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48"/>
    <a:srgbClr val="E8DAB2"/>
    <a:srgbClr val="C0D6DF"/>
    <a:srgbClr val="448F58"/>
    <a:srgbClr val="FF1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9B845C-16A4-48CE-93BE-18D6A989BF2B}" v="1" dt="2026-04-14T10:14:10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2"/>
    <p:restoredTop sz="94684"/>
  </p:normalViewPr>
  <p:slideViewPr>
    <p:cSldViewPr snapToGrid="0">
      <p:cViewPr>
        <p:scale>
          <a:sx n="94" d="100"/>
          <a:sy n="94" d="100"/>
        </p:scale>
        <p:origin x="37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Ketel Eggersen" userId="S::tke@sosuh.dk::eec0da96-98ce-4684-b020-d143aefccb1f" providerId="AD" clId="Web-{039CE490-C070-C2E4-E006-74535B13ACA5}"/>
    <pc:docChg chg="modSld">
      <pc:chgData name="Thomas Ketel Eggersen" userId="S::tke@sosuh.dk::eec0da96-98ce-4684-b020-d143aefccb1f" providerId="AD" clId="Web-{039CE490-C070-C2E4-E006-74535B13ACA5}" dt="2026-03-26T12:59:07.783" v="298" actId="20577"/>
      <pc:docMkLst>
        <pc:docMk/>
      </pc:docMkLst>
      <pc:sldChg chg="modSp">
        <pc:chgData name="Thomas Ketel Eggersen" userId="S::tke@sosuh.dk::eec0da96-98ce-4684-b020-d143aefccb1f" providerId="AD" clId="Web-{039CE490-C070-C2E4-E006-74535B13ACA5}" dt="2026-03-26T12:39:27.762" v="32" actId="20577"/>
        <pc:sldMkLst>
          <pc:docMk/>
          <pc:sldMk cId="266476118" sldId="258"/>
        </pc:sldMkLst>
        <pc:spChg chg="mod">
          <ac:chgData name="Thomas Ketel Eggersen" userId="S::tke@sosuh.dk::eec0da96-98ce-4684-b020-d143aefccb1f" providerId="AD" clId="Web-{039CE490-C070-C2E4-E006-74535B13ACA5}" dt="2026-03-26T12:36:45.085" v="9" actId="20577"/>
          <ac:spMkLst>
            <pc:docMk/>
            <pc:sldMk cId="266476118" sldId="258"/>
            <ac:spMk id="2" creationId="{2815BF10-BB19-FABA-F0F3-8907810E1D28}"/>
          </ac:spMkLst>
        </pc:spChg>
        <pc:spChg chg="mod">
          <ac:chgData name="Thomas Ketel Eggersen" userId="S::tke@sosuh.dk::eec0da96-98ce-4684-b020-d143aefccb1f" providerId="AD" clId="Web-{039CE490-C070-C2E4-E006-74535B13ACA5}" dt="2026-03-26T12:39:27.762" v="32" actId="20577"/>
          <ac:spMkLst>
            <pc:docMk/>
            <pc:sldMk cId="266476118" sldId="258"/>
            <ac:spMk id="3" creationId="{8AF68C2C-EFD8-7025-200F-8D3043D4DF59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39:33.700" v="33" actId="20577"/>
        <pc:sldMkLst>
          <pc:docMk/>
          <pc:sldMk cId="77949607" sldId="260"/>
        </pc:sldMkLst>
        <pc:spChg chg="mod">
          <ac:chgData name="Thomas Ketel Eggersen" userId="S::tke@sosuh.dk::eec0da96-98ce-4684-b020-d143aefccb1f" providerId="AD" clId="Web-{039CE490-C070-C2E4-E006-74535B13ACA5}" dt="2026-03-26T12:37:17.805" v="12" actId="20577"/>
          <ac:spMkLst>
            <pc:docMk/>
            <pc:sldMk cId="77949607" sldId="260"/>
            <ac:spMk id="2" creationId="{8DAF21B3-B839-0A01-1343-B523A15703B7}"/>
          </ac:spMkLst>
        </pc:spChg>
        <pc:spChg chg="mod">
          <ac:chgData name="Thomas Ketel Eggersen" userId="S::tke@sosuh.dk::eec0da96-98ce-4684-b020-d143aefccb1f" providerId="AD" clId="Web-{039CE490-C070-C2E4-E006-74535B13ACA5}" dt="2026-03-26T12:39:33.700" v="33" actId="20577"/>
          <ac:spMkLst>
            <pc:docMk/>
            <pc:sldMk cId="77949607" sldId="260"/>
            <ac:spMk id="3" creationId="{BA664E30-F6A0-FC0F-E3BC-ACFCD5B47F70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39:19.075" v="30" actId="20577"/>
        <pc:sldMkLst>
          <pc:docMk/>
          <pc:sldMk cId="2274012019" sldId="261"/>
        </pc:sldMkLst>
        <pc:spChg chg="mod">
          <ac:chgData name="Thomas Ketel Eggersen" userId="S::tke@sosuh.dk::eec0da96-98ce-4684-b020-d143aefccb1f" providerId="AD" clId="Web-{039CE490-C070-C2E4-E006-74535B13ACA5}" dt="2026-03-26T12:38:20.526" v="23" actId="20577"/>
          <ac:spMkLst>
            <pc:docMk/>
            <pc:sldMk cId="2274012019" sldId="261"/>
            <ac:spMk id="2" creationId="{D7DF4C58-0058-00FC-666F-498C40FC5B67}"/>
          </ac:spMkLst>
        </pc:spChg>
        <pc:spChg chg="mod">
          <ac:chgData name="Thomas Ketel Eggersen" userId="S::tke@sosuh.dk::eec0da96-98ce-4684-b020-d143aefccb1f" providerId="AD" clId="Web-{039CE490-C070-C2E4-E006-74535B13ACA5}" dt="2026-03-26T12:39:19.075" v="30" actId="20577"/>
          <ac:spMkLst>
            <pc:docMk/>
            <pc:sldMk cId="2274012019" sldId="261"/>
            <ac:spMk id="3" creationId="{26D39909-D657-DB20-28BF-EF5260D050B8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0:07.810" v="40" actId="20577"/>
        <pc:sldMkLst>
          <pc:docMk/>
          <pc:sldMk cId="1106852776" sldId="262"/>
        </pc:sldMkLst>
        <pc:spChg chg="mod">
          <ac:chgData name="Thomas Ketel Eggersen" userId="S::tke@sosuh.dk::eec0da96-98ce-4684-b020-d143aefccb1f" providerId="AD" clId="Web-{039CE490-C070-C2E4-E006-74535B13ACA5}" dt="2026-03-26T12:39:42.544" v="36" actId="20577"/>
          <ac:spMkLst>
            <pc:docMk/>
            <pc:sldMk cId="1106852776" sldId="262"/>
            <ac:spMk id="2" creationId="{3944ADE8-275A-83F4-285C-1AB876777C88}"/>
          </ac:spMkLst>
        </pc:spChg>
        <pc:spChg chg="mod">
          <ac:chgData name="Thomas Ketel Eggersen" userId="S::tke@sosuh.dk::eec0da96-98ce-4684-b020-d143aefccb1f" providerId="AD" clId="Web-{039CE490-C070-C2E4-E006-74535B13ACA5}" dt="2026-03-26T12:40:07.810" v="40" actId="20577"/>
          <ac:spMkLst>
            <pc:docMk/>
            <pc:sldMk cId="1106852776" sldId="262"/>
            <ac:spMk id="3" creationId="{0270DDB5-DFC7-8490-644E-080CAAAC2032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1:05.078" v="52" actId="20577"/>
        <pc:sldMkLst>
          <pc:docMk/>
          <pc:sldMk cId="1333046849" sldId="263"/>
        </pc:sldMkLst>
        <pc:spChg chg="mod">
          <ac:chgData name="Thomas Ketel Eggersen" userId="S::tke@sosuh.dk::eec0da96-98ce-4684-b020-d143aefccb1f" providerId="AD" clId="Web-{039CE490-C070-C2E4-E006-74535B13ACA5}" dt="2026-03-26T12:40:27.764" v="42" actId="20577"/>
          <ac:spMkLst>
            <pc:docMk/>
            <pc:sldMk cId="1333046849" sldId="263"/>
            <ac:spMk id="2" creationId="{1BEB4405-07AD-CD5E-3159-9929F13E1A3C}"/>
          </ac:spMkLst>
        </pc:spChg>
        <pc:spChg chg="mod">
          <ac:chgData name="Thomas Ketel Eggersen" userId="S::tke@sosuh.dk::eec0da96-98ce-4684-b020-d143aefccb1f" providerId="AD" clId="Web-{039CE490-C070-C2E4-E006-74535B13ACA5}" dt="2026-03-26T12:41:05.078" v="52" actId="20577"/>
          <ac:spMkLst>
            <pc:docMk/>
            <pc:sldMk cId="1333046849" sldId="263"/>
            <ac:spMk id="3" creationId="{8CD9BE3F-FF65-29EC-E3B1-B2894F848158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1:45.313" v="59" actId="20577"/>
        <pc:sldMkLst>
          <pc:docMk/>
          <pc:sldMk cId="295376553" sldId="264"/>
        </pc:sldMkLst>
        <pc:spChg chg="mod">
          <ac:chgData name="Thomas Ketel Eggersen" userId="S::tke@sosuh.dk::eec0da96-98ce-4684-b020-d143aefccb1f" providerId="AD" clId="Web-{039CE490-C070-C2E4-E006-74535B13ACA5}" dt="2026-03-26T12:41:26.734" v="54" actId="20577"/>
          <ac:spMkLst>
            <pc:docMk/>
            <pc:sldMk cId="295376553" sldId="264"/>
            <ac:spMk id="2" creationId="{2B644BB0-8CB7-C58B-6F19-3AD78AB64E7B}"/>
          </ac:spMkLst>
        </pc:spChg>
        <pc:spChg chg="mod">
          <ac:chgData name="Thomas Ketel Eggersen" userId="S::tke@sosuh.dk::eec0da96-98ce-4684-b020-d143aefccb1f" providerId="AD" clId="Web-{039CE490-C070-C2E4-E006-74535B13ACA5}" dt="2026-03-26T12:41:45.313" v="59" actId="20577"/>
          <ac:spMkLst>
            <pc:docMk/>
            <pc:sldMk cId="295376553" sldId="264"/>
            <ac:spMk id="3" creationId="{14D8F7B0-4B2B-4ABD-53AC-6084F54D05DA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2:21.283" v="62" actId="20577"/>
        <pc:sldMkLst>
          <pc:docMk/>
          <pc:sldMk cId="729696889" sldId="265"/>
        </pc:sldMkLst>
        <pc:spChg chg="mod">
          <ac:chgData name="Thomas Ketel Eggersen" userId="S::tke@sosuh.dk::eec0da96-98ce-4684-b020-d143aefccb1f" providerId="AD" clId="Web-{039CE490-C070-C2E4-E006-74535B13ACA5}" dt="2026-03-26T12:42:05.595" v="61" actId="20577"/>
          <ac:spMkLst>
            <pc:docMk/>
            <pc:sldMk cId="729696889" sldId="265"/>
            <ac:spMk id="2" creationId="{F5887608-B698-3589-0F0C-9C18887FFA76}"/>
          </ac:spMkLst>
        </pc:spChg>
        <pc:spChg chg="mod">
          <ac:chgData name="Thomas Ketel Eggersen" userId="S::tke@sosuh.dk::eec0da96-98ce-4684-b020-d143aefccb1f" providerId="AD" clId="Web-{039CE490-C070-C2E4-E006-74535B13ACA5}" dt="2026-03-26T12:42:21.283" v="62" actId="20577"/>
          <ac:spMkLst>
            <pc:docMk/>
            <pc:sldMk cId="729696889" sldId="265"/>
            <ac:spMk id="3" creationId="{E0335477-8956-49EA-5C0C-0510C949DA19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3:28.152" v="71" actId="20577"/>
        <pc:sldMkLst>
          <pc:docMk/>
          <pc:sldMk cId="521584350" sldId="266"/>
        </pc:sldMkLst>
        <pc:spChg chg="mod">
          <ac:chgData name="Thomas Ketel Eggersen" userId="S::tke@sosuh.dk::eec0da96-98ce-4684-b020-d143aefccb1f" providerId="AD" clId="Web-{039CE490-C070-C2E4-E006-74535B13ACA5}" dt="2026-03-26T12:42:37.002" v="65" actId="20577"/>
          <ac:spMkLst>
            <pc:docMk/>
            <pc:sldMk cId="521584350" sldId="266"/>
            <ac:spMk id="2" creationId="{60904292-A252-5099-2B4F-4BE0848561AE}"/>
          </ac:spMkLst>
        </pc:spChg>
        <pc:spChg chg="mod">
          <ac:chgData name="Thomas Ketel Eggersen" userId="S::tke@sosuh.dk::eec0da96-98ce-4684-b020-d143aefccb1f" providerId="AD" clId="Web-{039CE490-C070-C2E4-E006-74535B13ACA5}" dt="2026-03-26T12:43:28.152" v="71" actId="20577"/>
          <ac:spMkLst>
            <pc:docMk/>
            <pc:sldMk cId="521584350" sldId="266"/>
            <ac:spMk id="3" creationId="{1994E5CE-F5BF-875C-6C3C-24F4701D46DE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3:59.799" v="77" actId="20577"/>
        <pc:sldMkLst>
          <pc:docMk/>
          <pc:sldMk cId="153828796" sldId="267"/>
        </pc:sldMkLst>
        <pc:spChg chg="mod">
          <ac:chgData name="Thomas Ketel Eggersen" userId="S::tke@sosuh.dk::eec0da96-98ce-4684-b020-d143aefccb1f" providerId="AD" clId="Web-{039CE490-C070-C2E4-E006-74535B13ACA5}" dt="2026-03-26T12:43:38.467" v="74" actId="20577"/>
          <ac:spMkLst>
            <pc:docMk/>
            <pc:sldMk cId="153828796" sldId="267"/>
            <ac:spMk id="2" creationId="{BCCD228F-A55F-A408-1652-C5B648AD4A94}"/>
          </ac:spMkLst>
        </pc:spChg>
        <pc:spChg chg="mod">
          <ac:chgData name="Thomas Ketel Eggersen" userId="S::tke@sosuh.dk::eec0da96-98ce-4684-b020-d143aefccb1f" providerId="AD" clId="Web-{039CE490-C070-C2E4-E006-74535B13ACA5}" dt="2026-03-26T12:43:59.799" v="77" actId="20577"/>
          <ac:spMkLst>
            <pc:docMk/>
            <pc:sldMk cId="153828796" sldId="267"/>
            <ac:spMk id="3" creationId="{DBA8F9A3-AE24-7FAE-19D1-87C12AE3C991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4:42.322" v="83" actId="20577"/>
        <pc:sldMkLst>
          <pc:docMk/>
          <pc:sldMk cId="2581280302" sldId="268"/>
        </pc:sldMkLst>
        <pc:spChg chg="mod">
          <ac:chgData name="Thomas Ketel Eggersen" userId="S::tke@sosuh.dk::eec0da96-98ce-4684-b020-d143aefccb1f" providerId="AD" clId="Web-{039CE490-C070-C2E4-E006-74535B13ACA5}" dt="2026-03-26T12:44:14.474" v="80" actId="20577"/>
          <ac:spMkLst>
            <pc:docMk/>
            <pc:sldMk cId="2581280302" sldId="268"/>
            <ac:spMk id="2" creationId="{00B33B11-8764-0CB2-6094-29B4F42C5740}"/>
          </ac:spMkLst>
        </pc:spChg>
        <pc:spChg chg="mod">
          <ac:chgData name="Thomas Ketel Eggersen" userId="S::tke@sosuh.dk::eec0da96-98ce-4684-b020-d143aefccb1f" providerId="AD" clId="Web-{039CE490-C070-C2E4-E006-74535B13ACA5}" dt="2026-03-26T12:44:42.322" v="83" actId="20577"/>
          <ac:spMkLst>
            <pc:docMk/>
            <pc:sldMk cId="2581280302" sldId="268"/>
            <ac:spMk id="3" creationId="{5638190D-2615-4A54-9F0C-0F3593B731E6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5:29.345" v="94" actId="20577"/>
        <pc:sldMkLst>
          <pc:docMk/>
          <pc:sldMk cId="4223412257" sldId="269"/>
        </pc:sldMkLst>
        <pc:spChg chg="mod">
          <ac:chgData name="Thomas Ketel Eggersen" userId="S::tke@sosuh.dk::eec0da96-98ce-4684-b020-d143aefccb1f" providerId="AD" clId="Web-{039CE490-C070-C2E4-E006-74535B13ACA5}" dt="2026-03-26T12:44:56.981" v="86" actId="20577"/>
          <ac:spMkLst>
            <pc:docMk/>
            <pc:sldMk cId="4223412257" sldId="269"/>
            <ac:spMk id="2" creationId="{890E718A-2F64-92DF-0199-F47A15DC519D}"/>
          </ac:spMkLst>
        </pc:spChg>
        <pc:spChg chg="mod">
          <ac:chgData name="Thomas Ketel Eggersen" userId="S::tke@sosuh.dk::eec0da96-98ce-4684-b020-d143aefccb1f" providerId="AD" clId="Web-{039CE490-C070-C2E4-E006-74535B13ACA5}" dt="2026-03-26T12:45:29.345" v="94" actId="20577"/>
          <ac:spMkLst>
            <pc:docMk/>
            <pc:sldMk cId="4223412257" sldId="269"/>
            <ac:spMk id="3" creationId="{E3A2021A-6C00-1604-876D-1A6A200D7206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6:18.508" v="107" actId="20577"/>
        <pc:sldMkLst>
          <pc:docMk/>
          <pc:sldMk cId="211632375" sldId="270"/>
        </pc:sldMkLst>
        <pc:spChg chg="mod">
          <ac:chgData name="Thomas Ketel Eggersen" userId="S::tke@sosuh.dk::eec0da96-98ce-4684-b020-d143aefccb1f" providerId="AD" clId="Web-{039CE490-C070-C2E4-E006-74535B13ACA5}" dt="2026-03-26T12:45:46.832" v="97" actId="20577"/>
          <ac:spMkLst>
            <pc:docMk/>
            <pc:sldMk cId="211632375" sldId="270"/>
            <ac:spMk id="2" creationId="{E7836DDA-ADCC-E6A2-97A1-727ABA1E6A39}"/>
          </ac:spMkLst>
        </pc:spChg>
        <pc:spChg chg="mod">
          <ac:chgData name="Thomas Ketel Eggersen" userId="S::tke@sosuh.dk::eec0da96-98ce-4684-b020-d143aefccb1f" providerId="AD" clId="Web-{039CE490-C070-C2E4-E006-74535B13ACA5}" dt="2026-03-26T12:46:18.508" v="107" actId="20577"/>
          <ac:spMkLst>
            <pc:docMk/>
            <pc:sldMk cId="211632375" sldId="270"/>
            <ac:spMk id="3" creationId="{0B99C00E-3575-7E76-EDDA-0917BF46193C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6:41.088" v="111" actId="20577"/>
        <pc:sldMkLst>
          <pc:docMk/>
          <pc:sldMk cId="354208349" sldId="271"/>
        </pc:sldMkLst>
        <pc:spChg chg="mod">
          <ac:chgData name="Thomas Ketel Eggersen" userId="S::tke@sosuh.dk::eec0da96-98ce-4684-b020-d143aefccb1f" providerId="AD" clId="Web-{039CE490-C070-C2E4-E006-74535B13ACA5}" dt="2026-03-26T12:46:34.806" v="110" actId="20577"/>
          <ac:spMkLst>
            <pc:docMk/>
            <pc:sldMk cId="354208349" sldId="271"/>
            <ac:spMk id="2" creationId="{8F96B9F5-717C-4EAE-C793-D9856DBF0E20}"/>
          </ac:spMkLst>
        </pc:spChg>
        <pc:spChg chg="mod">
          <ac:chgData name="Thomas Ketel Eggersen" userId="S::tke@sosuh.dk::eec0da96-98ce-4684-b020-d143aefccb1f" providerId="AD" clId="Web-{039CE490-C070-C2E4-E006-74535B13ACA5}" dt="2026-03-26T12:46:41.088" v="111" actId="20577"/>
          <ac:spMkLst>
            <pc:docMk/>
            <pc:sldMk cId="354208349" sldId="271"/>
            <ac:spMk id="3" creationId="{E1F1EF42-50F9-55BE-F4C6-E583D01E0130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7:13.592" v="116" actId="20577"/>
        <pc:sldMkLst>
          <pc:docMk/>
          <pc:sldMk cId="4085969740" sldId="272"/>
        </pc:sldMkLst>
        <pc:spChg chg="mod">
          <ac:chgData name="Thomas Ketel Eggersen" userId="S::tke@sosuh.dk::eec0da96-98ce-4684-b020-d143aefccb1f" providerId="AD" clId="Web-{039CE490-C070-C2E4-E006-74535B13ACA5}" dt="2026-03-26T12:46:59.856" v="114" actId="20577"/>
          <ac:spMkLst>
            <pc:docMk/>
            <pc:sldMk cId="4085969740" sldId="272"/>
            <ac:spMk id="2" creationId="{6BF63895-177B-504A-8A35-3E249D55454D}"/>
          </ac:spMkLst>
        </pc:spChg>
        <pc:spChg chg="mod">
          <ac:chgData name="Thomas Ketel Eggersen" userId="S::tke@sosuh.dk::eec0da96-98ce-4684-b020-d143aefccb1f" providerId="AD" clId="Web-{039CE490-C070-C2E4-E006-74535B13ACA5}" dt="2026-03-26T12:47:13.592" v="116" actId="20577"/>
          <ac:spMkLst>
            <pc:docMk/>
            <pc:sldMk cId="4085969740" sldId="272"/>
            <ac:spMk id="3" creationId="{A73B373A-4B9A-637A-AE26-5368AD8322DD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8:02.049" v="129" actId="20577"/>
        <pc:sldMkLst>
          <pc:docMk/>
          <pc:sldMk cId="3420980613" sldId="273"/>
        </pc:sldMkLst>
        <pc:spChg chg="mod">
          <ac:chgData name="Thomas Ketel Eggersen" userId="S::tke@sosuh.dk::eec0da96-98ce-4684-b020-d143aefccb1f" providerId="AD" clId="Web-{039CE490-C070-C2E4-E006-74535B13ACA5}" dt="2026-03-26T12:47:28.875" v="118" actId="20577"/>
          <ac:spMkLst>
            <pc:docMk/>
            <pc:sldMk cId="3420980613" sldId="273"/>
            <ac:spMk id="2" creationId="{D0E28FCA-4391-7906-4C01-592059875A89}"/>
          </ac:spMkLst>
        </pc:spChg>
        <pc:spChg chg="mod">
          <ac:chgData name="Thomas Ketel Eggersen" userId="S::tke@sosuh.dk::eec0da96-98ce-4684-b020-d143aefccb1f" providerId="AD" clId="Web-{039CE490-C070-C2E4-E006-74535B13ACA5}" dt="2026-03-26T12:48:02.049" v="129" actId="20577"/>
          <ac:spMkLst>
            <pc:docMk/>
            <pc:sldMk cId="3420980613" sldId="273"/>
            <ac:spMk id="3" creationId="{FF94EE61-92E7-F88D-D692-73CFAA935A91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8:18.660" v="135" actId="20577"/>
        <pc:sldMkLst>
          <pc:docMk/>
          <pc:sldMk cId="3294077896" sldId="274"/>
        </pc:sldMkLst>
        <pc:spChg chg="mod">
          <ac:chgData name="Thomas Ketel Eggersen" userId="S::tke@sosuh.dk::eec0da96-98ce-4684-b020-d143aefccb1f" providerId="AD" clId="Web-{039CE490-C070-C2E4-E006-74535B13ACA5}" dt="2026-03-26T12:48:07.581" v="132" actId="20577"/>
          <ac:spMkLst>
            <pc:docMk/>
            <pc:sldMk cId="3294077896" sldId="274"/>
            <ac:spMk id="2" creationId="{540E268A-4EEF-6F8E-B340-9F6BC0BC3F68}"/>
          </ac:spMkLst>
        </pc:spChg>
        <pc:spChg chg="mod">
          <ac:chgData name="Thomas Ketel Eggersen" userId="S::tke@sosuh.dk::eec0da96-98ce-4684-b020-d143aefccb1f" providerId="AD" clId="Web-{039CE490-C070-C2E4-E006-74535B13ACA5}" dt="2026-03-26T12:48:18.660" v="135" actId="20577"/>
          <ac:spMkLst>
            <pc:docMk/>
            <pc:sldMk cId="3294077896" sldId="274"/>
            <ac:spMk id="3" creationId="{60876EFB-62D6-51E9-13C9-4D40B19C68F2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9:02.539" v="141" actId="20577"/>
        <pc:sldMkLst>
          <pc:docMk/>
          <pc:sldMk cId="3158491657" sldId="275"/>
        </pc:sldMkLst>
        <pc:spChg chg="mod">
          <ac:chgData name="Thomas Ketel Eggersen" userId="S::tke@sosuh.dk::eec0da96-98ce-4684-b020-d143aefccb1f" providerId="AD" clId="Web-{039CE490-C070-C2E4-E006-74535B13ACA5}" dt="2026-03-26T12:48:41.147" v="138" actId="20577"/>
          <ac:spMkLst>
            <pc:docMk/>
            <pc:sldMk cId="3158491657" sldId="275"/>
            <ac:spMk id="2" creationId="{410E6945-387C-3137-BBF4-3CA58F663A46}"/>
          </ac:spMkLst>
        </pc:spChg>
        <pc:spChg chg="mod">
          <ac:chgData name="Thomas Ketel Eggersen" userId="S::tke@sosuh.dk::eec0da96-98ce-4684-b020-d143aefccb1f" providerId="AD" clId="Web-{039CE490-C070-C2E4-E006-74535B13ACA5}" dt="2026-03-26T12:49:02.539" v="141" actId="20577"/>
          <ac:spMkLst>
            <pc:docMk/>
            <pc:sldMk cId="3158491657" sldId="275"/>
            <ac:spMk id="3" creationId="{B7CA413D-27BB-E515-00BC-622CBA5095AF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49:38.307" v="147" actId="20577"/>
        <pc:sldMkLst>
          <pc:docMk/>
          <pc:sldMk cId="600714633" sldId="276"/>
        </pc:sldMkLst>
        <pc:spChg chg="mod">
          <ac:chgData name="Thomas Ketel Eggersen" userId="S::tke@sosuh.dk::eec0da96-98ce-4684-b020-d143aefccb1f" providerId="AD" clId="Web-{039CE490-C070-C2E4-E006-74535B13ACA5}" dt="2026-03-26T12:49:18.899" v="144" actId="20577"/>
          <ac:spMkLst>
            <pc:docMk/>
            <pc:sldMk cId="600714633" sldId="276"/>
            <ac:spMk id="2" creationId="{46B6D9A4-C1F2-F09D-8AA9-F7AB1854F1B9}"/>
          </ac:spMkLst>
        </pc:spChg>
        <pc:spChg chg="mod">
          <ac:chgData name="Thomas Ketel Eggersen" userId="S::tke@sosuh.dk::eec0da96-98ce-4684-b020-d143aefccb1f" providerId="AD" clId="Web-{039CE490-C070-C2E4-E006-74535B13ACA5}" dt="2026-03-26T12:49:38.307" v="147" actId="20577"/>
          <ac:spMkLst>
            <pc:docMk/>
            <pc:sldMk cId="600714633" sldId="276"/>
            <ac:spMk id="3" creationId="{232FFC2F-D43F-08EA-ADC1-937C09245A7F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0:17.653" v="157" actId="20577"/>
        <pc:sldMkLst>
          <pc:docMk/>
          <pc:sldMk cId="1977004409" sldId="277"/>
        </pc:sldMkLst>
        <pc:spChg chg="mod">
          <ac:chgData name="Thomas Ketel Eggersen" userId="S::tke@sosuh.dk::eec0da96-98ce-4684-b020-d143aefccb1f" providerId="AD" clId="Web-{039CE490-C070-C2E4-E006-74535B13ACA5}" dt="2026-03-26T12:49:53.058" v="151" actId="20577"/>
          <ac:spMkLst>
            <pc:docMk/>
            <pc:sldMk cId="1977004409" sldId="277"/>
            <ac:spMk id="2" creationId="{B14A0D54-9302-CEA0-9359-53E1D4D28428}"/>
          </ac:spMkLst>
        </pc:spChg>
        <pc:spChg chg="mod">
          <ac:chgData name="Thomas Ketel Eggersen" userId="S::tke@sosuh.dk::eec0da96-98ce-4684-b020-d143aefccb1f" providerId="AD" clId="Web-{039CE490-C070-C2E4-E006-74535B13ACA5}" dt="2026-03-26T12:50:17.653" v="157" actId="20577"/>
          <ac:spMkLst>
            <pc:docMk/>
            <pc:sldMk cId="1977004409" sldId="277"/>
            <ac:spMk id="3" creationId="{374B0E4E-B896-8C95-8ED7-CC08A96EFF5F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0:56.968" v="162" actId="20577"/>
        <pc:sldMkLst>
          <pc:docMk/>
          <pc:sldMk cId="2232529559" sldId="278"/>
        </pc:sldMkLst>
        <pc:spChg chg="mod">
          <ac:chgData name="Thomas Ketel Eggersen" userId="S::tke@sosuh.dk::eec0da96-98ce-4684-b020-d143aefccb1f" providerId="AD" clId="Web-{039CE490-C070-C2E4-E006-74535B13ACA5}" dt="2026-03-26T12:50:30.513" v="159" actId="20577"/>
          <ac:spMkLst>
            <pc:docMk/>
            <pc:sldMk cId="2232529559" sldId="278"/>
            <ac:spMk id="2" creationId="{845F402B-08EA-AD7A-39DC-1779E9C3D009}"/>
          </ac:spMkLst>
        </pc:spChg>
        <pc:spChg chg="mod">
          <ac:chgData name="Thomas Ketel Eggersen" userId="S::tke@sosuh.dk::eec0da96-98ce-4684-b020-d143aefccb1f" providerId="AD" clId="Web-{039CE490-C070-C2E4-E006-74535B13ACA5}" dt="2026-03-26T12:50:56.968" v="162" actId="20577"/>
          <ac:spMkLst>
            <pc:docMk/>
            <pc:sldMk cId="2232529559" sldId="278"/>
            <ac:spMk id="3" creationId="{8EA1F0B6-FEA3-C0E8-06F6-F27AD1DF24E7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1:30.720" v="170" actId="20577"/>
        <pc:sldMkLst>
          <pc:docMk/>
          <pc:sldMk cId="1132451844" sldId="279"/>
        </pc:sldMkLst>
        <pc:spChg chg="mod">
          <ac:chgData name="Thomas Ketel Eggersen" userId="S::tke@sosuh.dk::eec0da96-98ce-4684-b020-d143aefccb1f" providerId="AD" clId="Web-{039CE490-C070-C2E4-E006-74535B13ACA5}" dt="2026-03-26T12:51:17.047" v="166" actId="20577"/>
          <ac:spMkLst>
            <pc:docMk/>
            <pc:sldMk cId="1132451844" sldId="279"/>
            <ac:spMk id="2" creationId="{C278B4C3-36D6-F81B-4A2F-4550602B46D2}"/>
          </ac:spMkLst>
        </pc:spChg>
        <pc:spChg chg="mod">
          <ac:chgData name="Thomas Ketel Eggersen" userId="S::tke@sosuh.dk::eec0da96-98ce-4684-b020-d143aefccb1f" providerId="AD" clId="Web-{039CE490-C070-C2E4-E006-74535B13ACA5}" dt="2026-03-26T12:51:30.720" v="170" actId="20577"/>
          <ac:spMkLst>
            <pc:docMk/>
            <pc:sldMk cId="1132451844" sldId="279"/>
            <ac:spMk id="3" creationId="{8847A50A-F43C-F138-3217-2AC7D7FE187A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2:00.784" v="177" actId="20577"/>
        <pc:sldMkLst>
          <pc:docMk/>
          <pc:sldMk cId="3403697801" sldId="280"/>
        </pc:sldMkLst>
        <pc:spChg chg="mod">
          <ac:chgData name="Thomas Ketel Eggersen" userId="S::tke@sosuh.dk::eec0da96-98ce-4684-b020-d143aefccb1f" providerId="AD" clId="Web-{039CE490-C070-C2E4-E006-74535B13ACA5}" dt="2026-03-26T12:51:42.017" v="173" actId="20577"/>
          <ac:spMkLst>
            <pc:docMk/>
            <pc:sldMk cId="3403697801" sldId="280"/>
            <ac:spMk id="2" creationId="{CF0E7707-DCE6-4E42-1E26-3A4247188911}"/>
          </ac:spMkLst>
        </pc:spChg>
        <pc:spChg chg="mod">
          <ac:chgData name="Thomas Ketel Eggersen" userId="S::tke@sosuh.dk::eec0da96-98ce-4684-b020-d143aefccb1f" providerId="AD" clId="Web-{039CE490-C070-C2E4-E006-74535B13ACA5}" dt="2026-03-26T12:52:00.784" v="177" actId="20577"/>
          <ac:spMkLst>
            <pc:docMk/>
            <pc:sldMk cId="3403697801" sldId="280"/>
            <ac:spMk id="3" creationId="{045071E1-1BF7-A8FD-B581-1722757003C2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2:34.317" v="191" actId="20577"/>
        <pc:sldMkLst>
          <pc:docMk/>
          <pc:sldMk cId="2357097945" sldId="281"/>
        </pc:sldMkLst>
        <pc:spChg chg="mod">
          <ac:chgData name="Thomas Ketel Eggersen" userId="S::tke@sosuh.dk::eec0da96-98ce-4684-b020-d143aefccb1f" providerId="AD" clId="Web-{039CE490-C070-C2E4-E006-74535B13ACA5}" dt="2026-03-26T12:52:12.317" v="182" actId="20577"/>
          <ac:spMkLst>
            <pc:docMk/>
            <pc:sldMk cId="2357097945" sldId="281"/>
            <ac:spMk id="2" creationId="{F5AEA2A8-6149-929A-1B3B-B495F7FCF108}"/>
          </ac:spMkLst>
        </pc:spChg>
        <pc:spChg chg="mod">
          <ac:chgData name="Thomas Ketel Eggersen" userId="S::tke@sosuh.dk::eec0da96-98ce-4684-b020-d143aefccb1f" providerId="AD" clId="Web-{039CE490-C070-C2E4-E006-74535B13ACA5}" dt="2026-03-26T12:52:34.317" v="191" actId="20577"/>
          <ac:spMkLst>
            <pc:docMk/>
            <pc:sldMk cId="2357097945" sldId="281"/>
            <ac:spMk id="3" creationId="{37A415C9-E6A8-4E5D-5EF5-B1392F1D0326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3:54.383" v="209" actId="20577"/>
        <pc:sldMkLst>
          <pc:docMk/>
          <pc:sldMk cId="3079932743" sldId="282"/>
        </pc:sldMkLst>
        <pc:spChg chg="mod">
          <ac:chgData name="Thomas Ketel Eggersen" userId="S::tke@sosuh.dk::eec0da96-98ce-4684-b020-d143aefccb1f" providerId="AD" clId="Web-{039CE490-C070-C2E4-E006-74535B13ACA5}" dt="2026-03-26T12:52:52.005" v="193" actId="20577"/>
          <ac:spMkLst>
            <pc:docMk/>
            <pc:sldMk cId="3079932743" sldId="282"/>
            <ac:spMk id="2" creationId="{A7B60D73-1047-7C62-F21E-D30439B33D7D}"/>
          </ac:spMkLst>
        </pc:spChg>
        <pc:spChg chg="mod">
          <ac:chgData name="Thomas Ketel Eggersen" userId="S::tke@sosuh.dk::eec0da96-98ce-4684-b020-d143aefccb1f" providerId="AD" clId="Web-{039CE490-C070-C2E4-E006-74535B13ACA5}" dt="2026-03-26T12:53:54.383" v="209" actId="20577"/>
          <ac:spMkLst>
            <pc:docMk/>
            <pc:sldMk cId="3079932743" sldId="282"/>
            <ac:spMk id="3" creationId="{6382B814-CDC8-4593-8A94-1B4774FC51B0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4:50.619" v="225" actId="20577"/>
        <pc:sldMkLst>
          <pc:docMk/>
          <pc:sldMk cId="3860398191" sldId="283"/>
        </pc:sldMkLst>
        <pc:spChg chg="mod">
          <ac:chgData name="Thomas Ketel Eggersen" userId="S::tke@sosuh.dk::eec0da96-98ce-4684-b020-d143aefccb1f" providerId="AD" clId="Web-{039CE490-C070-C2E4-E006-74535B13ACA5}" dt="2026-03-26T12:54:10.758" v="212" actId="20577"/>
          <ac:spMkLst>
            <pc:docMk/>
            <pc:sldMk cId="3860398191" sldId="283"/>
            <ac:spMk id="2" creationId="{CEC9CA97-0CC9-0C3A-B617-CB9E0F2BA798}"/>
          </ac:spMkLst>
        </pc:spChg>
        <pc:spChg chg="mod">
          <ac:chgData name="Thomas Ketel Eggersen" userId="S::tke@sosuh.dk::eec0da96-98ce-4684-b020-d143aefccb1f" providerId="AD" clId="Web-{039CE490-C070-C2E4-E006-74535B13ACA5}" dt="2026-03-26T12:54:50.619" v="225" actId="20577"/>
          <ac:spMkLst>
            <pc:docMk/>
            <pc:sldMk cId="3860398191" sldId="283"/>
            <ac:spMk id="3" creationId="{F6409D55-A9D5-67F6-6806-8539513084F8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5:24.698" v="233" actId="20577"/>
        <pc:sldMkLst>
          <pc:docMk/>
          <pc:sldMk cId="2115731712" sldId="284"/>
        </pc:sldMkLst>
        <pc:spChg chg="mod">
          <ac:chgData name="Thomas Ketel Eggersen" userId="S::tke@sosuh.dk::eec0da96-98ce-4684-b020-d143aefccb1f" providerId="AD" clId="Web-{039CE490-C070-C2E4-E006-74535B13ACA5}" dt="2026-03-26T12:55:01.619" v="228" actId="20577"/>
          <ac:spMkLst>
            <pc:docMk/>
            <pc:sldMk cId="2115731712" sldId="284"/>
            <ac:spMk id="2" creationId="{2E0384FB-0737-C9C8-F30F-AC0B12B41CBB}"/>
          </ac:spMkLst>
        </pc:spChg>
        <pc:spChg chg="mod">
          <ac:chgData name="Thomas Ketel Eggersen" userId="S::tke@sosuh.dk::eec0da96-98ce-4684-b020-d143aefccb1f" providerId="AD" clId="Web-{039CE490-C070-C2E4-E006-74535B13ACA5}" dt="2026-03-26T12:55:24.698" v="233" actId="20577"/>
          <ac:spMkLst>
            <pc:docMk/>
            <pc:sldMk cId="2115731712" sldId="284"/>
            <ac:spMk id="3" creationId="{B6468230-B931-B341-6B54-D6A7B88B1CB1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5:52.434" v="241" actId="20577"/>
        <pc:sldMkLst>
          <pc:docMk/>
          <pc:sldMk cId="1720591849" sldId="285"/>
        </pc:sldMkLst>
        <pc:spChg chg="mod">
          <ac:chgData name="Thomas Ketel Eggersen" userId="S::tke@sosuh.dk::eec0da96-98ce-4684-b020-d143aefccb1f" providerId="AD" clId="Web-{039CE490-C070-C2E4-E006-74535B13ACA5}" dt="2026-03-26T12:55:30.323" v="236" actId="20577"/>
          <ac:spMkLst>
            <pc:docMk/>
            <pc:sldMk cId="1720591849" sldId="285"/>
            <ac:spMk id="2" creationId="{32328475-6B10-CE6D-8114-C390E965FE71}"/>
          </ac:spMkLst>
        </pc:spChg>
        <pc:spChg chg="mod">
          <ac:chgData name="Thomas Ketel Eggersen" userId="S::tke@sosuh.dk::eec0da96-98ce-4684-b020-d143aefccb1f" providerId="AD" clId="Web-{039CE490-C070-C2E4-E006-74535B13ACA5}" dt="2026-03-26T12:55:52.434" v="241" actId="20577"/>
          <ac:spMkLst>
            <pc:docMk/>
            <pc:sldMk cId="1720591849" sldId="285"/>
            <ac:spMk id="3" creationId="{84A396FE-125A-EBD4-7D71-A00EE963AD6B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6:28.685" v="256" actId="20577"/>
        <pc:sldMkLst>
          <pc:docMk/>
          <pc:sldMk cId="784357327" sldId="286"/>
        </pc:sldMkLst>
        <pc:spChg chg="mod">
          <ac:chgData name="Thomas Ketel Eggersen" userId="S::tke@sosuh.dk::eec0da96-98ce-4684-b020-d143aefccb1f" providerId="AD" clId="Web-{039CE490-C070-C2E4-E006-74535B13ACA5}" dt="2026-03-26T12:56:08.606" v="244" actId="20577"/>
          <ac:spMkLst>
            <pc:docMk/>
            <pc:sldMk cId="784357327" sldId="286"/>
            <ac:spMk id="2" creationId="{FD85EB07-9A36-2007-CFAB-70AC6D9E60E9}"/>
          </ac:spMkLst>
        </pc:spChg>
        <pc:spChg chg="mod">
          <ac:chgData name="Thomas Ketel Eggersen" userId="S::tke@sosuh.dk::eec0da96-98ce-4684-b020-d143aefccb1f" providerId="AD" clId="Web-{039CE490-C070-C2E4-E006-74535B13ACA5}" dt="2026-03-26T12:56:28.685" v="256" actId="20577"/>
          <ac:spMkLst>
            <pc:docMk/>
            <pc:sldMk cId="784357327" sldId="286"/>
            <ac:spMk id="3" creationId="{9FB06EEA-BA98-613D-F6DC-71D6B9D67B11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7:19.967" v="268" actId="20577"/>
        <pc:sldMkLst>
          <pc:docMk/>
          <pc:sldMk cId="2240197695" sldId="287"/>
        </pc:sldMkLst>
        <pc:spChg chg="mod">
          <ac:chgData name="Thomas Ketel Eggersen" userId="S::tke@sosuh.dk::eec0da96-98ce-4684-b020-d143aefccb1f" providerId="AD" clId="Web-{039CE490-C070-C2E4-E006-74535B13ACA5}" dt="2026-03-26T12:56:47.295" v="259" actId="20577"/>
          <ac:spMkLst>
            <pc:docMk/>
            <pc:sldMk cId="2240197695" sldId="287"/>
            <ac:spMk id="2" creationId="{CA0E8173-8C53-470E-896B-3EACE026B866}"/>
          </ac:spMkLst>
        </pc:spChg>
        <pc:spChg chg="mod">
          <ac:chgData name="Thomas Ketel Eggersen" userId="S::tke@sosuh.dk::eec0da96-98ce-4684-b020-d143aefccb1f" providerId="AD" clId="Web-{039CE490-C070-C2E4-E006-74535B13ACA5}" dt="2026-03-26T12:57:19.967" v="268" actId="20577"/>
          <ac:spMkLst>
            <pc:docMk/>
            <pc:sldMk cId="2240197695" sldId="287"/>
            <ac:spMk id="3" creationId="{6A652E96-DC46-B305-DF1E-BCD0D691F3DB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7:46.968" v="273" actId="20577"/>
        <pc:sldMkLst>
          <pc:docMk/>
          <pc:sldMk cId="134719302" sldId="288"/>
        </pc:sldMkLst>
        <pc:spChg chg="mod">
          <ac:chgData name="Thomas Ketel Eggersen" userId="S::tke@sosuh.dk::eec0da96-98ce-4684-b020-d143aefccb1f" providerId="AD" clId="Web-{039CE490-C070-C2E4-E006-74535B13ACA5}" dt="2026-03-26T12:57:29.452" v="272" actId="20577"/>
          <ac:spMkLst>
            <pc:docMk/>
            <pc:sldMk cId="134719302" sldId="288"/>
            <ac:spMk id="2" creationId="{B08DD334-2CB3-0C6F-BBF4-624774469E9B}"/>
          </ac:spMkLst>
        </pc:spChg>
        <pc:spChg chg="mod">
          <ac:chgData name="Thomas Ketel Eggersen" userId="S::tke@sosuh.dk::eec0da96-98ce-4684-b020-d143aefccb1f" providerId="AD" clId="Web-{039CE490-C070-C2E4-E006-74535B13ACA5}" dt="2026-03-26T12:57:46.968" v="273" actId="20577"/>
          <ac:spMkLst>
            <pc:docMk/>
            <pc:sldMk cId="134719302" sldId="288"/>
            <ac:spMk id="3" creationId="{EEBEC4E8-EEE5-8ADF-4718-6F5A810A7FC7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8:40.626" v="293" actId="20577"/>
        <pc:sldMkLst>
          <pc:docMk/>
          <pc:sldMk cId="632691453" sldId="289"/>
        </pc:sldMkLst>
        <pc:spChg chg="mod">
          <ac:chgData name="Thomas Ketel Eggersen" userId="S::tke@sosuh.dk::eec0da96-98ce-4684-b020-d143aefccb1f" providerId="AD" clId="Web-{039CE490-C070-C2E4-E006-74535B13ACA5}" dt="2026-03-26T12:57:55.609" v="277" actId="20577"/>
          <ac:spMkLst>
            <pc:docMk/>
            <pc:sldMk cId="632691453" sldId="289"/>
            <ac:spMk id="2" creationId="{A7C7E2EF-9F5E-43BE-1318-526C81B2FDAA}"/>
          </ac:spMkLst>
        </pc:spChg>
        <pc:spChg chg="mod">
          <ac:chgData name="Thomas Ketel Eggersen" userId="S::tke@sosuh.dk::eec0da96-98ce-4684-b020-d143aefccb1f" providerId="AD" clId="Web-{039CE490-C070-C2E4-E006-74535B13ACA5}" dt="2026-03-26T12:58:40.626" v="293" actId="20577"/>
          <ac:spMkLst>
            <pc:docMk/>
            <pc:sldMk cId="632691453" sldId="289"/>
            <ac:spMk id="3" creationId="{12245151-F45E-FAF7-3A52-8339ABD34179}"/>
          </ac:spMkLst>
        </pc:spChg>
      </pc:sldChg>
      <pc:sldChg chg="modSp">
        <pc:chgData name="Thomas Ketel Eggersen" userId="S::tke@sosuh.dk::eec0da96-98ce-4684-b020-d143aefccb1f" providerId="AD" clId="Web-{039CE490-C070-C2E4-E006-74535B13ACA5}" dt="2026-03-26T12:59:07.783" v="298" actId="20577"/>
        <pc:sldMkLst>
          <pc:docMk/>
          <pc:sldMk cId="1587056822" sldId="290"/>
        </pc:sldMkLst>
        <pc:spChg chg="mod">
          <ac:chgData name="Thomas Ketel Eggersen" userId="S::tke@sosuh.dk::eec0da96-98ce-4684-b020-d143aefccb1f" providerId="AD" clId="Web-{039CE490-C070-C2E4-E006-74535B13ACA5}" dt="2026-03-26T12:58:47.845" v="296" actId="20577"/>
          <ac:spMkLst>
            <pc:docMk/>
            <pc:sldMk cId="1587056822" sldId="290"/>
            <ac:spMk id="2" creationId="{4DCF2BC5-AB83-3AEF-FC6D-9FEF8FA27B63}"/>
          </ac:spMkLst>
        </pc:spChg>
        <pc:spChg chg="mod">
          <ac:chgData name="Thomas Ketel Eggersen" userId="S::tke@sosuh.dk::eec0da96-98ce-4684-b020-d143aefccb1f" providerId="AD" clId="Web-{039CE490-C070-C2E4-E006-74535B13ACA5}" dt="2026-03-26T12:59:07.783" v="298" actId="20577"/>
          <ac:spMkLst>
            <pc:docMk/>
            <pc:sldMk cId="1587056822" sldId="290"/>
            <ac:spMk id="3" creationId="{A133ACD1-815E-1D6D-8BF6-0E7EA9E41046}"/>
          </ac:spMkLst>
        </pc:spChg>
      </pc:sldChg>
    </pc:docChg>
  </pc:docChgLst>
  <pc:docChgLst>
    <pc:chgData name="Henriette Bille Møller" userId="616da9ba-5103-43b7-b08a-a3b51709a728" providerId="ADAL" clId="{EDB7276D-4D19-4555-B013-0CF221FC2A22}"/>
    <pc:docChg chg="modSld">
      <pc:chgData name="Henriette Bille Møller" userId="616da9ba-5103-43b7-b08a-a3b51709a728" providerId="ADAL" clId="{EDB7276D-4D19-4555-B013-0CF221FC2A22}" dt="2026-04-14T10:14:35.440" v="6" actId="1076"/>
      <pc:docMkLst>
        <pc:docMk/>
      </pc:docMkLst>
      <pc:sldChg chg="addSp modSp mod">
        <pc:chgData name="Henriette Bille Møller" userId="616da9ba-5103-43b7-b08a-a3b51709a728" providerId="ADAL" clId="{EDB7276D-4D19-4555-B013-0CF221FC2A22}" dt="2026-04-14T10:14:35.440" v="6" actId="1076"/>
        <pc:sldMkLst>
          <pc:docMk/>
          <pc:sldMk cId="2895295572" sldId="256"/>
        </pc:sldMkLst>
        <pc:spChg chg="mod">
          <ac:chgData name="Henriette Bille Møller" userId="616da9ba-5103-43b7-b08a-a3b51709a728" providerId="ADAL" clId="{EDB7276D-4D19-4555-B013-0CF221FC2A22}" dt="2026-04-14T10:14:18.172" v="0" actId="207"/>
          <ac:spMkLst>
            <pc:docMk/>
            <pc:sldMk cId="2895295572" sldId="256"/>
            <ac:spMk id="2" creationId="{EF34C727-2E47-A7C8-CABD-C4A83DA4DA69}"/>
          </ac:spMkLst>
        </pc:spChg>
        <pc:picChg chg="add mod">
          <ac:chgData name="Henriette Bille Møller" userId="616da9ba-5103-43b7-b08a-a3b51709a728" providerId="ADAL" clId="{EDB7276D-4D19-4555-B013-0CF221FC2A22}" dt="2026-04-14T10:14:35.440" v="6" actId="1076"/>
          <ac:picMkLst>
            <pc:docMk/>
            <pc:sldMk cId="2895295572" sldId="256"/>
            <ac:picMk id="4" creationId="{9FD18E9E-2161-BDDA-B647-02DF829E8FC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2A666-EB60-1507-E42F-C089550F7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C93A2E1-3B06-89AC-E89D-2BB15355B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F3E0C7-9E07-23DB-3297-F04A1ED7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7AB772-D21E-7475-5D5A-C9C406E9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8C29ACF-3DCD-3E11-0E66-1811C04D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742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4D664D-3CD9-1C96-241F-20B0D19D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D0B6F89-F27E-A738-F5F9-0793351E8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87A6EE-2A87-4B26-5AFF-AACD00005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123F5B3-16FA-2A32-23F4-4BCB1F53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A191C4-9CE0-FE63-5CC4-BEECF882B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691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7A1A125-A7EC-2BAE-EC44-8806C1C7D7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CA2F034-63E6-22DC-AC65-C3D105E4F1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354B8D-7DF2-72AC-17E4-2A3AF9F34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0D4BDC-2FD7-1EBC-FE28-EB441E1DA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ADE494-ACA4-8FD7-A3F1-A1BF8815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248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49682E-825C-F6E2-0D60-288E38268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E1003D-C58E-6207-7424-723717C46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81AF51D-6358-A442-DB3D-DFF22A633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C781D29-C30F-EBF1-EBF6-7EAA8E41F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B7E6ED-7D28-DD89-741F-46857641A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1377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4D397E-76F8-744F-9A9C-EFCEFF9F4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F39B78B-9E83-3E82-FB26-A37B11D1C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92C6A9-5887-BAB4-6DBB-79F667ED3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0B2B900-734A-16C5-7139-6FD0DD4C3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A9CE2DA-37F1-6644-CFC1-7C3B0AF3E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080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F92C2-57B1-63B2-65D9-C28027E34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034BB9-3EE8-7C48-0102-67D2813F17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1E8D780-0516-FF50-B85A-F8DD868CC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33B6BDE-B5A3-B440-23A7-02C84CF85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479DA4C-5B9B-3428-F6BF-9AE230225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B85405B-AAEF-EA63-2699-7EE349100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433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0773F-307F-3DEE-C894-B8B2FE36B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27EA422-27A4-ADB5-09CB-E72558602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A24F2C-2367-E23F-91F6-F50A0F332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FEDD772-3306-458A-3AA8-48D6F5C7F2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8A5F7F7-BE27-880C-B0D1-27E5B2A98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6A86531-150C-5C86-2263-112B38EEB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5DCF9D0-0C20-6352-870E-582066547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2CBF965-3D35-779F-C432-522C571E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681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D2DB2D-03DF-FDA4-112F-C271EED59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10AB262-31C9-7DCB-3001-A6C0004A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B43AAAA-BC32-5F1F-5783-3FCE7E54B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D8F1296-D76C-2FE7-2E09-C2B6115CE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023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660D031-2426-4D42-91B2-3C08BC7D9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B182AD2-7EC7-1457-163E-36D02CBC5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8132DDA-B5DA-646C-447C-8F645766E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105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1A74F8-EC77-4B08-DE75-400CD46C2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6096BC-D0DF-2C0A-3B75-2E5A2A665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6DAB426-34D8-0E15-119B-4A897E82D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D0E5A6-C7E2-4B5A-602E-EA2DB63CA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50B429F-CF5C-0519-3386-C33F7CC93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2C49EFB-FFA4-F0D1-B1AD-C6245ECBF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1623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1DB624-9337-F9D3-063D-7DB38B0CC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9622D3A-F861-68F3-F3CE-B72E05E962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1A7C300-1CF9-0EC3-11E1-FF03D7D81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864DC5D-49B0-D82F-7F2E-BD1DF91B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CFCE87C-1F66-CBC6-08FC-3A8435A56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E8F804F-8CF1-86D3-1554-EB78ED2B5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510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A25E8BA-A2A0-CD7F-F14A-B3D877EB3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5495E73-872D-E06B-DEE1-4D86C78DF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849371D-8CAE-893E-E974-BC8218893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267F97-65C0-BD45-8946-1FBF6AAFEEA3}" type="datetimeFigureOut">
              <a:rPr lang="da-DK" smtClean="0"/>
              <a:t>14-04-2026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76C044-7812-300C-7E31-535539987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36504F-D0C2-CD38-6033-B99F83366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67934D-C030-3748-8F22-C491D05F35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24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9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34C727-2E47-A7C8-CABD-C4A83DA4DA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>
                <a:solidFill>
                  <a:schemeClr val="bg1"/>
                </a:solidFill>
              </a:rPr>
              <a:t>Adfærdsnøgler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FD18E9E-2161-BDDA-B647-02DF829E8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4320" y="596617"/>
            <a:ext cx="2287064" cy="7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295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A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D228F-A55F-A408-1652-C5B648AD4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BREDT </a:t>
            </a:r>
            <a:r>
              <a:rPr lang="da-DK" sz="3200" dirty="0"/>
              <a:t>(Design: Gør det attraktivt)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A8F9A3-AE24-7FAE-19D1-87C12AE3C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Adfærds-ninjaen</a:t>
            </a:r>
            <a:endParaRPr lang="da-DK" sz="36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Modstand mod "endnu en opgave" fra ledelsen. En antagelse om, at det her ikke rører ved hverdagen.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Brug uformelle rollemodeller (ninjaer) til at vise vejen. Vi gør det, dem vi stoler på, gør.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Lad en respekteret kollega stå for instruktionen i stedet for en leder.</a:t>
            </a:r>
          </a:p>
          <a:p>
            <a:pPr lvl="1"/>
            <a:r>
              <a:rPr lang="da-DK" dirty="0"/>
              <a:t>Lad "ninjaer" dele deres første små succeser på morgenmødet.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E9450A7-DA89-4633-4D78-1D63B6E14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8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AB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4CACFE-DBD2-978C-8EED-F85E1BE1C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B33B11-8764-0CB2-6094-29B4F42C5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BREDT </a:t>
            </a:r>
            <a:r>
              <a:rPr lang="da-DK" sz="2800" dirty="0"/>
              <a:t>(Design: Gør det attraktivt)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38190D-2615-4A54-9F0C-0F3593B73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Identitets-stemplet</a:t>
            </a:r>
            <a:endParaRPr lang="da-DK" sz="3600" b="1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"Jeg er her for borgerens skyld, ikke for maskinens". Teknologien føles som en trussel mod fagligheden.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Kobl mikrohandlingen direkte til medarbejderens identitet som omsorgsgiver (BME-mening).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Vis hvordan denne lille handling giver borgeren mere værdighed.</a:t>
            </a:r>
          </a:p>
          <a:p>
            <a:pPr lvl="1"/>
            <a:r>
              <a:rPr lang="da-DK" dirty="0"/>
              <a:t>Fremhæv hvordan teknologien frigiver tid til den nære pleje.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33A5D78-1B1C-6324-F1AD-57B5F2A7B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280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AB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E1161E-8E04-4AA9-E89D-5758FA2FB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E718A-2F64-92DF-0199-F47A15DC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BREDT </a:t>
            </a:r>
            <a:r>
              <a:rPr lang="da-DK" sz="3200" dirty="0"/>
              <a:t>(Design: Gør det attraktivt)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A2021A-6C00-1604-876D-1A6A200D7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Mit-valg</a:t>
            </a:r>
            <a:endParaRPr lang="da-DK" sz="36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Følelsen af at blive dikteret oppefra skaber modvilje. Tvang dræber motivationen.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Giv teamet medbestemmelse ("</a:t>
            </a:r>
            <a:r>
              <a:rPr lang="da-DK" err="1"/>
              <a:t>Choice</a:t>
            </a:r>
            <a:r>
              <a:rPr lang="da-DK" dirty="0"/>
              <a:t> and Voice"). Lad dem selv eje forandringen.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Lad gruppen selv vælge hvilken mikrohandling, de vil starte deres Sprint med.</a:t>
            </a:r>
          </a:p>
          <a:p>
            <a:pPr lvl="1"/>
            <a:r>
              <a:rPr lang="da-DK" dirty="0"/>
              <a:t>Lad medarbejderne selv designe, hvordan deres visuelle hjælpemidler skal se ud.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C6180AB-5432-6BEB-637B-3A97E2751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412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AB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400966-2D98-A48E-1A7C-9AA64C630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836DDA-ADCC-E6A2-97A1-727ABA1E6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BREDT </a:t>
            </a:r>
            <a:r>
              <a:rPr lang="da-DK" sz="3200" dirty="0"/>
              <a:t>(Design: Gør det attraktivt)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B99C00E-3575-7E76-EDDA-0917BF461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Flok-magneten</a:t>
            </a:r>
            <a:endParaRPr lang="da-DK" sz="33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Man føler sig alene eller "forkert" med den nye adfærd. Der mangler en social tryghed i gruppen.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Vis visuelt at "de andre gør det også". Vi er sociale dyr, der følger flokken.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/>
              <a:t>Del succeshistorier hver uge, så det bliver den nye norm.</a:t>
            </a:r>
          </a:p>
          <a:p>
            <a:pPr lvl="1"/>
            <a:r>
              <a:rPr lang="da-DK" dirty="0"/>
              <a:t>Lav et fælles "løfte" i teamet om at prøve én ting sammen i dag.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D29D996-F85B-D984-F39E-0761A569D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2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AB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35CEDD-7F10-C3CC-3062-7CCF5D6E6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96B9F5-717C-4EAE-C793-D9856DBF0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BREDT</a:t>
            </a:r>
            <a:r>
              <a:rPr lang="da-DK" sz="3200" dirty="0"/>
              <a:t> (Design: Gør det attraktivt)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F1EF42-50F9-55BE-F4C6-E583D01E0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Legestuen</a:t>
            </a:r>
            <a:endParaRPr lang="da-DK" sz="33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Forandringen føles tør, tung og alvorlig. Det dræner energien i teamet.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Gør det lidt sjovt og legende at øve sig. Spil stimulerer lysten til at deltage.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Lav en venskabelig "bingo-plade" med de mikrohandlinger, I skal nå.</a:t>
            </a:r>
          </a:p>
          <a:p>
            <a:pPr lvl="1"/>
            <a:r>
              <a:rPr lang="da-DK" dirty="0"/>
              <a:t>Brug Lego eller andre kreative elementer til at visualisere processen.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7EBADE6-8C08-273F-53A7-EC58AE30A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08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AB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8307AC-2A6A-14B2-0663-9BB961D18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63895-177B-504A-8A35-3E249D554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BREDT </a:t>
            </a:r>
            <a:r>
              <a:rPr lang="da-DK" sz="3200" dirty="0"/>
              <a:t>(Design: Gør det attraktivt)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3B373A-4B9A-637A-AE26-5368AD832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Gave-kortet</a:t>
            </a:r>
            <a:endParaRPr lang="da-DK" sz="33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Forandringen føles som et tab af de privilegier eller rutiner, man havde før.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Gør de usynlige fordele synlige som en gave til medarbejderen (Effekt).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Gør det helt tydeligt hvordan mikrohandlingen skåner ryggen eller mindsker stress.</a:t>
            </a:r>
          </a:p>
          <a:p>
            <a:pPr lvl="1"/>
            <a:r>
              <a:rPr lang="da-DK" dirty="0"/>
              <a:t>Visualisér de vundne minutter på en tavle: "Her er jeres ekstra tid til kaffe".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19ABC5E-3A94-DC9E-0060-E1361C399C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969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AB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6FD297-C05C-9F4A-4FB8-98CA5F35F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E28FCA-4391-7906-4C01-592059875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BREDT </a:t>
            </a:r>
            <a:r>
              <a:rPr lang="da-DK" sz="3200" dirty="0"/>
              <a:t>(Design: Gør det attraktivt)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94EE61-92E7-F88D-D692-73CFAA935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Succes-historien</a:t>
            </a:r>
            <a:endParaRPr lang="da-DK" sz="3600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Formålet drukner i praktik. Vi forstår ikke, hvorfor det giver mening for os at gøre det her.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Fortæl den gode historie med borgeren i centrum. Historier aktiverer vores empati.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Del et konkret citat fra en borger, der har fået det bedre takket være indsatsen.</a:t>
            </a:r>
          </a:p>
          <a:p>
            <a:pPr lvl="1"/>
            <a:r>
              <a:rPr lang="da-DK" dirty="0"/>
              <a:t>Brug "</a:t>
            </a:r>
            <a:r>
              <a:rPr lang="da-DK" err="1"/>
              <a:t>Breaking</a:t>
            </a:r>
            <a:r>
              <a:rPr lang="da-DK" dirty="0"/>
              <a:t> News" visionen som det lysende mål, alle arbejder hen imod.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21E93F2-A9B8-2196-D11C-03DC19AA4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980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AB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E98D2-53B5-7187-C564-D8B1A0DE8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0E268A-4EEF-6F8E-B340-9F6BC0BC3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BREDT </a:t>
            </a:r>
            <a:r>
              <a:rPr lang="da-DK" sz="3200" dirty="0"/>
              <a:t>(Design: Gør det attraktivt)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876EFB-62D6-51E9-13C9-4D40B19C6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Konfetti-kanonen</a:t>
            </a:r>
            <a:endParaRPr lang="da-DK" sz="33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Vi bemærker kun de 5%, der går galt, og glemmer de 95%, der lykkes. Det skaber en fejlfinderkultur.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Fejr de allerførste små skridt. Anerkendelse er benzin på forandringsmotoren.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Tag kage med eller hold en 2-minutters fest, når den første mikrohandling lykkes.</a:t>
            </a:r>
          </a:p>
          <a:p>
            <a:pPr lvl="1"/>
            <a:r>
              <a:rPr lang="da-DK" dirty="0"/>
              <a:t>Brug en "Wall of </a:t>
            </a:r>
            <a:r>
              <a:rPr lang="da-DK" err="1"/>
              <a:t>Fame</a:t>
            </a:r>
            <a:r>
              <a:rPr lang="da-DK" dirty="0"/>
              <a:t>" til at hænge billeder op af små succeser.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DB451BF-ED95-C7EA-0DDC-00CBACF87D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077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D6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0E6945-387C-3137-BBF4-3CA58F663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HURTIGT </a:t>
            </a:r>
            <a:r>
              <a:rPr lang="da-DK" sz="3200" dirty="0"/>
              <a:t>(Design: Gør det let)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CA413D-27BB-E515-00BC-622CBA509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Genvejen</a:t>
            </a:r>
            <a:endParaRPr lang="da-DK" sz="3600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De fysiske </a:t>
            </a:r>
            <a:r>
              <a:rPr lang="da-DK" b="1" dirty="0"/>
              <a:t>artefakter</a:t>
            </a:r>
            <a:r>
              <a:rPr lang="da-DK" dirty="0"/>
              <a:t> driller. Det er besværligt, tungt eller tager tid at komme i gang (høj friktion).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Fjern de fysiske barrierer. Gør den nye adfærd til den sti, der er lettest at gå på.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Brug </a:t>
            </a:r>
            <a:r>
              <a:rPr lang="da-DK" b="1" dirty="0"/>
              <a:t>2-minutters-reglen</a:t>
            </a:r>
            <a:r>
              <a:rPr lang="da-DK" dirty="0"/>
              <a:t>: Hvis det tager over 2 minutter at finde udstyret frem, så flyt det tættere på borgeren.</a:t>
            </a:r>
          </a:p>
          <a:p>
            <a:pPr lvl="1"/>
            <a:r>
              <a:rPr lang="da-DK" dirty="0"/>
              <a:t>Gør det sværere at vælge den gamle metode (f.eks. ved at fjerne de gamle analoge skemaer).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2D2AF51-57D1-C34F-D001-BB4270F8D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491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D6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457054-8A53-494A-05F4-BDA95FED2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B6D9A4-C1F2-F09D-8AA9-F7AB1854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HURTIGT </a:t>
            </a:r>
            <a:r>
              <a:rPr lang="da-DK" sz="3200" dirty="0"/>
              <a:t>(Design: Gør det let)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2FFC2F-D43F-08EA-ADC1-937C09245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Autopiloten</a:t>
            </a:r>
            <a:endParaRPr lang="da-DK" sz="33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Man skal hele tiden aktivt vælge den nye vej til. Hver gang man skal træffe et valg, taber man energi.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Gør det nye til "standard-valget". Gør det sværere at lade være end at gøre det.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Sæt den nye app som den absolut første ikon på tablettens skærm.</a:t>
            </a:r>
          </a:p>
          <a:p>
            <a:pPr lvl="1"/>
            <a:r>
              <a:rPr lang="da-DK" dirty="0"/>
              <a:t>Sørg for at de nye værnemidler ligger forrest i skabet, så de tages først.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FC19C01-0E40-84EF-46E2-CAA639C3D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714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15BF10-BB19-FABA-F0F3-8907810E1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SMÅT</a:t>
            </a:r>
            <a:r>
              <a:rPr lang="da-DK" dirty="0"/>
              <a:t> </a:t>
            </a:r>
            <a:r>
              <a:rPr lang="da-DK" sz="3200" dirty="0"/>
              <a:t>(Design: Gør det indlysende)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AF68C2C-EFD8-7025-200F-8D3043D4D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675"/>
            <a:ext cx="10515600" cy="4351338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r>
              <a:rPr lang="da-DK" sz="4500" b="1"/>
              <a:t>Spotlightet</a:t>
            </a:r>
            <a:endParaRPr lang="da-DK" sz="4500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Forandringen er usynlig og gemt væk i IT-systemer eller dagsordener (usynlige artefakter). Hjernen glemmer handlingen, fordi de fysiske rammer ikke "taler" til os.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Gør det usynlige synligt. Skab et nyt, fysisk tegn i hverdagen, der fanger øjet og minder os om næste skridt.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r>
              <a:rPr lang="da-DK" dirty="0"/>
              <a:t> </a:t>
            </a:r>
          </a:p>
          <a:p>
            <a:r>
              <a:rPr lang="da-DK" dirty="0"/>
              <a:t>Sæt et farvet piktogram direkte på den velfærdsteknologi, der skal aktiveres.</a:t>
            </a:r>
          </a:p>
          <a:p>
            <a:r>
              <a:rPr lang="da-DK" dirty="0"/>
              <a:t>Brug en "huskeseddel" på computerskærmen eller kaffemaskinen, der popper op i synsfeltet.</a:t>
            </a:r>
          </a:p>
          <a:p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AD132172-CEB7-B901-E58A-B432E70762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76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D6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A2049E-102A-3D2B-2FFE-FAC8A48C4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4A0D54-9302-CEA0-9359-53E1D4D28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HURTIGT </a:t>
            </a:r>
            <a:r>
              <a:rPr lang="da-DK" sz="3200" dirty="0"/>
              <a:t>(Design: Gør det let)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4B0E4E-B896-8C95-8ED7-CC08A96EF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Fuldt-batteri-garanti</a:t>
            </a:r>
            <a:endParaRPr lang="da-DK" sz="3300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Mikrohandlingen bremses af lavpraktiske fejl: Batteriet er dødt, eller koden er glemt. Den tekniske friktion er gift for forandringen.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Sørg for at tingene virker hver eneste gang. Driftssikkerhed skaber tryghed.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Design en fast lade-station (nyt artefakt), hvor udstyret SKAL stå mellem brug.</a:t>
            </a:r>
          </a:p>
          <a:p>
            <a:pPr lvl="1"/>
            <a:r>
              <a:rPr lang="da-DK" dirty="0"/>
              <a:t>Lav en simpel liste med "nød-koder" gemt et sikkert men tilgængeligt sted.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4EA260E-21F1-292A-F0C8-45D4D424B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004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D6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5ED5C1-64F2-E13C-6DD0-B4C9A9993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5F402B-08EA-AD7A-39DC-1779E9C3D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HURTIGT </a:t>
            </a:r>
            <a:r>
              <a:rPr lang="da-DK" sz="3200" dirty="0"/>
              <a:t>(Design: Gør det let)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EA1F0B6-FEA3-C0E8-06F6-F27AD1DF2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 dirty="0"/>
              <a:t>Billede-guiden</a:t>
            </a:r>
            <a:endParaRPr lang="da-DK" sz="3300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Man bliver usikker på teknikken i det øjeblik, man står alene hos borgeren. Frygten for at "ødelægge noget" stopper adfærden.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Giv hjælp præcis dér, hvor tvivlen opstår. Hjælpen skal være i nuet.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Klistr en lynhurtig 3-trins fotoguide direkte på apparatet.</a:t>
            </a:r>
          </a:p>
          <a:p>
            <a:pPr lvl="1"/>
            <a:r>
              <a:rPr lang="da-DK" dirty="0"/>
              <a:t>Brug farvekoder på stik og knapper, så man ikke kan gøre det forkert.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3EC5D1D-B56B-9F48-FB2E-8DAF40F39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529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D6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300892-4B07-AAA6-6847-6379831C6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78B4C3-36D6-F81B-4A2F-4550602B4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HURTIGT </a:t>
            </a:r>
            <a:r>
              <a:rPr lang="da-DK" sz="3200" dirty="0"/>
              <a:t>(Design: Gør det let)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47A50A-F43C-F138-3217-2AC7D7FE1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Forårs-rengøring</a:t>
            </a:r>
            <a:endParaRPr lang="da-DK" sz="33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De gamle artefakter (isbjergets top) ligger stadig og frister. Så længe den gamle metode er tilgængelig, vil System 1 vælge den.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Ryd op i fortiden. Fjern de genstande, der instruerer til den gamle adfærd.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Fjern de gamle papirskemaer helt fra afdelingen, når det digitale kører.</a:t>
            </a:r>
          </a:p>
          <a:p>
            <a:pPr lvl="1"/>
            <a:r>
              <a:rPr lang="da-DK" dirty="0"/>
              <a:t>Pak det gamle udstyr væk i en kasse, så det ikke står forrest.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388D7995-F8FC-63B5-3FCB-3F9B573E3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4518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D6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C26720-0B5B-F66D-F15A-D85B92E3A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E7707-DCE6-4E42-1E26-3A4247188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HURTIGT </a:t>
            </a:r>
            <a:r>
              <a:rPr lang="da-DK" sz="3200" dirty="0"/>
              <a:t>(Design: Gør det let)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5071E1-1BF7-A8FD-B581-172275700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Kladde-frihed</a:t>
            </a:r>
            <a:endParaRPr lang="da-DK" sz="36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Vi tænker for meget over det og vil have det perfekt fra start. Analysen lammer handlingen.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Gør det bevidst "ufærdigt" og hurtigt. Skitse-stadiet fjerner frygten for at lave fejl.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Brug håndskrevne post-</a:t>
            </a:r>
            <a:r>
              <a:rPr lang="da-DK" err="1"/>
              <a:t>its</a:t>
            </a:r>
            <a:r>
              <a:rPr lang="da-DK" dirty="0"/>
              <a:t> i jeres første Sprint-afprøvning.</a:t>
            </a:r>
          </a:p>
          <a:p>
            <a:pPr lvl="1"/>
            <a:r>
              <a:rPr lang="da-DK" dirty="0"/>
              <a:t>Test en mikrohandling i én enkelt vagt, før I ruller den ud til alle.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24D2FA1-A501-689B-995E-9CEDA0D3D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978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D6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DFA9C1-FE29-FB89-AD7C-99CA6CF89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EA2A8-6149-929A-1B3B-B495F7FC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HURTIGT </a:t>
            </a:r>
            <a:r>
              <a:rPr lang="da-DK" sz="3200" dirty="0"/>
              <a:t>(Design: Gør det let)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A415C9-E6A8-4E5D-5EF5-B1392F1D0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Livlinen - Spørg en ven</a:t>
            </a:r>
            <a:endParaRPr lang="da-DK" sz="36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Man føler sig alene med ansvaret for at få det til at virke. Frygten for at fejle foran borgeren er stor.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Gør det trygt at bede om hjælp. Skab en kultur, hvor vi støtter hinanden i de små skridt.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Udnævn en "hjælper" i hvert sprint-loop, som man altid kan ringe til.</a:t>
            </a:r>
          </a:p>
          <a:p>
            <a:pPr lvl="1"/>
            <a:r>
              <a:rPr lang="da-DK" dirty="0"/>
              <a:t>Brug de daglige sprintmøder til at spørge: "Er der noget, der blokerer dig?".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24498208-C9C1-9D18-B447-B1320F9E9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0979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D6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BA8D38-1CA8-CE8F-939F-EDD535CD1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B60D73-1047-7C62-F21E-D30439B3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HURTIGT </a:t>
            </a:r>
            <a:r>
              <a:rPr lang="da-DK" sz="3200" dirty="0"/>
              <a:t>(Design: Gør det let)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382B814-CDC8-4593-8A94-1B4774FC5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da-DK" sz="3000" b="1"/>
              <a:t>Stil skarpt</a:t>
            </a:r>
            <a:endParaRPr lang="da-DK" sz="3000" b="1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Vi vil for meget på én gang. Når opgavelisten er for lang, bliver intet gjort.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Skær ind til benet. Fokusér på én eneste mikrohandling ad gangen.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Hold fokus på den samme lille handling i mindst en uge (ét loop).</a:t>
            </a:r>
          </a:p>
          <a:p>
            <a:pPr lvl="1"/>
            <a:r>
              <a:rPr lang="da-DK" dirty="0"/>
              <a:t>Sig nej til andre nye tiltag, mens I øver jeres nuværende sprint-mål.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7928F88-8248-6CA0-5479-1060668C5F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327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8F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C9CA97-0CC9-0C3A-B617-CB9E0F2BA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IGEN </a:t>
            </a:r>
            <a:r>
              <a:rPr lang="da-DK" sz="3200" dirty="0"/>
              <a:t>(Design: Gør det givende)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6409D55-A9D5-67F6-6806-853951308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Vi vil se det!</a:t>
            </a:r>
            <a:endParaRPr lang="da-DK" sz="3300" b="1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Man mærker ingen personlig gevinst her og nu. Forandringen føles som en byrde, man bare skal igennem.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Synliggør den umiddelbare gevinst (Effekt) for medarbejderen selv.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Lav en tavle, der viser præcis hvor mange tunge løft, I har sparet i dag.</a:t>
            </a:r>
          </a:p>
          <a:p>
            <a:pPr lvl="1"/>
            <a:r>
              <a:rPr lang="da-DK" dirty="0"/>
              <a:t>Gør det tydeligt hvordan mikrohandlingen har givet mere ro i vagten.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21650856-DB56-3447-B0A6-B97648D6D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0390" y="365125"/>
            <a:ext cx="1432250" cy="40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3981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8F5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A9265F-58F2-AC26-34C3-C96BB4E0A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0384FB-0737-C9C8-F30F-AC0B12B41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IGEN </a:t>
            </a:r>
            <a:r>
              <a:rPr lang="da-DK" sz="3200" dirty="0"/>
              <a:t>(Design: Gør det givende)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468230-B931-B341-6B54-D6A7B88B1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 dirty="0"/>
              <a:t>Highfive</a:t>
            </a:r>
            <a:endParaRPr lang="da-DK" sz="3300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Ingen lægger mærke til den ekstra indsats. Uden anerkendelse dør den nye vane hurtigt ud.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Giv lynhurtig, positiv feedback. Hjernen gentager det, der bliver belønnet.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Giv en </a:t>
            </a:r>
            <a:r>
              <a:rPr lang="da-DK" dirty="0" err="1"/>
              <a:t>High-five</a:t>
            </a:r>
            <a:r>
              <a:rPr lang="da-DK" dirty="0"/>
              <a:t> eller en anerkendende tommel op på morgenmødet.</a:t>
            </a:r>
          </a:p>
          <a:p>
            <a:pPr lvl="1"/>
            <a:r>
              <a:rPr lang="da-DK" dirty="0"/>
              <a:t>Send en hurtig SMS-tak til teamet, når de har holdt fast i rytmen.</a:t>
            </a:r>
          </a:p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B6A46CAD-9BCC-E909-E309-3A2950D23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0390" y="365125"/>
            <a:ext cx="1432250" cy="40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7317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8F5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9CE0C2-1A38-1BEE-EEC4-9C2B62FDD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28475-6B10-CE6D-8114-C390E965F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IGEN </a:t>
            </a:r>
            <a:r>
              <a:rPr lang="da-DK" sz="3200" dirty="0"/>
              <a:t>(Design: Gør det givende)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A396FE-125A-EBD4-7D71-A00EE963A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Vores rejse</a:t>
            </a:r>
            <a:endParaRPr lang="da-DK" sz="3600" b="1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Fremskridtene er usynlige over tid. Man mister motivationen, fordi man ikke kan se, at man rykker sig.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Gør den fælles rejse visuel. Et nyt </a:t>
            </a:r>
            <a:r>
              <a:rPr lang="da-DK" b="1" dirty="0"/>
              <a:t>artefakt</a:t>
            </a:r>
            <a:r>
              <a:rPr lang="da-DK" dirty="0"/>
              <a:t> (tavlen) viser succesen.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Lav et "succes-termometer" i pauserummet, der fyldes op for hver gang mikrohandlingen lykkes.</a:t>
            </a:r>
          </a:p>
          <a:p>
            <a:pPr lvl="1"/>
            <a:r>
              <a:rPr lang="da-DK" dirty="0"/>
              <a:t>Sæt smileys på en tavle, der markerer teamets humør efter afprøvningen.</a:t>
            </a:r>
          </a:p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E5E59C13-2F8B-8966-081C-169AD2BF3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0390" y="365125"/>
            <a:ext cx="1432250" cy="40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5918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8F5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E02833-25F8-7CEF-3C65-E9F32B202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5EB07-9A36-2007-CFAB-70AC6D9E6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IGEN </a:t>
            </a:r>
            <a:r>
              <a:rPr lang="da-DK" sz="3200" dirty="0"/>
              <a:t>(Design: Gør det givende)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B06EEA-BA98-613D-F6DC-71D6B9D67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Skab rytme</a:t>
            </a:r>
            <a:endParaRPr lang="da-DK" sz="36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Det nye føles stadig svært og kunstigt. System 2 bliver træt af hele tiden at skulle koncentrere sig.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Skab masser af gentagelse. Hyppighed trumfer intensitet, når vaner skal skabes.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Hold fast i den samme lille mikrohandling gennem flere ugers Sprint.</a:t>
            </a:r>
          </a:p>
          <a:p>
            <a:pPr lvl="1"/>
            <a:r>
              <a:rPr lang="da-DK" dirty="0"/>
              <a:t>Gør handlingen så lille, at det er umuligt ikke at gentage den dagligt.</a:t>
            </a:r>
          </a:p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E89D17DF-8B76-DDF0-BD66-83A326ED6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0390" y="365125"/>
            <a:ext cx="1432250" cy="40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357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ED8691-C6B4-13B9-C2EA-681DB3A8B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AF21B3-B839-0A01-1343-B523A157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SMÅT </a:t>
            </a:r>
            <a:r>
              <a:rPr lang="da-DK" sz="3200" dirty="0"/>
              <a:t>(Design: Gør det indlysende)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664E30-F6A0-FC0F-E3BC-ACFCD5B47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573"/>
            <a:ext cx="10515600" cy="435133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Vane-krogen</a:t>
            </a:r>
            <a:endParaRPr lang="da-DK" sz="3300" b="1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Man ved aldrig præcis, </a:t>
            </a:r>
            <a:r>
              <a:rPr lang="da-DK" i="1" dirty="0"/>
              <a:t>hvornår</a:t>
            </a:r>
            <a:r>
              <a:rPr lang="da-DK" dirty="0"/>
              <a:t> man skal starte på mikrohandlingen. Det bliver ved tanken, fordi der mangler en klokkeklar anledning.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Kobl mikrohandlingen på en eksisterende vane eller en fast begivenhed i løbet af vagten.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/>
              <a:t>Design en "Hvis-så" plan: "Når jeg tænder min computer, så åbner jeg det nye skema </a:t>
            </a:r>
            <a:r>
              <a:rPr lang="da-DK" dirty="0"/>
              <a:t>som det første".</a:t>
            </a:r>
          </a:p>
          <a:p>
            <a:pPr lvl="1"/>
            <a:r>
              <a:rPr lang="da-DK" dirty="0"/>
              <a:t>Kobl handlingen på en fysisk genstand: "Hver gang jeg tager min nøgle, tjekker jeg X".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94A82D2-8BD7-0886-EAA5-F7D18F090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496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8F5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9CD5-6203-6F8D-59AA-BE07B2606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0E8173-8C53-470E-896B-3EACE026B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IGEN</a:t>
            </a:r>
            <a:r>
              <a:rPr lang="da-DK" sz="3200" dirty="0"/>
              <a:t> (Design: Gør det givende)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652E96-DC46-B305-DF1E-BCD0D691F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Data vs. følelser</a:t>
            </a:r>
            <a:endParaRPr lang="da-DK" sz="3300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Vi diskuterer mavefornemmelser og negative enkeltsager. Fakta drukner i følelser og modstand.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Brug kolde tal til at skabe varm motivation. Data lyver ikke.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Vis en simpel graf over borgerens fremskridt takket være den nye metode.</a:t>
            </a:r>
          </a:p>
          <a:p>
            <a:pPr lvl="1"/>
            <a:r>
              <a:rPr lang="da-DK" dirty="0"/>
              <a:t>Tæl sammen hvor mange gange teknologien er brugt i denne uge mod sidste uge.</a:t>
            </a:r>
          </a:p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7FDD8C1C-B2D9-93E9-C3B2-B1420B60B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0390" y="365125"/>
            <a:ext cx="1432250" cy="40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1976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8F5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F70801-2863-343A-B114-734876D83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8DD334-2CB3-0C6F-BBF4-62477446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IGEN</a:t>
            </a:r>
            <a:r>
              <a:rPr lang="da-DK" sz="3200" dirty="0"/>
              <a:t> (Design: Gør det givende)</a:t>
            </a:r>
            <a:endParaRPr lang="da-DK" sz="36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EBEC4E8-EEE5-8ADF-4718-6F5A810A7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Logbogen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Vi glemmer de små personlige sejre i en travl hverdag. Den ubevidste modstand vokser, hvis vi kun husker det svære.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Gør din egen læring synlig for dig selv gennem små noter.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Skriv én linje i din logbog efter hver vagt om hvad der lykkedes i dag.</a:t>
            </a:r>
          </a:p>
          <a:p>
            <a:pPr lvl="1"/>
            <a:r>
              <a:rPr lang="da-DK" dirty="0"/>
              <a:t>Del din vigtigste indsigt med din makker før I går hjem.</a:t>
            </a:r>
          </a:p>
          <a:p>
            <a:endParaRPr lang="da-DK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F1D6C279-0304-80C9-08F5-2458321C7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0390" y="365125"/>
            <a:ext cx="1432250" cy="40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193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8F5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D28AA7-2B77-E06B-86C7-5022EFAEA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C7E2EF-9F5E-43BE-1318-526C81B2F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IGEN </a:t>
            </a:r>
            <a:r>
              <a:rPr lang="da-DK" sz="3200" dirty="0"/>
              <a:t>(Design: Gør det givende)</a:t>
            </a:r>
            <a:endParaRPr lang="da-DK" sz="36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245151-F45E-FAF7-3A52-8339ABD34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Spejl-refleksion</a:t>
            </a:r>
            <a:endParaRPr lang="da-DK" sz="3300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Vi løber bare stærkt og gentager de samme fejl. Uden refleksion lærer vi aldrig af vores erfaringer.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Brug Sprintmøderne til at stoppe op og kigge tilbage.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Stil altid spørgsmålet: "Hvad var det vigtigste, vi lærte i dette loop?".</a:t>
            </a:r>
          </a:p>
          <a:p>
            <a:pPr lvl="1"/>
            <a:r>
              <a:rPr lang="da-DK" dirty="0"/>
              <a:t>Brug "</a:t>
            </a:r>
            <a:r>
              <a:rPr lang="da-DK" err="1"/>
              <a:t>Stop-Lys</a:t>
            </a:r>
            <a:r>
              <a:rPr lang="da-DK" dirty="0"/>
              <a:t>" metoden: Hvad skal vi stoppe, fortsætte og starte med?.</a:t>
            </a:r>
          </a:p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498880D4-180C-A010-712F-0B2B26B6DD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0390" y="365125"/>
            <a:ext cx="1432250" cy="40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6914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48F5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FFEA69-6004-4C5C-6334-D05F3FD1F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CF2BC5-AB83-3AEF-FC6D-9FEF8FA27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IGEN </a:t>
            </a:r>
            <a:r>
              <a:rPr lang="da-DK" sz="3200" dirty="0"/>
              <a:t>(Design: Gør det givende)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133ACD1-815E-1D6D-8BF6-0E7EA9E41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Anker-kæden</a:t>
            </a:r>
            <a:endParaRPr lang="da-DK" sz="33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Den gamle kultur og de ubevidste antagelser (isbjergets bund) trækker os tilbage til det gamle.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Forankr forandringen i jeres nye fælles identitet og værdier.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Opdater jeres værdigrundlag (isbjerget), så det matcher den nye digitale adfærd.</a:t>
            </a:r>
          </a:p>
          <a:p>
            <a:pPr lvl="1"/>
            <a:r>
              <a:rPr lang="da-DK" dirty="0"/>
              <a:t>Gør fejring af nye metoder til en fast del af jeres årshjul på afdelingen.</a:t>
            </a:r>
          </a:p>
          <a:p>
            <a:endParaRPr lang="da-DK" dirty="0"/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D35310D3-34F3-1DA6-B1F9-8A0742A57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0390" y="365125"/>
            <a:ext cx="1432250" cy="40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056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0F1E8F-2C8F-4013-3AE9-3F8D9076C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DF4C58-0058-00FC-666F-498C40FC5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SMÅT </a:t>
            </a:r>
            <a:r>
              <a:rPr lang="da-DK" sz="3200" dirty="0"/>
              <a:t>(Design: Gør det indlysende)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D39909-D657-DB20-28BF-EF5260D05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Lige-ved-Hånden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Det fysiske artefakt (udstyret) ligger gemt væk i et depot. Afstanden skaber mental modstand, og man opgiver før man overhovedet er startet.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Læg "nøglen" direkte i hånden på medarbejderen dér, hvor behovet opstår.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Flyt teknologien ind på borgerens stue, så den altid står klar til brug.</a:t>
            </a:r>
          </a:p>
          <a:p>
            <a:pPr lvl="1"/>
            <a:r>
              <a:rPr lang="da-DK" dirty="0"/>
              <a:t>Sørg for at tabletten sidder fast på medicinvognen, så den følger med dig rundt.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B693AEE-2A33-8A52-24C2-7E2E15137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012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11832F-62AE-0F48-F671-2A7F19B47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44ADE8-275A-83F4-285C-1AB87677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SMÅT </a:t>
            </a:r>
            <a:r>
              <a:rPr lang="da-DK" sz="3200" dirty="0"/>
              <a:t>(Design: Gør det indlysende)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270DDB5-DFC7-8490-644E-080CAAAC2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Tjekliste-arket</a:t>
            </a:r>
            <a:endParaRPr lang="da-DK" sz="3300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Selve opgaven føles uoverskuelig og kompleks i hovedet. Man ved ikke, hvordan man skal interagere med teknologien under pres.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Bryd kompleksiteten ned i bittesmå trin, der fjerner tvivl.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Lav en lamineret 3-trins guide, der sidder fast på maskinen.</a:t>
            </a:r>
          </a:p>
          <a:p>
            <a:pPr lvl="1"/>
            <a:r>
              <a:rPr lang="da-DK" dirty="0"/>
              <a:t>Brug piktogrammer, der skridt-for-skridt viser, hvad man skal gøre i nuet.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0FD6A39-1B17-4F13-8DBB-B7F412BE57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852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BCC1CD-B1BB-7E3F-0F37-6D8B0ED66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EB4405-07AD-CD5E-3159-9929F13E1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SMÅT </a:t>
            </a:r>
            <a:r>
              <a:rPr lang="da-DK" sz="3200" dirty="0"/>
              <a:t>(Design: Gør det indlysende)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D9BE3F-FF65-29EC-E3B1-B2894F848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Stop-skiltet</a:t>
            </a:r>
            <a:endParaRPr lang="da-DK" sz="330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Vi kører på automatpilot (System 1) og gør "plejer", uden at vi når at opdage det.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/>
              <a:t>Skab et lille "bump/stop" på vejen, der tvinger os til at stoppe op og tænke over </a:t>
            </a:r>
            <a:r>
              <a:rPr lang="da-DK" dirty="0"/>
              <a:t>den nye adfærd.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Sæt en farvet tape-streg på gulvet foran indgangen til borgeren som en reminder.</a:t>
            </a:r>
          </a:p>
          <a:p>
            <a:pPr lvl="1"/>
            <a:r>
              <a:rPr lang="da-DK" dirty="0"/>
              <a:t>Placér en genstand i vejen (f.eks. en kurv), som skal flyttes før man gør "plejer".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26124EA-D62E-D220-D121-00435FF3F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46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ADA7D-6CF6-9918-BB08-3C746CDC0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644BB0-8CB7-C58B-6F19-3AD78AB64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SMÅT </a:t>
            </a:r>
            <a:r>
              <a:rPr lang="da-DK" sz="3200" dirty="0"/>
              <a:t>(Design: Gør det indlysende)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D8F7B0-4B2B-4ABD-53AC-6084F54D0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Sprog-spejlet</a:t>
            </a:r>
            <a:endParaRPr lang="da-DK" sz="3600" dirty="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De ord, vi bruger om forandringen, føles fremmede eller akademiske. Det skaber afstand og modstand i kulturen.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Oversæt teknologien til et sprog, der giver mening i jeres praksis.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Omdøb IT-projektet til noget, alle på gulvet forstår (f.eks. "Hjælperen" i stedet for "System X").</a:t>
            </a:r>
          </a:p>
          <a:p>
            <a:pPr lvl="1"/>
            <a:r>
              <a:rPr lang="da-DK" dirty="0"/>
              <a:t>Giv teknologien et kælenavn, som alle forstår.</a:t>
            </a:r>
          </a:p>
          <a:p>
            <a:pPr lvl="1"/>
            <a:r>
              <a:rPr lang="da-DK" dirty="0"/>
              <a:t>Beskriv mikrohandlingen med jeres egne ord fra hverdagen.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5B50075-ADAD-D230-95FE-A3E08649D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76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CAA504-1E9E-56C5-79B2-959506E50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87608-B698-3589-0F0C-9C18887FF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SMÅT </a:t>
            </a:r>
            <a:r>
              <a:rPr lang="da-DK" sz="3200" dirty="0"/>
              <a:t>(Design: Gør det indlysende)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335477-8956-49EA-5C0C-0510C949D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da-DK" sz="3600" b="1"/>
              <a:t>Tegneserien</a:t>
            </a:r>
            <a:endParaRPr lang="da-DK" sz="36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Usikkerhed om rollefordelingen skaber modstand. Man er bange for at træde hinanden over tæerne eller glemme en del af opgaven.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</a:p>
          <a:p>
            <a:pPr marL="0" indent="0">
              <a:buNone/>
            </a:pPr>
            <a:r>
              <a:rPr lang="da-DK" dirty="0"/>
              <a:t> Tegn turen gennem dagen visuelt, så alle kan se mikrohandlingen indgå i flowet.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Lav en tegnet drejebog over morgenrutinen, hvor det er indlysende, hvem der gør hvad.</a:t>
            </a:r>
          </a:p>
          <a:p>
            <a:pPr lvl="1"/>
            <a:r>
              <a:rPr lang="da-DK" dirty="0"/>
              <a:t>Vis visuelt hvordan teknologien indgår i samspillet med borgeren.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769318E-09D6-EB09-932E-5804C1878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696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B1FECF-10F4-D675-B66D-768D9DA91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904292-A252-5099-2B4F-4BE084856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GÅ SMÅT </a:t>
            </a:r>
            <a:r>
              <a:rPr lang="da-DK" sz="3200" dirty="0"/>
              <a:t>(Design: Gør det indlysende)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94E5CE-F5BF-875C-6C3C-24F4701D4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da-DK" sz="3300" b="1"/>
              <a:t>Start-klar pakke</a:t>
            </a:r>
            <a:endParaRPr lang="da-DK" sz="3300"/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Friktion (Modstand):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Man mangler det rigtige "grej" i præcis det øjeblik, man skal i gang. Artefakterne modarbejder intentionen.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Løsning:</a:t>
            </a:r>
            <a:r>
              <a:rPr lang="da-DK" dirty="0"/>
              <a:t> </a:t>
            </a:r>
          </a:p>
          <a:p>
            <a:pPr marL="0" indent="0">
              <a:buNone/>
            </a:pPr>
            <a:r>
              <a:rPr lang="da-DK" dirty="0"/>
              <a:t>Sørg for at de nødvendige artefakter altid er klar til kamp.</a:t>
            </a:r>
          </a:p>
          <a:p>
            <a:endParaRPr lang="da-DK" b="1" dirty="0"/>
          </a:p>
          <a:p>
            <a:pPr marL="0" indent="0">
              <a:buNone/>
            </a:pPr>
            <a:r>
              <a:rPr lang="da-DK" b="1" dirty="0"/>
              <a:t>Adfærdsdesign (Eksempler):</a:t>
            </a:r>
            <a:endParaRPr lang="da-DK" dirty="0"/>
          </a:p>
          <a:p>
            <a:pPr lvl="1"/>
            <a:r>
              <a:rPr lang="da-DK" dirty="0"/>
              <a:t>Lav en "start-pakke" til vagten, hvor alt udstyr er samlet på forhånd.</a:t>
            </a:r>
          </a:p>
          <a:p>
            <a:pPr lvl="1"/>
            <a:r>
              <a:rPr lang="da-DK"/>
              <a:t>Sikre at mikrohandlingen ikke bremses af manglende batteri eller koder.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208DA96-FF4C-D972-6EDF-4D3A064D61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365125"/>
            <a:ext cx="1460500" cy="40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584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0AA4573A89B3428B662CCF6757FD2D" ma:contentTypeVersion="39" ma:contentTypeDescription="Create a new document." ma:contentTypeScope="" ma:versionID="9251acbc511cfc4597215cef03403ba3">
  <xsd:schema xmlns:xsd="http://www.w3.org/2001/XMLSchema" xmlns:xs="http://www.w3.org/2001/XMLSchema" xmlns:p="http://schemas.microsoft.com/office/2006/metadata/properties" xmlns:ns2="1359aabb-862c-4e11-9b32-3137ebc3cd7f" xmlns:ns3="c5d95b09-5b29-4658-a48f-206dd4e34099" targetNamespace="http://schemas.microsoft.com/office/2006/metadata/properties" ma:root="true" ma:fieldsID="1ae86d57e251cb1eca5657c2d01b5765" ns2:_="" ns3:_="">
    <xsd:import namespace="1359aabb-862c-4e11-9b32-3137ebc3cd7f"/>
    <xsd:import namespace="c5d95b09-5b29-4658-a48f-206dd4e34099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59aabb-862c-4e11-9b32-3137ebc3cd7f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41" nillable="true" ma:taxonomy="true" ma:internalName="lcf76f155ced4ddcb4097134ff3c332f" ma:taxonomyFieldName="MediaServiceImageTags" ma:displayName="Image Tags" ma:readOnly="false" ma:fieldId="{5cf76f15-5ced-4ddc-b409-7134ff3c332f}" ma:taxonomyMulti="true" ma:sspId="f1c7dc5c-db74-4548-abc7-fe86bef524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4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4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95b09-5b29-4658-a48f-206dd4e34099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2" nillable="true" ma:displayName="Taxonomy Catch All Column" ma:hidden="true" ma:list="{b1ba1a75-c319-4a5a-a3a1-ca4a8979b96d}" ma:internalName="TaxCatchAll" ma:showField="CatchAllData" ma:web="c5d95b09-5b29-4658-a48f-206dd4e340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msChannelId xmlns="1359aabb-862c-4e11-9b32-3137ebc3cd7f" xsi:nil="true"/>
    <Invited_Members xmlns="1359aabb-862c-4e11-9b32-3137ebc3cd7f" xsi:nil="true"/>
    <Is_Collaboration_Space_Locked xmlns="1359aabb-862c-4e11-9b32-3137ebc3cd7f" xsi:nil="true"/>
    <Math_Settings xmlns="1359aabb-862c-4e11-9b32-3137ebc3cd7f" xsi:nil="true"/>
    <Self_Registration_Enabled xmlns="1359aabb-862c-4e11-9b32-3137ebc3cd7f" xsi:nil="true"/>
    <Has_Leaders_Only_SectionGroup xmlns="1359aabb-862c-4e11-9b32-3137ebc3cd7f" xsi:nil="true"/>
    <AppVersion xmlns="1359aabb-862c-4e11-9b32-3137ebc3cd7f" xsi:nil="true"/>
    <LMS_Mappings xmlns="1359aabb-862c-4e11-9b32-3137ebc3cd7f" xsi:nil="true"/>
    <IsNotebookLocked xmlns="1359aabb-862c-4e11-9b32-3137ebc3cd7f" xsi:nil="true"/>
    <Templates xmlns="1359aabb-862c-4e11-9b32-3137ebc3cd7f" xsi:nil="true"/>
    <NotebookType xmlns="1359aabb-862c-4e11-9b32-3137ebc3cd7f" xsi:nil="true"/>
    <TaxCatchAll xmlns="c5d95b09-5b29-4658-a48f-206dd4e34099" xsi:nil="true"/>
    <Owner xmlns="1359aabb-862c-4e11-9b32-3137ebc3cd7f">
      <UserInfo>
        <DisplayName/>
        <AccountId xsi:nil="true"/>
        <AccountType/>
      </UserInfo>
    </Owner>
    <Distribution_Groups xmlns="1359aabb-862c-4e11-9b32-3137ebc3cd7f" xsi:nil="true"/>
    <lcf76f155ced4ddcb4097134ff3c332f xmlns="1359aabb-862c-4e11-9b32-3137ebc3cd7f">
      <Terms xmlns="http://schemas.microsoft.com/office/infopath/2007/PartnerControls"/>
    </lcf76f155ced4ddcb4097134ff3c332f>
    <Invited_Leaders xmlns="1359aabb-862c-4e11-9b32-3137ebc3cd7f" xsi:nil="true"/>
    <DefaultSectionNames xmlns="1359aabb-862c-4e11-9b32-3137ebc3cd7f" xsi:nil="true"/>
    <Members xmlns="1359aabb-862c-4e11-9b32-3137ebc3cd7f">
      <UserInfo>
        <DisplayName/>
        <AccountId xsi:nil="true"/>
        <AccountType/>
      </UserInfo>
    </Members>
    <Member_Groups xmlns="1359aabb-862c-4e11-9b32-3137ebc3cd7f">
      <UserInfo>
        <DisplayName/>
        <AccountId xsi:nil="true"/>
        <AccountType/>
      </UserInfo>
    </Member_Groups>
    <FolderType xmlns="1359aabb-862c-4e11-9b32-3137ebc3cd7f" xsi:nil="true"/>
    <CultureName xmlns="1359aabb-862c-4e11-9b32-3137ebc3cd7f" xsi:nil="true"/>
    <Leaders xmlns="1359aabb-862c-4e11-9b32-3137ebc3cd7f">
      <UserInfo>
        <DisplayName/>
        <AccountId xsi:nil="true"/>
        <AccountType/>
      </UserInfo>
    </Lead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2415C3-FABF-428F-96ED-7F6666132655}"/>
</file>

<file path=customXml/itemProps2.xml><?xml version="1.0" encoding="utf-8"?>
<ds:datastoreItem xmlns:ds="http://schemas.openxmlformats.org/officeDocument/2006/customXml" ds:itemID="{79845679-5157-4F58-9288-75484F449733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c5d95b09-5b29-4658-a48f-206dd4e34099"/>
    <ds:schemaRef ds:uri="1359aabb-862c-4e11-9b32-3137ebc3cd7f"/>
  </ds:schemaRefs>
</ds:datastoreItem>
</file>

<file path=customXml/itemProps3.xml><?xml version="1.0" encoding="utf-8"?>
<ds:datastoreItem xmlns:ds="http://schemas.openxmlformats.org/officeDocument/2006/customXml" ds:itemID="{8E7718F7-6EFF-40D0-A203-1A7F2FC01F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2762</Words>
  <Application>Microsoft Office PowerPoint</Application>
  <PresentationFormat>Widescreen</PresentationFormat>
  <Paragraphs>385</Paragraphs>
  <Slides>33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33</vt:i4>
      </vt:variant>
    </vt:vector>
  </HeadingPairs>
  <TitlesOfParts>
    <vt:vector size="37" baseType="lpstr">
      <vt:lpstr>Aptos</vt:lpstr>
      <vt:lpstr>Aptos Display</vt:lpstr>
      <vt:lpstr>Arial</vt:lpstr>
      <vt:lpstr>Office-tema</vt:lpstr>
      <vt:lpstr>Adfærdsnøgler</vt:lpstr>
      <vt:lpstr>GÅ SMÅT (Design: Gør det indlysende) </vt:lpstr>
      <vt:lpstr>GÅ SMÅT (Design: Gør det indlysende) </vt:lpstr>
      <vt:lpstr>GÅ SMÅT (Design: Gør det indlysende) </vt:lpstr>
      <vt:lpstr>GÅ SMÅT (Design: Gør det indlysende) </vt:lpstr>
      <vt:lpstr>GÅ SMÅT (Design: Gør det indlysende) </vt:lpstr>
      <vt:lpstr>GÅ SMÅT (Design: Gør det indlysende) </vt:lpstr>
      <vt:lpstr>GÅ SMÅT (Design: Gør det indlysende) </vt:lpstr>
      <vt:lpstr>GÅ SMÅT (Design: Gør det indlysende) </vt:lpstr>
      <vt:lpstr>GÅ BREDT (Design: Gør det attraktivt)</vt:lpstr>
      <vt:lpstr>GÅ BREDT (Design: Gør det attraktivt)</vt:lpstr>
      <vt:lpstr>GÅ BREDT (Design: Gør det attraktivt)</vt:lpstr>
      <vt:lpstr>GÅ BREDT (Design: Gør det attraktivt)</vt:lpstr>
      <vt:lpstr>GÅ BREDT (Design: Gør det attraktivt)</vt:lpstr>
      <vt:lpstr>GÅ BREDT (Design: Gør det attraktivt)</vt:lpstr>
      <vt:lpstr>GÅ BREDT (Design: Gør det attraktivt)</vt:lpstr>
      <vt:lpstr>GÅ BREDT (Design: Gør det attraktivt)</vt:lpstr>
      <vt:lpstr>GÅ HURTIGT (Design: Gør det let)</vt:lpstr>
      <vt:lpstr>GÅ HURTIGT (Design: Gør det let)</vt:lpstr>
      <vt:lpstr>GÅ HURTIGT (Design: Gør det let)</vt:lpstr>
      <vt:lpstr>GÅ HURTIGT (Design: Gør det let)</vt:lpstr>
      <vt:lpstr>GÅ HURTIGT (Design: Gør det let)</vt:lpstr>
      <vt:lpstr>GÅ HURTIGT (Design: Gør det let)</vt:lpstr>
      <vt:lpstr>GÅ HURTIGT (Design: Gør det let)</vt:lpstr>
      <vt:lpstr>GÅ HURTIGT (Design: Gør det let)</vt:lpstr>
      <vt:lpstr>GÅ IGEN (Design: Gør det givende)</vt:lpstr>
      <vt:lpstr>GÅ IGEN (Design: Gør det givende)</vt:lpstr>
      <vt:lpstr>GÅ IGEN (Design: Gør det givende)</vt:lpstr>
      <vt:lpstr>GÅ IGEN (Design: Gør det givende)</vt:lpstr>
      <vt:lpstr>GÅ IGEN (Design: Gør det givende)</vt:lpstr>
      <vt:lpstr>GÅ IGEN (Design: Gør det givende)</vt:lpstr>
      <vt:lpstr>GÅ IGEN (Design: Gør det givende)</vt:lpstr>
      <vt:lpstr>GÅ IGEN (Design: Gør det givende)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Trine Søberg</dc:creator>
  <cp:lastModifiedBy>Henriette Bille Møller</cp:lastModifiedBy>
  <cp:revision>141</cp:revision>
  <dcterms:created xsi:type="dcterms:W3CDTF">2026-03-25T12:26:15Z</dcterms:created>
  <dcterms:modified xsi:type="dcterms:W3CDTF">2026-04-14T10:14:37Z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0x0101000D0AA4573A89B3428B662CCF6757FD2D</vt:lpwstr>
  </property>
  <property fmtid="{D5CDD505-2E9C-101B-9397-08002B2CF9AE}" pid="3" name="MediaServiceImageTags">
    <vt:lpwstr/>
  </property>
</Properties>
</file>