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99" r:id="rId6"/>
    <p:sldId id="317" r:id="rId7"/>
    <p:sldId id="259" r:id="rId8"/>
    <p:sldId id="309" r:id="rId9"/>
    <p:sldId id="311" r:id="rId10"/>
    <p:sldId id="303" r:id="rId11"/>
    <p:sldId id="320" r:id="rId12"/>
    <p:sldId id="315" r:id="rId13"/>
    <p:sldId id="319" r:id="rId14"/>
  </p:sldIdLst>
  <p:sldSz cx="18288000" cy="10287000"/>
  <p:notesSz cx="6797675" cy="9926638"/>
  <p:embeddedFontLst>
    <p:embeddedFont>
      <p:font typeface="Quicksand" panose="020B0604020202020204" charset="0"/>
      <p:regular r:id="rId16"/>
    </p:embeddedFont>
    <p:embeddedFont>
      <p:font typeface="Quicksand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4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B4567-FE74-46AA-9033-32474AE8B55D}" v="42" dt="2025-11-24T19:03:33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2" autoAdjust="0"/>
    <p:restoredTop sz="94306" autoAdjust="0"/>
  </p:normalViewPr>
  <p:slideViewPr>
    <p:cSldViewPr>
      <p:cViewPr varScale="1">
        <p:scale>
          <a:sx n="50" d="100"/>
          <a:sy n="50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øller Jacobsen" userId="06ac49e2-dd98-41d2-97c0-9010e67edc2e" providerId="ADAL" clId="{A2FB4567-FE74-46AA-9033-32474AE8B55D}"/>
    <pc:docChg chg="undo custSel addSld delSld modSld sldOrd">
      <pc:chgData name="Lisa Møller Jacobsen" userId="06ac49e2-dd98-41d2-97c0-9010e67edc2e" providerId="ADAL" clId="{A2FB4567-FE74-46AA-9033-32474AE8B55D}" dt="2025-11-25T07:33:43.693" v="2657" actId="1076"/>
      <pc:docMkLst>
        <pc:docMk/>
      </pc:docMkLst>
      <pc:sldChg chg="addSp delSp modSp mod ord">
        <pc:chgData name="Lisa Møller Jacobsen" userId="06ac49e2-dd98-41d2-97c0-9010e67edc2e" providerId="ADAL" clId="{A2FB4567-FE74-46AA-9033-32474AE8B55D}" dt="2025-11-24T15:45:09.007" v="2490" actId="14100"/>
        <pc:sldMkLst>
          <pc:docMk/>
          <pc:sldMk cId="0" sldId="259"/>
        </pc:sldMkLst>
        <pc:spChg chg="del mod">
          <ac:chgData name="Lisa Møller Jacobsen" userId="06ac49e2-dd98-41d2-97c0-9010e67edc2e" providerId="ADAL" clId="{A2FB4567-FE74-46AA-9033-32474AE8B55D}" dt="2025-11-24T14:28:34.582" v="429" actId="478"/>
          <ac:spMkLst>
            <pc:docMk/>
            <pc:sldMk cId="0" sldId="259"/>
            <ac:spMk id="15" creationId="{190C5145-8F2C-5ABE-B2A0-EF1C241BAD5C}"/>
          </ac:spMkLst>
        </pc:spChg>
        <pc:spChg chg="del">
          <ac:chgData name="Lisa Møller Jacobsen" userId="06ac49e2-dd98-41d2-97c0-9010e67edc2e" providerId="ADAL" clId="{A2FB4567-FE74-46AA-9033-32474AE8B55D}" dt="2025-11-24T14:28:36.387" v="430" actId="478"/>
          <ac:spMkLst>
            <pc:docMk/>
            <pc:sldMk cId="0" sldId="259"/>
            <ac:spMk id="16" creationId="{FA384161-0562-FF1F-1F10-97DBE537E2AF}"/>
          </ac:spMkLst>
        </pc:spChg>
        <pc:spChg chg="mod">
          <ac:chgData name="Lisa Møller Jacobsen" userId="06ac49e2-dd98-41d2-97c0-9010e67edc2e" providerId="ADAL" clId="{A2FB4567-FE74-46AA-9033-32474AE8B55D}" dt="2025-11-24T14:27:31.034" v="364" actId="20577"/>
          <ac:spMkLst>
            <pc:docMk/>
            <pc:sldMk cId="0" sldId="259"/>
            <ac:spMk id="51" creationId="{F2451241-D7C4-3DDC-669A-04BF1C88CCB1}"/>
          </ac:spMkLst>
        </pc:spChg>
        <pc:spChg chg="mod">
          <ac:chgData name="Lisa Møller Jacobsen" userId="06ac49e2-dd98-41d2-97c0-9010e67edc2e" providerId="ADAL" clId="{A2FB4567-FE74-46AA-9033-32474AE8B55D}" dt="2025-11-24T14:50:54.802" v="733" actId="20577"/>
          <ac:spMkLst>
            <pc:docMk/>
            <pc:sldMk cId="0" sldId="259"/>
            <ac:spMk id="53" creationId="{7E4953A1-F3EA-9233-072B-E2970A8DE072}"/>
          </ac:spMkLst>
        </pc:spChg>
        <pc:picChg chg="add mod">
          <ac:chgData name="Lisa Møller Jacobsen" userId="06ac49e2-dd98-41d2-97c0-9010e67edc2e" providerId="ADAL" clId="{A2FB4567-FE74-46AA-9033-32474AE8B55D}" dt="2025-11-24T15:45:09.007" v="2490" actId="14100"/>
          <ac:picMkLst>
            <pc:docMk/>
            <pc:sldMk cId="0" sldId="259"/>
            <ac:picMk id="17" creationId="{D76C26C3-4C88-B700-B451-1864B266EEB6}"/>
          </ac:picMkLst>
        </pc:picChg>
      </pc:sldChg>
      <pc:sldChg chg="del">
        <pc:chgData name="Lisa Møller Jacobsen" userId="06ac49e2-dd98-41d2-97c0-9010e67edc2e" providerId="ADAL" clId="{A2FB4567-FE74-46AA-9033-32474AE8B55D}" dt="2025-11-24T15:18:53.999" v="1642" actId="47"/>
        <pc:sldMkLst>
          <pc:docMk/>
          <pc:sldMk cId="0" sldId="277"/>
        </pc:sldMkLst>
      </pc:sldChg>
      <pc:sldChg chg="addSp delSp modSp mod">
        <pc:chgData name="Lisa Møller Jacobsen" userId="06ac49e2-dd98-41d2-97c0-9010e67edc2e" providerId="ADAL" clId="{A2FB4567-FE74-46AA-9033-32474AE8B55D}" dt="2025-11-24T19:05:24.817" v="2651" actId="1076"/>
        <pc:sldMkLst>
          <pc:docMk/>
          <pc:sldMk cId="1141503627" sldId="299"/>
        </pc:sldMkLst>
        <pc:spChg chg="mod">
          <ac:chgData name="Lisa Møller Jacobsen" userId="06ac49e2-dd98-41d2-97c0-9010e67edc2e" providerId="ADAL" clId="{A2FB4567-FE74-46AA-9033-32474AE8B55D}" dt="2025-11-24T15:41:49.742" v="2445" actId="113"/>
          <ac:spMkLst>
            <pc:docMk/>
            <pc:sldMk cId="1141503627" sldId="299"/>
            <ac:spMk id="6" creationId="{74D3282C-76A4-3811-1ACA-54AA2F0F745C}"/>
          </ac:spMkLst>
        </pc:spChg>
        <pc:spChg chg="mod">
          <ac:chgData name="Lisa Møller Jacobsen" userId="06ac49e2-dd98-41d2-97c0-9010e67edc2e" providerId="ADAL" clId="{A2FB4567-FE74-46AA-9033-32474AE8B55D}" dt="2025-11-24T15:42:12.334" v="2481" actId="20577"/>
          <ac:spMkLst>
            <pc:docMk/>
            <pc:sldMk cId="1141503627" sldId="299"/>
            <ac:spMk id="13" creationId="{85CAB116-B5AD-73F1-BFE2-8818ACA90412}"/>
          </ac:spMkLst>
        </pc:spChg>
        <pc:spChg chg="add del">
          <ac:chgData name="Lisa Møller Jacobsen" userId="06ac49e2-dd98-41d2-97c0-9010e67edc2e" providerId="ADAL" clId="{A2FB4567-FE74-46AA-9033-32474AE8B55D}" dt="2025-11-24T19:04:33.124" v="2645" actId="22"/>
          <ac:spMkLst>
            <pc:docMk/>
            <pc:sldMk cId="1141503627" sldId="299"/>
            <ac:spMk id="19" creationId="{FDF7E981-0D6B-0DDB-4783-022CA07889BB}"/>
          </ac:spMkLst>
        </pc:spChg>
        <pc:spChg chg="add mod">
          <ac:chgData name="Lisa Møller Jacobsen" userId="06ac49e2-dd98-41d2-97c0-9010e67edc2e" providerId="ADAL" clId="{A2FB4567-FE74-46AA-9033-32474AE8B55D}" dt="2025-11-24T19:05:20.144" v="2650" actId="1076"/>
          <ac:spMkLst>
            <pc:docMk/>
            <pc:sldMk cId="1141503627" sldId="299"/>
            <ac:spMk id="21" creationId="{F6EA6012-8537-F5EF-4B77-254D9F5426F6}"/>
          </ac:spMkLst>
        </pc:spChg>
        <pc:spChg chg="mod">
          <ac:chgData name="Lisa Møller Jacobsen" userId="06ac49e2-dd98-41d2-97c0-9010e67edc2e" providerId="ADAL" clId="{A2FB4567-FE74-46AA-9033-32474AE8B55D}" dt="2025-11-24T19:03:33.494" v="2616"/>
          <ac:spMkLst>
            <pc:docMk/>
            <pc:sldMk cId="1141503627" sldId="299"/>
            <ac:spMk id="39" creationId="{55006158-E198-E824-96E5-1A77E1BC1853}"/>
          </ac:spMkLst>
        </pc:spChg>
        <pc:spChg chg="mod">
          <ac:chgData name="Lisa Møller Jacobsen" userId="06ac49e2-dd98-41d2-97c0-9010e67edc2e" providerId="ADAL" clId="{A2FB4567-FE74-46AA-9033-32474AE8B55D}" dt="2025-11-24T19:03:33.494" v="2616"/>
          <ac:spMkLst>
            <pc:docMk/>
            <pc:sldMk cId="1141503627" sldId="299"/>
            <ac:spMk id="40" creationId="{6B137596-DF7B-093D-ACF5-6434DC35E7FA}"/>
          </ac:spMkLst>
        </pc:spChg>
        <pc:spChg chg="mod">
          <ac:chgData name="Lisa Møller Jacobsen" userId="06ac49e2-dd98-41d2-97c0-9010e67edc2e" providerId="ADAL" clId="{A2FB4567-FE74-46AA-9033-32474AE8B55D}" dt="2025-11-24T19:05:24.817" v="2651" actId="1076"/>
          <ac:spMkLst>
            <pc:docMk/>
            <pc:sldMk cId="1141503627" sldId="299"/>
            <ac:spMk id="41" creationId="{2A744239-3275-C35D-844E-CCFC45E14EF2}"/>
          </ac:spMkLst>
        </pc:spChg>
        <pc:spChg chg="mod">
          <ac:chgData name="Lisa Møller Jacobsen" userId="06ac49e2-dd98-41d2-97c0-9010e67edc2e" providerId="ADAL" clId="{A2FB4567-FE74-46AA-9033-32474AE8B55D}" dt="2025-11-24T19:03:33.494" v="2616"/>
          <ac:spMkLst>
            <pc:docMk/>
            <pc:sldMk cId="1141503627" sldId="299"/>
            <ac:spMk id="42" creationId="{B0D7EA2E-48F7-736D-191D-0F9D5E4B6AF2}"/>
          </ac:spMkLst>
        </pc:spChg>
        <pc:spChg chg="mod">
          <ac:chgData name="Lisa Møller Jacobsen" userId="06ac49e2-dd98-41d2-97c0-9010e67edc2e" providerId="ADAL" clId="{A2FB4567-FE74-46AA-9033-32474AE8B55D}" dt="2025-11-24T19:03:33.494" v="2616"/>
          <ac:spMkLst>
            <pc:docMk/>
            <pc:sldMk cId="1141503627" sldId="299"/>
            <ac:spMk id="60" creationId="{3633CA0A-85E5-D5AD-ED0B-6AF6CD14FEB2}"/>
          </ac:spMkLst>
        </pc:spChg>
        <pc:spChg chg="mod">
          <ac:chgData name="Lisa Møller Jacobsen" userId="06ac49e2-dd98-41d2-97c0-9010e67edc2e" providerId="ADAL" clId="{A2FB4567-FE74-46AA-9033-32474AE8B55D}" dt="2025-11-24T19:04:26.328" v="2643" actId="1076"/>
          <ac:spMkLst>
            <pc:docMk/>
            <pc:sldMk cId="1141503627" sldId="299"/>
            <ac:spMk id="76" creationId="{1D47B3FD-DA1A-8E26-3926-B0C7B908350E}"/>
          </ac:spMkLst>
        </pc:spChg>
        <pc:spChg chg="mod">
          <ac:chgData name="Lisa Møller Jacobsen" userId="06ac49e2-dd98-41d2-97c0-9010e67edc2e" providerId="ADAL" clId="{A2FB4567-FE74-46AA-9033-32474AE8B55D}" dt="2025-11-24T19:04:12.710" v="2642" actId="21"/>
          <ac:spMkLst>
            <pc:docMk/>
            <pc:sldMk cId="1141503627" sldId="299"/>
            <ac:spMk id="82" creationId="{D5A499AD-9EAF-3822-CE76-1DA578377010}"/>
          </ac:spMkLst>
        </pc:spChg>
        <pc:spChg chg="mod">
          <ac:chgData name="Lisa Møller Jacobsen" userId="06ac49e2-dd98-41d2-97c0-9010e67edc2e" providerId="ADAL" clId="{A2FB4567-FE74-46AA-9033-32474AE8B55D}" dt="2025-11-24T19:03:32.997" v="2615" actId="20578"/>
          <ac:spMkLst>
            <pc:docMk/>
            <pc:sldMk cId="1141503627" sldId="299"/>
            <ac:spMk id="83" creationId="{D91BC1E1-9E2E-C36F-C08B-13C2E7968732}"/>
          </ac:spMkLst>
        </pc:spChg>
        <pc:spChg chg="mod">
          <ac:chgData name="Lisa Møller Jacobsen" userId="06ac49e2-dd98-41d2-97c0-9010e67edc2e" providerId="ADAL" clId="{A2FB4567-FE74-46AA-9033-32474AE8B55D}" dt="2025-11-24T19:03:32.997" v="2615" actId="20578"/>
          <ac:spMkLst>
            <pc:docMk/>
            <pc:sldMk cId="1141503627" sldId="299"/>
            <ac:spMk id="84" creationId="{A3AA399B-CD5A-1788-70C6-1B4C83DB501F}"/>
          </ac:spMkLst>
        </pc:spChg>
        <pc:spChg chg="mod">
          <ac:chgData name="Lisa Møller Jacobsen" userId="06ac49e2-dd98-41d2-97c0-9010e67edc2e" providerId="ADAL" clId="{A2FB4567-FE74-46AA-9033-32474AE8B55D}" dt="2025-11-24T19:03:32.997" v="2615" actId="20578"/>
          <ac:spMkLst>
            <pc:docMk/>
            <pc:sldMk cId="1141503627" sldId="299"/>
            <ac:spMk id="85" creationId="{6AE08121-F044-5F25-CF3E-0F3D9322D7F8}"/>
          </ac:spMkLst>
        </pc:spChg>
        <pc:spChg chg="mod">
          <ac:chgData name="Lisa Møller Jacobsen" userId="06ac49e2-dd98-41d2-97c0-9010e67edc2e" providerId="ADAL" clId="{A2FB4567-FE74-46AA-9033-32474AE8B55D}" dt="2025-11-24T19:03:32.997" v="2615" actId="20578"/>
          <ac:spMkLst>
            <pc:docMk/>
            <pc:sldMk cId="1141503627" sldId="299"/>
            <ac:spMk id="86" creationId="{4383CAF8-C31E-781F-FBE9-991831E656F6}"/>
          </ac:spMkLst>
        </pc:spChg>
        <pc:spChg chg="mod">
          <ac:chgData name="Lisa Møller Jacobsen" userId="06ac49e2-dd98-41d2-97c0-9010e67edc2e" providerId="ADAL" clId="{A2FB4567-FE74-46AA-9033-32474AE8B55D}" dt="2025-11-24T15:39:42.257" v="2404" actId="20577"/>
          <ac:spMkLst>
            <pc:docMk/>
            <pc:sldMk cId="1141503627" sldId="299"/>
            <ac:spMk id="88" creationId="{20B77839-3BBC-B5D4-BB61-403951AF4CB0}"/>
          </ac:spMkLst>
        </pc:spChg>
        <pc:grpChg chg="mod">
          <ac:chgData name="Lisa Møller Jacobsen" userId="06ac49e2-dd98-41d2-97c0-9010e67edc2e" providerId="ADAL" clId="{A2FB4567-FE74-46AA-9033-32474AE8B55D}" dt="2025-11-24T19:03:33.494" v="2616"/>
          <ac:grpSpMkLst>
            <pc:docMk/>
            <pc:sldMk cId="1141503627" sldId="299"/>
            <ac:grpSpMk id="73" creationId="{1E3F08F9-91D9-320E-6245-D12E490366FE}"/>
          </ac:grpSpMkLst>
        </pc:grpChg>
        <pc:grpChg chg="mod">
          <ac:chgData name="Lisa Møller Jacobsen" userId="06ac49e2-dd98-41d2-97c0-9010e67edc2e" providerId="ADAL" clId="{A2FB4567-FE74-46AA-9033-32474AE8B55D}" dt="2025-11-24T19:03:32.997" v="2615" actId="20578"/>
          <ac:grpSpMkLst>
            <pc:docMk/>
            <pc:sldMk cId="1141503627" sldId="299"/>
            <ac:grpSpMk id="81" creationId="{AFB7F54F-2D91-C07E-705B-E20765B42837}"/>
          </ac:grpSpMkLst>
        </pc:grpChg>
      </pc:sldChg>
      <pc:sldChg chg="addSp delSp modSp mod">
        <pc:chgData name="Lisa Møller Jacobsen" userId="06ac49e2-dd98-41d2-97c0-9010e67edc2e" providerId="ADAL" clId="{A2FB4567-FE74-46AA-9033-32474AE8B55D}" dt="2025-11-24T15:41:34.421" v="2434" actId="1076"/>
        <pc:sldMkLst>
          <pc:docMk/>
          <pc:sldMk cId="3356155176" sldId="303"/>
        </pc:sldMkLst>
        <pc:spChg chg="del">
          <ac:chgData name="Lisa Møller Jacobsen" userId="06ac49e2-dd98-41d2-97c0-9010e67edc2e" providerId="ADAL" clId="{A2FB4567-FE74-46AA-9033-32474AE8B55D}" dt="2025-11-24T15:23:56.331" v="1741" actId="478"/>
          <ac:spMkLst>
            <pc:docMk/>
            <pc:sldMk cId="3356155176" sldId="303"/>
            <ac:spMk id="9" creationId="{6C9946EC-BD99-7127-4478-943F518CEB97}"/>
          </ac:spMkLst>
        </pc:spChg>
        <pc:spChg chg="mod">
          <ac:chgData name="Lisa Møller Jacobsen" userId="06ac49e2-dd98-41d2-97c0-9010e67edc2e" providerId="ADAL" clId="{A2FB4567-FE74-46AA-9033-32474AE8B55D}" dt="2025-11-24T15:33:30.077" v="2273" actId="20577"/>
          <ac:spMkLst>
            <pc:docMk/>
            <pc:sldMk cId="3356155176" sldId="303"/>
            <ac:spMk id="10" creationId="{C08CC91F-87FE-4E7C-7356-1E3D0ABB01C3}"/>
          </ac:spMkLst>
        </pc:spChg>
        <pc:spChg chg="del mod">
          <ac:chgData name="Lisa Møller Jacobsen" userId="06ac49e2-dd98-41d2-97c0-9010e67edc2e" providerId="ADAL" clId="{A2FB4567-FE74-46AA-9033-32474AE8B55D}" dt="2025-11-24T15:29:39.674" v="1976"/>
          <ac:spMkLst>
            <pc:docMk/>
            <pc:sldMk cId="3356155176" sldId="303"/>
            <ac:spMk id="12" creationId="{190D8738-00CE-8539-3C63-48FEE018EEA8}"/>
          </ac:spMkLst>
        </pc:spChg>
        <pc:spChg chg="add del mod">
          <ac:chgData name="Lisa Møller Jacobsen" userId="06ac49e2-dd98-41d2-97c0-9010e67edc2e" providerId="ADAL" clId="{A2FB4567-FE74-46AA-9033-32474AE8B55D}" dt="2025-11-24T15:25:55.571" v="1812"/>
          <ac:spMkLst>
            <pc:docMk/>
            <pc:sldMk cId="3356155176" sldId="303"/>
            <ac:spMk id="13" creationId="{607FC215-2080-4076-6C1B-CC59C02CF163}"/>
          </ac:spMkLst>
        </pc:spChg>
        <pc:spChg chg="add mod">
          <ac:chgData name="Lisa Møller Jacobsen" userId="06ac49e2-dd98-41d2-97c0-9010e67edc2e" providerId="ADAL" clId="{A2FB4567-FE74-46AA-9033-32474AE8B55D}" dt="2025-11-24T15:25:58.480" v="1813" actId="1076"/>
          <ac:spMkLst>
            <pc:docMk/>
            <pc:sldMk cId="3356155176" sldId="303"/>
            <ac:spMk id="14" creationId="{AEE7CC20-D6C6-A4B2-3C01-D9E4F83E691A}"/>
          </ac:spMkLst>
        </pc:spChg>
        <pc:spChg chg="add mod">
          <ac:chgData name="Lisa Møller Jacobsen" userId="06ac49e2-dd98-41d2-97c0-9010e67edc2e" providerId="ADAL" clId="{A2FB4567-FE74-46AA-9033-32474AE8B55D}" dt="2025-11-24T15:28:41.491" v="1924" actId="14100"/>
          <ac:spMkLst>
            <pc:docMk/>
            <pc:sldMk cId="3356155176" sldId="303"/>
            <ac:spMk id="16" creationId="{5AEABF3B-FEEE-D361-65DB-8595FA34ECC7}"/>
          </ac:spMkLst>
        </pc:spChg>
        <pc:spChg chg="del mod">
          <ac:chgData name="Lisa Møller Jacobsen" userId="06ac49e2-dd98-41d2-97c0-9010e67edc2e" providerId="ADAL" clId="{A2FB4567-FE74-46AA-9033-32474AE8B55D}" dt="2025-11-24T15:29:26.240" v="1936"/>
          <ac:spMkLst>
            <pc:docMk/>
            <pc:sldMk cId="3356155176" sldId="303"/>
            <ac:spMk id="17" creationId="{00000000-0000-0000-0000-000000000000}"/>
          </ac:spMkLst>
        </pc:spChg>
        <pc:spChg chg="add">
          <ac:chgData name="Lisa Møller Jacobsen" userId="06ac49e2-dd98-41d2-97c0-9010e67edc2e" providerId="ADAL" clId="{A2FB4567-FE74-46AA-9033-32474AE8B55D}" dt="2025-11-24T15:29:07.739" v="1925" actId="11529"/>
          <ac:spMkLst>
            <pc:docMk/>
            <pc:sldMk cId="3356155176" sldId="303"/>
            <ac:spMk id="18" creationId="{9FF8DA1C-2F6A-41B3-0FA1-B22741EA83B4}"/>
          </ac:spMkLst>
        </pc:spChg>
        <pc:spChg chg="mod">
          <ac:chgData name="Lisa Møller Jacobsen" userId="06ac49e2-dd98-41d2-97c0-9010e67edc2e" providerId="ADAL" clId="{A2FB4567-FE74-46AA-9033-32474AE8B55D}" dt="2025-11-24T15:29:24.126" v="1933" actId="6549"/>
          <ac:spMkLst>
            <pc:docMk/>
            <pc:sldMk cId="3356155176" sldId="303"/>
            <ac:spMk id="19" creationId="{00000000-0000-0000-0000-000000000000}"/>
          </ac:spMkLst>
        </pc:spChg>
        <pc:spChg chg="add mod">
          <ac:chgData name="Lisa Møller Jacobsen" userId="06ac49e2-dd98-41d2-97c0-9010e67edc2e" providerId="ADAL" clId="{A2FB4567-FE74-46AA-9033-32474AE8B55D}" dt="2025-11-24T15:41:34.421" v="2434" actId="1076"/>
          <ac:spMkLst>
            <pc:docMk/>
            <pc:sldMk cId="3356155176" sldId="303"/>
            <ac:spMk id="20" creationId="{9E6C35DD-B908-2B10-B23E-065C354DC82D}"/>
          </ac:spMkLst>
        </pc:spChg>
        <pc:spChg chg="del">
          <ac:chgData name="Lisa Møller Jacobsen" userId="06ac49e2-dd98-41d2-97c0-9010e67edc2e" providerId="ADAL" clId="{A2FB4567-FE74-46AA-9033-32474AE8B55D}" dt="2025-11-24T15:23:53.661" v="1740" actId="478"/>
          <ac:spMkLst>
            <pc:docMk/>
            <pc:sldMk cId="3356155176" sldId="303"/>
            <ac:spMk id="61" creationId="{CD475D9E-FD00-0BD0-14A0-576B005466BA}"/>
          </ac:spMkLst>
        </pc:spChg>
        <pc:grpChg chg="del">
          <ac:chgData name="Lisa Møller Jacobsen" userId="06ac49e2-dd98-41d2-97c0-9010e67edc2e" providerId="ADAL" clId="{A2FB4567-FE74-46AA-9033-32474AE8B55D}" dt="2025-11-24T15:24:02.321" v="1742" actId="478"/>
          <ac:grpSpMkLst>
            <pc:docMk/>
            <pc:sldMk cId="3356155176" sldId="303"/>
            <ac:grpSpMk id="5" creationId="{00000000-0000-0000-0000-000000000000}"/>
          </ac:grpSpMkLst>
        </pc:grpChg>
        <pc:grpChg chg="del">
          <ac:chgData name="Lisa Møller Jacobsen" userId="06ac49e2-dd98-41d2-97c0-9010e67edc2e" providerId="ADAL" clId="{A2FB4567-FE74-46AA-9033-32474AE8B55D}" dt="2025-11-24T15:25:55.570" v="1810" actId="478"/>
          <ac:grpSpMkLst>
            <pc:docMk/>
            <pc:sldMk cId="3356155176" sldId="303"/>
            <ac:grpSpMk id="51" creationId="{00000000-0000-0000-0000-000000000000}"/>
          </ac:grpSpMkLst>
        </pc:grpChg>
        <pc:picChg chg="mod">
          <ac:chgData name="Lisa Møller Jacobsen" userId="06ac49e2-dd98-41d2-97c0-9010e67edc2e" providerId="ADAL" clId="{A2FB4567-FE74-46AA-9033-32474AE8B55D}" dt="2025-11-24T15:29:49.916" v="1978" actId="1076"/>
          <ac:picMkLst>
            <pc:docMk/>
            <pc:sldMk cId="3356155176" sldId="303"/>
            <ac:picMk id="11" creationId="{62956655-EB7D-6B80-F014-F431612A4EEE}"/>
          </ac:picMkLst>
        </pc:picChg>
        <pc:picChg chg="del">
          <ac:chgData name="Lisa Møller Jacobsen" userId="06ac49e2-dd98-41d2-97c0-9010e67edc2e" providerId="ADAL" clId="{A2FB4567-FE74-46AA-9033-32474AE8B55D}" dt="2025-11-24T15:29:26.239" v="1934" actId="478"/>
          <ac:picMkLst>
            <pc:docMk/>
            <pc:sldMk cId="3356155176" sldId="303"/>
            <ac:picMk id="15" creationId="{0B166FE9-353D-5D1C-E14D-D4347BB75F49}"/>
          </ac:picMkLst>
        </pc:picChg>
      </pc:sldChg>
      <pc:sldChg chg="modSp mod ord">
        <pc:chgData name="Lisa Møller Jacobsen" userId="06ac49e2-dd98-41d2-97c0-9010e67edc2e" providerId="ADAL" clId="{A2FB4567-FE74-46AA-9033-32474AE8B55D}" dt="2025-11-24T14:43:56.271" v="695" actId="20577"/>
        <pc:sldMkLst>
          <pc:docMk/>
          <pc:sldMk cId="669456528" sldId="309"/>
        </pc:sldMkLst>
        <pc:spChg chg="mod">
          <ac:chgData name="Lisa Møller Jacobsen" userId="06ac49e2-dd98-41d2-97c0-9010e67edc2e" providerId="ADAL" clId="{A2FB4567-FE74-46AA-9033-32474AE8B55D}" dt="2025-11-24T14:43:56.271" v="695" actId="20577"/>
          <ac:spMkLst>
            <pc:docMk/>
            <pc:sldMk cId="669456528" sldId="309"/>
            <ac:spMk id="22" creationId="{00000000-0000-0000-0000-000000000000}"/>
          </ac:spMkLst>
        </pc:spChg>
      </pc:sldChg>
      <pc:sldChg chg="addSp delSp modSp mod ord">
        <pc:chgData name="Lisa Møller Jacobsen" userId="06ac49e2-dd98-41d2-97c0-9010e67edc2e" providerId="ADAL" clId="{A2FB4567-FE74-46AA-9033-32474AE8B55D}" dt="2025-11-24T15:15:38.539" v="1639" actId="1076"/>
        <pc:sldMkLst>
          <pc:docMk/>
          <pc:sldMk cId="1264758459" sldId="311"/>
        </pc:sldMkLst>
        <pc:spChg chg="mod">
          <ac:chgData name="Lisa Møller Jacobsen" userId="06ac49e2-dd98-41d2-97c0-9010e67edc2e" providerId="ADAL" clId="{A2FB4567-FE74-46AA-9033-32474AE8B55D}" dt="2025-11-24T15:11:52.076" v="1508" actId="20577"/>
          <ac:spMkLst>
            <pc:docMk/>
            <pc:sldMk cId="1264758459" sldId="311"/>
            <ac:spMk id="12" creationId="{00000000-0000-0000-0000-000000000000}"/>
          </ac:spMkLst>
        </pc:spChg>
        <pc:spChg chg="mod">
          <ac:chgData name="Lisa Møller Jacobsen" userId="06ac49e2-dd98-41d2-97c0-9010e67edc2e" providerId="ADAL" clId="{A2FB4567-FE74-46AA-9033-32474AE8B55D}" dt="2025-11-24T15:13:29.817" v="1623" actId="255"/>
          <ac:spMkLst>
            <pc:docMk/>
            <pc:sldMk cId="1264758459" sldId="311"/>
            <ac:spMk id="17" creationId="{DC34159E-58D6-96AC-2461-458079B03097}"/>
          </ac:spMkLst>
        </pc:spChg>
        <pc:spChg chg="del mod">
          <ac:chgData name="Lisa Møller Jacobsen" userId="06ac49e2-dd98-41d2-97c0-9010e67edc2e" providerId="ADAL" clId="{A2FB4567-FE74-46AA-9033-32474AE8B55D}" dt="2025-11-24T15:04:44.412" v="1099"/>
          <ac:spMkLst>
            <pc:docMk/>
            <pc:sldMk cId="1264758459" sldId="311"/>
            <ac:spMk id="22" creationId="{00000000-0000-0000-0000-000000000000}"/>
          </ac:spMkLst>
        </pc:spChg>
        <pc:spChg chg="add mod">
          <ac:chgData name="Lisa Møller Jacobsen" userId="06ac49e2-dd98-41d2-97c0-9010e67edc2e" providerId="ADAL" clId="{A2FB4567-FE74-46AA-9033-32474AE8B55D}" dt="2025-11-24T15:04:17.665" v="1074" actId="1076"/>
          <ac:spMkLst>
            <pc:docMk/>
            <pc:sldMk cId="1264758459" sldId="311"/>
            <ac:spMk id="25" creationId="{11A6EF7C-1679-9FC5-9D4F-2BA7DCE00444}"/>
          </ac:spMkLst>
        </pc:spChg>
        <pc:spChg chg="mod">
          <ac:chgData name="Lisa Møller Jacobsen" userId="06ac49e2-dd98-41d2-97c0-9010e67edc2e" providerId="ADAL" clId="{A2FB4567-FE74-46AA-9033-32474AE8B55D}" dt="2025-11-24T15:15:38.539" v="1639" actId="1076"/>
          <ac:spMkLst>
            <pc:docMk/>
            <pc:sldMk cId="1264758459" sldId="311"/>
            <ac:spMk id="30" creationId="{EAEC8BB9-8F30-E388-ABD5-D652EA74D027}"/>
          </ac:spMkLst>
        </pc:spChg>
        <pc:grpChg chg="mod">
          <ac:chgData name="Lisa Møller Jacobsen" userId="06ac49e2-dd98-41d2-97c0-9010e67edc2e" providerId="ADAL" clId="{A2FB4567-FE74-46AA-9033-32474AE8B55D}" dt="2025-11-24T15:15:25.854" v="1637" actId="1076"/>
          <ac:grpSpMkLst>
            <pc:docMk/>
            <pc:sldMk cId="1264758459" sldId="311"/>
            <ac:grpSpMk id="14" creationId="{378469DB-9C0E-8357-52E8-56117EC415AF}"/>
          </ac:grpSpMkLst>
        </pc:grpChg>
        <pc:grpChg chg="mod">
          <ac:chgData name="Lisa Møller Jacobsen" userId="06ac49e2-dd98-41d2-97c0-9010e67edc2e" providerId="ADAL" clId="{A2FB4567-FE74-46AA-9033-32474AE8B55D}" dt="2025-11-24T15:15:28.457" v="1638" actId="1076"/>
          <ac:grpSpMkLst>
            <pc:docMk/>
            <pc:sldMk cId="1264758459" sldId="311"/>
            <ac:grpSpMk id="56" creationId="{C5C06676-1557-5E33-6885-821745F6BA92}"/>
          </ac:grpSpMkLst>
        </pc:grpChg>
        <pc:picChg chg="add del">
          <ac:chgData name="Lisa Møller Jacobsen" userId="06ac49e2-dd98-41d2-97c0-9010e67edc2e" providerId="ADAL" clId="{A2FB4567-FE74-46AA-9033-32474AE8B55D}" dt="2025-11-24T15:10:44.981" v="1375" actId="478"/>
          <ac:picMkLst>
            <pc:docMk/>
            <pc:sldMk cId="1264758459" sldId="311"/>
            <ac:picMk id="26" creationId="{D971E5F0-10C0-026C-6FE5-DFB244E1D82D}"/>
          </ac:picMkLst>
        </pc:picChg>
        <pc:picChg chg="add del mod ord">
          <ac:chgData name="Lisa Møller Jacobsen" userId="06ac49e2-dd98-41d2-97c0-9010e67edc2e" providerId="ADAL" clId="{A2FB4567-FE74-46AA-9033-32474AE8B55D}" dt="2025-11-24T15:14:49.898" v="1631" actId="478"/>
          <ac:picMkLst>
            <pc:docMk/>
            <pc:sldMk cId="1264758459" sldId="311"/>
            <ac:picMk id="29" creationId="{6D394813-95AB-F311-67AF-9C0265676F5F}"/>
          </ac:picMkLst>
        </pc:picChg>
        <pc:picChg chg="del">
          <ac:chgData name="Lisa Møller Jacobsen" userId="06ac49e2-dd98-41d2-97c0-9010e67edc2e" providerId="ADAL" clId="{A2FB4567-FE74-46AA-9033-32474AE8B55D}" dt="2025-11-24T15:04:44.411" v="1097" actId="478"/>
          <ac:picMkLst>
            <pc:docMk/>
            <pc:sldMk cId="1264758459" sldId="311"/>
            <ac:picMk id="36" creationId="{6F253A5D-F77C-48AE-2850-A8D75AD315E7}"/>
          </ac:picMkLst>
        </pc:picChg>
        <pc:picChg chg="del">
          <ac:chgData name="Lisa Møller Jacobsen" userId="06ac49e2-dd98-41d2-97c0-9010e67edc2e" providerId="ADAL" clId="{A2FB4567-FE74-46AA-9033-32474AE8B55D}" dt="2025-11-24T15:14:16.994" v="1626" actId="478"/>
          <ac:picMkLst>
            <pc:docMk/>
            <pc:sldMk cId="1264758459" sldId="311"/>
            <ac:picMk id="8194" creationId="{FC40E71E-36D6-F6A0-DC3A-4E493FA9E662}"/>
          </ac:picMkLst>
        </pc:picChg>
        <pc:picChg chg="del">
          <ac:chgData name="Lisa Møller Jacobsen" userId="06ac49e2-dd98-41d2-97c0-9010e67edc2e" providerId="ADAL" clId="{A2FB4567-FE74-46AA-9033-32474AE8B55D}" dt="2025-11-24T15:14:18.385" v="1627" actId="478"/>
          <ac:picMkLst>
            <pc:docMk/>
            <pc:sldMk cId="1264758459" sldId="311"/>
            <ac:picMk id="8196" creationId="{D39C939F-5AD8-0552-7C2A-15ED3A7148F6}"/>
          </ac:picMkLst>
        </pc:picChg>
      </pc:sldChg>
      <pc:sldChg chg="del">
        <pc:chgData name="Lisa Møller Jacobsen" userId="06ac49e2-dd98-41d2-97c0-9010e67edc2e" providerId="ADAL" clId="{A2FB4567-FE74-46AA-9033-32474AE8B55D}" dt="2025-11-24T15:18:21.111" v="1640" actId="47"/>
        <pc:sldMkLst>
          <pc:docMk/>
          <pc:sldMk cId="2994315688" sldId="314"/>
        </pc:sldMkLst>
      </pc:sldChg>
      <pc:sldChg chg="addSp delSp modSp mod ord">
        <pc:chgData name="Lisa Møller Jacobsen" userId="06ac49e2-dd98-41d2-97c0-9010e67edc2e" providerId="ADAL" clId="{A2FB4567-FE74-46AA-9033-32474AE8B55D}" dt="2025-11-24T19:00:50.515" v="2600" actId="5793"/>
        <pc:sldMkLst>
          <pc:docMk/>
          <pc:sldMk cId="1159826888" sldId="315"/>
        </pc:sldMkLst>
        <pc:spChg chg="add mod">
          <ac:chgData name="Lisa Møller Jacobsen" userId="06ac49e2-dd98-41d2-97c0-9010e67edc2e" providerId="ADAL" clId="{A2FB4567-FE74-46AA-9033-32474AE8B55D}" dt="2025-11-24T15:43:57.770" v="2485" actId="255"/>
          <ac:spMkLst>
            <pc:docMk/>
            <pc:sldMk cId="1159826888" sldId="315"/>
            <ac:spMk id="15" creationId="{8618BB49-2082-E661-8E1B-BA279F6AE3AE}"/>
          </ac:spMkLst>
        </pc:spChg>
        <pc:spChg chg="mod">
          <ac:chgData name="Lisa Møller Jacobsen" userId="06ac49e2-dd98-41d2-97c0-9010e67edc2e" providerId="ADAL" clId="{A2FB4567-FE74-46AA-9033-32474AE8B55D}" dt="2025-11-24T19:00:24.368" v="2558" actId="20577"/>
          <ac:spMkLst>
            <pc:docMk/>
            <pc:sldMk cId="1159826888" sldId="315"/>
            <ac:spMk id="51" creationId="{F2451241-D7C4-3DDC-669A-04BF1C88CCB1}"/>
          </ac:spMkLst>
        </pc:spChg>
        <pc:spChg chg="mod">
          <ac:chgData name="Lisa Møller Jacobsen" userId="06ac49e2-dd98-41d2-97c0-9010e67edc2e" providerId="ADAL" clId="{A2FB4567-FE74-46AA-9033-32474AE8B55D}" dt="2025-11-24T19:00:50.515" v="2600" actId="5793"/>
          <ac:spMkLst>
            <pc:docMk/>
            <pc:sldMk cId="1159826888" sldId="315"/>
            <ac:spMk id="53" creationId="{7E4953A1-F3EA-9233-072B-E2970A8DE072}"/>
          </ac:spMkLst>
        </pc:spChg>
        <pc:picChg chg="mod">
          <ac:chgData name="Lisa Møller Jacobsen" userId="06ac49e2-dd98-41d2-97c0-9010e67edc2e" providerId="ADAL" clId="{A2FB4567-FE74-46AA-9033-32474AE8B55D}" dt="2025-11-24T15:34:38.373" v="2326" actId="1076"/>
          <ac:picMkLst>
            <pc:docMk/>
            <pc:sldMk cId="1159826888" sldId="315"/>
            <ac:picMk id="2" creationId="{6F225DCC-C7E9-86C0-C429-853124B50EAF}"/>
          </ac:picMkLst>
        </pc:picChg>
        <pc:picChg chg="mod">
          <ac:chgData name="Lisa Møller Jacobsen" userId="06ac49e2-dd98-41d2-97c0-9010e67edc2e" providerId="ADAL" clId="{A2FB4567-FE74-46AA-9033-32474AE8B55D}" dt="2025-11-24T15:36:33.326" v="2360" actId="1076"/>
          <ac:picMkLst>
            <pc:docMk/>
            <pc:sldMk cId="1159826888" sldId="315"/>
            <ac:picMk id="25" creationId="{1F36F5EF-7A72-2C16-F641-FA4565D2391F}"/>
          </ac:picMkLst>
        </pc:picChg>
        <pc:picChg chg="del">
          <ac:chgData name="Lisa Møller Jacobsen" userId="06ac49e2-dd98-41d2-97c0-9010e67edc2e" providerId="ADAL" clId="{A2FB4567-FE74-46AA-9033-32474AE8B55D}" dt="2025-11-24T15:33:55.902" v="2276" actId="478"/>
          <ac:picMkLst>
            <pc:docMk/>
            <pc:sldMk cId="1159826888" sldId="315"/>
            <ac:picMk id="32" creationId="{F3F0796C-5DD1-4349-4AA2-589F099876EE}"/>
          </ac:picMkLst>
        </pc:picChg>
        <pc:picChg chg="del">
          <ac:chgData name="Lisa Møller Jacobsen" userId="06ac49e2-dd98-41d2-97c0-9010e67edc2e" providerId="ADAL" clId="{A2FB4567-FE74-46AA-9033-32474AE8B55D}" dt="2025-11-24T15:33:57.828" v="2277" actId="478"/>
          <ac:picMkLst>
            <pc:docMk/>
            <pc:sldMk cId="1159826888" sldId="315"/>
            <ac:picMk id="34" creationId="{6878B0B0-930D-C413-449F-F2E078FE3AB5}"/>
          </ac:picMkLst>
        </pc:picChg>
      </pc:sldChg>
      <pc:sldChg chg="del">
        <pc:chgData name="Lisa Møller Jacobsen" userId="06ac49e2-dd98-41d2-97c0-9010e67edc2e" providerId="ADAL" clId="{A2FB4567-FE74-46AA-9033-32474AE8B55D}" dt="2025-11-24T15:18:49.224" v="1641" actId="47"/>
        <pc:sldMkLst>
          <pc:docMk/>
          <pc:sldMk cId="1287361892" sldId="316"/>
        </pc:sldMkLst>
      </pc:sldChg>
      <pc:sldChg chg="addSp delSp modSp add mod ord">
        <pc:chgData name="Lisa Møller Jacobsen" userId="06ac49e2-dd98-41d2-97c0-9010e67edc2e" providerId="ADAL" clId="{A2FB4567-FE74-46AA-9033-32474AE8B55D}" dt="2025-11-25T07:33:43.693" v="2657" actId="1076"/>
        <pc:sldMkLst>
          <pc:docMk/>
          <pc:sldMk cId="2656074025" sldId="317"/>
        </pc:sldMkLst>
        <pc:spChg chg="del mod">
          <ac:chgData name="Lisa Møller Jacobsen" userId="06ac49e2-dd98-41d2-97c0-9010e67edc2e" providerId="ADAL" clId="{A2FB4567-FE74-46AA-9033-32474AE8B55D}" dt="2025-11-24T13:54:21.643" v="2" actId="478"/>
          <ac:spMkLst>
            <pc:docMk/>
            <pc:sldMk cId="2656074025" sldId="317"/>
            <ac:spMk id="15" creationId="{F233808E-653F-5A9A-DE2E-3F0817F4E5D3}"/>
          </ac:spMkLst>
        </pc:spChg>
        <pc:spChg chg="del">
          <ac:chgData name="Lisa Møller Jacobsen" userId="06ac49e2-dd98-41d2-97c0-9010e67edc2e" providerId="ADAL" clId="{A2FB4567-FE74-46AA-9033-32474AE8B55D}" dt="2025-11-24T13:54:23.784" v="3" actId="478"/>
          <ac:spMkLst>
            <pc:docMk/>
            <pc:sldMk cId="2656074025" sldId="317"/>
            <ac:spMk id="16" creationId="{40DF60AA-364F-026B-A9FF-227333B48CE7}"/>
          </ac:spMkLst>
        </pc:spChg>
        <pc:spChg chg="add del">
          <ac:chgData name="Lisa Møller Jacobsen" userId="06ac49e2-dd98-41d2-97c0-9010e67edc2e" providerId="ADAL" clId="{A2FB4567-FE74-46AA-9033-32474AE8B55D}" dt="2025-11-24T13:54:59.305" v="9" actId="22"/>
          <ac:spMkLst>
            <pc:docMk/>
            <pc:sldMk cId="2656074025" sldId="317"/>
            <ac:spMk id="17" creationId="{799AFDA3-DD52-1EB8-B743-5DA553BE887B}"/>
          </ac:spMkLst>
        </pc:spChg>
        <pc:spChg chg="add">
          <ac:chgData name="Lisa Møller Jacobsen" userId="06ac49e2-dd98-41d2-97c0-9010e67edc2e" providerId="ADAL" clId="{A2FB4567-FE74-46AA-9033-32474AE8B55D}" dt="2025-11-24T13:55:13.501" v="10"/>
          <ac:spMkLst>
            <pc:docMk/>
            <pc:sldMk cId="2656074025" sldId="317"/>
            <ac:spMk id="25" creationId="{60C431D5-C100-D0A2-DA8D-94E26E5D2CF1}"/>
          </ac:spMkLst>
        </pc:spChg>
        <pc:spChg chg="add mod">
          <ac:chgData name="Lisa Møller Jacobsen" userId="06ac49e2-dd98-41d2-97c0-9010e67edc2e" providerId="ADAL" clId="{A2FB4567-FE74-46AA-9033-32474AE8B55D}" dt="2025-11-24T13:55:19.932" v="12"/>
          <ac:spMkLst>
            <pc:docMk/>
            <pc:sldMk cId="2656074025" sldId="317"/>
            <ac:spMk id="26" creationId="{29554E17-0C4E-24BD-316A-5B017060E600}"/>
          </ac:spMkLst>
        </pc:spChg>
        <pc:spChg chg="add del mod">
          <ac:chgData name="Lisa Møller Jacobsen" userId="06ac49e2-dd98-41d2-97c0-9010e67edc2e" providerId="ADAL" clId="{A2FB4567-FE74-46AA-9033-32474AE8B55D}" dt="2025-11-24T14:10:41.588" v="146"/>
          <ac:spMkLst>
            <pc:docMk/>
            <pc:sldMk cId="2656074025" sldId="317"/>
            <ac:spMk id="31" creationId="{F7D3A6DB-9D64-78CF-DCED-49D7FA3CF136}"/>
          </ac:spMkLst>
        </pc:spChg>
        <pc:spChg chg="add del mod">
          <ac:chgData name="Lisa Møller Jacobsen" userId="06ac49e2-dd98-41d2-97c0-9010e67edc2e" providerId="ADAL" clId="{A2FB4567-FE74-46AA-9033-32474AE8B55D}" dt="2025-11-24T14:09:23.151" v="137"/>
          <ac:spMkLst>
            <pc:docMk/>
            <pc:sldMk cId="2656074025" sldId="317"/>
            <ac:spMk id="32" creationId="{941B3D92-509D-40E4-6A31-1BEE8F2BA9CF}"/>
          </ac:spMkLst>
        </pc:spChg>
        <pc:spChg chg="add del mod">
          <ac:chgData name="Lisa Møller Jacobsen" userId="06ac49e2-dd98-41d2-97c0-9010e67edc2e" providerId="ADAL" clId="{A2FB4567-FE74-46AA-9033-32474AE8B55D}" dt="2025-11-24T14:11:43.610" v="159"/>
          <ac:spMkLst>
            <pc:docMk/>
            <pc:sldMk cId="2656074025" sldId="317"/>
            <ac:spMk id="33" creationId="{524ADE10-4D03-92F3-CD3E-CFB873BA58E6}"/>
          </ac:spMkLst>
        </pc:spChg>
        <pc:spChg chg="add del mod">
          <ac:chgData name="Lisa Møller Jacobsen" userId="06ac49e2-dd98-41d2-97c0-9010e67edc2e" providerId="ADAL" clId="{A2FB4567-FE74-46AA-9033-32474AE8B55D}" dt="2025-11-24T14:14:27.505" v="184"/>
          <ac:spMkLst>
            <pc:docMk/>
            <pc:sldMk cId="2656074025" sldId="317"/>
            <ac:spMk id="34" creationId="{B40098F2-9FAD-C299-0039-6D65FD33A32E}"/>
          </ac:spMkLst>
        </pc:spChg>
        <pc:spChg chg="add mod">
          <ac:chgData name="Lisa Møller Jacobsen" userId="06ac49e2-dd98-41d2-97c0-9010e67edc2e" providerId="ADAL" clId="{A2FB4567-FE74-46AA-9033-32474AE8B55D}" dt="2025-11-24T14:56:51.188" v="881" actId="255"/>
          <ac:spMkLst>
            <pc:docMk/>
            <pc:sldMk cId="2656074025" sldId="317"/>
            <ac:spMk id="35" creationId="{4EDD6054-B705-B30D-3C91-21246E8353CF}"/>
          </ac:spMkLst>
        </pc:spChg>
        <pc:spChg chg="add del">
          <ac:chgData name="Lisa Møller Jacobsen" userId="06ac49e2-dd98-41d2-97c0-9010e67edc2e" providerId="ADAL" clId="{A2FB4567-FE74-46AA-9033-32474AE8B55D}" dt="2025-11-24T14:08:40.219" v="130" actId="478"/>
          <ac:spMkLst>
            <pc:docMk/>
            <pc:sldMk cId="2656074025" sldId="317"/>
            <ac:spMk id="36" creationId="{75BDBCF7-6A53-0BCE-B477-CC472C862934}"/>
          </ac:spMkLst>
        </pc:spChg>
        <pc:spChg chg="add mod">
          <ac:chgData name="Lisa Møller Jacobsen" userId="06ac49e2-dd98-41d2-97c0-9010e67edc2e" providerId="ADAL" clId="{A2FB4567-FE74-46AA-9033-32474AE8B55D}" dt="2025-11-24T14:57:06.457" v="883" actId="255"/>
          <ac:spMkLst>
            <pc:docMk/>
            <pc:sldMk cId="2656074025" sldId="317"/>
            <ac:spMk id="37" creationId="{7345675C-F615-FDAA-0D69-BBCE7396FE1C}"/>
          </ac:spMkLst>
        </pc:spChg>
        <pc:spChg chg="add mod">
          <ac:chgData name="Lisa Møller Jacobsen" userId="06ac49e2-dd98-41d2-97c0-9010e67edc2e" providerId="ADAL" clId="{A2FB4567-FE74-46AA-9033-32474AE8B55D}" dt="2025-11-24T14:56:58.930" v="882" actId="255"/>
          <ac:spMkLst>
            <pc:docMk/>
            <pc:sldMk cId="2656074025" sldId="317"/>
            <ac:spMk id="38" creationId="{04A14F1A-FDE0-2C70-ABA0-607FD1F09ED3}"/>
          </ac:spMkLst>
        </pc:spChg>
        <pc:spChg chg="add del">
          <ac:chgData name="Lisa Møller Jacobsen" userId="06ac49e2-dd98-41d2-97c0-9010e67edc2e" providerId="ADAL" clId="{A2FB4567-FE74-46AA-9033-32474AE8B55D}" dt="2025-11-24T14:13:20.060" v="170" actId="11529"/>
          <ac:spMkLst>
            <pc:docMk/>
            <pc:sldMk cId="2656074025" sldId="317"/>
            <ac:spMk id="39" creationId="{9B4DD376-B501-74C2-79FF-948F53812670}"/>
          </ac:spMkLst>
        </pc:spChg>
        <pc:spChg chg="add mod">
          <ac:chgData name="Lisa Møller Jacobsen" userId="06ac49e2-dd98-41d2-97c0-9010e67edc2e" providerId="ADAL" clId="{A2FB4567-FE74-46AA-9033-32474AE8B55D}" dt="2025-11-24T14:57:11.476" v="884" actId="255"/>
          <ac:spMkLst>
            <pc:docMk/>
            <pc:sldMk cId="2656074025" sldId="317"/>
            <ac:spMk id="40" creationId="{B5ABB469-D114-3D0D-BC36-B581927D8C27}"/>
          </ac:spMkLst>
        </pc:spChg>
        <pc:spChg chg="add del mod">
          <ac:chgData name="Lisa Møller Jacobsen" userId="06ac49e2-dd98-41d2-97c0-9010e67edc2e" providerId="ADAL" clId="{A2FB4567-FE74-46AA-9033-32474AE8B55D}" dt="2025-11-24T14:48:21.588" v="707"/>
          <ac:spMkLst>
            <pc:docMk/>
            <pc:sldMk cId="2656074025" sldId="317"/>
            <ac:spMk id="43" creationId="{75964D9D-B7CA-D3F5-D267-0075E2112FE7}"/>
          </ac:spMkLst>
        </pc:spChg>
        <pc:spChg chg="add del mod">
          <ac:chgData name="Lisa Møller Jacobsen" userId="06ac49e2-dd98-41d2-97c0-9010e67edc2e" providerId="ADAL" clId="{A2FB4567-FE74-46AA-9033-32474AE8B55D}" dt="2025-11-24T14:56:09.555" v="879"/>
          <ac:spMkLst>
            <pc:docMk/>
            <pc:sldMk cId="2656074025" sldId="317"/>
            <ac:spMk id="44" creationId="{EA82F49D-9271-813A-5C55-00DF6348168B}"/>
          </ac:spMkLst>
        </pc:spChg>
        <pc:spChg chg="add mod">
          <ac:chgData name="Lisa Møller Jacobsen" userId="06ac49e2-dd98-41d2-97c0-9010e67edc2e" providerId="ADAL" clId="{A2FB4567-FE74-46AA-9033-32474AE8B55D}" dt="2025-11-25T07:33:43.693" v="2657" actId="1076"/>
          <ac:spMkLst>
            <pc:docMk/>
            <pc:sldMk cId="2656074025" sldId="317"/>
            <ac:spMk id="45" creationId="{D79F0957-CAE0-4A57-1DBA-FF63FB2FC948}"/>
          </ac:spMkLst>
        </pc:spChg>
        <pc:spChg chg="add mod">
          <ac:chgData name="Lisa Møller Jacobsen" userId="06ac49e2-dd98-41d2-97c0-9010e67edc2e" providerId="ADAL" clId="{A2FB4567-FE74-46AA-9033-32474AE8B55D}" dt="2025-11-25T07:33:38.532" v="2656" actId="1076"/>
          <ac:spMkLst>
            <pc:docMk/>
            <pc:sldMk cId="2656074025" sldId="317"/>
            <ac:spMk id="46" creationId="{9C9982C8-91F2-5D02-AAAD-E651882821AD}"/>
          </ac:spMkLst>
        </pc:spChg>
        <pc:spChg chg="add mod">
          <ac:chgData name="Lisa Møller Jacobsen" userId="06ac49e2-dd98-41d2-97c0-9010e67edc2e" providerId="ADAL" clId="{A2FB4567-FE74-46AA-9033-32474AE8B55D}" dt="2025-11-24T14:56:35.062" v="880" actId="207"/>
          <ac:spMkLst>
            <pc:docMk/>
            <pc:sldMk cId="2656074025" sldId="317"/>
            <ac:spMk id="47" creationId="{D9E74BEE-41B2-C037-3CFD-72343234A371}"/>
          </ac:spMkLst>
        </pc:spChg>
        <pc:spChg chg="add del">
          <ac:chgData name="Lisa Møller Jacobsen" userId="06ac49e2-dd98-41d2-97c0-9010e67edc2e" providerId="ADAL" clId="{A2FB4567-FE74-46AA-9033-32474AE8B55D}" dt="2025-11-24T14:57:26.250" v="886" actId="11529"/>
          <ac:spMkLst>
            <pc:docMk/>
            <pc:sldMk cId="2656074025" sldId="317"/>
            <ac:spMk id="48" creationId="{18E1AEEC-C4B7-B9C3-67D3-A3F1A64D1034}"/>
          </ac:spMkLst>
        </pc:spChg>
        <pc:spChg chg="add del">
          <ac:chgData name="Lisa Møller Jacobsen" userId="06ac49e2-dd98-41d2-97c0-9010e67edc2e" providerId="ADAL" clId="{A2FB4567-FE74-46AA-9033-32474AE8B55D}" dt="2025-11-24T14:57:34.965" v="888" actId="11529"/>
          <ac:spMkLst>
            <pc:docMk/>
            <pc:sldMk cId="2656074025" sldId="317"/>
            <ac:spMk id="49" creationId="{99C6777B-E62D-35CD-75B8-09FD1B498F4A}"/>
          </ac:spMkLst>
        </pc:spChg>
        <pc:spChg chg="add mod">
          <ac:chgData name="Lisa Møller Jacobsen" userId="06ac49e2-dd98-41d2-97c0-9010e67edc2e" providerId="ADAL" clId="{A2FB4567-FE74-46AA-9033-32474AE8B55D}" dt="2025-11-24T14:57:52.536" v="891" actId="207"/>
          <ac:spMkLst>
            <pc:docMk/>
            <pc:sldMk cId="2656074025" sldId="317"/>
            <ac:spMk id="50" creationId="{A8EE3134-5AFC-03A9-AE86-78634129450A}"/>
          </ac:spMkLst>
        </pc:spChg>
        <pc:spChg chg="add mod">
          <ac:chgData name="Lisa Møller Jacobsen" userId="06ac49e2-dd98-41d2-97c0-9010e67edc2e" providerId="ADAL" clId="{A2FB4567-FE74-46AA-9033-32474AE8B55D}" dt="2025-11-24T14:58:49.687" v="898" actId="207"/>
          <ac:spMkLst>
            <pc:docMk/>
            <pc:sldMk cId="2656074025" sldId="317"/>
            <ac:spMk id="52" creationId="{6C4AA6A3-07BE-F36D-1FE3-E1EB5E582A08}"/>
          </ac:spMkLst>
        </pc:spChg>
        <pc:spChg chg="del mod">
          <ac:chgData name="Lisa Møller Jacobsen" userId="06ac49e2-dd98-41d2-97c0-9010e67edc2e" providerId="ADAL" clId="{A2FB4567-FE74-46AA-9033-32474AE8B55D}" dt="2025-11-24T13:54:29.364" v="7"/>
          <ac:spMkLst>
            <pc:docMk/>
            <pc:sldMk cId="2656074025" sldId="317"/>
            <ac:spMk id="53" creationId="{FB42B129-F929-7C77-6382-08166B7E9331}"/>
          </ac:spMkLst>
        </pc:spChg>
        <pc:picChg chg="add del mod">
          <ac:chgData name="Lisa Møller Jacobsen" userId="06ac49e2-dd98-41d2-97c0-9010e67edc2e" providerId="ADAL" clId="{A2FB4567-FE74-46AA-9033-32474AE8B55D}" dt="2025-11-24T14:00:01.730" v="16" actId="478"/>
          <ac:picMkLst>
            <pc:docMk/>
            <pc:sldMk cId="2656074025" sldId="317"/>
            <ac:picMk id="28" creationId="{0324465D-BF7A-C68E-38E4-9ADDE8BC6572}"/>
          </ac:picMkLst>
        </pc:picChg>
        <pc:picChg chg="add del mod">
          <ac:chgData name="Lisa Møller Jacobsen" userId="06ac49e2-dd98-41d2-97c0-9010e67edc2e" providerId="ADAL" clId="{A2FB4567-FE74-46AA-9033-32474AE8B55D}" dt="2025-11-24T14:00:41.136" v="20" actId="478"/>
          <ac:picMkLst>
            <pc:docMk/>
            <pc:sldMk cId="2656074025" sldId="317"/>
            <ac:picMk id="30" creationId="{BAFC7C92-00FA-B519-104E-FBC740189B37}"/>
          </ac:picMkLst>
        </pc:picChg>
        <pc:picChg chg="add mod ord">
          <ac:chgData name="Lisa Møller Jacobsen" userId="06ac49e2-dd98-41d2-97c0-9010e67edc2e" providerId="ADAL" clId="{A2FB4567-FE74-46AA-9033-32474AE8B55D}" dt="2025-11-25T07:33:32.049" v="2655" actId="1076"/>
          <ac:picMkLst>
            <pc:docMk/>
            <pc:sldMk cId="2656074025" sldId="317"/>
            <ac:picMk id="42" creationId="{D2D7011C-940F-2903-8769-92B168CF99B5}"/>
          </ac:picMkLst>
        </pc:picChg>
        <pc:picChg chg="add del mod">
          <ac:chgData name="Lisa Møller Jacobsen" userId="06ac49e2-dd98-41d2-97c0-9010e67edc2e" providerId="ADAL" clId="{A2FB4567-FE74-46AA-9033-32474AE8B55D}" dt="2025-11-24T14:41:39.903" v="682" actId="478"/>
          <ac:picMkLst>
            <pc:docMk/>
            <pc:sldMk cId="2656074025" sldId="317"/>
            <ac:picMk id="1028" creationId="{B261BE96-77AA-A6F4-4681-F94EB9F1DFCD}"/>
          </ac:picMkLst>
        </pc:picChg>
      </pc:sldChg>
      <pc:sldChg chg="new del">
        <pc:chgData name="Lisa Møller Jacobsen" userId="06ac49e2-dd98-41d2-97c0-9010e67edc2e" providerId="ADAL" clId="{A2FB4567-FE74-46AA-9033-32474AE8B55D}" dt="2025-11-24T14:18:09.072" v="204" actId="680"/>
        <pc:sldMkLst>
          <pc:docMk/>
          <pc:sldMk cId="2010989932" sldId="318"/>
        </pc:sldMkLst>
      </pc:sldChg>
      <pc:sldChg chg="modSp add del mod ord">
        <pc:chgData name="Lisa Møller Jacobsen" userId="06ac49e2-dd98-41d2-97c0-9010e67edc2e" providerId="ADAL" clId="{A2FB4567-FE74-46AA-9033-32474AE8B55D}" dt="2025-11-24T15:40:20.547" v="2419" actId="47"/>
        <pc:sldMkLst>
          <pc:docMk/>
          <pc:sldMk cId="2098198843" sldId="318"/>
        </pc:sldMkLst>
        <pc:spChg chg="mod">
          <ac:chgData name="Lisa Møller Jacobsen" userId="06ac49e2-dd98-41d2-97c0-9010e67edc2e" providerId="ADAL" clId="{A2FB4567-FE74-46AA-9033-32474AE8B55D}" dt="2025-11-24T14:18:46.388" v="263" actId="20577"/>
          <ac:spMkLst>
            <pc:docMk/>
            <pc:sldMk cId="2098198843" sldId="318"/>
            <ac:spMk id="51" creationId="{A05BA8BB-8B56-67B3-AB33-6DFD99A34D2C}"/>
          </ac:spMkLst>
        </pc:spChg>
      </pc:sldChg>
      <pc:sldChg chg="addSp delSp new del mod">
        <pc:chgData name="Lisa Møller Jacobsen" userId="06ac49e2-dd98-41d2-97c0-9010e67edc2e" providerId="ADAL" clId="{A2FB4567-FE74-46AA-9033-32474AE8B55D}" dt="2025-11-24T15:22:35.397" v="1738" actId="680"/>
        <pc:sldMkLst>
          <pc:docMk/>
          <pc:sldMk cId="1313966160" sldId="319"/>
        </pc:sldMkLst>
        <pc:spChg chg="add del">
          <ac:chgData name="Lisa Møller Jacobsen" userId="06ac49e2-dd98-41d2-97c0-9010e67edc2e" providerId="ADAL" clId="{A2FB4567-FE74-46AA-9033-32474AE8B55D}" dt="2025-11-24T15:22:34.387" v="1737" actId="22"/>
          <ac:spMkLst>
            <pc:docMk/>
            <pc:sldMk cId="1313966160" sldId="319"/>
            <ac:spMk id="3" creationId="{C747CCCB-849C-474A-8CC8-5D076ABD6CB6}"/>
          </ac:spMkLst>
        </pc:spChg>
      </pc:sldChg>
      <pc:sldChg chg="new del">
        <pc:chgData name="Lisa Møller Jacobsen" userId="06ac49e2-dd98-41d2-97c0-9010e67edc2e" providerId="ADAL" clId="{A2FB4567-FE74-46AA-9033-32474AE8B55D}" dt="2025-11-24T14:59:58.766" v="900" actId="680"/>
        <pc:sldMkLst>
          <pc:docMk/>
          <pc:sldMk cId="1879817979" sldId="319"/>
        </pc:sldMkLst>
      </pc:sldChg>
      <pc:sldChg chg="modSp add mod">
        <pc:chgData name="Lisa Møller Jacobsen" userId="06ac49e2-dd98-41d2-97c0-9010e67edc2e" providerId="ADAL" clId="{A2FB4567-FE74-46AA-9033-32474AE8B55D}" dt="2025-11-24T19:01:41.065" v="2603" actId="1076"/>
        <pc:sldMkLst>
          <pc:docMk/>
          <pc:sldMk cId="4055975377" sldId="319"/>
        </pc:sldMkLst>
        <pc:spChg chg="mod">
          <ac:chgData name="Lisa Møller Jacobsen" userId="06ac49e2-dd98-41d2-97c0-9010e67edc2e" providerId="ADAL" clId="{A2FB4567-FE74-46AA-9033-32474AE8B55D}" dt="2025-11-24T19:01:33.041" v="2601" actId="1076"/>
          <ac:spMkLst>
            <pc:docMk/>
            <pc:sldMk cId="4055975377" sldId="319"/>
            <ac:spMk id="19" creationId="{49D78AEA-E233-24B4-C2EB-F993520DE69D}"/>
          </ac:spMkLst>
        </pc:spChg>
        <pc:picChg chg="mod">
          <ac:chgData name="Lisa Møller Jacobsen" userId="06ac49e2-dd98-41d2-97c0-9010e67edc2e" providerId="ADAL" clId="{A2FB4567-FE74-46AA-9033-32474AE8B55D}" dt="2025-11-24T19:01:41.065" v="2603" actId="1076"/>
          <ac:picMkLst>
            <pc:docMk/>
            <pc:sldMk cId="4055975377" sldId="319"/>
            <ac:picMk id="15" creationId="{EF971505-A61C-2E10-B965-7FF7158AB324}"/>
          </ac:picMkLst>
        </pc:picChg>
      </pc:sldChg>
      <pc:sldChg chg="new del">
        <pc:chgData name="Lisa Møller Jacobsen" userId="06ac49e2-dd98-41d2-97c0-9010e67edc2e" providerId="ADAL" clId="{A2FB4567-FE74-46AA-9033-32474AE8B55D}" dt="2025-11-24T15:37:47.175" v="2362" actId="47"/>
        <pc:sldMkLst>
          <pc:docMk/>
          <pc:sldMk cId="3833209983" sldId="320"/>
        </pc:sldMkLst>
      </pc:sldChg>
      <pc:sldChg chg="addSp delSp modSp add mod ord">
        <pc:chgData name="Lisa Møller Jacobsen" userId="06ac49e2-dd98-41d2-97c0-9010e67edc2e" providerId="ADAL" clId="{A2FB4567-FE74-46AA-9033-32474AE8B55D}" dt="2025-11-24T15:38:25.941" v="2374"/>
        <pc:sldMkLst>
          <pc:docMk/>
          <pc:sldMk cId="4283663921" sldId="320"/>
        </pc:sldMkLst>
        <pc:spChg chg="del mod">
          <ac:chgData name="Lisa Møller Jacobsen" userId="06ac49e2-dd98-41d2-97c0-9010e67edc2e" providerId="ADAL" clId="{A2FB4567-FE74-46AA-9033-32474AE8B55D}" dt="2025-11-24T15:38:12.222" v="2368"/>
          <ac:spMkLst>
            <pc:docMk/>
            <pc:sldMk cId="4283663921" sldId="320"/>
            <ac:spMk id="51" creationId="{38F93620-2F0E-38A9-5C12-38FD292D2118}"/>
          </ac:spMkLst>
        </pc:spChg>
        <pc:spChg chg="mod">
          <ac:chgData name="Lisa Møller Jacobsen" userId="06ac49e2-dd98-41d2-97c0-9010e67edc2e" providerId="ADAL" clId="{A2FB4567-FE74-46AA-9033-32474AE8B55D}" dt="2025-11-24T15:38:05.080" v="2365" actId="6549"/>
          <ac:spMkLst>
            <pc:docMk/>
            <pc:sldMk cId="4283663921" sldId="320"/>
            <ac:spMk id="53" creationId="{D1790586-5145-29B6-A572-7807C95EF838}"/>
          </ac:spMkLst>
        </pc:spChg>
        <pc:picChg chg="add mod">
          <ac:chgData name="Lisa Møller Jacobsen" userId="06ac49e2-dd98-41d2-97c0-9010e67edc2e" providerId="ADAL" clId="{A2FB4567-FE74-46AA-9033-32474AE8B55D}" dt="2025-11-24T15:38:21.897" v="2372" actId="1076"/>
          <ac:picMkLst>
            <pc:docMk/>
            <pc:sldMk cId="4283663921" sldId="320"/>
            <ac:picMk id="15" creationId="{5E1CB19C-DDD0-3A16-EAE7-1C8E4BC34D62}"/>
          </ac:picMkLst>
        </pc:picChg>
        <pc:picChg chg="del">
          <ac:chgData name="Lisa Møller Jacobsen" userId="06ac49e2-dd98-41d2-97c0-9010e67edc2e" providerId="ADAL" clId="{A2FB4567-FE74-46AA-9033-32474AE8B55D}" dt="2025-11-24T15:37:57.417" v="2364" actId="478"/>
          <ac:picMkLst>
            <pc:docMk/>
            <pc:sldMk cId="4283663921" sldId="320"/>
            <ac:picMk id="25" creationId="{92249EE9-DCE3-8716-6573-93A0780726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F5788-1CAD-40A3-81DC-89BEAE2A3A5B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006C5-BC3C-4902-9136-F7F7A8B676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17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3821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79DEA-297F-93D3-C2C0-A45056A0C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4A74DC3-EAA6-BDE3-3CE6-DB932F5E1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26A76B-90E0-074B-8E33-02EC2C864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F418DF-2499-D22A-FD22-20FC7A306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060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05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74180-0A5E-B9B9-CB26-B6337794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0DEBFA1-D18F-B2E7-B8D5-F2342AE9A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2B06F39-6B0C-57F1-EE42-C4629351F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16ACD8-4D78-FED0-3292-F459871A9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07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23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520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250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84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A4049-D503-6B44-4C7D-E81064639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07E371C-2AD2-E227-8124-E79880880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65CF07BF-5A2F-AAB7-E02D-09BCF1DD2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7A7D576-B305-E360-307B-C5F203EDC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46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006C5-BC3C-4902-9136-F7F7A8B6764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51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sv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hyperlink" Target="https://www.youtube.com/watch?v=dZ0GG2kcH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208471" y="-487692"/>
            <a:ext cx="20764500" cy="1360140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9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777561" y="552260"/>
            <a:ext cx="15858505" cy="7940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a-DK" sz="80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Simulation og VR – </a:t>
            </a:r>
          </a:p>
          <a:p>
            <a:r>
              <a:rPr lang="da-DK" sz="80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praksisnær</a:t>
            </a:r>
            <a:r>
              <a:rPr lang="da-DK" sz="80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læring i et trygt rum</a:t>
            </a:r>
          </a:p>
          <a:p>
            <a:endParaRPr lang="da-DK" sz="80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r>
              <a:rPr lang="da-DK" sz="80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SOSU Østjylland</a:t>
            </a:r>
          </a:p>
          <a:p>
            <a:endParaRPr lang="da-DK" sz="28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endParaRPr lang="da-DK" sz="28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endParaRPr lang="da-DK" sz="28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endParaRPr lang="da-DK" sz="28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  <a:p>
            <a:r>
              <a:rPr lang="da-DK" sz="28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Lisa Møller Jacobsen</a:t>
            </a:r>
          </a:p>
          <a:p>
            <a:r>
              <a:rPr lang="da-DK" sz="28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Projektleder og velfærds-</a:t>
            </a:r>
          </a:p>
          <a:p>
            <a:r>
              <a:rPr lang="da-DK" sz="28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teknologisk læringskonsulent</a:t>
            </a:r>
            <a:endParaRPr lang="da-DK" sz="2800" b="1" dirty="0">
              <a:solidFill>
                <a:srgbClr val="FFFFFF"/>
              </a:solidFill>
              <a:latin typeface="Quicksand Bold"/>
              <a:ea typeface="Quicksand Bold"/>
              <a:cs typeface="Quicksand Bold"/>
            </a:endParaRPr>
          </a:p>
        </p:txBody>
      </p:sp>
      <p:grpSp>
        <p:nvGrpSpPr>
          <p:cNvPr id="20" name="Group 20"/>
          <p:cNvGrpSpPr/>
          <p:nvPr/>
        </p:nvGrpSpPr>
        <p:grpSpPr>
          <a:xfrm rot="5400000">
            <a:off x="14903142" y="4695072"/>
            <a:ext cx="2804487" cy="2410106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5301" y="0"/>
              <a:ext cx="802198" cy="698500"/>
            </a:xfrm>
            <a:custGeom>
              <a:avLst/>
              <a:gdLst/>
              <a:ahLst/>
              <a:cxnLst/>
              <a:rect l="l" t="t" r="r" b="b"/>
              <a:pathLst>
                <a:path w="802198" h="698500">
                  <a:moveTo>
                    <a:pt x="793616" y="373111"/>
                  </a:moveTo>
                  <a:lnTo>
                    <a:pt x="618182" y="674639"/>
                  </a:lnTo>
                  <a:cubicBezTo>
                    <a:pt x="609587" y="689412"/>
                    <a:pt x="593785" y="698500"/>
                    <a:pt x="576694" y="698500"/>
                  </a:cubicBezTo>
                  <a:lnTo>
                    <a:pt x="225504" y="698500"/>
                  </a:lnTo>
                  <a:cubicBezTo>
                    <a:pt x="208413" y="698500"/>
                    <a:pt x="192611" y="689412"/>
                    <a:pt x="184016" y="674639"/>
                  </a:cubicBezTo>
                  <a:lnTo>
                    <a:pt x="8582" y="373111"/>
                  </a:lnTo>
                  <a:cubicBezTo>
                    <a:pt x="0" y="358361"/>
                    <a:pt x="0" y="340139"/>
                    <a:pt x="8582" y="325389"/>
                  </a:cubicBezTo>
                  <a:lnTo>
                    <a:pt x="184016" y="23861"/>
                  </a:lnTo>
                  <a:cubicBezTo>
                    <a:pt x="192611" y="9088"/>
                    <a:pt x="208413" y="0"/>
                    <a:pt x="225504" y="0"/>
                  </a:cubicBezTo>
                  <a:lnTo>
                    <a:pt x="576694" y="0"/>
                  </a:lnTo>
                  <a:cubicBezTo>
                    <a:pt x="593785" y="0"/>
                    <a:pt x="609587" y="9088"/>
                    <a:pt x="618182" y="23861"/>
                  </a:cubicBezTo>
                  <a:lnTo>
                    <a:pt x="793616" y="325389"/>
                  </a:lnTo>
                  <a:cubicBezTo>
                    <a:pt x="802198" y="340139"/>
                    <a:pt x="802198" y="358361"/>
                    <a:pt x="793616" y="373111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flipH="1">
            <a:off x="10075742" y="3156142"/>
            <a:ext cx="11486518" cy="10668104"/>
          </a:xfrm>
          <a:custGeom>
            <a:avLst/>
            <a:gdLst/>
            <a:ahLst/>
            <a:cxnLst/>
            <a:rect l="l" t="t" r="r" b="b"/>
            <a:pathLst>
              <a:path w="11486518" h="10668104">
                <a:moveTo>
                  <a:pt x="11486518" y="0"/>
                </a:moveTo>
                <a:lnTo>
                  <a:pt x="0" y="0"/>
                </a:lnTo>
                <a:lnTo>
                  <a:pt x="0" y="10668104"/>
                </a:lnTo>
                <a:lnTo>
                  <a:pt x="11486518" y="10668104"/>
                </a:lnTo>
                <a:lnTo>
                  <a:pt x="11486518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grpSp>
        <p:nvGrpSpPr>
          <p:cNvPr id="29" name="Group 29"/>
          <p:cNvGrpSpPr/>
          <p:nvPr/>
        </p:nvGrpSpPr>
        <p:grpSpPr>
          <a:xfrm rot="5400000">
            <a:off x="8796155" y="7286733"/>
            <a:ext cx="954640" cy="820394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4672" y="0"/>
              <a:ext cx="803456" cy="698500"/>
            </a:xfrm>
            <a:custGeom>
              <a:avLst/>
              <a:gdLst/>
              <a:ahLst/>
              <a:cxnLst/>
              <a:rect l="l" t="t" r="r" b="b"/>
              <a:pathLst>
                <a:path w="803456" h="698500">
                  <a:moveTo>
                    <a:pt x="795893" y="370279"/>
                  </a:moveTo>
                  <a:lnTo>
                    <a:pt x="617163" y="677471"/>
                  </a:lnTo>
                  <a:cubicBezTo>
                    <a:pt x="609588" y="690491"/>
                    <a:pt x="595661" y="698500"/>
                    <a:pt x="580599" y="698500"/>
                  </a:cubicBezTo>
                  <a:lnTo>
                    <a:pt x="222857" y="698500"/>
                  </a:lnTo>
                  <a:cubicBezTo>
                    <a:pt x="207795" y="698500"/>
                    <a:pt x="193868" y="690491"/>
                    <a:pt x="186293" y="677471"/>
                  </a:cubicBezTo>
                  <a:lnTo>
                    <a:pt x="7563" y="370279"/>
                  </a:lnTo>
                  <a:cubicBezTo>
                    <a:pt x="0" y="357280"/>
                    <a:pt x="0" y="341220"/>
                    <a:pt x="7563" y="328221"/>
                  </a:cubicBezTo>
                  <a:lnTo>
                    <a:pt x="186293" y="21029"/>
                  </a:lnTo>
                  <a:cubicBezTo>
                    <a:pt x="193868" y="8009"/>
                    <a:pt x="207795" y="0"/>
                    <a:pt x="222857" y="0"/>
                  </a:cubicBezTo>
                  <a:lnTo>
                    <a:pt x="580599" y="0"/>
                  </a:lnTo>
                  <a:cubicBezTo>
                    <a:pt x="595661" y="0"/>
                    <a:pt x="609588" y="8009"/>
                    <a:pt x="617163" y="21029"/>
                  </a:cubicBezTo>
                  <a:lnTo>
                    <a:pt x="795893" y="328221"/>
                  </a:lnTo>
                  <a:cubicBezTo>
                    <a:pt x="803456" y="341220"/>
                    <a:pt x="803456" y="357280"/>
                    <a:pt x="795893" y="370279"/>
                  </a:cubicBezTo>
                  <a:close/>
                </a:path>
              </a:pathLst>
            </a:custGeom>
            <a:solidFill>
              <a:srgbClr val="438E58"/>
            </a:solidFill>
            <a:ln w="19050" cap="sq">
              <a:solidFill>
                <a:srgbClr val="448F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18749" tIns="18749" rIns="18749" bIns="18749" rtlCol="0" anchor="ctr"/>
            <a:lstStyle/>
            <a:p>
              <a:pPr algn="ctr">
                <a:lnSpc>
                  <a:spcPts val="1032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2425884" y="4231284"/>
            <a:ext cx="561657" cy="482674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7941" y="0"/>
              <a:ext cx="796919" cy="698500"/>
            </a:xfrm>
            <a:custGeom>
              <a:avLst/>
              <a:gdLst/>
              <a:ahLst/>
              <a:cxnLst/>
              <a:rect l="l" t="t" r="r" b="b"/>
              <a:pathLst>
                <a:path w="796919" h="698500">
                  <a:moveTo>
                    <a:pt x="784063" y="384993"/>
                  </a:moveTo>
                  <a:lnTo>
                    <a:pt x="622455" y="662757"/>
                  </a:lnTo>
                  <a:cubicBezTo>
                    <a:pt x="609580" y="684886"/>
                    <a:pt x="585909" y="698500"/>
                    <a:pt x="560307" y="698500"/>
                  </a:cubicBezTo>
                  <a:lnTo>
                    <a:pt x="236611" y="698500"/>
                  </a:lnTo>
                  <a:cubicBezTo>
                    <a:pt x="211009" y="698500"/>
                    <a:pt x="187338" y="684886"/>
                    <a:pt x="174463" y="662757"/>
                  </a:cubicBezTo>
                  <a:lnTo>
                    <a:pt x="12855" y="384993"/>
                  </a:lnTo>
                  <a:cubicBezTo>
                    <a:pt x="0" y="362898"/>
                    <a:pt x="0" y="335602"/>
                    <a:pt x="12855" y="313507"/>
                  </a:cubicBezTo>
                  <a:lnTo>
                    <a:pt x="174463" y="35743"/>
                  </a:lnTo>
                  <a:cubicBezTo>
                    <a:pt x="187338" y="13614"/>
                    <a:pt x="211009" y="0"/>
                    <a:pt x="236611" y="0"/>
                  </a:cubicBezTo>
                  <a:lnTo>
                    <a:pt x="560307" y="0"/>
                  </a:lnTo>
                  <a:cubicBezTo>
                    <a:pt x="585909" y="0"/>
                    <a:pt x="609580" y="13614"/>
                    <a:pt x="622455" y="35743"/>
                  </a:cubicBezTo>
                  <a:lnTo>
                    <a:pt x="784063" y="313507"/>
                  </a:lnTo>
                  <a:cubicBezTo>
                    <a:pt x="796918" y="335602"/>
                    <a:pt x="796918" y="362898"/>
                    <a:pt x="784063" y="38499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48F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5400000">
            <a:off x="17240101" y="8747616"/>
            <a:ext cx="542735" cy="466413"/>
            <a:chOff x="0" y="0"/>
            <a:chExt cx="812800" cy="698500"/>
          </a:xfrm>
        </p:grpSpPr>
        <p:sp>
          <p:nvSpPr>
            <p:cNvPr id="36" name="Freeform 36"/>
            <p:cNvSpPr/>
            <p:nvPr/>
          </p:nvSpPr>
          <p:spPr>
            <a:xfrm>
              <a:off x="8218" y="0"/>
              <a:ext cx="796365" cy="698500"/>
            </a:xfrm>
            <a:custGeom>
              <a:avLst/>
              <a:gdLst/>
              <a:ahLst/>
              <a:cxnLst/>
              <a:rect l="l" t="t" r="r" b="b"/>
              <a:pathLst>
                <a:path w="796365" h="698500">
                  <a:moveTo>
                    <a:pt x="783061" y="386239"/>
                  </a:moveTo>
                  <a:lnTo>
                    <a:pt x="622903" y="661511"/>
                  </a:lnTo>
                  <a:cubicBezTo>
                    <a:pt x="609579" y="684412"/>
                    <a:pt x="585083" y="698500"/>
                    <a:pt x="558588" y="698500"/>
                  </a:cubicBezTo>
                  <a:lnTo>
                    <a:pt x="237776" y="698500"/>
                  </a:lnTo>
                  <a:cubicBezTo>
                    <a:pt x="211281" y="698500"/>
                    <a:pt x="186785" y="684412"/>
                    <a:pt x="173461" y="661511"/>
                  </a:cubicBezTo>
                  <a:lnTo>
                    <a:pt x="13303" y="386239"/>
                  </a:lnTo>
                  <a:cubicBezTo>
                    <a:pt x="0" y="363374"/>
                    <a:pt x="0" y="335126"/>
                    <a:pt x="13303" y="312261"/>
                  </a:cubicBezTo>
                  <a:lnTo>
                    <a:pt x="173461" y="36989"/>
                  </a:lnTo>
                  <a:cubicBezTo>
                    <a:pt x="186785" y="14088"/>
                    <a:pt x="211281" y="0"/>
                    <a:pt x="237776" y="0"/>
                  </a:cubicBezTo>
                  <a:lnTo>
                    <a:pt x="558588" y="0"/>
                  </a:lnTo>
                  <a:cubicBezTo>
                    <a:pt x="585083" y="0"/>
                    <a:pt x="609579" y="14088"/>
                    <a:pt x="622903" y="36989"/>
                  </a:cubicBezTo>
                  <a:lnTo>
                    <a:pt x="783061" y="312261"/>
                  </a:lnTo>
                  <a:cubicBezTo>
                    <a:pt x="796364" y="335126"/>
                    <a:pt x="796364" y="363374"/>
                    <a:pt x="783061" y="3862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5400000">
            <a:off x="13443429" y="9084815"/>
            <a:ext cx="389529" cy="334751"/>
            <a:chOff x="0" y="0"/>
            <a:chExt cx="812800" cy="698500"/>
          </a:xfrm>
        </p:grpSpPr>
        <p:sp>
          <p:nvSpPr>
            <p:cNvPr id="39" name="Freeform 39"/>
            <p:cNvSpPr/>
            <p:nvPr/>
          </p:nvSpPr>
          <p:spPr>
            <a:xfrm>
              <a:off x="11450" y="0"/>
              <a:ext cx="789901" cy="698500"/>
            </a:xfrm>
            <a:custGeom>
              <a:avLst/>
              <a:gdLst/>
              <a:ahLst/>
              <a:cxnLst/>
              <a:rect l="l" t="t" r="r" b="b"/>
              <a:pathLst>
                <a:path w="789901" h="698500">
                  <a:moveTo>
                    <a:pt x="771365" y="400787"/>
                  </a:moveTo>
                  <a:lnTo>
                    <a:pt x="628135" y="646963"/>
                  </a:lnTo>
                  <a:cubicBezTo>
                    <a:pt x="609571" y="678871"/>
                    <a:pt x="575440" y="698500"/>
                    <a:pt x="538525" y="698500"/>
                  </a:cubicBezTo>
                  <a:lnTo>
                    <a:pt x="251375" y="698500"/>
                  </a:lnTo>
                  <a:cubicBezTo>
                    <a:pt x="214460" y="698500"/>
                    <a:pt x="180329" y="678871"/>
                    <a:pt x="161765" y="646963"/>
                  </a:cubicBezTo>
                  <a:lnTo>
                    <a:pt x="18535" y="400787"/>
                  </a:lnTo>
                  <a:cubicBezTo>
                    <a:pt x="0" y="368929"/>
                    <a:pt x="0" y="329571"/>
                    <a:pt x="18535" y="297713"/>
                  </a:cubicBezTo>
                  <a:lnTo>
                    <a:pt x="161765" y="51537"/>
                  </a:lnTo>
                  <a:cubicBezTo>
                    <a:pt x="180329" y="19629"/>
                    <a:pt x="214460" y="0"/>
                    <a:pt x="251375" y="0"/>
                  </a:cubicBezTo>
                  <a:lnTo>
                    <a:pt x="538525" y="0"/>
                  </a:lnTo>
                  <a:cubicBezTo>
                    <a:pt x="575440" y="0"/>
                    <a:pt x="609571" y="19629"/>
                    <a:pt x="628135" y="51537"/>
                  </a:cubicBezTo>
                  <a:lnTo>
                    <a:pt x="771365" y="297713"/>
                  </a:lnTo>
                  <a:cubicBezTo>
                    <a:pt x="789900" y="329571"/>
                    <a:pt x="789900" y="368929"/>
                    <a:pt x="771365" y="400787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5400000">
            <a:off x="17245065" y="1826866"/>
            <a:ext cx="472146" cy="405751"/>
            <a:chOff x="0" y="0"/>
            <a:chExt cx="812800" cy="698500"/>
          </a:xfrm>
        </p:grpSpPr>
        <p:sp>
          <p:nvSpPr>
            <p:cNvPr id="42" name="Freeform 42"/>
            <p:cNvSpPr/>
            <p:nvPr/>
          </p:nvSpPr>
          <p:spPr>
            <a:xfrm>
              <a:off x="9446" y="0"/>
              <a:ext cx="793908" cy="698500"/>
            </a:xfrm>
            <a:custGeom>
              <a:avLst/>
              <a:gdLst/>
              <a:ahLst/>
              <a:cxnLst/>
              <a:rect l="l" t="t" r="r" b="b"/>
              <a:pathLst>
                <a:path w="793908" h="698500">
                  <a:moveTo>
                    <a:pt x="778616" y="391769"/>
                  </a:moveTo>
                  <a:lnTo>
                    <a:pt x="624892" y="655981"/>
                  </a:lnTo>
                  <a:cubicBezTo>
                    <a:pt x="609576" y="682305"/>
                    <a:pt x="581418" y="698500"/>
                    <a:pt x="550962" y="698500"/>
                  </a:cubicBezTo>
                  <a:lnTo>
                    <a:pt x="242946" y="698500"/>
                  </a:lnTo>
                  <a:cubicBezTo>
                    <a:pt x="212490" y="698500"/>
                    <a:pt x="184332" y="682305"/>
                    <a:pt x="169016" y="655981"/>
                  </a:cubicBezTo>
                  <a:lnTo>
                    <a:pt x="15292" y="391769"/>
                  </a:lnTo>
                  <a:cubicBezTo>
                    <a:pt x="0" y="365485"/>
                    <a:pt x="0" y="333015"/>
                    <a:pt x="15292" y="306731"/>
                  </a:cubicBezTo>
                  <a:lnTo>
                    <a:pt x="169016" y="42519"/>
                  </a:lnTo>
                  <a:cubicBezTo>
                    <a:pt x="184332" y="16195"/>
                    <a:pt x="212490" y="0"/>
                    <a:pt x="242946" y="0"/>
                  </a:cubicBezTo>
                  <a:lnTo>
                    <a:pt x="550962" y="0"/>
                  </a:lnTo>
                  <a:cubicBezTo>
                    <a:pt x="581418" y="0"/>
                    <a:pt x="609576" y="16195"/>
                    <a:pt x="624892" y="42519"/>
                  </a:cubicBezTo>
                  <a:lnTo>
                    <a:pt x="778616" y="306731"/>
                  </a:lnTo>
                  <a:cubicBezTo>
                    <a:pt x="793908" y="333015"/>
                    <a:pt x="793908" y="365485"/>
                    <a:pt x="778616" y="391769"/>
                  </a:cubicBezTo>
                  <a:close/>
                </a:path>
              </a:pathLst>
            </a:custGeom>
            <a:solidFill>
              <a:srgbClr val="438E58"/>
            </a:solidFill>
            <a:ln w="19050" cap="sq">
              <a:solidFill>
                <a:srgbClr val="448F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18749" tIns="18749" rIns="18749" bIns="18749" rtlCol="0" anchor="ctr"/>
            <a:lstStyle/>
            <a:p>
              <a:pPr algn="ctr">
                <a:lnSpc>
                  <a:spcPts val="1032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 rot="5400000">
            <a:off x="15199797" y="3112671"/>
            <a:ext cx="666034" cy="572373"/>
            <a:chOff x="0" y="0"/>
            <a:chExt cx="812800" cy="698500"/>
          </a:xfrm>
        </p:grpSpPr>
        <p:sp>
          <p:nvSpPr>
            <p:cNvPr id="45" name="Freeform 45"/>
            <p:cNvSpPr/>
            <p:nvPr/>
          </p:nvSpPr>
          <p:spPr>
            <a:xfrm>
              <a:off x="6696" y="0"/>
              <a:ext cx="799408" cy="698500"/>
            </a:xfrm>
            <a:custGeom>
              <a:avLst/>
              <a:gdLst/>
              <a:ahLst/>
              <a:cxnLst/>
              <a:rect l="l" t="t" r="r" b="b"/>
              <a:pathLst>
                <a:path w="799408" h="698500">
                  <a:moveTo>
                    <a:pt x="788567" y="379391"/>
                  </a:moveTo>
                  <a:lnTo>
                    <a:pt x="620441" y="668359"/>
                  </a:lnTo>
                  <a:cubicBezTo>
                    <a:pt x="609583" y="687020"/>
                    <a:pt x="589622" y="698500"/>
                    <a:pt x="568032" y="698500"/>
                  </a:cubicBezTo>
                  <a:lnTo>
                    <a:pt x="231376" y="698500"/>
                  </a:lnTo>
                  <a:cubicBezTo>
                    <a:pt x="209786" y="698500"/>
                    <a:pt x="189825" y="687020"/>
                    <a:pt x="178967" y="668359"/>
                  </a:cubicBezTo>
                  <a:lnTo>
                    <a:pt x="10841" y="379391"/>
                  </a:lnTo>
                  <a:cubicBezTo>
                    <a:pt x="0" y="360759"/>
                    <a:pt x="0" y="337741"/>
                    <a:pt x="10841" y="319109"/>
                  </a:cubicBezTo>
                  <a:lnTo>
                    <a:pt x="178967" y="30141"/>
                  </a:lnTo>
                  <a:cubicBezTo>
                    <a:pt x="189825" y="11480"/>
                    <a:pt x="209786" y="0"/>
                    <a:pt x="231376" y="0"/>
                  </a:cubicBezTo>
                  <a:lnTo>
                    <a:pt x="568032" y="0"/>
                  </a:lnTo>
                  <a:cubicBezTo>
                    <a:pt x="589622" y="0"/>
                    <a:pt x="609583" y="11480"/>
                    <a:pt x="620441" y="30141"/>
                  </a:cubicBezTo>
                  <a:lnTo>
                    <a:pt x="788567" y="319109"/>
                  </a:lnTo>
                  <a:cubicBezTo>
                    <a:pt x="799408" y="337741"/>
                    <a:pt x="799408" y="360759"/>
                    <a:pt x="788567" y="379391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 rot="5400000">
            <a:off x="11225893" y="8333321"/>
            <a:ext cx="404581" cy="347687"/>
            <a:chOff x="0" y="0"/>
            <a:chExt cx="812800" cy="698500"/>
          </a:xfrm>
        </p:grpSpPr>
        <p:sp>
          <p:nvSpPr>
            <p:cNvPr id="48" name="Freeform 48"/>
            <p:cNvSpPr/>
            <p:nvPr/>
          </p:nvSpPr>
          <p:spPr>
            <a:xfrm>
              <a:off x="11024" y="0"/>
              <a:ext cx="790753" cy="698500"/>
            </a:xfrm>
            <a:custGeom>
              <a:avLst/>
              <a:gdLst/>
              <a:ahLst/>
              <a:cxnLst/>
              <a:rect l="l" t="t" r="r" b="b"/>
              <a:pathLst>
                <a:path w="790753" h="698500">
                  <a:moveTo>
                    <a:pt x="772906" y="398870"/>
                  </a:moveTo>
                  <a:lnTo>
                    <a:pt x="627446" y="648880"/>
                  </a:lnTo>
                  <a:cubicBezTo>
                    <a:pt x="609572" y="679601"/>
                    <a:pt x="576711" y="698500"/>
                    <a:pt x="541169" y="698500"/>
                  </a:cubicBezTo>
                  <a:lnTo>
                    <a:pt x="249583" y="698500"/>
                  </a:lnTo>
                  <a:cubicBezTo>
                    <a:pt x="214041" y="698500"/>
                    <a:pt x="181180" y="679601"/>
                    <a:pt x="163306" y="648880"/>
                  </a:cubicBezTo>
                  <a:lnTo>
                    <a:pt x="17846" y="398870"/>
                  </a:lnTo>
                  <a:cubicBezTo>
                    <a:pt x="0" y="368197"/>
                    <a:pt x="0" y="330303"/>
                    <a:pt x="17846" y="299630"/>
                  </a:cubicBezTo>
                  <a:lnTo>
                    <a:pt x="163306" y="49620"/>
                  </a:lnTo>
                  <a:cubicBezTo>
                    <a:pt x="181180" y="18899"/>
                    <a:pt x="214041" y="0"/>
                    <a:pt x="249583" y="0"/>
                  </a:cubicBezTo>
                  <a:lnTo>
                    <a:pt x="541169" y="0"/>
                  </a:lnTo>
                  <a:cubicBezTo>
                    <a:pt x="576711" y="0"/>
                    <a:pt x="609572" y="18899"/>
                    <a:pt x="627446" y="49620"/>
                  </a:cubicBezTo>
                  <a:lnTo>
                    <a:pt x="772906" y="299630"/>
                  </a:lnTo>
                  <a:cubicBezTo>
                    <a:pt x="790752" y="330303"/>
                    <a:pt x="790752" y="368197"/>
                    <a:pt x="772906" y="3988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sp>
        <p:nvSpPr>
          <p:cNvPr id="50" name="Freeform 50"/>
          <p:cNvSpPr/>
          <p:nvPr/>
        </p:nvSpPr>
        <p:spPr>
          <a:xfrm>
            <a:off x="8448203" y="9583426"/>
            <a:ext cx="1391593" cy="377052"/>
          </a:xfrm>
          <a:custGeom>
            <a:avLst/>
            <a:gdLst/>
            <a:ahLst/>
            <a:cxnLst/>
            <a:rect l="l" t="t" r="r" b="b"/>
            <a:pathLst>
              <a:path w="1391593" h="377052">
                <a:moveTo>
                  <a:pt x="0" y="0"/>
                </a:moveTo>
                <a:lnTo>
                  <a:pt x="1391594" y="0"/>
                </a:lnTo>
                <a:lnTo>
                  <a:pt x="1391594" y="377052"/>
                </a:lnTo>
                <a:lnTo>
                  <a:pt x="0" y="377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6BA58EF4-464B-6974-1383-FF384A198992}"/>
              </a:ext>
            </a:extLst>
          </p:cNvPr>
          <p:cNvSpPr txBox="1"/>
          <p:nvPr/>
        </p:nvSpPr>
        <p:spPr>
          <a:xfrm>
            <a:off x="10651161" y="570374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652BA853-5474-A54A-1258-EE71469AE5AE}"/>
              </a:ext>
            </a:extLst>
          </p:cNvPr>
          <p:cNvGrpSpPr/>
          <p:nvPr/>
        </p:nvGrpSpPr>
        <p:grpSpPr>
          <a:xfrm>
            <a:off x="12812663" y="4335578"/>
            <a:ext cx="4229366" cy="4911125"/>
            <a:chOff x="12957265" y="4369666"/>
            <a:chExt cx="4229366" cy="4911125"/>
          </a:xfrm>
        </p:grpSpPr>
        <p:sp>
          <p:nvSpPr>
            <p:cNvPr id="54" name="Heksagon 53">
              <a:extLst>
                <a:ext uri="{FF2B5EF4-FFF2-40B4-BE49-F238E27FC236}">
                  <a16:creationId xmlns:a16="http://schemas.microsoft.com/office/drawing/2014/main" id="{AE20CD3F-3248-65C6-00C1-17E8BAF1A82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616385" y="4710546"/>
              <a:ext cx="4911125" cy="4229366"/>
            </a:xfrm>
            <a:prstGeom prst="hexagon">
              <a:avLst>
                <a:gd name="adj" fmla="val 29573"/>
                <a:gd name="vf" fmla="val 115470"/>
              </a:avLst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blurRad="965200" sx="120000" sy="120000" algn="ctr" rotWithShape="0">
                <a:schemeClr val="tx1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Heksagon 56">
              <a:extLst>
                <a:ext uri="{FF2B5EF4-FFF2-40B4-BE49-F238E27FC236}">
                  <a16:creationId xmlns:a16="http://schemas.microsoft.com/office/drawing/2014/main" id="{BC43E584-2296-CD09-37E5-9356F044AF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2722495" y="4820459"/>
              <a:ext cx="4680265" cy="4030554"/>
            </a:xfrm>
            <a:prstGeom prst="hexagon">
              <a:avLst>
                <a:gd name="adj" fmla="val 29573"/>
                <a:gd name="vf" fmla="val 115470"/>
              </a:avLst>
            </a:prstGeom>
            <a:blipFill dpi="0" rotWithShape="0">
              <a:blip r:embed="rId7"/>
              <a:srcRect/>
              <a:stretch>
                <a:fillRect l="-44482" t="-62520" r="-32566" b="-59588"/>
              </a:stretch>
            </a:blip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da-DK" dirty="0"/>
            </a:p>
          </p:txBody>
        </p:sp>
      </p:grpSp>
      <p:pic>
        <p:nvPicPr>
          <p:cNvPr id="1026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E447A9E3-3988-1BE2-8DB4-9E99D3C9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5" y="8623442"/>
            <a:ext cx="4986088" cy="124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CF132-8F6E-F9D1-FC68-56046DB77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8688A00-D243-0D53-9A21-696921489FC7}"/>
              </a:ext>
            </a:extLst>
          </p:cNvPr>
          <p:cNvGrpSpPr/>
          <p:nvPr/>
        </p:nvGrpSpPr>
        <p:grpSpPr>
          <a:xfrm>
            <a:off x="9144000" y="0"/>
            <a:ext cx="9144000" cy="10287000"/>
            <a:chOff x="0" y="0"/>
            <a:chExt cx="2408296" cy="286922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7BFFAE-F0E7-47B8-32D2-F8FA907374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08296" cy="2869221"/>
            </a:xfrm>
            <a:custGeom>
              <a:avLst/>
              <a:gdLst/>
              <a:ahLst/>
              <a:cxnLst/>
              <a:rect l="l" t="t" r="r" b="b"/>
              <a:pathLst>
                <a:path w="2408296" h="2869221">
                  <a:moveTo>
                    <a:pt x="0" y="0"/>
                  </a:moveTo>
                  <a:lnTo>
                    <a:pt x="2408296" y="0"/>
                  </a:lnTo>
                  <a:lnTo>
                    <a:pt x="2408296" y="2869221"/>
                  </a:lnTo>
                  <a:lnTo>
                    <a:pt x="0" y="2869221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68E21B2-EFF2-A7A3-A651-6755B69F6454}"/>
                </a:ext>
              </a:extLst>
            </p:cNvPr>
            <p:cNvSpPr txBox="1"/>
            <p:nvPr/>
          </p:nvSpPr>
          <p:spPr>
            <a:xfrm>
              <a:off x="0" y="-190500"/>
              <a:ext cx="2408296" cy="3059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366B5A2-B269-F90B-F1C5-086E3B43391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0314951" y="5359077"/>
            <a:ext cx="3065979" cy="2634825"/>
            <a:chOff x="0" y="0"/>
            <a:chExt cx="812800" cy="6985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98ECDD2-96CC-B42D-D195-8D73E18819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49" y="0"/>
              <a:ext cx="803102" cy="698500"/>
            </a:xfrm>
            <a:custGeom>
              <a:avLst/>
              <a:gdLst/>
              <a:ahLst/>
              <a:cxnLst/>
              <a:rect l="l" t="t" r="r" b="b"/>
              <a:pathLst>
                <a:path w="803102" h="698500">
                  <a:moveTo>
                    <a:pt x="795252" y="371076"/>
                  </a:moveTo>
                  <a:lnTo>
                    <a:pt x="617450" y="676674"/>
                  </a:lnTo>
                  <a:cubicBezTo>
                    <a:pt x="609588" y="690187"/>
                    <a:pt x="595133" y="698500"/>
                    <a:pt x="579500" y="698500"/>
                  </a:cubicBezTo>
                  <a:lnTo>
                    <a:pt x="223602" y="698500"/>
                  </a:lnTo>
                  <a:cubicBezTo>
                    <a:pt x="207969" y="698500"/>
                    <a:pt x="193514" y="690187"/>
                    <a:pt x="185652" y="676674"/>
                  </a:cubicBezTo>
                  <a:lnTo>
                    <a:pt x="7850" y="371076"/>
                  </a:lnTo>
                  <a:cubicBezTo>
                    <a:pt x="0" y="357584"/>
                    <a:pt x="0" y="340916"/>
                    <a:pt x="7850" y="327424"/>
                  </a:cubicBezTo>
                  <a:lnTo>
                    <a:pt x="185652" y="21826"/>
                  </a:lnTo>
                  <a:cubicBezTo>
                    <a:pt x="193514" y="8313"/>
                    <a:pt x="207969" y="0"/>
                    <a:pt x="223602" y="0"/>
                  </a:cubicBezTo>
                  <a:lnTo>
                    <a:pt x="579500" y="0"/>
                  </a:lnTo>
                  <a:cubicBezTo>
                    <a:pt x="595133" y="0"/>
                    <a:pt x="609588" y="8313"/>
                    <a:pt x="617450" y="21826"/>
                  </a:cubicBezTo>
                  <a:lnTo>
                    <a:pt x="795252" y="327424"/>
                  </a:lnTo>
                  <a:cubicBezTo>
                    <a:pt x="803102" y="340916"/>
                    <a:pt x="803102" y="357584"/>
                    <a:pt x="795252" y="371076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7CD1FFB-C0D4-1C9B-3C3B-8AC7C439989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00559EB2-D0D9-6519-1B0E-81F5DAA9E2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4068666" y="-3610356"/>
            <a:ext cx="6218371" cy="5775312"/>
          </a:xfrm>
          <a:custGeom>
            <a:avLst/>
            <a:gdLst/>
            <a:ahLst/>
            <a:cxnLst/>
            <a:rect l="l" t="t" r="r" b="b"/>
            <a:pathLst>
              <a:path w="6218371" h="5775312">
                <a:moveTo>
                  <a:pt x="0" y="5775312"/>
                </a:moveTo>
                <a:lnTo>
                  <a:pt x="6218371" y="5775312"/>
                </a:lnTo>
                <a:lnTo>
                  <a:pt x="6218371" y="0"/>
                </a:lnTo>
                <a:lnTo>
                  <a:pt x="0" y="0"/>
                </a:lnTo>
                <a:lnTo>
                  <a:pt x="0" y="5775312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9FD0B54-7793-C25C-71E1-F98372A9DA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52500"/>
            <a:ext cx="9849331" cy="94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 dirty="0" err="1">
                <a:solidFill>
                  <a:srgbClr val="00394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Kontakt</a:t>
            </a:r>
            <a:endParaRPr lang="en-US" sz="5000" b="1" dirty="0">
              <a:solidFill>
                <a:srgbClr val="003948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49D78AEA-E233-24B4-C2EB-F993520DE69D}"/>
              </a:ext>
            </a:extLst>
          </p:cNvPr>
          <p:cNvSpPr txBox="1">
            <a:spLocks/>
          </p:cNvSpPr>
          <p:nvPr/>
        </p:nvSpPr>
        <p:spPr>
          <a:xfrm>
            <a:off x="538195" y="2102906"/>
            <a:ext cx="8236709" cy="234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spc="87" dirty="0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Lisa Møller Jacobsen</a:t>
            </a:r>
          </a:p>
          <a:p>
            <a:pPr>
              <a:lnSpc>
                <a:spcPct val="150000"/>
              </a:lnSpc>
            </a:pPr>
            <a:r>
              <a:rPr lang="en-US" sz="2200" b="1" spc="87" dirty="0" err="1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Projektleder</a:t>
            </a:r>
            <a:r>
              <a:rPr lang="en-US" sz="2200" b="1" spc="87" dirty="0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og </a:t>
            </a:r>
            <a:r>
              <a:rPr lang="en-US" sz="2200" b="1" spc="87" dirty="0" err="1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velfærdsteknologisk</a:t>
            </a:r>
            <a:r>
              <a:rPr lang="en-US" sz="2200" b="1" spc="87" dirty="0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200" b="1" spc="87" dirty="0" err="1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læringskonsulent</a:t>
            </a:r>
            <a:endParaRPr lang="en-US" sz="2200" b="1" spc="71" dirty="0">
              <a:solidFill>
                <a:srgbClr val="003746"/>
              </a:solidFill>
              <a:latin typeface="Quicksand"/>
              <a:ea typeface="Quicksand Bold"/>
              <a:cs typeface="Quicksand Bold"/>
              <a:sym typeface="Quicksand"/>
            </a:endParaRPr>
          </a:p>
          <a:p>
            <a:pPr>
              <a:lnSpc>
                <a:spcPct val="150000"/>
              </a:lnSpc>
            </a:pPr>
            <a:r>
              <a:rPr lang="da-DK" sz="2000" dirty="0">
                <a:solidFill>
                  <a:srgbClr val="003948"/>
                </a:solidFill>
                <a:latin typeface="Quicksand" panose="020B0604020202020204" charset="0"/>
              </a:rPr>
              <a:t>lmj</a:t>
            </a:r>
            <a:r>
              <a:rPr lang="da-DK" sz="2000" b="0" i="0" dirty="0">
                <a:solidFill>
                  <a:srgbClr val="003948"/>
                </a:solidFill>
                <a:effectLst/>
                <a:latin typeface="Quicksand" panose="020B0604020202020204" charset="0"/>
              </a:rPr>
              <a:t>@sosuoj.dk</a:t>
            </a:r>
          </a:p>
          <a:p>
            <a:pPr>
              <a:lnSpc>
                <a:spcPct val="150000"/>
              </a:lnSpc>
            </a:pPr>
            <a:endParaRPr lang="da-DK" sz="2000" dirty="0">
              <a:solidFill>
                <a:srgbClr val="003948"/>
              </a:solidFill>
              <a:latin typeface="Quicksand" panose="020B0604020202020204" charset="0"/>
              <a:ea typeface="Quicksand"/>
              <a:cs typeface="Quicksand"/>
              <a:sym typeface="Quicksand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BD57D714-B94E-FE7F-1B6A-873C46B8B8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867707" y="9545326"/>
            <a:ext cx="1391593" cy="377052"/>
          </a:xfrm>
          <a:custGeom>
            <a:avLst/>
            <a:gdLst/>
            <a:ahLst/>
            <a:cxnLst/>
            <a:rect l="l" t="t" r="r" b="b"/>
            <a:pathLst>
              <a:path w="1391593" h="377052">
                <a:moveTo>
                  <a:pt x="0" y="0"/>
                </a:moveTo>
                <a:lnTo>
                  <a:pt x="1391593" y="0"/>
                </a:lnTo>
                <a:lnTo>
                  <a:pt x="1391593" y="377052"/>
                </a:lnTo>
                <a:lnTo>
                  <a:pt x="0" y="377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45" name="Group 45">
            <a:extLst>
              <a:ext uri="{FF2B5EF4-FFF2-40B4-BE49-F238E27FC236}">
                <a16:creationId xmlns:a16="http://schemas.microsoft.com/office/drawing/2014/main" id="{929265A5-6FD0-AE7B-0C08-496D75DDBE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5307328" y="8269627"/>
            <a:ext cx="475552" cy="408678"/>
            <a:chOff x="0" y="0"/>
            <a:chExt cx="812800" cy="698500"/>
          </a:xfrm>
        </p:grpSpPr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8C36C1E2-483D-5999-0C75-678444B0BB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8" y="0"/>
              <a:ext cx="794043" cy="698500"/>
            </a:xfrm>
            <a:custGeom>
              <a:avLst/>
              <a:gdLst/>
              <a:ahLst/>
              <a:cxnLst/>
              <a:rect l="l" t="t" r="r" b="b"/>
              <a:pathLst>
                <a:path w="794043" h="698500">
                  <a:moveTo>
                    <a:pt x="778861" y="391464"/>
                  </a:moveTo>
                  <a:lnTo>
                    <a:pt x="624783" y="656286"/>
                  </a:lnTo>
                  <a:cubicBezTo>
                    <a:pt x="609577" y="682421"/>
                    <a:pt x="581620" y="698500"/>
                    <a:pt x="551382" y="698500"/>
                  </a:cubicBezTo>
                  <a:lnTo>
                    <a:pt x="242662" y="698500"/>
                  </a:lnTo>
                  <a:cubicBezTo>
                    <a:pt x="212424" y="698500"/>
                    <a:pt x="184467" y="682421"/>
                    <a:pt x="169261" y="656286"/>
                  </a:cubicBezTo>
                  <a:lnTo>
                    <a:pt x="15183" y="391464"/>
                  </a:lnTo>
                  <a:cubicBezTo>
                    <a:pt x="0" y="365369"/>
                    <a:pt x="0" y="333131"/>
                    <a:pt x="15183" y="307036"/>
                  </a:cubicBezTo>
                  <a:lnTo>
                    <a:pt x="169261" y="42214"/>
                  </a:lnTo>
                  <a:cubicBezTo>
                    <a:pt x="184467" y="16079"/>
                    <a:pt x="212424" y="0"/>
                    <a:pt x="242662" y="0"/>
                  </a:cubicBezTo>
                  <a:lnTo>
                    <a:pt x="551382" y="0"/>
                  </a:lnTo>
                  <a:cubicBezTo>
                    <a:pt x="581620" y="0"/>
                    <a:pt x="609577" y="16079"/>
                    <a:pt x="624783" y="42214"/>
                  </a:cubicBezTo>
                  <a:lnTo>
                    <a:pt x="778861" y="307036"/>
                  </a:lnTo>
                  <a:cubicBezTo>
                    <a:pt x="794044" y="333131"/>
                    <a:pt x="794044" y="365369"/>
                    <a:pt x="778861" y="391464"/>
                  </a:cubicBezTo>
                  <a:close/>
                </a:path>
              </a:pathLst>
            </a:custGeom>
            <a:solidFill>
              <a:srgbClr val="438E58"/>
            </a:solidFill>
            <a:ln w="19050" cap="sq">
              <a:solidFill>
                <a:srgbClr val="448F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C4664980-4827-A126-D6FD-DD5738E4E27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18749" tIns="18749" rIns="18749" bIns="18749" rtlCol="0" anchor="ctr"/>
            <a:lstStyle/>
            <a:p>
              <a:pPr algn="ctr">
                <a:lnSpc>
                  <a:spcPts val="1032"/>
                </a:lnSpc>
              </a:pPr>
              <a:endParaRPr/>
            </a:p>
          </p:txBody>
        </p:sp>
      </p:grpSp>
      <p:grpSp>
        <p:nvGrpSpPr>
          <p:cNvPr id="48" name="Group 48">
            <a:extLst>
              <a:ext uri="{FF2B5EF4-FFF2-40B4-BE49-F238E27FC236}">
                <a16:creationId xmlns:a16="http://schemas.microsoft.com/office/drawing/2014/main" id="{92397F52-4761-6789-7343-CA446A72CAB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1974955" y="967129"/>
            <a:ext cx="666034" cy="572373"/>
            <a:chOff x="0" y="0"/>
            <a:chExt cx="812800" cy="698500"/>
          </a:xfrm>
        </p:grpSpPr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6C860342-E3B3-07DD-0EFA-41128093ADB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96" y="0"/>
              <a:ext cx="799408" cy="698500"/>
            </a:xfrm>
            <a:custGeom>
              <a:avLst/>
              <a:gdLst/>
              <a:ahLst/>
              <a:cxnLst/>
              <a:rect l="l" t="t" r="r" b="b"/>
              <a:pathLst>
                <a:path w="799408" h="698500">
                  <a:moveTo>
                    <a:pt x="788567" y="379391"/>
                  </a:moveTo>
                  <a:lnTo>
                    <a:pt x="620441" y="668359"/>
                  </a:lnTo>
                  <a:cubicBezTo>
                    <a:pt x="609583" y="687020"/>
                    <a:pt x="589622" y="698500"/>
                    <a:pt x="568032" y="698500"/>
                  </a:cubicBezTo>
                  <a:lnTo>
                    <a:pt x="231376" y="698500"/>
                  </a:lnTo>
                  <a:cubicBezTo>
                    <a:pt x="209786" y="698500"/>
                    <a:pt x="189825" y="687020"/>
                    <a:pt x="178967" y="668359"/>
                  </a:cubicBezTo>
                  <a:lnTo>
                    <a:pt x="10841" y="379391"/>
                  </a:lnTo>
                  <a:cubicBezTo>
                    <a:pt x="0" y="360759"/>
                    <a:pt x="0" y="337741"/>
                    <a:pt x="10841" y="319109"/>
                  </a:cubicBezTo>
                  <a:lnTo>
                    <a:pt x="178967" y="30141"/>
                  </a:lnTo>
                  <a:cubicBezTo>
                    <a:pt x="189825" y="11480"/>
                    <a:pt x="209786" y="0"/>
                    <a:pt x="231376" y="0"/>
                  </a:cubicBezTo>
                  <a:lnTo>
                    <a:pt x="568032" y="0"/>
                  </a:lnTo>
                  <a:cubicBezTo>
                    <a:pt x="589622" y="0"/>
                    <a:pt x="609583" y="11480"/>
                    <a:pt x="620441" y="30141"/>
                  </a:cubicBezTo>
                  <a:lnTo>
                    <a:pt x="788567" y="319109"/>
                  </a:lnTo>
                  <a:cubicBezTo>
                    <a:pt x="799408" y="337741"/>
                    <a:pt x="799408" y="360759"/>
                    <a:pt x="788567" y="379391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007671E8-2FBB-02F9-AAB3-D8C88EA7D88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DCFBCF66-9343-A8CD-56D3-031B21856E8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0050803" y="2449897"/>
            <a:ext cx="542735" cy="466413"/>
            <a:chOff x="0" y="0"/>
            <a:chExt cx="812800" cy="698500"/>
          </a:xfrm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A04725C5-6EDA-1326-774F-02709A38ECB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18" y="0"/>
              <a:ext cx="796365" cy="698500"/>
            </a:xfrm>
            <a:custGeom>
              <a:avLst/>
              <a:gdLst/>
              <a:ahLst/>
              <a:cxnLst/>
              <a:rect l="l" t="t" r="r" b="b"/>
              <a:pathLst>
                <a:path w="796365" h="698500">
                  <a:moveTo>
                    <a:pt x="783061" y="386239"/>
                  </a:moveTo>
                  <a:lnTo>
                    <a:pt x="622903" y="661511"/>
                  </a:lnTo>
                  <a:cubicBezTo>
                    <a:pt x="609579" y="684412"/>
                    <a:pt x="585083" y="698500"/>
                    <a:pt x="558588" y="698500"/>
                  </a:cubicBezTo>
                  <a:lnTo>
                    <a:pt x="237776" y="698500"/>
                  </a:lnTo>
                  <a:cubicBezTo>
                    <a:pt x="211281" y="698500"/>
                    <a:pt x="186785" y="684412"/>
                    <a:pt x="173461" y="661511"/>
                  </a:cubicBezTo>
                  <a:lnTo>
                    <a:pt x="13303" y="386239"/>
                  </a:lnTo>
                  <a:cubicBezTo>
                    <a:pt x="0" y="363374"/>
                    <a:pt x="0" y="335126"/>
                    <a:pt x="13303" y="312261"/>
                  </a:cubicBezTo>
                  <a:lnTo>
                    <a:pt x="173461" y="36989"/>
                  </a:lnTo>
                  <a:cubicBezTo>
                    <a:pt x="186785" y="14088"/>
                    <a:pt x="211281" y="0"/>
                    <a:pt x="237776" y="0"/>
                  </a:cubicBezTo>
                  <a:lnTo>
                    <a:pt x="558588" y="0"/>
                  </a:lnTo>
                  <a:cubicBezTo>
                    <a:pt x="585083" y="0"/>
                    <a:pt x="609579" y="14088"/>
                    <a:pt x="622903" y="36989"/>
                  </a:cubicBezTo>
                  <a:lnTo>
                    <a:pt x="783061" y="312261"/>
                  </a:lnTo>
                  <a:cubicBezTo>
                    <a:pt x="796364" y="335126"/>
                    <a:pt x="796364" y="363374"/>
                    <a:pt x="783061" y="38623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FA8B2B23-E9EF-4A9B-F5BA-08C3BC4EB7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22CB27E1-A0D3-DA19-3F8C-92B985CFCE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7150462" y="2875343"/>
            <a:ext cx="389529" cy="334751"/>
            <a:chOff x="0" y="0"/>
            <a:chExt cx="812800" cy="698500"/>
          </a:xfrm>
        </p:grpSpPr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04F73735-A093-8606-7AEE-26465BD05AE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0" y="0"/>
              <a:ext cx="789901" cy="698500"/>
            </a:xfrm>
            <a:custGeom>
              <a:avLst/>
              <a:gdLst/>
              <a:ahLst/>
              <a:cxnLst/>
              <a:rect l="l" t="t" r="r" b="b"/>
              <a:pathLst>
                <a:path w="789901" h="698500">
                  <a:moveTo>
                    <a:pt x="771365" y="400787"/>
                  </a:moveTo>
                  <a:lnTo>
                    <a:pt x="628135" y="646963"/>
                  </a:lnTo>
                  <a:cubicBezTo>
                    <a:pt x="609571" y="678871"/>
                    <a:pt x="575440" y="698500"/>
                    <a:pt x="538525" y="698500"/>
                  </a:cubicBezTo>
                  <a:lnTo>
                    <a:pt x="251375" y="698500"/>
                  </a:lnTo>
                  <a:cubicBezTo>
                    <a:pt x="214460" y="698500"/>
                    <a:pt x="180329" y="678871"/>
                    <a:pt x="161765" y="646963"/>
                  </a:cubicBezTo>
                  <a:lnTo>
                    <a:pt x="18535" y="400787"/>
                  </a:lnTo>
                  <a:cubicBezTo>
                    <a:pt x="0" y="368929"/>
                    <a:pt x="0" y="329571"/>
                    <a:pt x="18535" y="297713"/>
                  </a:cubicBezTo>
                  <a:lnTo>
                    <a:pt x="161765" y="51537"/>
                  </a:lnTo>
                  <a:cubicBezTo>
                    <a:pt x="180329" y="19629"/>
                    <a:pt x="214460" y="0"/>
                    <a:pt x="251375" y="0"/>
                  </a:cubicBezTo>
                  <a:lnTo>
                    <a:pt x="538525" y="0"/>
                  </a:lnTo>
                  <a:cubicBezTo>
                    <a:pt x="575440" y="0"/>
                    <a:pt x="609571" y="19629"/>
                    <a:pt x="628135" y="51537"/>
                  </a:cubicBezTo>
                  <a:lnTo>
                    <a:pt x="771365" y="297713"/>
                  </a:lnTo>
                  <a:cubicBezTo>
                    <a:pt x="789900" y="329571"/>
                    <a:pt x="789900" y="368929"/>
                    <a:pt x="771365" y="400787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TextBox 56">
              <a:extLst>
                <a:ext uri="{FF2B5EF4-FFF2-40B4-BE49-F238E27FC236}">
                  <a16:creationId xmlns:a16="http://schemas.microsoft.com/office/drawing/2014/main" id="{9D836DBC-7F1B-5C0E-CF13-43D0CEC40D9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 dirty="0"/>
            </a:p>
          </p:txBody>
        </p: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03930E79-7146-C4F7-2779-68777C00A44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1313597" y="9169192"/>
            <a:ext cx="404581" cy="347687"/>
            <a:chOff x="0" y="0"/>
            <a:chExt cx="812800" cy="698500"/>
          </a:xfrm>
        </p:grpSpPr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23D38814-F206-9E3C-6530-388CF17865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24" y="0"/>
              <a:ext cx="790753" cy="698500"/>
            </a:xfrm>
            <a:custGeom>
              <a:avLst/>
              <a:gdLst/>
              <a:ahLst/>
              <a:cxnLst/>
              <a:rect l="l" t="t" r="r" b="b"/>
              <a:pathLst>
                <a:path w="790753" h="698500">
                  <a:moveTo>
                    <a:pt x="772906" y="398870"/>
                  </a:moveTo>
                  <a:lnTo>
                    <a:pt x="627446" y="648880"/>
                  </a:lnTo>
                  <a:cubicBezTo>
                    <a:pt x="609572" y="679601"/>
                    <a:pt x="576711" y="698500"/>
                    <a:pt x="541169" y="698500"/>
                  </a:cubicBezTo>
                  <a:lnTo>
                    <a:pt x="249583" y="698500"/>
                  </a:lnTo>
                  <a:cubicBezTo>
                    <a:pt x="214041" y="698500"/>
                    <a:pt x="181180" y="679601"/>
                    <a:pt x="163306" y="648880"/>
                  </a:cubicBezTo>
                  <a:lnTo>
                    <a:pt x="17846" y="398870"/>
                  </a:lnTo>
                  <a:cubicBezTo>
                    <a:pt x="0" y="368197"/>
                    <a:pt x="0" y="330303"/>
                    <a:pt x="17846" y="299630"/>
                  </a:cubicBezTo>
                  <a:lnTo>
                    <a:pt x="163306" y="49620"/>
                  </a:lnTo>
                  <a:cubicBezTo>
                    <a:pt x="181180" y="18899"/>
                    <a:pt x="214041" y="0"/>
                    <a:pt x="249583" y="0"/>
                  </a:cubicBezTo>
                  <a:lnTo>
                    <a:pt x="541169" y="0"/>
                  </a:lnTo>
                  <a:cubicBezTo>
                    <a:pt x="576711" y="0"/>
                    <a:pt x="609572" y="18899"/>
                    <a:pt x="627446" y="49620"/>
                  </a:cubicBezTo>
                  <a:lnTo>
                    <a:pt x="772906" y="299630"/>
                  </a:lnTo>
                  <a:cubicBezTo>
                    <a:pt x="790752" y="330303"/>
                    <a:pt x="790752" y="368197"/>
                    <a:pt x="772906" y="3988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TextBox 59">
              <a:extLst>
                <a:ext uri="{FF2B5EF4-FFF2-40B4-BE49-F238E27FC236}">
                  <a16:creationId xmlns:a16="http://schemas.microsoft.com/office/drawing/2014/main" id="{40F25600-EE01-C68B-9D3B-4E308079874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sp>
        <p:nvSpPr>
          <p:cNvPr id="61" name="Heksagon 60">
            <a:extLst>
              <a:ext uri="{FF2B5EF4-FFF2-40B4-BE49-F238E27FC236}">
                <a16:creationId xmlns:a16="http://schemas.microsoft.com/office/drawing/2014/main" id="{B2B095D3-B334-114F-3B8C-32000DA02B20}"/>
              </a:ext>
            </a:extLst>
          </p:cNvPr>
          <p:cNvSpPr>
            <a:spLocks noChangeAspect="1"/>
          </p:cNvSpPr>
          <p:nvPr/>
        </p:nvSpPr>
        <p:spPr>
          <a:xfrm rot="5400000">
            <a:off x="10817379" y="2442549"/>
            <a:ext cx="6502571" cy="5599889"/>
          </a:xfrm>
          <a:prstGeom prst="hexagon">
            <a:avLst>
              <a:gd name="adj" fmla="val 295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965200" sx="120000" sy="120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18346EB6-7A5F-C78F-DFEF-DC50D280EE59}"/>
              </a:ext>
            </a:extLst>
          </p:cNvPr>
          <p:cNvSpPr/>
          <p:nvPr/>
        </p:nvSpPr>
        <p:spPr>
          <a:xfrm>
            <a:off x="11767705" y="4520055"/>
            <a:ext cx="4601918" cy="1246889"/>
          </a:xfrm>
          <a:custGeom>
            <a:avLst/>
            <a:gdLst/>
            <a:ahLst/>
            <a:cxnLst/>
            <a:rect l="l" t="t" r="r" b="b"/>
            <a:pathLst>
              <a:path w="1622396" h="439588">
                <a:moveTo>
                  <a:pt x="0" y="0"/>
                </a:moveTo>
                <a:lnTo>
                  <a:pt x="1622396" y="0"/>
                </a:lnTo>
                <a:lnTo>
                  <a:pt x="1622396" y="439588"/>
                </a:lnTo>
                <a:lnTo>
                  <a:pt x="0" y="4395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766D4E87-D4DF-FCBE-6EB5-B30DE78E0874}"/>
              </a:ext>
            </a:extLst>
          </p:cNvPr>
          <p:cNvSpPr/>
          <p:nvPr/>
        </p:nvSpPr>
        <p:spPr>
          <a:xfrm>
            <a:off x="1053085" y="8487786"/>
            <a:ext cx="6982896" cy="823302"/>
          </a:xfrm>
          <a:custGeom>
            <a:avLst/>
            <a:gdLst/>
            <a:ahLst/>
            <a:cxnLst/>
            <a:rect l="l" t="t" r="r" b="b"/>
            <a:pathLst>
              <a:path w="1894589" h="1482341">
                <a:moveTo>
                  <a:pt x="15104" y="0"/>
                </a:moveTo>
                <a:lnTo>
                  <a:pt x="1879486" y="0"/>
                </a:lnTo>
                <a:cubicBezTo>
                  <a:pt x="1887827" y="0"/>
                  <a:pt x="1894589" y="6762"/>
                  <a:pt x="1894589" y="15104"/>
                </a:cubicBezTo>
                <a:lnTo>
                  <a:pt x="1894589" y="1467237"/>
                </a:lnTo>
                <a:cubicBezTo>
                  <a:pt x="1894589" y="1475579"/>
                  <a:pt x="1887827" y="1482341"/>
                  <a:pt x="1879486" y="1482341"/>
                </a:cubicBezTo>
                <a:lnTo>
                  <a:pt x="15104" y="1482341"/>
                </a:lnTo>
                <a:cubicBezTo>
                  <a:pt x="6762" y="1482341"/>
                  <a:pt x="0" y="1475579"/>
                  <a:pt x="0" y="1467237"/>
                </a:cubicBezTo>
                <a:lnTo>
                  <a:pt x="0" y="15104"/>
                </a:lnTo>
                <a:cubicBezTo>
                  <a:pt x="0" y="6762"/>
                  <a:pt x="6762" y="0"/>
                  <a:pt x="15104" y="0"/>
                </a:cubicBezTo>
                <a:close/>
              </a:path>
            </a:pathLst>
          </a:custGeom>
          <a:solidFill>
            <a:srgbClr val="EAEAEA"/>
          </a:solidFill>
          <a:ln w="19050" cap="sq">
            <a:solidFill>
              <a:srgbClr val="003948"/>
            </a:solidFill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E3FC268F-72A5-1D81-D3E5-23B862A3433E}"/>
              </a:ext>
            </a:extLst>
          </p:cNvPr>
          <p:cNvSpPr txBox="1">
            <a:spLocks/>
          </p:cNvSpPr>
          <p:nvPr/>
        </p:nvSpPr>
        <p:spPr>
          <a:xfrm>
            <a:off x="788128" y="8706255"/>
            <a:ext cx="7512809" cy="367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1800" b="1" i="0" dirty="0">
                <a:solidFill>
                  <a:srgbClr val="003948"/>
                </a:solidFill>
                <a:effectLst/>
                <a:latin typeface="Quicksand Bold" panose="020B0604020202020204" charset="0"/>
              </a:rPr>
              <a:t>Læs mere på Videncenterportalen.dk/</a:t>
            </a:r>
            <a:r>
              <a:rPr lang="da-DK" sz="1800" b="1" i="0" dirty="0" err="1">
                <a:solidFill>
                  <a:srgbClr val="003948"/>
                </a:solidFill>
                <a:effectLst/>
                <a:latin typeface="Quicksand Bold" panose="020B0604020202020204" charset="0"/>
              </a:rPr>
              <a:t>vfv</a:t>
            </a:r>
            <a:endParaRPr lang="en-US" sz="1800" b="1" dirty="0">
              <a:solidFill>
                <a:srgbClr val="003948"/>
              </a:solidFill>
              <a:latin typeface="Quicksand Bold" panose="020B060402020202020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15" name="Billede 14" descr="Et billede, der indeholder Ansigt, person, tøj, smil&#10;&#10;Automatisk genereret beskrivelse">
            <a:extLst>
              <a:ext uri="{FF2B5EF4-FFF2-40B4-BE49-F238E27FC236}">
                <a16:creationId xmlns:a16="http://schemas.microsoft.com/office/drawing/2014/main" id="{EF971505-A61C-2E10-B965-7FF7158AB3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09" y="3725856"/>
            <a:ext cx="2908753" cy="2265687"/>
          </a:xfrm>
          <a:prstGeom prst="rect">
            <a:avLst/>
          </a:prstGeom>
        </p:spPr>
      </p:pic>
      <p:pic>
        <p:nvPicPr>
          <p:cNvPr id="11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E23759E2-7B3B-ECF5-24DE-FBA689B4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04" y="6599416"/>
            <a:ext cx="3009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7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22371" y="0"/>
            <a:ext cx="6218371" cy="10287000"/>
            <a:chOff x="0" y="0"/>
            <a:chExt cx="2408296" cy="2869221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08296" cy="2869221"/>
            </a:xfrm>
            <a:custGeom>
              <a:avLst/>
              <a:gdLst/>
              <a:ahLst/>
              <a:cxnLst/>
              <a:rect l="l" t="t" r="r" b="b"/>
              <a:pathLst>
                <a:path w="2408296" h="2869221">
                  <a:moveTo>
                    <a:pt x="0" y="0"/>
                  </a:moveTo>
                  <a:lnTo>
                    <a:pt x="2408296" y="0"/>
                  </a:lnTo>
                  <a:lnTo>
                    <a:pt x="2408296" y="2869221"/>
                  </a:lnTo>
                  <a:lnTo>
                    <a:pt x="0" y="2869221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2408296" cy="3059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951171" y="6310329"/>
            <a:ext cx="6218371" cy="5775312"/>
          </a:xfrm>
          <a:custGeom>
            <a:avLst/>
            <a:gdLst/>
            <a:ahLst/>
            <a:cxnLst/>
            <a:rect l="l" t="t" r="r" b="b"/>
            <a:pathLst>
              <a:path w="6218371" h="5775312">
                <a:moveTo>
                  <a:pt x="0" y="5775312"/>
                </a:moveTo>
                <a:lnTo>
                  <a:pt x="6218371" y="5775312"/>
                </a:lnTo>
                <a:lnTo>
                  <a:pt x="6218371" y="0"/>
                </a:lnTo>
                <a:lnTo>
                  <a:pt x="0" y="0"/>
                </a:lnTo>
                <a:lnTo>
                  <a:pt x="0" y="5775312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  <p:grpSp>
        <p:nvGrpSpPr>
          <p:cNvPr id="73" name="Gruppe 72">
            <a:extLst>
              <a:ext uri="{FF2B5EF4-FFF2-40B4-BE49-F238E27FC236}">
                <a16:creationId xmlns:a16="http://schemas.microsoft.com/office/drawing/2014/main" id="{1E3F08F9-91D9-320E-6245-D12E490366FE}"/>
              </a:ext>
            </a:extLst>
          </p:cNvPr>
          <p:cNvGrpSpPr/>
          <p:nvPr/>
        </p:nvGrpSpPr>
        <p:grpSpPr>
          <a:xfrm>
            <a:off x="6826981" y="1183216"/>
            <a:ext cx="9826196" cy="1917393"/>
            <a:chOff x="6997852" y="1063307"/>
            <a:chExt cx="9826196" cy="1917393"/>
          </a:xfrm>
        </p:grpSpPr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id="{2A744239-3275-C35D-844E-CCFC45E14EF2}"/>
                </a:ext>
              </a:extLst>
            </p:cNvPr>
            <p:cNvSpPr txBox="1"/>
            <p:nvPr/>
          </p:nvSpPr>
          <p:spPr>
            <a:xfrm>
              <a:off x="8215728" y="2622525"/>
              <a:ext cx="8032661" cy="358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18"/>
                </a:lnSpc>
              </a:pPr>
              <a:r>
                <a:rPr lang="en-US" sz="3200" b="1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Hvorfor</a:t>
              </a:r>
              <a:r>
                <a:rPr lang="en-US" sz="3200" b="1" spc="32" dirty="0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</a:t>
              </a:r>
              <a:r>
                <a:rPr lang="en-US" sz="3200" b="1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kombinere</a:t>
              </a:r>
              <a:r>
                <a:rPr lang="en-US" sz="3200" b="1" spc="32" dirty="0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VR og simulation?</a:t>
              </a:r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55006158-E198-E824-96E5-1A77E1BC1853}"/>
                </a:ext>
              </a:extLst>
            </p:cNvPr>
            <p:cNvSpPr/>
            <p:nvPr/>
          </p:nvSpPr>
          <p:spPr>
            <a:xfrm rot="5400000">
              <a:off x="6979730" y="1133766"/>
              <a:ext cx="1032196" cy="891278"/>
            </a:xfrm>
            <a:custGeom>
              <a:avLst/>
              <a:gdLst/>
              <a:ahLst/>
              <a:cxnLst/>
              <a:rect l="l" t="t" r="r" b="b"/>
              <a:pathLst>
                <a:path w="808939" h="698500">
                  <a:moveTo>
                    <a:pt x="805813" y="357940"/>
                  </a:moveTo>
                  <a:lnTo>
                    <a:pt x="612725" y="689810"/>
                  </a:lnTo>
                  <a:cubicBezTo>
                    <a:pt x="609595" y="695190"/>
                    <a:pt x="603840" y="698500"/>
                    <a:pt x="597615" y="698500"/>
                  </a:cubicBezTo>
                  <a:lnTo>
                    <a:pt x="211323" y="698500"/>
                  </a:lnTo>
                  <a:cubicBezTo>
                    <a:pt x="205098" y="698500"/>
                    <a:pt x="199343" y="695190"/>
                    <a:pt x="196213" y="689810"/>
                  </a:cubicBezTo>
                  <a:lnTo>
                    <a:pt x="3125" y="357940"/>
                  </a:lnTo>
                  <a:cubicBezTo>
                    <a:pt x="0" y="352568"/>
                    <a:pt x="0" y="345932"/>
                    <a:pt x="3125" y="340560"/>
                  </a:cubicBezTo>
                  <a:lnTo>
                    <a:pt x="196213" y="8690"/>
                  </a:lnTo>
                  <a:cubicBezTo>
                    <a:pt x="199343" y="3310"/>
                    <a:pt x="205098" y="0"/>
                    <a:pt x="211323" y="0"/>
                  </a:cubicBezTo>
                  <a:lnTo>
                    <a:pt x="597615" y="0"/>
                  </a:lnTo>
                  <a:cubicBezTo>
                    <a:pt x="603840" y="0"/>
                    <a:pt x="609595" y="3310"/>
                    <a:pt x="612725" y="8690"/>
                  </a:cubicBezTo>
                  <a:lnTo>
                    <a:pt x="805813" y="340560"/>
                  </a:lnTo>
                  <a:cubicBezTo>
                    <a:pt x="808938" y="345932"/>
                    <a:pt x="808938" y="352568"/>
                    <a:pt x="805813" y="357940"/>
                  </a:cubicBezTo>
                  <a:close/>
                </a:path>
              </a:pathLst>
            </a:custGeom>
            <a:solidFill>
              <a:srgbClr val="00394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40" name="TextBox 28">
              <a:extLst>
                <a:ext uri="{FF2B5EF4-FFF2-40B4-BE49-F238E27FC236}">
                  <a16:creationId xmlns:a16="http://schemas.microsoft.com/office/drawing/2014/main" id="{6B137596-DF7B-093D-ACF5-6434DC35E7FA}"/>
                </a:ext>
              </a:extLst>
            </p:cNvPr>
            <p:cNvSpPr txBox="1"/>
            <p:nvPr/>
          </p:nvSpPr>
          <p:spPr>
            <a:xfrm rot="5400000">
              <a:off x="7103209" y="1067028"/>
              <a:ext cx="923118" cy="1133831"/>
            </a:xfrm>
            <a:prstGeom prst="rect">
              <a:avLst/>
            </a:prstGeom>
          </p:spPr>
          <p:txBody>
            <a:bodyPr lIns="15125" tIns="15125" rIns="15125" bIns="15125" rtlCol="0" anchor="ctr"/>
            <a:lstStyle/>
            <a:p>
              <a:pPr algn="ctr">
                <a:lnSpc>
                  <a:spcPts val="832"/>
                </a:lnSpc>
              </a:pPr>
              <a:endParaRPr/>
            </a:p>
          </p:txBody>
        </p:sp>
        <p:sp>
          <p:nvSpPr>
            <p:cNvPr id="42" name="TextBox 30">
              <a:extLst>
                <a:ext uri="{FF2B5EF4-FFF2-40B4-BE49-F238E27FC236}">
                  <a16:creationId xmlns:a16="http://schemas.microsoft.com/office/drawing/2014/main" id="{B0D7EA2E-48F7-736D-191D-0F9D5E4B6AF2}"/>
                </a:ext>
              </a:extLst>
            </p:cNvPr>
            <p:cNvSpPr txBox="1"/>
            <p:nvPr/>
          </p:nvSpPr>
          <p:spPr>
            <a:xfrm>
              <a:off x="7211115" y="1459664"/>
              <a:ext cx="569426" cy="348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1</a:t>
              </a:r>
            </a:p>
          </p:txBody>
        </p:sp>
        <p:sp>
          <p:nvSpPr>
            <p:cNvPr id="60" name="AutoShape 32">
              <a:extLst>
                <a:ext uri="{FF2B5EF4-FFF2-40B4-BE49-F238E27FC236}">
                  <a16:creationId xmlns:a16="http://schemas.microsoft.com/office/drawing/2014/main" id="{3633CA0A-85E5-D5AD-ED0B-6AF6CD14FEB2}"/>
                </a:ext>
              </a:extLst>
            </p:cNvPr>
            <p:cNvSpPr/>
            <p:nvPr/>
          </p:nvSpPr>
          <p:spPr>
            <a:xfrm flipV="1">
              <a:off x="7941467" y="1623783"/>
              <a:ext cx="8882581" cy="30227"/>
            </a:xfrm>
            <a:prstGeom prst="line">
              <a:avLst/>
            </a:prstGeom>
            <a:ln w="19050" cap="flat">
              <a:solidFill>
                <a:srgbClr val="003948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da-DK" dirty="0"/>
            </a:p>
          </p:txBody>
        </p:sp>
      </p:grpSp>
      <p:sp>
        <p:nvSpPr>
          <p:cNvPr id="64" name="TextBox 17">
            <a:extLst>
              <a:ext uri="{FF2B5EF4-FFF2-40B4-BE49-F238E27FC236}">
                <a16:creationId xmlns:a16="http://schemas.microsoft.com/office/drawing/2014/main" id="{DCABB982-EE38-62F1-90DE-64AFCD9E5F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1" y="952500"/>
            <a:ext cx="40766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 dirty="0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Indhold</a:t>
            </a:r>
            <a:endParaRPr lang="en-US" sz="5000" b="1" dirty="0" err="1">
              <a:solidFill>
                <a:schemeClr val="bg1"/>
              </a:solidFill>
              <a:latin typeface="Quicksand Bold"/>
              <a:ea typeface="Quicksand Bold"/>
              <a:cs typeface="Quicksand Bold"/>
            </a:endParaRPr>
          </a:p>
        </p:txBody>
      </p:sp>
      <p:grpSp>
        <p:nvGrpSpPr>
          <p:cNvPr id="75" name="Gruppe 74">
            <a:extLst>
              <a:ext uri="{FF2B5EF4-FFF2-40B4-BE49-F238E27FC236}">
                <a16:creationId xmlns:a16="http://schemas.microsoft.com/office/drawing/2014/main" id="{9C334B7E-35DC-923B-8B9E-13F6B4287040}"/>
              </a:ext>
            </a:extLst>
          </p:cNvPr>
          <p:cNvGrpSpPr/>
          <p:nvPr/>
        </p:nvGrpSpPr>
        <p:grpSpPr>
          <a:xfrm>
            <a:off x="6802577" y="2609587"/>
            <a:ext cx="9826196" cy="1816632"/>
            <a:chOff x="6997852" y="1063307"/>
            <a:chExt cx="9826196" cy="1816632"/>
          </a:xfrm>
        </p:grpSpPr>
        <p:sp>
          <p:nvSpPr>
            <p:cNvPr id="76" name="TextBox 29">
              <a:extLst>
                <a:ext uri="{FF2B5EF4-FFF2-40B4-BE49-F238E27FC236}">
                  <a16:creationId xmlns:a16="http://schemas.microsoft.com/office/drawing/2014/main" id="{1D47B3FD-DA1A-8E26-3926-B0C7B908350E}"/>
                </a:ext>
              </a:extLst>
            </p:cNvPr>
            <p:cNvSpPr txBox="1"/>
            <p:nvPr/>
          </p:nvSpPr>
          <p:spPr>
            <a:xfrm>
              <a:off x="8304131" y="2521764"/>
              <a:ext cx="7904665" cy="358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18"/>
                </a:lnSpc>
              </a:pPr>
              <a:r>
                <a:rPr lang="en-US" sz="3200" b="1" spc="32" dirty="0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VR-</a:t>
              </a:r>
              <a:r>
                <a:rPr lang="en-US" sz="3200" b="1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scenarier</a:t>
              </a:r>
              <a:r>
                <a:rPr lang="en-US" sz="3200" b="1" spc="32" dirty="0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i </a:t>
              </a:r>
              <a:r>
                <a:rPr lang="en-US" sz="3200" b="1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en</a:t>
              </a:r>
              <a:r>
                <a:rPr lang="en-US" sz="3200" b="1" spc="32" dirty="0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</a:t>
              </a:r>
              <a:r>
                <a:rPr lang="en-US" sz="3200" b="1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simulationskontekst</a:t>
              </a:r>
              <a:endParaRPr lang="en-US" sz="3200" b="1" spc="32" dirty="0">
                <a:solidFill>
                  <a:srgbClr val="003948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375798A9-BB0A-4436-F4AB-F1DB028106CD}"/>
                </a:ext>
              </a:extLst>
            </p:cNvPr>
            <p:cNvSpPr/>
            <p:nvPr/>
          </p:nvSpPr>
          <p:spPr>
            <a:xfrm rot="5400000">
              <a:off x="6979730" y="1133766"/>
              <a:ext cx="1032196" cy="891278"/>
            </a:xfrm>
            <a:custGeom>
              <a:avLst/>
              <a:gdLst/>
              <a:ahLst/>
              <a:cxnLst/>
              <a:rect l="l" t="t" r="r" b="b"/>
              <a:pathLst>
                <a:path w="808939" h="698500">
                  <a:moveTo>
                    <a:pt x="805813" y="357940"/>
                  </a:moveTo>
                  <a:lnTo>
                    <a:pt x="612725" y="689810"/>
                  </a:lnTo>
                  <a:cubicBezTo>
                    <a:pt x="609595" y="695190"/>
                    <a:pt x="603840" y="698500"/>
                    <a:pt x="597615" y="698500"/>
                  </a:cubicBezTo>
                  <a:lnTo>
                    <a:pt x="211323" y="698500"/>
                  </a:lnTo>
                  <a:cubicBezTo>
                    <a:pt x="205098" y="698500"/>
                    <a:pt x="199343" y="695190"/>
                    <a:pt x="196213" y="689810"/>
                  </a:cubicBezTo>
                  <a:lnTo>
                    <a:pt x="3125" y="357940"/>
                  </a:lnTo>
                  <a:cubicBezTo>
                    <a:pt x="0" y="352568"/>
                    <a:pt x="0" y="345932"/>
                    <a:pt x="3125" y="340560"/>
                  </a:cubicBezTo>
                  <a:lnTo>
                    <a:pt x="196213" y="8690"/>
                  </a:lnTo>
                  <a:cubicBezTo>
                    <a:pt x="199343" y="3310"/>
                    <a:pt x="205098" y="0"/>
                    <a:pt x="211323" y="0"/>
                  </a:cubicBezTo>
                  <a:lnTo>
                    <a:pt x="597615" y="0"/>
                  </a:lnTo>
                  <a:cubicBezTo>
                    <a:pt x="603840" y="0"/>
                    <a:pt x="609595" y="3310"/>
                    <a:pt x="612725" y="8690"/>
                  </a:cubicBezTo>
                  <a:lnTo>
                    <a:pt x="805813" y="340560"/>
                  </a:lnTo>
                  <a:cubicBezTo>
                    <a:pt x="808938" y="345932"/>
                    <a:pt x="808938" y="352568"/>
                    <a:pt x="805813" y="357940"/>
                  </a:cubicBezTo>
                  <a:close/>
                </a:path>
              </a:pathLst>
            </a:custGeom>
            <a:solidFill>
              <a:srgbClr val="00394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78" name="TextBox 28">
              <a:extLst>
                <a:ext uri="{FF2B5EF4-FFF2-40B4-BE49-F238E27FC236}">
                  <a16:creationId xmlns:a16="http://schemas.microsoft.com/office/drawing/2014/main" id="{B13A5BE0-4EB8-5856-AF8B-66D84DBB8536}"/>
                </a:ext>
              </a:extLst>
            </p:cNvPr>
            <p:cNvSpPr txBox="1"/>
            <p:nvPr/>
          </p:nvSpPr>
          <p:spPr>
            <a:xfrm rot="5400000">
              <a:off x="7103209" y="1067028"/>
              <a:ext cx="923118" cy="1133831"/>
            </a:xfrm>
            <a:prstGeom prst="rect">
              <a:avLst/>
            </a:prstGeom>
          </p:spPr>
          <p:txBody>
            <a:bodyPr lIns="15125" tIns="15125" rIns="15125" bIns="15125" rtlCol="0" anchor="ctr"/>
            <a:lstStyle/>
            <a:p>
              <a:pPr algn="ctr">
                <a:lnSpc>
                  <a:spcPts val="832"/>
                </a:lnSpc>
              </a:pPr>
              <a:endParaRPr/>
            </a:p>
          </p:txBody>
        </p:sp>
        <p:sp>
          <p:nvSpPr>
            <p:cNvPr id="79" name="TextBox 30">
              <a:extLst>
                <a:ext uri="{FF2B5EF4-FFF2-40B4-BE49-F238E27FC236}">
                  <a16:creationId xmlns:a16="http://schemas.microsoft.com/office/drawing/2014/main" id="{E9A64412-FBA4-4EB9-232B-4CB0970F1392}"/>
                </a:ext>
              </a:extLst>
            </p:cNvPr>
            <p:cNvSpPr txBox="1"/>
            <p:nvPr/>
          </p:nvSpPr>
          <p:spPr>
            <a:xfrm>
              <a:off x="7211115" y="1459664"/>
              <a:ext cx="569426" cy="348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2</a:t>
              </a:r>
            </a:p>
          </p:txBody>
        </p:sp>
        <p:sp>
          <p:nvSpPr>
            <p:cNvPr id="80" name="AutoShape 32">
              <a:extLst>
                <a:ext uri="{FF2B5EF4-FFF2-40B4-BE49-F238E27FC236}">
                  <a16:creationId xmlns:a16="http://schemas.microsoft.com/office/drawing/2014/main" id="{FE1F3425-0C81-48F7-78FB-9BC146C2489C}"/>
                </a:ext>
              </a:extLst>
            </p:cNvPr>
            <p:cNvSpPr/>
            <p:nvPr/>
          </p:nvSpPr>
          <p:spPr>
            <a:xfrm flipV="1">
              <a:off x="7941467" y="1623783"/>
              <a:ext cx="8882581" cy="30227"/>
            </a:xfrm>
            <a:prstGeom prst="line">
              <a:avLst/>
            </a:prstGeom>
            <a:ln w="19050" cap="flat">
              <a:solidFill>
                <a:srgbClr val="003948"/>
              </a:solidFill>
              <a:prstDash val="solid"/>
              <a:headEnd type="none" w="sm" len="sm"/>
              <a:tailEnd type="oval" w="lg" len="lg"/>
            </a:ln>
          </p:spPr>
          <p:txBody>
            <a:bodyPr lIns="91440" tIns="45720" rIns="91440" bIns="45720" anchor="t"/>
            <a:lstStyle/>
            <a:p>
              <a:r>
                <a:rPr lang="da-DK" dirty="0">
                  <a:cs typeface="Calibri"/>
                </a:rPr>
                <a:t>s</a:t>
              </a:r>
              <a:endParaRPr lang="da-DK" dirty="0"/>
            </a:p>
          </p:txBody>
        </p:sp>
      </p:grpSp>
      <p:grpSp>
        <p:nvGrpSpPr>
          <p:cNvPr id="81" name="Gruppe 80">
            <a:extLst>
              <a:ext uri="{FF2B5EF4-FFF2-40B4-BE49-F238E27FC236}">
                <a16:creationId xmlns:a16="http://schemas.microsoft.com/office/drawing/2014/main" id="{AFB7F54F-2D91-C07E-705B-E20765B42837}"/>
              </a:ext>
            </a:extLst>
          </p:cNvPr>
          <p:cNvGrpSpPr/>
          <p:nvPr/>
        </p:nvGrpSpPr>
        <p:grpSpPr>
          <a:xfrm>
            <a:off x="6780533" y="4029862"/>
            <a:ext cx="9826196" cy="1032196"/>
            <a:chOff x="6997852" y="1063307"/>
            <a:chExt cx="9826196" cy="1032196"/>
          </a:xfrm>
        </p:grpSpPr>
        <p:sp>
          <p:nvSpPr>
            <p:cNvPr id="82" name="TextBox 29">
              <a:extLst>
                <a:ext uri="{FF2B5EF4-FFF2-40B4-BE49-F238E27FC236}">
                  <a16:creationId xmlns:a16="http://schemas.microsoft.com/office/drawing/2014/main" id="{D5A499AD-9EAF-3822-CE76-1DA578377010}"/>
                </a:ext>
              </a:extLst>
            </p:cNvPr>
            <p:cNvSpPr txBox="1"/>
            <p:nvPr/>
          </p:nvSpPr>
          <p:spPr>
            <a:xfrm>
              <a:off x="8292610" y="1193732"/>
              <a:ext cx="8406076" cy="358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18"/>
                </a:lnSpc>
              </a:pPr>
              <a:endParaRPr lang="en-US" sz="3200" b="1" spc="32" dirty="0">
                <a:solidFill>
                  <a:srgbClr val="003948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D91BC1E1-9E2E-C36F-C08B-13C2E7968732}"/>
                </a:ext>
              </a:extLst>
            </p:cNvPr>
            <p:cNvSpPr/>
            <p:nvPr/>
          </p:nvSpPr>
          <p:spPr>
            <a:xfrm rot="5400000">
              <a:off x="6979730" y="1133766"/>
              <a:ext cx="1032196" cy="891278"/>
            </a:xfrm>
            <a:custGeom>
              <a:avLst/>
              <a:gdLst/>
              <a:ahLst/>
              <a:cxnLst/>
              <a:rect l="l" t="t" r="r" b="b"/>
              <a:pathLst>
                <a:path w="808939" h="698500">
                  <a:moveTo>
                    <a:pt x="805813" y="357940"/>
                  </a:moveTo>
                  <a:lnTo>
                    <a:pt x="612725" y="689810"/>
                  </a:lnTo>
                  <a:cubicBezTo>
                    <a:pt x="609595" y="695190"/>
                    <a:pt x="603840" y="698500"/>
                    <a:pt x="597615" y="698500"/>
                  </a:cubicBezTo>
                  <a:lnTo>
                    <a:pt x="211323" y="698500"/>
                  </a:lnTo>
                  <a:cubicBezTo>
                    <a:pt x="205098" y="698500"/>
                    <a:pt x="199343" y="695190"/>
                    <a:pt x="196213" y="689810"/>
                  </a:cubicBezTo>
                  <a:lnTo>
                    <a:pt x="3125" y="357940"/>
                  </a:lnTo>
                  <a:cubicBezTo>
                    <a:pt x="0" y="352568"/>
                    <a:pt x="0" y="345932"/>
                    <a:pt x="3125" y="340560"/>
                  </a:cubicBezTo>
                  <a:lnTo>
                    <a:pt x="196213" y="8690"/>
                  </a:lnTo>
                  <a:cubicBezTo>
                    <a:pt x="199343" y="3310"/>
                    <a:pt x="205098" y="0"/>
                    <a:pt x="211323" y="0"/>
                  </a:cubicBezTo>
                  <a:lnTo>
                    <a:pt x="597615" y="0"/>
                  </a:lnTo>
                  <a:cubicBezTo>
                    <a:pt x="603840" y="0"/>
                    <a:pt x="609595" y="3310"/>
                    <a:pt x="612725" y="8690"/>
                  </a:cubicBezTo>
                  <a:lnTo>
                    <a:pt x="805813" y="340560"/>
                  </a:lnTo>
                  <a:cubicBezTo>
                    <a:pt x="808938" y="345932"/>
                    <a:pt x="808938" y="352568"/>
                    <a:pt x="805813" y="357940"/>
                  </a:cubicBezTo>
                  <a:close/>
                </a:path>
              </a:pathLst>
            </a:custGeom>
            <a:solidFill>
              <a:srgbClr val="00394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84" name="TextBox 28">
              <a:extLst>
                <a:ext uri="{FF2B5EF4-FFF2-40B4-BE49-F238E27FC236}">
                  <a16:creationId xmlns:a16="http://schemas.microsoft.com/office/drawing/2014/main" id="{A3AA399B-CD5A-1788-70C6-1B4C83DB501F}"/>
                </a:ext>
              </a:extLst>
            </p:cNvPr>
            <p:cNvSpPr txBox="1"/>
            <p:nvPr/>
          </p:nvSpPr>
          <p:spPr>
            <a:xfrm rot="5400000">
              <a:off x="7103209" y="1067028"/>
              <a:ext cx="923118" cy="1133831"/>
            </a:xfrm>
            <a:prstGeom prst="rect">
              <a:avLst/>
            </a:prstGeom>
          </p:spPr>
          <p:txBody>
            <a:bodyPr lIns="15125" tIns="15125" rIns="15125" bIns="15125" rtlCol="0" anchor="ctr"/>
            <a:lstStyle/>
            <a:p>
              <a:pPr algn="ctr">
                <a:lnSpc>
                  <a:spcPts val="832"/>
                </a:lnSpc>
              </a:pPr>
              <a:endParaRPr/>
            </a:p>
          </p:txBody>
        </p:sp>
        <p:sp>
          <p:nvSpPr>
            <p:cNvPr id="85" name="TextBox 30">
              <a:extLst>
                <a:ext uri="{FF2B5EF4-FFF2-40B4-BE49-F238E27FC236}">
                  <a16:creationId xmlns:a16="http://schemas.microsoft.com/office/drawing/2014/main" id="{6AE08121-F044-5F25-CF3E-0F3D9322D7F8}"/>
                </a:ext>
              </a:extLst>
            </p:cNvPr>
            <p:cNvSpPr txBox="1"/>
            <p:nvPr/>
          </p:nvSpPr>
          <p:spPr>
            <a:xfrm>
              <a:off x="7211115" y="1459664"/>
              <a:ext cx="569426" cy="348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3</a:t>
              </a:r>
            </a:p>
          </p:txBody>
        </p:sp>
        <p:sp>
          <p:nvSpPr>
            <p:cNvPr id="86" name="AutoShape 32">
              <a:extLst>
                <a:ext uri="{FF2B5EF4-FFF2-40B4-BE49-F238E27FC236}">
                  <a16:creationId xmlns:a16="http://schemas.microsoft.com/office/drawing/2014/main" id="{4383CAF8-C31E-781F-FBE9-991831E656F6}"/>
                </a:ext>
              </a:extLst>
            </p:cNvPr>
            <p:cNvSpPr/>
            <p:nvPr/>
          </p:nvSpPr>
          <p:spPr>
            <a:xfrm flipV="1">
              <a:off x="7941467" y="1623783"/>
              <a:ext cx="8882581" cy="30227"/>
            </a:xfrm>
            <a:prstGeom prst="line">
              <a:avLst/>
            </a:prstGeom>
            <a:ln w="19050" cap="flat">
              <a:solidFill>
                <a:srgbClr val="003948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87" name="Gruppe 86">
            <a:extLst>
              <a:ext uri="{FF2B5EF4-FFF2-40B4-BE49-F238E27FC236}">
                <a16:creationId xmlns:a16="http://schemas.microsoft.com/office/drawing/2014/main" id="{6435A22C-1CD0-8F38-5481-5E2FCEDF55BF}"/>
              </a:ext>
            </a:extLst>
          </p:cNvPr>
          <p:cNvGrpSpPr/>
          <p:nvPr/>
        </p:nvGrpSpPr>
        <p:grpSpPr>
          <a:xfrm>
            <a:off x="6814098" y="5431960"/>
            <a:ext cx="9826196" cy="1032196"/>
            <a:chOff x="6997852" y="1063307"/>
            <a:chExt cx="9826196" cy="1032196"/>
          </a:xfrm>
        </p:grpSpPr>
        <p:sp>
          <p:nvSpPr>
            <p:cNvPr id="88" name="TextBox 29">
              <a:extLst>
                <a:ext uri="{FF2B5EF4-FFF2-40B4-BE49-F238E27FC236}">
                  <a16:creationId xmlns:a16="http://schemas.microsoft.com/office/drawing/2014/main" id="{20B77839-3BBC-B5D4-BB61-403951AF4CB0}"/>
                </a:ext>
              </a:extLst>
            </p:cNvPr>
            <p:cNvSpPr txBox="1"/>
            <p:nvPr/>
          </p:nvSpPr>
          <p:spPr>
            <a:xfrm>
              <a:off x="8292610" y="1193732"/>
              <a:ext cx="8406076" cy="358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18"/>
                </a:lnSpc>
              </a:pPr>
              <a:r>
                <a:rPr lang="en-US" sz="3200" b="1" spc="32" dirty="0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To typer </a:t>
              </a:r>
              <a:r>
                <a:rPr lang="en-US" sz="3200" b="1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af</a:t>
              </a:r>
              <a:r>
                <a:rPr lang="en-US" sz="3200" b="1" spc="32" dirty="0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VR</a:t>
              </a:r>
            </a:p>
          </p:txBody>
        </p:sp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23A321F0-F0B9-C46D-6EF7-F0D30A7DEC8C}"/>
                </a:ext>
              </a:extLst>
            </p:cNvPr>
            <p:cNvSpPr/>
            <p:nvPr/>
          </p:nvSpPr>
          <p:spPr>
            <a:xfrm rot="5400000">
              <a:off x="6979730" y="1133766"/>
              <a:ext cx="1032196" cy="891278"/>
            </a:xfrm>
            <a:custGeom>
              <a:avLst/>
              <a:gdLst/>
              <a:ahLst/>
              <a:cxnLst/>
              <a:rect l="l" t="t" r="r" b="b"/>
              <a:pathLst>
                <a:path w="808939" h="698500">
                  <a:moveTo>
                    <a:pt x="805813" y="357940"/>
                  </a:moveTo>
                  <a:lnTo>
                    <a:pt x="612725" y="689810"/>
                  </a:lnTo>
                  <a:cubicBezTo>
                    <a:pt x="609595" y="695190"/>
                    <a:pt x="603840" y="698500"/>
                    <a:pt x="597615" y="698500"/>
                  </a:cubicBezTo>
                  <a:lnTo>
                    <a:pt x="211323" y="698500"/>
                  </a:lnTo>
                  <a:cubicBezTo>
                    <a:pt x="205098" y="698500"/>
                    <a:pt x="199343" y="695190"/>
                    <a:pt x="196213" y="689810"/>
                  </a:cubicBezTo>
                  <a:lnTo>
                    <a:pt x="3125" y="357940"/>
                  </a:lnTo>
                  <a:cubicBezTo>
                    <a:pt x="0" y="352568"/>
                    <a:pt x="0" y="345932"/>
                    <a:pt x="3125" y="340560"/>
                  </a:cubicBezTo>
                  <a:lnTo>
                    <a:pt x="196213" y="8690"/>
                  </a:lnTo>
                  <a:cubicBezTo>
                    <a:pt x="199343" y="3310"/>
                    <a:pt x="205098" y="0"/>
                    <a:pt x="211323" y="0"/>
                  </a:cubicBezTo>
                  <a:lnTo>
                    <a:pt x="597615" y="0"/>
                  </a:lnTo>
                  <a:cubicBezTo>
                    <a:pt x="603840" y="0"/>
                    <a:pt x="609595" y="3310"/>
                    <a:pt x="612725" y="8690"/>
                  </a:cubicBezTo>
                  <a:lnTo>
                    <a:pt x="805813" y="340560"/>
                  </a:lnTo>
                  <a:cubicBezTo>
                    <a:pt x="808938" y="345932"/>
                    <a:pt x="808938" y="352568"/>
                    <a:pt x="805813" y="357940"/>
                  </a:cubicBezTo>
                  <a:close/>
                </a:path>
              </a:pathLst>
            </a:custGeom>
            <a:solidFill>
              <a:srgbClr val="00394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90" name="TextBox 28">
              <a:extLst>
                <a:ext uri="{FF2B5EF4-FFF2-40B4-BE49-F238E27FC236}">
                  <a16:creationId xmlns:a16="http://schemas.microsoft.com/office/drawing/2014/main" id="{19A81CF7-D4D4-C67B-40B2-3479B24CC319}"/>
                </a:ext>
              </a:extLst>
            </p:cNvPr>
            <p:cNvSpPr txBox="1"/>
            <p:nvPr/>
          </p:nvSpPr>
          <p:spPr>
            <a:xfrm rot="5400000">
              <a:off x="7103209" y="1067028"/>
              <a:ext cx="923118" cy="1133831"/>
            </a:xfrm>
            <a:prstGeom prst="rect">
              <a:avLst/>
            </a:prstGeom>
          </p:spPr>
          <p:txBody>
            <a:bodyPr lIns="15125" tIns="15125" rIns="15125" bIns="15125" rtlCol="0" anchor="ctr"/>
            <a:lstStyle/>
            <a:p>
              <a:pPr algn="ctr">
                <a:lnSpc>
                  <a:spcPts val="832"/>
                </a:lnSpc>
              </a:pPr>
              <a:endParaRPr/>
            </a:p>
          </p:txBody>
        </p:sp>
        <p:sp>
          <p:nvSpPr>
            <p:cNvPr id="91" name="TextBox 30">
              <a:extLst>
                <a:ext uri="{FF2B5EF4-FFF2-40B4-BE49-F238E27FC236}">
                  <a16:creationId xmlns:a16="http://schemas.microsoft.com/office/drawing/2014/main" id="{FE7B1788-AB07-2CF0-FDFD-DBF5B6B72F16}"/>
                </a:ext>
              </a:extLst>
            </p:cNvPr>
            <p:cNvSpPr txBox="1"/>
            <p:nvPr/>
          </p:nvSpPr>
          <p:spPr>
            <a:xfrm>
              <a:off x="7211115" y="1459664"/>
              <a:ext cx="569426" cy="348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4</a:t>
              </a:r>
            </a:p>
          </p:txBody>
        </p:sp>
        <p:sp>
          <p:nvSpPr>
            <p:cNvPr id="92" name="AutoShape 32">
              <a:extLst>
                <a:ext uri="{FF2B5EF4-FFF2-40B4-BE49-F238E27FC236}">
                  <a16:creationId xmlns:a16="http://schemas.microsoft.com/office/drawing/2014/main" id="{1242773B-4ECF-696D-84C4-3A0815BEA9C9}"/>
                </a:ext>
              </a:extLst>
            </p:cNvPr>
            <p:cNvSpPr/>
            <p:nvPr/>
          </p:nvSpPr>
          <p:spPr>
            <a:xfrm flipV="1">
              <a:off x="7941467" y="1623783"/>
              <a:ext cx="8882581" cy="30227"/>
            </a:xfrm>
            <a:prstGeom prst="line">
              <a:avLst/>
            </a:prstGeom>
            <a:ln w="19050" cap="flat">
              <a:solidFill>
                <a:srgbClr val="003948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3" name="Freeform 24">
            <a:extLst>
              <a:ext uri="{FF2B5EF4-FFF2-40B4-BE49-F238E27FC236}">
                <a16:creationId xmlns:a16="http://schemas.microsoft.com/office/drawing/2014/main" id="{AD23DCA3-EA16-D440-B378-4E7C0F243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32802" y="9519567"/>
            <a:ext cx="1622396" cy="439588"/>
          </a:xfrm>
          <a:custGeom>
            <a:avLst/>
            <a:gdLst/>
            <a:ahLst/>
            <a:cxnLst/>
            <a:rect l="l" t="t" r="r" b="b"/>
            <a:pathLst>
              <a:path w="1622396" h="439588">
                <a:moveTo>
                  <a:pt x="0" y="0"/>
                </a:moveTo>
                <a:lnTo>
                  <a:pt x="1622396" y="0"/>
                </a:lnTo>
                <a:lnTo>
                  <a:pt x="1622396" y="439588"/>
                </a:lnTo>
                <a:lnTo>
                  <a:pt x="0" y="439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2050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8BCB4CB3-0547-6F28-D1E9-DDD433C4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0" y="9197985"/>
            <a:ext cx="3009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E1503DD-87C0-13DE-E1D8-ED81421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20" y="3264478"/>
            <a:ext cx="4762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DF494105-B1B7-DEA5-E288-49FE6458737E}"/>
              </a:ext>
            </a:extLst>
          </p:cNvPr>
          <p:cNvGrpSpPr/>
          <p:nvPr/>
        </p:nvGrpSpPr>
        <p:grpSpPr>
          <a:xfrm>
            <a:off x="6844391" y="6757582"/>
            <a:ext cx="9826196" cy="1032196"/>
            <a:chOff x="6997852" y="1063307"/>
            <a:chExt cx="9826196" cy="1032196"/>
          </a:xfrm>
        </p:grpSpPr>
        <p:sp>
          <p:nvSpPr>
            <p:cNvPr id="6" name="TextBox 29">
              <a:extLst>
                <a:ext uri="{FF2B5EF4-FFF2-40B4-BE49-F238E27FC236}">
                  <a16:creationId xmlns:a16="http://schemas.microsoft.com/office/drawing/2014/main" id="{74D3282C-76A4-3811-1ACA-54AA2F0F745C}"/>
                </a:ext>
              </a:extLst>
            </p:cNvPr>
            <p:cNvSpPr txBox="1"/>
            <p:nvPr/>
          </p:nvSpPr>
          <p:spPr>
            <a:xfrm>
              <a:off x="8292610" y="1193732"/>
              <a:ext cx="8406076" cy="358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18"/>
                </a:lnSpc>
              </a:pPr>
              <a:r>
                <a:rPr lang="en-US" sz="3200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Erfaringer</a:t>
              </a:r>
              <a:endParaRPr lang="en-US" sz="3200" spc="32" dirty="0">
                <a:solidFill>
                  <a:srgbClr val="003948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DC5D91F6-FD2E-7020-8B79-E800E42A20A6}"/>
                </a:ext>
              </a:extLst>
            </p:cNvPr>
            <p:cNvSpPr/>
            <p:nvPr/>
          </p:nvSpPr>
          <p:spPr>
            <a:xfrm rot="5400000">
              <a:off x="6979730" y="1133766"/>
              <a:ext cx="1032196" cy="891278"/>
            </a:xfrm>
            <a:custGeom>
              <a:avLst/>
              <a:gdLst/>
              <a:ahLst/>
              <a:cxnLst/>
              <a:rect l="l" t="t" r="r" b="b"/>
              <a:pathLst>
                <a:path w="808939" h="698500">
                  <a:moveTo>
                    <a:pt x="805813" y="357940"/>
                  </a:moveTo>
                  <a:lnTo>
                    <a:pt x="612725" y="689810"/>
                  </a:lnTo>
                  <a:cubicBezTo>
                    <a:pt x="609595" y="695190"/>
                    <a:pt x="603840" y="698500"/>
                    <a:pt x="597615" y="698500"/>
                  </a:cubicBezTo>
                  <a:lnTo>
                    <a:pt x="211323" y="698500"/>
                  </a:lnTo>
                  <a:cubicBezTo>
                    <a:pt x="205098" y="698500"/>
                    <a:pt x="199343" y="695190"/>
                    <a:pt x="196213" y="689810"/>
                  </a:cubicBezTo>
                  <a:lnTo>
                    <a:pt x="3125" y="357940"/>
                  </a:lnTo>
                  <a:cubicBezTo>
                    <a:pt x="0" y="352568"/>
                    <a:pt x="0" y="345932"/>
                    <a:pt x="3125" y="340560"/>
                  </a:cubicBezTo>
                  <a:lnTo>
                    <a:pt x="196213" y="8690"/>
                  </a:lnTo>
                  <a:cubicBezTo>
                    <a:pt x="199343" y="3310"/>
                    <a:pt x="205098" y="0"/>
                    <a:pt x="211323" y="0"/>
                  </a:cubicBezTo>
                  <a:lnTo>
                    <a:pt x="597615" y="0"/>
                  </a:lnTo>
                  <a:cubicBezTo>
                    <a:pt x="603840" y="0"/>
                    <a:pt x="609595" y="3310"/>
                    <a:pt x="612725" y="8690"/>
                  </a:cubicBezTo>
                  <a:lnTo>
                    <a:pt x="805813" y="340560"/>
                  </a:lnTo>
                  <a:cubicBezTo>
                    <a:pt x="808938" y="345932"/>
                    <a:pt x="808938" y="352568"/>
                    <a:pt x="805813" y="357940"/>
                  </a:cubicBezTo>
                  <a:close/>
                </a:path>
              </a:pathLst>
            </a:custGeom>
            <a:solidFill>
              <a:srgbClr val="00394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9" name="TextBox 28">
              <a:extLst>
                <a:ext uri="{FF2B5EF4-FFF2-40B4-BE49-F238E27FC236}">
                  <a16:creationId xmlns:a16="http://schemas.microsoft.com/office/drawing/2014/main" id="{4665F839-78A1-89AB-C0AB-AE83DF403285}"/>
                </a:ext>
              </a:extLst>
            </p:cNvPr>
            <p:cNvSpPr txBox="1"/>
            <p:nvPr/>
          </p:nvSpPr>
          <p:spPr>
            <a:xfrm rot="5400000">
              <a:off x="7103209" y="1067028"/>
              <a:ext cx="923118" cy="1133831"/>
            </a:xfrm>
            <a:prstGeom prst="rect">
              <a:avLst/>
            </a:prstGeom>
          </p:spPr>
          <p:txBody>
            <a:bodyPr lIns="15125" tIns="15125" rIns="15125" bIns="15125" rtlCol="0" anchor="ctr"/>
            <a:lstStyle/>
            <a:p>
              <a:pPr algn="ctr">
                <a:lnSpc>
                  <a:spcPts val="832"/>
                </a:lnSpc>
              </a:pPr>
              <a:endParaRPr/>
            </a:p>
          </p:txBody>
        </p:sp>
        <p:sp>
          <p:nvSpPr>
            <p:cNvPr id="10" name="TextBox 30">
              <a:extLst>
                <a:ext uri="{FF2B5EF4-FFF2-40B4-BE49-F238E27FC236}">
                  <a16:creationId xmlns:a16="http://schemas.microsoft.com/office/drawing/2014/main" id="{6FBE0002-07EA-7567-1C7A-F85073C6BD49}"/>
                </a:ext>
              </a:extLst>
            </p:cNvPr>
            <p:cNvSpPr txBox="1"/>
            <p:nvPr/>
          </p:nvSpPr>
          <p:spPr>
            <a:xfrm>
              <a:off x="7211115" y="1459664"/>
              <a:ext cx="569426" cy="348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5</a:t>
              </a:r>
            </a:p>
          </p:txBody>
        </p:sp>
        <p:sp>
          <p:nvSpPr>
            <p:cNvPr id="11" name="AutoShape 32">
              <a:extLst>
                <a:ext uri="{FF2B5EF4-FFF2-40B4-BE49-F238E27FC236}">
                  <a16:creationId xmlns:a16="http://schemas.microsoft.com/office/drawing/2014/main" id="{61DBAB4F-532D-E1D7-1EB0-8EF959379FEA}"/>
                </a:ext>
              </a:extLst>
            </p:cNvPr>
            <p:cNvSpPr/>
            <p:nvPr/>
          </p:nvSpPr>
          <p:spPr>
            <a:xfrm flipV="1">
              <a:off x="7941467" y="1623783"/>
              <a:ext cx="8882581" cy="30227"/>
            </a:xfrm>
            <a:prstGeom prst="line">
              <a:avLst/>
            </a:prstGeom>
            <a:ln w="19050" cap="flat">
              <a:solidFill>
                <a:srgbClr val="003948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2F5CAAEA-10B5-6207-14EE-3A31E56AD637}"/>
              </a:ext>
            </a:extLst>
          </p:cNvPr>
          <p:cNvGrpSpPr/>
          <p:nvPr/>
        </p:nvGrpSpPr>
        <p:grpSpPr>
          <a:xfrm>
            <a:off x="6820858" y="8026574"/>
            <a:ext cx="9826196" cy="1032196"/>
            <a:chOff x="6997852" y="1063307"/>
            <a:chExt cx="9826196" cy="1032196"/>
          </a:xfrm>
        </p:grpSpPr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85CAB116-B5AD-73F1-BFE2-8818ACA90412}"/>
                </a:ext>
              </a:extLst>
            </p:cNvPr>
            <p:cNvSpPr txBox="1"/>
            <p:nvPr/>
          </p:nvSpPr>
          <p:spPr>
            <a:xfrm>
              <a:off x="8292610" y="1193732"/>
              <a:ext cx="8406076" cy="3581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718"/>
                </a:lnSpc>
              </a:pPr>
              <a:r>
                <a:rPr lang="en-US" sz="3200" b="1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Scenariet</a:t>
              </a:r>
              <a:r>
                <a:rPr lang="en-US" sz="3200" b="1" spc="32" dirty="0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– Den </a:t>
              </a:r>
              <a:r>
                <a:rPr lang="en-US" sz="3200" b="1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sidste</a:t>
              </a:r>
              <a:r>
                <a:rPr lang="en-US" sz="3200" b="1" spc="32" dirty="0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</a:t>
              </a:r>
              <a:r>
                <a:rPr lang="en-US" sz="3200" b="1" spc="32" dirty="0" err="1">
                  <a:solidFill>
                    <a:srgbClr val="00394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tid</a:t>
              </a:r>
              <a:endParaRPr lang="en-US" sz="3200" b="1" spc="32" dirty="0">
                <a:solidFill>
                  <a:srgbClr val="003948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07475B2D-B6AF-F3C1-60E0-596B518CB8D7}"/>
                </a:ext>
              </a:extLst>
            </p:cNvPr>
            <p:cNvSpPr/>
            <p:nvPr/>
          </p:nvSpPr>
          <p:spPr>
            <a:xfrm rot="5400000">
              <a:off x="6979730" y="1133766"/>
              <a:ext cx="1032196" cy="891278"/>
            </a:xfrm>
            <a:custGeom>
              <a:avLst/>
              <a:gdLst/>
              <a:ahLst/>
              <a:cxnLst/>
              <a:rect l="l" t="t" r="r" b="b"/>
              <a:pathLst>
                <a:path w="808939" h="698500">
                  <a:moveTo>
                    <a:pt x="805813" y="357940"/>
                  </a:moveTo>
                  <a:lnTo>
                    <a:pt x="612725" y="689810"/>
                  </a:lnTo>
                  <a:cubicBezTo>
                    <a:pt x="609595" y="695190"/>
                    <a:pt x="603840" y="698500"/>
                    <a:pt x="597615" y="698500"/>
                  </a:cubicBezTo>
                  <a:lnTo>
                    <a:pt x="211323" y="698500"/>
                  </a:lnTo>
                  <a:cubicBezTo>
                    <a:pt x="205098" y="698500"/>
                    <a:pt x="199343" y="695190"/>
                    <a:pt x="196213" y="689810"/>
                  </a:cubicBezTo>
                  <a:lnTo>
                    <a:pt x="3125" y="357940"/>
                  </a:lnTo>
                  <a:cubicBezTo>
                    <a:pt x="0" y="352568"/>
                    <a:pt x="0" y="345932"/>
                    <a:pt x="3125" y="340560"/>
                  </a:cubicBezTo>
                  <a:lnTo>
                    <a:pt x="196213" y="8690"/>
                  </a:lnTo>
                  <a:cubicBezTo>
                    <a:pt x="199343" y="3310"/>
                    <a:pt x="205098" y="0"/>
                    <a:pt x="211323" y="0"/>
                  </a:cubicBezTo>
                  <a:lnTo>
                    <a:pt x="597615" y="0"/>
                  </a:lnTo>
                  <a:cubicBezTo>
                    <a:pt x="603840" y="0"/>
                    <a:pt x="609595" y="3310"/>
                    <a:pt x="612725" y="8690"/>
                  </a:cubicBezTo>
                  <a:lnTo>
                    <a:pt x="805813" y="340560"/>
                  </a:lnTo>
                  <a:cubicBezTo>
                    <a:pt x="808938" y="345932"/>
                    <a:pt x="808938" y="352568"/>
                    <a:pt x="805813" y="357940"/>
                  </a:cubicBezTo>
                  <a:close/>
                </a:path>
              </a:pathLst>
            </a:custGeom>
            <a:solidFill>
              <a:srgbClr val="00394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6AF0E360-DC76-6CA6-8C6B-225ED8C94813}"/>
                </a:ext>
              </a:extLst>
            </p:cNvPr>
            <p:cNvSpPr txBox="1"/>
            <p:nvPr/>
          </p:nvSpPr>
          <p:spPr>
            <a:xfrm rot="5400000">
              <a:off x="7103209" y="1067028"/>
              <a:ext cx="923118" cy="1133831"/>
            </a:xfrm>
            <a:prstGeom prst="rect">
              <a:avLst/>
            </a:prstGeom>
          </p:spPr>
          <p:txBody>
            <a:bodyPr lIns="15125" tIns="15125" rIns="15125" bIns="15125" rtlCol="0" anchor="ctr"/>
            <a:lstStyle/>
            <a:p>
              <a:pPr algn="ctr">
                <a:lnSpc>
                  <a:spcPts val="832"/>
                </a:lnSpc>
              </a:pPr>
              <a:endParaRPr/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A2B1858F-71DB-3B5D-1FA6-919A9F617C36}"/>
                </a:ext>
              </a:extLst>
            </p:cNvPr>
            <p:cNvSpPr txBox="1"/>
            <p:nvPr/>
          </p:nvSpPr>
          <p:spPr>
            <a:xfrm>
              <a:off x="7211115" y="1459664"/>
              <a:ext cx="569426" cy="3485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91"/>
                </a:lnSpc>
              </a:pPr>
              <a:r>
                <a:rPr lang="en-US" sz="32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6</a:t>
              </a:r>
            </a:p>
          </p:txBody>
        </p:sp>
        <p:sp>
          <p:nvSpPr>
            <p:cNvPr id="17" name="AutoShape 32">
              <a:extLst>
                <a:ext uri="{FF2B5EF4-FFF2-40B4-BE49-F238E27FC236}">
                  <a16:creationId xmlns:a16="http://schemas.microsoft.com/office/drawing/2014/main" id="{8AB0E5FD-20B3-CF88-B903-A918A2C52B3B}"/>
                </a:ext>
              </a:extLst>
            </p:cNvPr>
            <p:cNvSpPr/>
            <p:nvPr/>
          </p:nvSpPr>
          <p:spPr>
            <a:xfrm flipV="1">
              <a:off x="7941467" y="1623783"/>
              <a:ext cx="8882581" cy="30227"/>
            </a:xfrm>
            <a:prstGeom prst="line">
              <a:avLst/>
            </a:prstGeom>
            <a:ln w="19050" cap="flat">
              <a:solidFill>
                <a:srgbClr val="003948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1" name="Tekstfelt 20">
            <a:extLst>
              <a:ext uri="{FF2B5EF4-FFF2-40B4-BE49-F238E27FC236}">
                <a16:creationId xmlns:a16="http://schemas.microsoft.com/office/drawing/2014/main" id="{F6EA6012-8537-F5EF-4B77-254D9F5426F6}"/>
              </a:ext>
            </a:extLst>
          </p:cNvPr>
          <p:cNvSpPr txBox="1"/>
          <p:nvPr/>
        </p:nvSpPr>
        <p:spPr>
          <a:xfrm>
            <a:off x="7978223" y="1314002"/>
            <a:ext cx="10117392" cy="45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18"/>
              </a:lnSpc>
            </a:pPr>
            <a:r>
              <a:rPr lang="en-US" sz="3200" b="1" spc="32" dirty="0">
                <a:solidFill>
                  <a:srgbClr val="00394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VR </a:t>
            </a:r>
            <a:r>
              <a:rPr lang="en-US" sz="3200" b="1" spc="32" dirty="0" err="1">
                <a:solidFill>
                  <a:srgbClr val="00394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som</a:t>
            </a:r>
            <a:r>
              <a:rPr lang="en-US" sz="3200" b="1" spc="32" dirty="0">
                <a:solidFill>
                  <a:srgbClr val="00394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3200" b="1" spc="32" dirty="0" err="1">
                <a:solidFill>
                  <a:srgbClr val="00394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læringsteknologi</a:t>
            </a:r>
            <a:endParaRPr lang="en-US" sz="3200" b="1" spc="32" dirty="0">
              <a:solidFill>
                <a:srgbClr val="003948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14150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466DA-AB24-B137-2BAC-65D4A0D41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lede 41">
            <a:extLst>
              <a:ext uri="{FF2B5EF4-FFF2-40B4-BE49-F238E27FC236}">
                <a16:creationId xmlns:a16="http://schemas.microsoft.com/office/drawing/2014/main" id="{D2D7011C-940F-2903-8769-92B168CF9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6396">
            <a:off x="5456370" y="2649960"/>
            <a:ext cx="5601793" cy="5601793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C558F4D8-C883-19C1-48CB-03749491BCC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263828"/>
            <a:ext cx="18288000" cy="2628318"/>
            <a:chOff x="0" y="-95250"/>
            <a:chExt cx="5405287" cy="104867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FDA9231-FE91-0724-0532-2FB5B364A8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405287" cy="953427"/>
            </a:xfrm>
            <a:custGeom>
              <a:avLst/>
              <a:gdLst/>
              <a:ahLst/>
              <a:cxnLst/>
              <a:rect l="l" t="t" r="r" b="b"/>
              <a:pathLst>
                <a:path w="5405287" h="953427">
                  <a:moveTo>
                    <a:pt x="0" y="0"/>
                  </a:moveTo>
                  <a:lnTo>
                    <a:pt x="5405287" y="0"/>
                  </a:lnTo>
                  <a:lnTo>
                    <a:pt x="5405287" y="953427"/>
                  </a:lnTo>
                  <a:lnTo>
                    <a:pt x="0" y="953427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ED325E7-EC16-D8C5-737A-09A42433F37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5405287" cy="1048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EC7C606-F76B-90B1-1C10-535EFF79A3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2069629" y="-3275362"/>
            <a:ext cx="6218371" cy="5775312"/>
          </a:xfrm>
          <a:custGeom>
            <a:avLst/>
            <a:gdLst/>
            <a:ahLst/>
            <a:cxnLst/>
            <a:rect l="l" t="t" r="r" b="b"/>
            <a:pathLst>
              <a:path w="6218371" h="5775312">
                <a:moveTo>
                  <a:pt x="0" y="5775312"/>
                </a:moveTo>
                <a:lnTo>
                  <a:pt x="6218371" y="5775312"/>
                </a:lnTo>
                <a:lnTo>
                  <a:pt x="6218371" y="0"/>
                </a:lnTo>
                <a:lnTo>
                  <a:pt x="0" y="0"/>
                </a:lnTo>
                <a:lnTo>
                  <a:pt x="0" y="5775312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2CB94FC1-4255-F0DC-F23E-8A649A9FC3B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7454502" y="7473635"/>
            <a:ext cx="336477" cy="289160"/>
            <a:chOff x="0" y="0"/>
            <a:chExt cx="812800" cy="6985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80B976-16D3-28DA-66C3-3835EBEBDE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37" y="0"/>
              <a:ext cx="795127" cy="698500"/>
            </a:xfrm>
            <a:custGeom>
              <a:avLst/>
              <a:gdLst/>
              <a:ahLst/>
              <a:cxnLst/>
              <a:rect l="l" t="t" r="r" b="b"/>
              <a:pathLst>
                <a:path w="795127" h="698500">
                  <a:moveTo>
                    <a:pt x="780821" y="389025"/>
                  </a:moveTo>
                  <a:lnTo>
                    <a:pt x="623905" y="658725"/>
                  </a:lnTo>
                  <a:cubicBezTo>
                    <a:pt x="609577" y="683350"/>
                    <a:pt x="583236" y="698500"/>
                    <a:pt x="554746" y="698500"/>
                  </a:cubicBezTo>
                  <a:lnTo>
                    <a:pt x="240381" y="698500"/>
                  </a:lnTo>
                  <a:cubicBezTo>
                    <a:pt x="211890" y="698500"/>
                    <a:pt x="185549" y="683350"/>
                    <a:pt x="171221" y="658725"/>
                  </a:cubicBezTo>
                  <a:lnTo>
                    <a:pt x="14305" y="389025"/>
                  </a:lnTo>
                  <a:cubicBezTo>
                    <a:pt x="0" y="364438"/>
                    <a:pt x="0" y="334062"/>
                    <a:pt x="14305" y="309475"/>
                  </a:cubicBezTo>
                  <a:lnTo>
                    <a:pt x="171221" y="39775"/>
                  </a:lnTo>
                  <a:cubicBezTo>
                    <a:pt x="185549" y="15149"/>
                    <a:pt x="211890" y="0"/>
                    <a:pt x="240381" y="0"/>
                  </a:cubicBezTo>
                  <a:lnTo>
                    <a:pt x="554746" y="0"/>
                  </a:lnTo>
                  <a:cubicBezTo>
                    <a:pt x="583236" y="0"/>
                    <a:pt x="609577" y="15149"/>
                    <a:pt x="623905" y="39775"/>
                  </a:cubicBezTo>
                  <a:lnTo>
                    <a:pt x="780821" y="309475"/>
                  </a:lnTo>
                  <a:cubicBezTo>
                    <a:pt x="795126" y="334062"/>
                    <a:pt x="795126" y="364438"/>
                    <a:pt x="780821" y="389025"/>
                  </a:cubicBezTo>
                  <a:close/>
                </a:path>
              </a:pathLst>
            </a:custGeom>
            <a:solidFill>
              <a:srgbClr val="438E58"/>
            </a:solidFill>
            <a:ln w="4762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C1551F8-AF86-0B7C-8A39-CE13EB09C4B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61FCBF0D-3E2D-B8EB-EE84-D33D15D396D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4436427" y="8524396"/>
            <a:ext cx="2157922" cy="1854464"/>
            <a:chOff x="0" y="0"/>
            <a:chExt cx="812800" cy="698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64A41EE-EF01-7F9B-2B69-7F75B5AA46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5" y="0"/>
              <a:ext cx="805911" cy="698500"/>
            </a:xfrm>
            <a:custGeom>
              <a:avLst/>
              <a:gdLst/>
              <a:ahLst/>
              <a:cxnLst/>
              <a:rect l="l" t="t" r="r" b="b"/>
              <a:pathLst>
                <a:path w="805911" h="698500">
                  <a:moveTo>
                    <a:pt x="800334" y="364755"/>
                  </a:moveTo>
                  <a:lnTo>
                    <a:pt x="615176" y="682995"/>
                  </a:lnTo>
                  <a:cubicBezTo>
                    <a:pt x="609591" y="692594"/>
                    <a:pt x="599323" y="698500"/>
                    <a:pt x="588217" y="698500"/>
                  </a:cubicBezTo>
                  <a:lnTo>
                    <a:pt x="217693" y="698500"/>
                  </a:lnTo>
                  <a:cubicBezTo>
                    <a:pt x="206587" y="698500"/>
                    <a:pt x="196319" y="692594"/>
                    <a:pt x="190734" y="682995"/>
                  </a:cubicBezTo>
                  <a:lnTo>
                    <a:pt x="5576" y="364755"/>
                  </a:lnTo>
                  <a:cubicBezTo>
                    <a:pt x="0" y="355170"/>
                    <a:pt x="0" y="343330"/>
                    <a:pt x="5576" y="333745"/>
                  </a:cubicBezTo>
                  <a:lnTo>
                    <a:pt x="190734" y="15505"/>
                  </a:lnTo>
                  <a:cubicBezTo>
                    <a:pt x="196319" y="5906"/>
                    <a:pt x="206587" y="0"/>
                    <a:pt x="217693" y="0"/>
                  </a:cubicBezTo>
                  <a:lnTo>
                    <a:pt x="588217" y="0"/>
                  </a:lnTo>
                  <a:cubicBezTo>
                    <a:pt x="599323" y="0"/>
                    <a:pt x="609591" y="5906"/>
                    <a:pt x="615176" y="15505"/>
                  </a:cubicBezTo>
                  <a:lnTo>
                    <a:pt x="800334" y="333745"/>
                  </a:lnTo>
                  <a:cubicBezTo>
                    <a:pt x="805910" y="343330"/>
                    <a:pt x="805910" y="355170"/>
                    <a:pt x="800334" y="364755"/>
                  </a:cubicBezTo>
                  <a:close/>
                </a:path>
              </a:pathLst>
            </a:custGeom>
            <a:solidFill>
              <a:srgbClr val="EAEAE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FAB8E11-33A9-7584-076E-E480ADE5201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EF0D555-14FA-86E5-FB15-16CA00644D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3492603" y="9084739"/>
            <a:ext cx="467714" cy="401941"/>
            <a:chOff x="0" y="0"/>
            <a:chExt cx="812800" cy="6985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D3D2967-0A53-ECB2-099A-B26F853FCC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7" y="0"/>
              <a:ext cx="800086" cy="698500"/>
            </a:xfrm>
            <a:custGeom>
              <a:avLst/>
              <a:gdLst/>
              <a:ahLst/>
              <a:cxnLst/>
              <a:rect l="l" t="t" r="r" b="b"/>
              <a:pathLst>
                <a:path w="800086" h="698500">
                  <a:moveTo>
                    <a:pt x="789795" y="377865"/>
                  </a:moveTo>
                  <a:lnTo>
                    <a:pt x="619891" y="669885"/>
                  </a:lnTo>
                  <a:cubicBezTo>
                    <a:pt x="609584" y="687601"/>
                    <a:pt x="590634" y="698500"/>
                    <a:pt x="570138" y="698500"/>
                  </a:cubicBezTo>
                  <a:lnTo>
                    <a:pt x="229948" y="698500"/>
                  </a:lnTo>
                  <a:cubicBezTo>
                    <a:pt x="209452" y="698500"/>
                    <a:pt x="190502" y="687601"/>
                    <a:pt x="180195" y="669885"/>
                  </a:cubicBezTo>
                  <a:lnTo>
                    <a:pt x="10291" y="377865"/>
                  </a:lnTo>
                  <a:cubicBezTo>
                    <a:pt x="0" y="360176"/>
                    <a:pt x="0" y="338324"/>
                    <a:pt x="10291" y="320635"/>
                  </a:cubicBezTo>
                  <a:lnTo>
                    <a:pt x="180195" y="28615"/>
                  </a:lnTo>
                  <a:cubicBezTo>
                    <a:pt x="190502" y="10899"/>
                    <a:pt x="209452" y="0"/>
                    <a:pt x="229948" y="0"/>
                  </a:cubicBezTo>
                  <a:lnTo>
                    <a:pt x="570138" y="0"/>
                  </a:lnTo>
                  <a:cubicBezTo>
                    <a:pt x="590634" y="0"/>
                    <a:pt x="609584" y="10899"/>
                    <a:pt x="619891" y="28615"/>
                  </a:cubicBezTo>
                  <a:lnTo>
                    <a:pt x="789795" y="320635"/>
                  </a:lnTo>
                  <a:cubicBezTo>
                    <a:pt x="800086" y="338324"/>
                    <a:pt x="800086" y="360176"/>
                    <a:pt x="789795" y="377865"/>
                  </a:cubicBezTo>
                  <a:close/>
                </a:path>
              </a:pathLst>
            </a:custGeom>
            <a:solidFill>
              <a:srgbClr val="438E58"/>
            </a:solidFill>
            <a:ln w="4762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F447193-146C-B5A7-CE55-054619CD21E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F72BB237-6731-5308-947C-A1D0165B94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32802" y="9519567"/>
            <a:ext cx="1622396" cy="439588"/>
          </a:xfrm>
          <a:custGeom>
            <a:avLst/>
            <a:gdLst/>
            <a:ahLst/>
            <a:cxnLst/>
            <a:rect l="l" t="t" r="r" b="b"/>
            <a:pathLst>
              <a:path w="1622396" h="439588">
                <a:moveTo>
                  <a:pt x="0" y="0"/>
                </a:moveTo>
                <a:lnTo>
                  <a:pt x="1622396" y="0"/>
                </a:lnTo>
                <a:lnTo>
                  <a:pt x="1622396" y="439588"/>
                </a:lnTo>
                <a:lnTo>
                  <a:pt x="0" y="439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09EC3D2F-3B46-6C3C-7275-7B0E3C7EC4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1" y="952500"/>
            <a:ext cx="16449458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 dirty="0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VR </a:t>
            </a:r>
            <a:r>
              <a:rPr lang="en-US" sz="5000" b="1" dirty="0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som</a:t>
            </a:r>
            <a:r>
              <a:rPr lang="en-US" sz="5000" b="1" dirty="0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læringsteknologi</a:t>
            </a:r>
            <a:endParaRPr lang="en-US" sz="5000" b="1" dirty="0">
              <a:solidFill>
                <a:schemeClr val="bg1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AB447654-8876-2A70-6408-64E192A73FC1}"/>
              </a:ext>
            </a:extLst>
          </p:cNvPr>
          <p:cNvSpPr>
            <a:spLocks noChangeAspect="1"/>
          </p:cNvSpPr>
          <p:nvPr/>
        </p:nvSpPr>
        <p:spPr>
          <a:xfrm rot="5400000">
            <a:off x="15541689" y="7540690"/>
            <a:ext cx="2504204" cy="2988416"/>
          </a:xfrm>
          <a:custGeom>
            <a:avLst/>
            <a:gdLst>
              <a:gd name="connsiteX0" fmla="*/ 0 w 2504204"/>
              <a:gd name="connsiteY0" fmla="*/ 1206576 h 2988416"/>
              <a:gd name="connsiteX1" fmla="*/ 713642 w 2504204"/>
              <a:gd name="connsiteY1" fmla="*/ 0 h 2988416"/>
              <a:gd name="connsiteX2" fmla="*/ 2504204 w 2504204"/>
              <a:gd name="connsiteY2" fmla="*/ 0 h 2988416"/>
              <a:gd name="connsiteX3" fmla="*/ 2504204 w 2504204"/>
              <a:gd name="connsiteY3" fmla="*/ 2988416 h 2988416"/>
              <a:gd name="connsiteX4" fmla="*/ 1053886 w 2504204"/>
              <a:gd name="connsiteY4" fmla="*/ 2988416 h 298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204" h="2988416">
                <a:moveTo>
                  <a:pt x="0" y="1206576"/>
                </a:moveTo>
                <a:lnTo>
                  <a:pt x="713642" y="0"/>
                </a:lnTo>
                <a:lnTo>
                  <a:pt x="2504204" y="0"/>
                </a:lnTo>
                <a:lnTo>
                  <a:pt x="2504204" y="2988416"/>
                </a:lnTo>
                <a:lnTo>
                  <a:pt x="1053886" y="2988416"/>
                </a:lnTo>
                <a:close/>
              </a:path>
            </a:pathLst>
          </a:custGeom>
          <a:solidFill>
            <a:srgbClr val="00394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965200" sx="1000" sy="1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8B68AE24-EBC4-4ACD-5074-282C3A95BA4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5954322" y="7975981"/>
            <a:ext cx="744486" cy="639793"/>
            <a:chOff x="0" y="0"/>
            <a:chExt cx="812800" cy="6985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EF215D7-93F9-5ACB-56AD-9A862F1457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87" y="0"/>
              <a:ext cx="796825" cy="698500"/>
            </a:xfrm>
            <a:custGeom>
              <a:avLst/>
              <a:gdLst/>
              <a:ahLst/>
              <a:cxnLst/>
              <a:rect l="l" t="t" r="r" b="b"/>
              <a:pathLst>
                <a:path w="796825" h="698500">
                  <a:moveTo>
                    <a:pt x="783895" y="385203"/>
                  </a:moveTo>
                  <a:lnTo>
                    <a:pt x="622531" y="662547"/>
                  </a:lnTo>
                  <a:cubicBezTo>
                    <a:pt x="609580" y="684806"/>
                    <a:pt x="585770" y="698500"/>
                    <a:pt x="560017" y="698500"/>
                  </a:cubicBezTo>
                  <a:lnTo>
                    <a:pt x="236809" y="698500"/>
                  </a:lnTo>
                  <a:cubicBezTo>
                    <a:pt x="211056" y="698500"/>
                    <a:pt x="187246" y="684806"/>
                    <a:pt x="174295" y="662547"/>
                  </a:cubicBezTo>
                  <a:lnTo>
                    <a:pt x="12931" y="385203"/>
                  </a:lnTo>
                  <a:cubicBezTo>
                    <a:pt x="0" y="362978"/>
                    <a:pt x="0" y="335522"/>
                    <a:pt x="12931" y="313297"/>
                  </a:cubicBezTo>
                  <a:lnTo>
                    <a:pt x="174295" y="35953"/>
                  </a:lnTo>
                  <a:cubicBezTo>
                    <a:pt x="187246" y="13694"/>
                    <a:pt x="211056" y="0"/>
                    <a:pt x="236809" y="0"/>
                  </a:cubicBezTo>
                  <a:lnTo>
                    <a:pt x="560017" y="0"/>
                  </a:lnTo>
                  <a:cubicBezTo>
                    <a:pt x="585770" y="0"/>
                    <a:pt x="609580" y="13694"/>
                    <a:pt x="622531" y="35953"/>
                  </a:cubicBezTo>
                  <a:lnTo>
                    <a:pt x="783895" y="313297"/>
                  </a:lnTo>
                  <a:cubicBezTo>
                    <a:pt x="796826" y="335522"/>
                    <a:pt x="796826" y="362978"/>
                    <a:pt x="783895" y="38520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362EA6EE-9C62-7D7D-BBC2-783D4887CF3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pic>
        <p:nvPicPr>
          <p:cNvPr id="2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F4B247BA-BB60-D213-C37E-F0E0EECB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9" y="9230246"/>
            <a:ext cx="3009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aleboble: oval 34">
            <a:extLst>
              <a:ext uri="{FF2B5EF4-FFF2-40B4-BE49-F238E27FC236}">
                <a16:creationId xmlns:a16="http://schemas.microsoft.com/office/drawing/2014/main" id="{4EDD6054-B705-B30D-3C91-21246E8353CF}"/>
              </a:ext>
            </a:extLst>
          </p:cNvPr>
          <p:cNvSpPr/>
          <p:nvPr/>
        </p:nvSpPr>
        <p:spPr>
          <a:xfrm>
            <a:off x="935773" y="2808524"/>
            <a:ext cx="5743316" cy="1200918"/>
          </a:xfrm>
          <a:prstGeom prst="wedgeEllipseCallout">
            <a:avLst>
              <a:gd name="adj1" fmla="val 45931"/>
              <a:gd name="adj2" fmla="val 8955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rgbClr val="00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Bedømmelsesfrit</a:t>
            </a:r>
          </a:p>
          <a:p>
            <a:pPr algn="ctr"/>
            <a:endParaRPr lang="da-DK" dirty="0"/>
          </a:p>
        </p:txBody>
      </p:sp>
      <p:sp>
        <p:nvSpPr>
          <p:cNvPr id="37" name="Taleboble: oval 36">
            <a:extLst>
              <a:ext uri="{FF2B5EF4-FFF2-40B4-BE49-F238E27FC236}">
                <a16:creationId xmlns:a16="http://schemas.microsoft.com/office/drawing/2014/main" id="{7345675C-F615-FDAA-0D69-BBCE7396FE1C}"/>
              </a:ext>
            </a:extLst>
          </p:cNvPr>
          <p:cNvSpPr/>
          <p:nvPr/>
        </p:nvSpPr>
        <p:spPr>
          <a:xfrm>
            <a:off x="9396164" y="2972052"/>
            <a:ext cx="6344223" cy="1200918"/>
          </a:xfrm>
          <a:prstGeom prst="wedgeEllipseCallout">
            <a:avLst>
              <a:gd name="adj1" fmla="val -43542"/>
              <a:gd name="adj2" fmla="val 9948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rgbClr val="00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Trygt og lukket rum</a:t>
            </a:r>
          </a:p>
          <a:p>
            <a:pPr algn="ctr"/>
            <a:endParaRPr lang="da-DK" dirty="0"/>
          </a:p>
        </p:txBody>
      </p:sp>
      <p:sp>
        <p:nvSpPr>
          <p:cNvPr id="38" name="Taleboble: oval 37">
            <a:extLst>
              <a:ext uri="{FF2B5EF4-FFF2-40B4-BE49-F238E27FC236}">
                <a16:creationId xmlns:a16="http://schemas.microsoft.com/office/drawing/2014/main" id="{04A14F1A-FDE0-2C70-ABA0-607FD1F09ED3}"/>
              </a:ext>
            </a:extLst>
          </p:cNvPr>
          <p:cNvSpPr/>
          <p:nvPr/>
        </p:nvSpPr>
        <p:spPr>
          <a:xfrm>
            <a:off x="370504" y="7091188"/>
            <a:ext cx="5743316" cy="1999656"/>
          </a:xfrm>
          <a:prstGeom prst="wedgeEllipseCallout">
            <a:avLst>
              <a:gd name="adj1" fmla="val 47289"/>
              <a:gd name="adj2" fmla="val -680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rgbClr val="00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Kropslig læring og faglige valg</a:t>
            </a:r>
          </a:p>
          <a:p>
            <a:pPr algn="ctr"/>
            <a:endParaRPr lang="da-DK" dirty="0"/>
          </a:p>
        </p:txBody>
      </p:sp>
      <p:sp>
        <p:nvSpPr>
          <p:cNvPr id="40" name="Taleboble: oval 39">
            <a:extLst>
              <a:ext uri="{FF2B5EF4-FFF2-40B4-BE49-F238E27FC236}">
                <a16:creationId xmlns:a16="http://schemas.microsoft.com/office/drawing/2014/main" id="{B5ABB469-D114-3D0D-BC36-B581927D8C27}"/>
              </a:ext>
            </a:extLst>
          </p:cNvPr>
          <p:cNvSpPr/>
          <p:nvPr/>
        </p:nvSpPr>
        <p:spPr>
          <a:xfrm>
            <a:off x="12423742" y="4731805"/>
            <a:ext cx="5343579" cy="1242512"/>
          </a:xfrm>
          <a:prstGeom prst="wedgeEllipseCallout">
            <a:avLst>
              <a:gd name="adj1" fmla="val -75381"/>
              <a:gd name="adj2" fmla="val 2815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rgbClr val="00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Perspektivskifte</a:t>
            </a:r>
          </a:p>
          <a:p>
            <a:pPr algn="ctr"/>
            <a:endParaRPr lang="da-DK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D79F0957-CAE0-4A57-1DBA-FF63FB2FC948}"/>
              </a:ext>
            </a:extLst>
          </p:cNvPr>
          <p:cNvSpPr txBox="1"/>
          <p:nvPr/>
        </p:nvSpPr>
        <p:spPr>
          <a:xfrm>
            <a:off x="11201400" y="6697254"/>
            <a:ext cx="453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Eleven styrer tempo og handlinger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9C9982C8-91F2-5D02-AAAD-E651882821AD}"/>
              </a:ext>
            </a:extLst>
          </p:cNvPr>
          <p:cNvSpPr txBox="1"/>
          <p:nvPr/>
        </p:nvSpPr>
        <p:spPr>
          <a:xfrm>
            <a:off x="6972360" y="7793902"/>
            <a:ext cx="4421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Øger praksisnærhed og transfer</a:t>
            </a:r>
          </a:p>
        </p:txBody>
      </p:sp>
      <p:sp>
        <p:nvSpPr>
          <p:cNvPr id="47" name="Taleboble: oval 46">
            <a:extLst>
              <a:ext uri="{FF2B5EF4-FFF2-40B4-BE49-F238E27FC236}">
                <a16:creationId xmlns:a16="http://schemas.microsoft.com/office/drawing/2014/main" id="{D9E74BEE-41B2-C037-3CFD-72343234A371}"/>
              </a:ext>
            </a:extLst>
          </p:cNvPr>
          <p:cNvSpPr/>
          <p:nvPr/>
        </p:nvSpPr>
        <p:spPr>
          <a:xfrm>
            <a:off x="152400" y="4353233"/>
            <a:ext cx="4660921" cy="1999656"/>
          </a:xfrm>
          <a:prstGeom prst="wedgeEllipseCallout">
            <a:avLst>
              <a:gd name="adj1" fmla="val 66184"/>
              <a:gd name="adj2" fmla="val 2709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600" dirty="0">
                <a:solidFill>
                  <a:srgbClr val="00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Færre forstyrrelser fra omgivelserne</a:t>
            </a:r>
          </a:p>
          <a:p>
            <a:pPr algn="ctr"/>
            <a:endParaRPr lang="da-DK" dirty="0"/>
          </a:p>
        </p:txBody>
      </p:sp>
      <p:sp>
        <p:nvSpPr>
          <p:cNvPr id="50" name="Taleboble: oval 49">
            <a:extLst>
              <a:ext uri="{FF2B5EF4-FFF2-40B4-BE49-F238E27FC236}">
                <a16:creationId xmlns:a16="http://schemas.microsoft.com/office/drawing/2014/main" id="{A8EE3134-5AFC-03A9-AE86-78634129450A}"/>
              </a:ext>
            </a:extLst>
          </p:cNvPr>
          <p:cNvSpPr/>
          <p:nvPr/>
        </p:nvSpPr>
        <p:spPr>
          <a:xfrm>
            <a:off x="10668000" y="6352889"/>
            <a:ext cx="5072387" cy="1794479"/>
          </a:xfrm>
          <a:prstGeom prst="wedgeEllipseCallout">
            <a:avLst>
              <a:gd name="adj1" fmla="val -52846"/>
              <a:gd name="adj2" fmla="val -4819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Taleboble: oval 51">
            <a:extLst>
              <a:ext uri="{FF2B5EF4-FFF2-40B4-BE49-F238E27FC236}">
                <a16:creationId xmlns:a16="http://schemas.microsoft.com/office/drawing/2014/main" id="{6C4AA6A3-07BE-F36D-1FE3-E1EB5E582A08}"/>
              </a:ext>
            </a:extLst>
          </p:cNvPr>
          <p:cNvSpPr/>
          <p:nvPr/>
        </p:nvSpPr>
        <p:spPr>
          <a:xfrm>
            <a:off x="6113820" y="7453634"/>
            <a:ext cx="5445440" cy="1880866"/>
          </a:xfrm>
          <a:prstGeom prst="wedgeEllipseCallout">
            <a:avLst>
              <a:gd name="adj1" fmla="val -27203"/>
              <a:gd name="adj2" fmla="val -8837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7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-263828"/>
            <a:ext cx="18288000" cy="2628318"/>
            <a:chOff x="0" y="-95250"/>
            <a:chExt cx="5405287" cy="1048677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405287" cy="953427"/>
            </a:xfrm>
            <a:custGeom>
              <a:avLst/>
              <a:gdLst/>
              <a:ahLst/>
              <a:cxnLst/>
              <a:rect l="l" t="t" r="r" b="b"/>
              <a:pathLst>
                <a:path w="5405287" h="953427">
                  <a:moveTo>
                    <a:pt x="0" y="0"/>
                  </a:moveTo>
                  <a:lnTo>
                    <a:pt x="5405287" y="0"/>
                  </a:lnTo>
                  <a:lnTo>
                    <a:pt x="5405287" y="953427"/>
                  </a:lnTo>
                  <a:lnTo>
                    <a:pt x="0" y="953427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5405287" cy="1048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</p:grp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2069629" y="-3275362"/>
            <a:ext cx="6218371" cy="5775312"/>
          </a:xfrm>
          <a:custGeom>
            <a:avLst/>
            <a:gdLst/>
            <a:ahLst/>
            <a:cxnLst/>
            <a:rect l="l" t="t" r="r" b="b"/>
            <a:pathLst>
              <a:path w="6218371" h="5775312">
                <a:moveTo>
                  <a:pt x="0" y="5775312"/>
                </a:moveTo>
                <a:lnTo>
                  <a:pt x="6218371" y="5775312"/>
                </a:lnTo>
                <a:lnTo>
                  <a:pt x="6218371" y="0"/>
                </a:lnTo>
                <a:lnTo>
                  <a:pt x="0" y="0"/>
                </a:lnTo>
                <a:lnTo>
                  <a:pt x="0" y="5775312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 rot="5400000">
            <a:off x="17454502" y="7473635"/>
            <a:ext cx="336477" cy="289160"/>
            <a:chOff x="0" y="0"/>
            <a:chExt cx="812800" cy="698500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37" y="0"/>
              <a:ext cx="795127" cy="698500"/>
            </a:xfrm>
            <a:custGeom>
              <a:avLst/>
              <a:gdLst/>
              <a:ahLst/>
              <a:cxnLst/>
              <a:rect l="l" t="t" r="r" b="b"/>
              <a:pathLst>
                <a:path w="795127" h="698500">
                  <a:moveTo>
                    <a:pt x="780821" y="389025"/>
                  </a:moveTo>
                  <a:lnTo>
                    <a:pt x="623905" y="658725"/>
                  </a:lnTo>
                  <a:cubicBezTo>
                    <a:pt x="609577" y="683350"/>
                    <a:pt x="583236" y="698500"/>
                    <a:pt x="554746" y="698500"/>
                  </a:cubicBezTo>
                  <a:lnTo>
                    <a:pt x="240381" y="698500"/>
                  </a:lnTo>
                  <a:cubicBezTo>
                    <a:pt x="211890" y="698500"/>
                    <a:pt x="185549" y="683350"/>
                    <a:pt x="171221" y="658725"/>
                  </a:cubicBezTo>
                  <a:lnTo>
                    <a:pt x="14305" y="389025"/>
                  </a:lnTo>
                  <a:cubicBezTo>
                    <a:pt x="0" y="364438"/>
                    <a:pt x="0" y="334062"/>
                    <a:pt x="14305" y="309475"/>
                  </a:cubicBezTo>
                  <a:lnTo>
                    <a:pt x="171221" y="39775"/>
                  </a:lnTo>
                  <a:cubicBezTo>
                    <a:pt x="185549" y="15149"/>
                    <a:pt x="211890" y="0"/>
                    <a:pt x="240381" y="0"/>
                  </a:cubicBezTo>
                  <a:lnTo>
                    <a:pt x="554746" y="0"/>
                  </a:lnTo>
                  <a:cubicBezTo>
                    <a:pt x="583236" y="0"/>
                    <a:pt x="609577" y="15149"/>
                    <a:pt x="623905" y="39775"/>
                  </a:cubicBezTo>
                  <a:lnTo>
                    <a:pt x="780821" y="309475"/>
                  </a:lnTo>
                  <a:cubicBezTo>
                    <a:pt x="795126" y="334062"/>
                    <a:pt x="795126" y="364438"/>
                    <a:pt x="780821" y="389025"/>
                  </a:cubicBezTo>
                  <a:close/>
                </a:path>
              </a:pathLst>
            </a:custGeom>
            <a:solidFill>
              <a:srgbClr val="438E58"/>
            </a:solidFill>
            <a:ln w="4762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 rot="5400000">
            <a:off x="14436427" y="8524396"/>
            <a:ext cx="2157922" cy="1854464"/>
            <a:chOff x="0" y="0"/>
            <a:chExt cx="812800" cy="698500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5" y="0"/>
              <a:ext cx="805911" cy="698500"/>
            </a:xfrm>
            <a:custGeom>
              <a:avLst/>
              <a:gdLst/>
              <a:ahLst/>
              <a:cxnLst/>
              <a:rect l="l" t="t" r="r" b="b"/>
              <a:pathLst>
                <a:path w="805911" h="698500">
                  <a:moveTo>
                    <a:pt x="800334" y="364755"/>
                  </a:moveTo>
                  <a:lnTo>
                    <a:pt x="615176" y="682995"/>
                  </a:lnTo>
                  <a:cubicBezTo>
                    <a:pt x="609591" y="692594"/>
                    <a:pt x="599323" y="698500"/>
                    <a:pt x="588217" y="698500"/>
                  </a:cubicBezTo>
                  <a:lnTo>
                    <a:pt x="217693" y="698500"/>
                  </a:lnTo>
                  <a:cubicBezTo>
                    <a:pt x="206587" y="698500"/>
                    <a:pt x="196319" y="692594"/>
                    <a:pt x="190734" y="682995"/>
                  </a:cubicBezTo>
                  <a:lnTo>
                    <a:pt x="5576" y="364755"/>
                  </a:lnTo>
                  <a:cubicBezTo>
                    <a:pt x="0" y="355170"/>
                    <a:pt x="0" y="343330"/>
                    <a:pt x="5576" y="333745"/>
                  </a:cubicBezTo>
                  <a:lnTo>
                    <a:pt x="190734" y="15505"/>
                  </a:lnTo>
                  <a:cubicBezTo>
                    <a:pt x="196319" y="5906"/>
                    <a:pt x="206587" y="0"/>
                    <a:pt x="217693" y="0"/>
                  </a:cubicBezTo>
                  <a:lnTo>
                    <a:pt x="588217" y="0"/>
                  </a:lnTo>
                  <a:cubicBezTo>
                    <a:pt x="599323" y="0"/>
                    <a:pt x="609591" y="5906"/>
                    <a:pt x="615176" y="15505"/>
                  </a:cubicBezTo>
                  <a:lnTo>
                    <a:pt x="800334" y="333745"/>
                  </a:lnTo>
                  <a:cubicBezTo>
                    <a:pt x="805910" y="343330"/>
                    <a:pt x="805910" y="355170"/>
                    <a:pt x="800334" y="364755"/>
                  </a:cubicBezTo>
                  <a:close/>
                </a:path>
              </a:pathLst>
            </a:custGeom>
            <a:solidFill>
              <a:srgbClr val="EAEAE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 rot="5400000">
            <a:off x="13492603" y="9084739"/>
            <a:ext cx="467714" cy="401941"/>
            <a:chOff x="0" y="0"/>
            <a:chExt cx="812800" cy="698500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7" y="0"/>
              <a:ext cx="800086" cy="698500"/>
            </a:xfrm>
            <a:custGeom>
              <a:avLst/>
              <a:gdLst/>
              <a:ahLst/>
              <a:cxnLst/>
              <a:rect l="l" t="t" r="r" b="b"/>
              <a:pathLst>
                <a:path w="800086" h="698500">
                  <a:moveTo>
                    <a:pt x="789795" y="377865"/>
                  </a:moveTo>
                  <a:lnTo>
                    <a:pt x="619891" y="669885"/>
                  </a:lnTo>
                  <a:cubicBezTo>
                    <a:pt x="609584" y="687601"/>
                    <a:pt x="590634" y="698500"/>
                    <a:pt x="570138" y="698500"/>
                  </a:cubicBezTo>
                  <a:lnTo>
                    <a:pt x="229948" y="698500"/>
                  </a:lnTo>
                  <a:cubicBezTo>
                    <a:pt x="209452" y="698500"/>
                    <a:pt x="190502" y="687601"/>
                    <a:pt x="180195" y="669885"/>
                  </a:cubicBezTo>
                  <a:lnTo>
                    <a:pt x="10291" y="377865"/>
                  </a:lnTo>
                  <a:cubicBezTo>
                    <a:pt x="0" y="360176"/>
                    <a:pt x="0" y="338324"/>
                    <a:pt x="10291" y="320635"/>
                  </a:cubicBezTo>
                  <a:lnTo>
                    <a:pt x="180195" y="28615"/>
                  </a:lnTo>
                  <a:cubicBezTo>
                    <a:pt x="190502" y="10899"/>
                    <a:pt x="209452" y="0"/>
                    <a:pt x="229948" y="0"/>
                  </a:cubicBezTo>
                  <a:lnTo>
                    <a:pt x="570138" y="0"/>
                  </a:lnTo>
                  <a:cubicBezTo>
                    <a:pt x="590634" y="0"/>
                    <a:pt x="609584" y="10899"/>
                    <a:pt x="619891" y="28615"/>
                  </a:cubicBezTo>
                  <a:lnTo>
                    <a:pt x="789795" y="320635"/>
                  </a:lnTo>
                  <a:cubicBezTo>
                    <a:pt x="800086" y="338324"/>
                    <a:pt x="800086" y="360176"/>
                    <a:pt x="789795" y="377865"/>
                  </a:cubicBezTo>
                  <a:close/>
                </a:path>
              </a:pathLst>
            </a:custGeom>
            <a:solidFill>
              <a:srgbClr val="438E58"/>
            </a:solidFill>
            <a:ln w="4762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sp>
        <p:nvSpPr>
          <p:cNvPr id="24" name="Freeform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32802" y="9519567"/>
            <a:ext cx="1622396" cy="439588"/>
          </a:xfrm>
          <a:custGeom>
            <a:avLst/>
            <a:gdLst/>
            <a:ahLst/>
            <a:cxnLst/>
            <a:rect l="l" t="t" r="r" b="b"/>
            <a:pathLst>
              <a:path w="1622396" h="439588">
                <a:moveTo>
                  <a:pt x="0" y="0"/>
                </a:moveTo>
                <a:lnTo>
                  <a:pt x="1622396" y="0"/>
                </a:lnTo>
                <a:lnTo>
                  <a:pt x="1622396" y="439588"/>
                </a:lnTo>
                <a:lnTo>
                  <a:pt x="0" y="439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F2451241-D7C4-3DDC-669A-04BF1C88CC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1" y="952500"/>
            <a:ext cx="16449458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 dirty="0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Hvorfor</a:t>
            </a:r>
            <a:r>
              <a:rPr lang="en-US" sz="5000" b="1" dirty="0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kombinere</a:t>
            </a:r>
            <a:r>
              <a:rPr lang="en-US" sz="5000" b="1" dirty="0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VR og simulation?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7E4953A1-F3EA-9233-072B-E2970A8DE0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827049"/>
            <a:ext cx="16449459" cy="4058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l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Oplevelsesbaseret</a:t>
            </a:r>
            <a:r>
              <a:rPr lang="en-US" sz="3600" dirty="0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læring</a:t>
            </a:r>
            <a:endParaRPr lang="en-US" sz="36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47700" lvl="1" indent="-323850" algn="l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Gentagelige</a:t>
            </a:r>
            <a:r>
              <a:rPr lang="en-US" sz="3600" dirty="0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scenarier</a:t>
            </a:r>
            <a:r>
              <a:rPr lang="en-US" sz="3600" dirty="0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 – </a:t>
            </a: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ensartet</a:t>
            </a:r>
            <a:r>
              <a:rPr lang="en-US" sz="3600" dirty="0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kvalitet</a:t>
            </a:r>
            <a:endParaRPr lang="en-US" sz="36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47700" lvl="1" indent="-323850" algn="l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Understøtter</a:t>
            </a:r>
            <a:r>
              <a:rPr lang="en-US" sz="3600" dirty="0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differentiering</a:t>
            </a:r>
            <a:endParaRPr lang="en-US" sz="36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47700" lvl="1" indent="-323850" algn="l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Eleverne</a:t>
            </a:r>
            <a:r>
              <a:rPr lang="en-US" sz="3600" dirty="0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føler</a:t>
            </a:r>
            <a:r>
              <a:rPr lang="en-US" sz="3600" dirty="0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 sig </a:t>
            </a: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trygge</a:t>
            </a:r>
            <a:endParaRPr lang="en-US" sz="36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647700" lvl="1" indent="-323850" algn="l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Vi rammer </a:t>
            </a: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bredere</a:t>
            </a:r>
            <a:r>
              <a:rPr lang="en-US" sz="3600" dirty="0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 - </a:t>
            </a:r>
            <a:r>
              <a:rPr lang="en-US" sz="3600" dirty="0" err="1">
                <a:solidFill>
                  <a:srgbClr val="003948"/>
                </a:solidFill>
                <a:latin typeface="Quicksand"/>
                <a:ea typeface="Quicksand"/>
                <a:cs typeface="Quicksand"/>
                <a:sym typeface="Quicksand"/>
              </a:rPr>
              <a:t>læringsstile</a:t>
            </a:r>
            <a:endParaRPr lang="en-US" sz="36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A29FDE86-3AE7-4D39-AFE5-CB7E255A7A07}"/>
              </a:ext>
            </a:extLst>
          </p:cNvPr>
          <p:cNvSpPr>
            <a:spLocks noChangeAspect="1"/>
          </p:cNvSpPr>
          <p:nvPr/>
        </p:nvSpPr>
        <p:spPr>
          <a:xfrm rot="5400000">
            <a:off x="15541689" y="7540690"/>
            <a:ext cx="2504204" cy="2988416"/>
          </a:xfrm>
          <a:custGeom>
            <a:avLst/>
            <a:gdLst>
              <a:gd name="connsiteX0" fmla="*/ 0 w 2504204"/>
              <a:gd name="connsiteY0" fmla="*/ 1206576 h 2988416"/>
              <a:gd name="connsiteX1" fmla="*/ 713642 w 2504204"/>
              <a:gd name="connsiteY1" fmla="*/ 0 h 2988416"/>
              <a:gd name="connsiteX2" fmla="*/ 2504204 w 2504204"/>
              <a:gd name="connsiteY2" fmla="*/ 0 h 2988416"/>
              <a:gd name="connsiteX3" fmla="*/ 2504204 w 2504204"/>
              <a:gd name="connsiteY3" fmla="*/ 2988416 h 2988416"/>
              <a:gd name="connsiteX4" fmla="*/ 1053886 w 2504204"/>
              <a:gd name="connsiteY4" fmla="*/ 2988416 h 298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204" h="2988416">
                <a:moveTo>
                  <a:pt x="0" y="1206576"/>
                </a:moveTo>
                <a:lnTo>
                  <a:pt x="713642" y="0"/>
                </a:lnTo>
                <a:lnTo>
                  <a:pt x="2504204" y="0"/>
                </a:lnTo>
                <a:lnTo>
                  <a:pt x="2504204" y="2988416"/>
                </a:lnTo>
                <a:lnTo>
                  <a:pt x="1053886" y="2988416"/>
                </a:lnTo>
                <a:close/>
              </a:path>
            </a:pathLst>
          </a:custGeom>
          <a:solidFill>
            <a:srgbClr val="00394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965200" sx="1000" sy="1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grpSp>
        <p:nvGrpSpPr>
          <p:cNvPr id="21" name="Group 21"/>
          <p:cNvGrpSpPr>
            <a:grpSpLocks noGrp="1" noUngrp="1" noRot="1" noMove="1" noResize="1"/>
          </p:cNvGrpSpPr>
          <p:nvPr/>
        </p:nvGrpSpPr>
        <p:grpSpPr>
          <a:xfrm rot="5400000">
            <a:off x="15954322" y="7975981"/>
            <a:ext cx="744486" cy="639793"/>
            <a:chOff x="0" y="0"/>
            <a:chExt cx="812800" cy="698500"/>
          </a:xfrm>
        </p:grpSpPr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87" y="0"/>
              <a:ext cx="796825" cy="698500"/>
            </a:xfrm>
            <a:custGeom>
              <a:avLst/>
              <a:gdLst/>
              <a:ahLst/>
              <a:cxnLst/>
              <a:rect l="l" t="t" r="r" b="b"/>
              <a:pathLst>
                <a:path w="796825" h="698500">
                  <a:moveTo>
                    <a:pt x="783895" y="385203"/>
                  </a:moveTo>
                  <a:lnTo>
                    <a:pt x="622531" y="662547"/>
                  </a:lnTo>
                  <a:cubicBezTo>
                    <a:pt x="609580" y="684806"/>
                    <a:pt x="585770" y="698500"/>
                    <a:pt x="560017" y="698500"/>
                  </a:cubicBezTo>
                  <a:lnTo>
                    <a:pt x="236809" y="698500"/>
                  </a:lnTo>
                  <a:cubicBezTo>
                    <a:pt x="211056" y="698500"/>
                    <a:pt x="187246" y="684806"/>
                    <a:pt x="174295" y="662547"/>
                  </a:cubicBezTo>
                  <a:lnTo>
                    <a:pt x="12931" y="385203"/>
                  </a:lnTo>
                  <a:cubicBezTo>
                    <a:pt x="0" y="362978"/>
                    <a:pt x="0" y="335522"/>
                    <a:pt x="12931" y="313297"/>
                  </a:cubicBezTo>
                  <a:lnTo>
                    <a:pt x="174295" y="35953"/>
                  </a:lnTo>
                  <a:cubicBezTo>
                    <a:pt x="187246" y="13694"/>
                    <a:pt x="211056" y="0"/>
                    <a:pt x="236809" y="0"/>
                  </a:cubicBezTo>
                  <a:lnTo>
                    <a:pt x="560017" y="0"/>
                  </a:lnTo>
                  <a:cubicBezTo>
                    <a:pt x="585770" y="0"/>
                    <a:pt x="609580" y="13694"/>
                    <a:pt x="622531" y="35953"/>
                  </a:cubicBezTo>
                  <a:lnTo>
                    <a:pt x="783895" y="313297"/>
                  </a:lnTo>
                  <a:cubicBezTo>
                    <a:pt x="796826" y="335522"/>
                    <a:pt x="796826" y="362978"/>
                    <a:pt x="783895" y="38520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TextBox 2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pic>
        <p:nvPicPr>
          <p:cNvPr id="2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6F225DCC-C7E9-86C0-C429-853124B5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9" y="9230246"/>
            <a:ext cx="3009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D76C26C3-4C88-B700-B451-1864B266E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72238">
            <a:off x="11220192" y="2714583"/>
            <a:ext cx="5017854" cy="50178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6747334"/>
            <a:chOff x="0" y="0"/>
            <a:chExt cx="4816593" cy="1777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1777076"/>
            </a:xfrm>
            <a:custGeom>
              <a:avLst/>
              <a:gdLst/>
              <a:ahLst/>
              <a:cxnLst/>
              <a:rect l="l" t="t" r="r" b="b"/>
              <a:pathLst>
                <a:path w="4816592" h="1777076">
                  <a:moveTo>
                    <a:pt x="0" y="0"/>
                  </a:moveTo>
                  <a:lnTo>
                    <a:pt x="4816592" y="0"/>
                  </a:lnTo>
                  <a:lnTo>
                    <a:pt x="4816592" y="1777076"/>
                  </a:lnTo>
                  <a:lnTo>
                    <a:pt x="0" y="1777076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4816593" cy="196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C5C06676-1557-5E33-6885-821745F6BA92}"/>
              </a:ext>
            </a:extLst>
          </p:cNvPr>
          <p:cNvGrpSpPr/>
          <p:nvPr/>
        </p:nvGrpSpPr>
        <p:grpSpPr>
          <a:xfrm>
            <a:off x="1828801" y="3851789"/>
            <a:ext cx="4589411" cy="4835908"/>
            <a:chOff x="1671017" y="3910275"/>
            <a:chExt cx="4589411" cy="4835908"/>
          </a:xfrm>
        </p:grpSpPr>
        <p:grpSp>
          <p:nvGrpSpPr>
            <p:cNvPr id="5" name="Group 5"/>
            <p:cNvGrpSpPr/>
            <p:nvPr/>
          </p:nvGrpSpPr>
          <p:grpSpPr>
            <a:xfrm>
              <a:off x="1828800" y="4431556"/>
              <a:ext cx="4431628" cy="4314627"/>
              <a:chOff x="0" y="-28575"/>
              <a:chExt cx="1894589" cy="151091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134046"/>
                <a:ext cx="1894589" cy="1348295"/>
              </a:xfrm>
              <a:custGeom>
                <a:avLst/>
                <a:gdLst/>
                <a:ahLst/>
                <a:cxnLst/>
                <a:rect l="l" t="t" r="r" b="b"/>
                <a:pathLst>
                  <a:path w="1894589" h="1482341">
                    <a:moveTo>
                      <a:pt x="15104" y="0"/>
                    </a:moveTo>
                    <a:lnTo>
                      <a:pt x="1879486" y="0"/>
                    </a:lnTo>
                    <a:cubicBezTo>
                      <a:pt x="1887827" y="0"/>
                      <a:pt x="1894589" y="6762"/>
                      <a:pt x="1894589" y="15104"/>
                    </a:cubicBezTo>
                    <a:lnTo>
                      <a:pt x="1894589" y="1467237"/>
                    </a:lnTo>
                    <a:cubicBezTo>
                      <a:pt x="1894589" y="1475579"/>
                      <a:pt x="1887827" y="1482341"/>
                      <a:pt x="1879486" y="1482341"/>
                    </a:cubicBezTo>
                    <a:lnTo>
                      <a:pt x="15104" y="1482341"/>
                    </a:lnTo>
                    <a:cubicBezTo>
                      <a:pt x="6762" y="1482341"/>
                      <a:pt x="0" y="1475579"/>
                      <a:pt x="0" y="1467237"/>
                    </a:cubicBezTo>
                    <a:lnTo>
                      <a:pt x="0" y="15104"/>
                    </a:lnTo>
                    <a:cubicBezTo>
                      <a:pt x="0" y="6762"/>
                      <a:pt x="6762" y="0"/>
                      <a:pt x="15104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19050" cap="sq">
                <a:solidFill>
                  <a:srgbClr val="0039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1894589" cy="1510916"/>
              </a:xfrm>
              <a:prstGeom prst="rect">
                <a:avLst/>
              </a:prstGeom>
            </p:spPr>
            <p:txBody>
              <a:bodyPr lIns="27862" tIns="27862" rIns="27862" bIns="27862" rtlCol="0" anchor="ctr"/>
              <a:lstStyle/>
              <a:p>
                <a:pPr algn="ctr">
                  <a:lnSpc>
                    <a:spcPts val="1533"/>
                  </a:lnSpc>
                </a:pPr>
                <a:endParaRPr/>
              </a:p>
            </p:txBody>
          </p:sp>
        </p:grpSp>
        <p:grpSp>
          <p:nvGrpSpPr>
            <p:cNvPr id="43" name="Gruppe 42">
              <a:extLst>
                <a:ext uri="{FF2B5EF4-FFF2-40B4-BE49-F238E27FC236}">
                  <a16:creationId xmlns:a16="http://schemas.microsoft.com/office/drawing/2014/main" id="{68BDD51F-1850-A3E2-958A-7808E75A011F}"/>
                </a:ext>
              </a:extLst>
            </p:cNvPr>
            <p:cNvGrpSpPr/>
            <p:nvPr/>
          </p:nvGrpSpPr>
          <p:grpSpPr>
            <a:xfrm>
              <a:off x="3257703" y="3910275"/>
              <a:ext cx="1573817" cy="1617944"/>
              <a:chOff x="1891934" y="4172150"/>
              <a:chExt cx="1573817" cy="1617944"/>
            </a:xfrm>
          </p:grpSpPr>
          <p:grpSp>
            <p:nvGrpSpPr>
              <p:cNvPr id="8" name="Group 8"/>
              <p:cNvGrpSpPr/>
              <p:nvPr/>
            </p:nvGrpSpPr>
            <p:grpSpPr>
              <a:xfrm rot="5400000">
                <a:off x="1869873" y="4194215"/>
                <a:ext cx="1617944" cy="1573813"/>
                <a:chOff x="114300" y="-28575"/>
                <a:chExt cx="747463" cy="727075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277562" y="98465"/>
                  <a:ext cx="584201" cy="50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350" h="698500">
                      <a:moveTo>
                        <a:pt x="797510" y="368267"/>
                      </a:moveTo>
                      <a:lnTo>
                        <a:pt x="616440" y="679483"/>
                      </a:lnTo>
                      <a:cubicBezTo>
                        <a:pt x="609589" y="691257"/>
                        <a:pt x="596995" y="698500"/>
                        <a:pt x="583373" y="698500"/>
                      </a:cubicBezTo>
                      <a:lnTo>
                        <a:pt x="220977" y="698500"/>
                      </a:lnTo>
                      <a:cubicBezTo>
                        <a:pt x="207355" y="698500"/>
                        <a:pt x="194761" y="691257"/>
                        <a:pt x="187910" y="679483"/>
                      </a:cubicBezTo>
                      <a:lnTo>
                        <a:pt x="6840" y="368267"/>
                      </a:lnTo>
                      <a:cubicBezTo>
                        <a:pt x="0" y="356512"/>
                        <a:pt x="0" y="341988"/>
                        <a:pt x="6840" y="330233"/>
                      </a:cubicBezTo>
                      <a:lnTo>
                        <a:pt x="187910" y="19017"/>
                      </a:lnTo>
                      <a:cubicBezTo>
                        <a:pt x="194761" y="7243"/>
                        <a:pt x="207355" y="0"/>
                        <a:pt x="220977" y="0"/>
                      </a:cubicBezTo>
                      <a:lnTo>
                        <a:pt x="583373" y="0"/>
                      </a:lnTo>
                      <a:cubicBezTo>
                        <a:pt x="596995" y="0"/>
                        <a:pt x="609589" y="7243"/>
                        <a:pt x="616440" y="19017"/>
                      </a:cubicBezTo>
                      <a:lnTo>
                        <a:pt x="797510" y="330233"/>
                      </a:lnTo>
                      <a:cubicBezTo>
                        <a:pt x="804350" y="341988"/>
                        <a:pt x="804350" y="356512"/>
                        <a:pt x="797510" y="368267"/>
                      </a:cubicBezTo>
                      <a:close/>
                    </a:path>
                  </a:pathLst>
                </a:custGeom>
                <a:solidFill>
                  <a:srgbClr val="448F58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da-DK" dirty="0"/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114300" y="-28575"/>
                  <a:ext cx="584200" cy="727075"/>
                </a:xfrm>
                <a:prstGeom prst="rect">
                  <a:avLst/>
                </a:prstGeom>
              </p:spPr>
              <p:txBody>
                <a:bodyPr lIns="27862" tIns="27862" rIns="27862" bIns="27862" rtlCol="0" anchor="ctr"/>
                <a:lstStyle/>
                <a:p>
                  <a:pPr algn="ctr">
                    <a:lnSpc>
                      <a:spcPts val="1533"/>
                    </a:lnSpc>
                  </a:pPr>
                  <a:endParaRPr/>
                </a:p>
              </p:txBody>
            </p:sp>
          </p:grpSp>
          <p:sp>
            <p:nvSpPr>
              <p:cNvPr id="11" name="TextBox 11"/>
              <p:cNvSpPr txBox="1"/>
              <p:nvPr/>
            </p:nvSpPr>
            <p:spPr>
              <a:xfrm>
                <a:off x="1891934" y="5121282"/>
                <a:ext cx="1511960" cy="3689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97"/>
                  </a:lnSpc>
                </a:pPr>
                <a:endParaRPr lang="en-US" sz="44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endParaRP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671017" y="5590007"/>
              <a:ext cx="4572126" cy="10551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2199" b="1" spc="87" dirty="0">
                  <a:solidFill>
                    <a:srgbClr val="448F5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De </a:t>
              </a:r>
              <a:r>
                <a:rPr lang="en-US" sz="2199" b="1" spc="87" dirty="0" err="1">
                  <a:solidFill>
                    <a:srgbClr val="448F5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seks</a:t>
              </a:r>
              <a:r>
                <a:rPr lang="en-US" sz="2199" b="1" spc="87" dirty="0">
                  <a:solidFill>
                    <a:srgbClr val="448F5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 simulations- </a:t>
              </a:r>
              <a:r>
                <a:rPr lang="en-US" sz="2199" b="1" spc="87" dirty="0" err="1">
                  <a:solidFill>
                    <a:srgbClr val="448F5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standarder</a:t>
              </a:r>
              <a:endParaRPr lang="en-US" sz="1799" b="1" spc="71" dirty="0">
                <a:solidFill>
                  <a:srgbClr val="003746"/>
                </a:solidFill>
                <a:latin typeface="Quicksand"/>
                <a:ea typeface="Quicksand Bold"/>
                <a:cs typeface="Quicksand Bold"/>
                <a:sym typeface="Quicksand"/>
              </a:endParaRPr>
            </a:p>
          </p:txBody>
        </p:sp>
      </p:grpSp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02398" y="931671"/>
            <a:ext cx="9849331" cy="1926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50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VR-</a:t>
            </a:r>
            <a:r>
              <a:rPr lang="en-US" sz="50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scenarier</a:t>
            </a:r>
            <a:r>
              <a:rPr lang="en-US" sz="50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i </a:t>
            </a:r>
            <a:r>
              <a:rPr lang="en-US" sz="50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</a:t>
            </a:r>
            <a:r>
              <a:rPr lang="en-US" sz="50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0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simulationskontekst</a:t>
            </a:r>
            <a:endParaRPr lang="en-US" sz="5000" b="1" dirty="0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32802" y="9519567"/>
            <a:ext cx="1622396" cy="439588"/>
          </a:xfrm>
          <a:custGeom>
            <a:avLst/>
            <a:gdLst/>
            <a:ahLst/>
            <a:cxnLst/>
            <a:rect l="l" t="t" r="r" b="b"/>
            <a:pathLst>
              <a:path w="1622396" h="439588">
                <a:moveTo>
                  <a:pt x="0" y="0"/>
                </a:moveTo>
                <a:lnTo>
                  <a:pt x="1622396" y="0"/>
                </a:lnTo>
                <a:lnTo>
                  <a:pt x="1622396" y="439588"/>
                </a:lnTo>
                <a:lnTo>
                  <a:pt x="0" y="439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8" name="Freeform 28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4071956" y="-3618154"/>
            <a:ext cx="6218371" cy="5775312"/>
          </a:xfrm>
          <a:custGeom>
            <a:avLst/>
            <a:gdLst/>
            <a:ahLst/>
            <a:cxnLst/>
            <a:rect l="l" t="t" r="r" b="b"/>
            <a:pathLst>
              <a:path w="6218371" h="5775312">
                <a:moveTo>
                  <a:pt x="0" y="5775312"/>
                </a:moveTo>
                <a:lnTo>
                  <a:pt x="6218371" y="5775312"/>
                </a:lnTo>
                <a:lnTo>
                  <a:pt x="6218371" y="0"/>
                </a:lnTo>
                <a:lnTo>
                  <a:pt x="0" y="0"/>
                </a:lnTo>
                <a:lnTo>
                  <a:pt x="0" y="5775312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9379D514-C03B-38A1-ED04-4F1C34CC4B9A}"/>
              </a:ext>
            </a:extLst>
          </p:cNvPr>
          <p:cNvGrpSpPr/>
          <p:nvPr/>
        </p:nvGrpSpPr>
        <p:grpSpPr>
          <a:xfrm>
            <a:off x="6928186" y="3824636"/>
            <a:ext cx="4431628" cy="4835908"/>
            <a:chOff x="1828800" y="3910275"/>
            <a:chExt cx="4431628" cy="4835908"/>
          </a:xfrm>
        </p:grpSpPr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2F1E27A3-B34D-2D76-AF31-8A4D0909762A}"/>
                </a:ext>
              </a:extLst>
            </p:cNvPr>
            <p:cNvGrpSpPr/>
            <p:nvPr/>
          </p:nvGrpSpPr>
          <p:grpSpPr>
            <a:xfrm>
              <a:off x="1828800" y="4431556"/>
              <a:ext cx="4431628" cy="4314627"/>
              <a:chOff x="0" y="-28575"/>
              <a:chExt cx="1894589" cy="1510916"/>
            </a:xfrm>
          </p:grpSpPr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E25DE41B-B37C-9BE2-7016-2ED28F7C4523}"/>
                  </a:ext>
                </a:extLst>
              </p:cNvPr>
              <p:cNvSpPr/>
              <p:nvPr/>
            </p:nvSpPr>
            <p:spPr>
              <a:xfrm>
                <a:off x="0" y="134046"/>
                <a:ext cx="1894589" cy="1348295"/>
              </a:xfrm>
              <a:custGeom>
                <a:avLst/>
                <a:gdLst/>
                <a:ahLst/>
                <a:cxnLst/>
                <a:rect l="l" t="t" r="r" b="b"/>
                <a:pathLst>
                  <a:path w="1894589" h="1482341">
                    <a:moveTo>
                      <a:pt x="15104" y="0"/>
                    </a:moveTo>
                    <a:lnTo>
                      <a:pt x="1879486" y="0"/>
                    </a:lnTo>
                    <a:cubicBezTo>
                      <a:pt x="1887827" y="0"/>
                      <a:pt x="1894589" y="6762"/>
                      <a:pt x="1894589" y="15104"/>
                    </a:cubicBezTo>
                    <a:lnTo>
                      <a:pt x="1894589" y="1467237"/>
                    </a:lnTo>
                    <a:cubicBezTo>
                      <a:pt x="1894589" y="1475579"/>
                      <a:pt x="1887827" y="1482341"/>
                      <a:pt x="1879486" y="1482341"/>
                    </a:cubicBezTo>
                    <a:lnTo>
                      <a:pt x="15104" y="1482341"/>
                    </a:lnTo>
                    <a:cubicBezTo>
                      <a:pt x="6762" y="1482341"/>
                      <a:pt x="0" y="1475579"/>
                      <a:pt x="0" y="1467237"/>
                    </a:cubicBezTo>
                    <a:lnTo>
                      <a:pt x="0" y="15104"/>
                    </a:lnTo>
                    <a:cubicBezTo>
                      <a:pt x="0" y="6762"/>
                      <a:pt x="6762" y="0"/>
                      <a:pt x="15104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19050" cap="sq">
                <a:solidFill>
                  <a:srgbClr val="0039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65838F95-2FBC-C9BB-4DA3-75A700E0C18C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894589" cy="1510916"/>
              </a:xfrm>
              <a:prstGeom prst="rect">
                <a:avLst/>
              </a:prstGeom>
            </p:spPr>
            <p:txBody>
              <a:bodyPr lIns="27862" tIns="27862" rIns="27862" bIns="27862" rtlCol="0" anchor="ctr"/>
              <a:lstStyle/>
              <a:p>
                <a:pPr algn="ctr">
                  <a:lnSpc>
                    <a:spcPts val="1533"/>
                  </a:lnSpc>
                </a:pPr>
                <a:endParaRPr/>
              </a:p>
            </p:txBody>
          </p:sp>
        </p:grpSp>
        <p:grpSp>
          <p:nvGrpSpPr>
            <p:cNvPr id="61" name="Group 8">
              <a:extLst>
                <a:ext uri="{FF2B5EF4-FFF2-40B4-BE49-F238E27FC236}">
                  <a16:creationId xmlns:a16="http://schemas.microsoft.com/office/drawing/2014/main" id="{54570F17-0A5A-22BA-A77E-B4942BF3706F}"/>
                </a:ext>
              </a:extLst>
            </p:cNvPr>
            <p:cNvGrpSpPr/>
            <p:nvPr/>
          </p:nvGrpSpPr>
          <p:grpSpPr>
            <a:xfrm rot="5400000">
              <a:off x="3235642" y="3932340"/>
              <a:ext cx="1617944" cy="1573813"/>
              <a:chOff x="114300" y="-28575"/>
              <a:chExt cx="747463" cy="727075"/>
            </a:xfrm>
          </p:grpSpPr>
          <p:sp>
            <p:nvSpPr>
              <p:cNvPr id="63" name="Freeform 9">
                <a:extLst>
                  <a:ext uri="{FF2B5EF4-FFF2-40B4-BE49-F238E27FC236}">
                    <a16:creationId xmlns:a16="http://schemas.microsoft.com/office/drawing/2014/main" id="{2F5B8A68-AFD7-FE65-9A34-21E6E637BF6C}"/>
                  </a:ext>
                </a:extLst>
              </p:cNvPr>
              <p:cNvSpPr/>
              <p:nvPr/>
            </p:nvSpPr>
            <p:spPr>
              <a:xfrm>
                <a:off x="277562" y="98465"/>
                <a:ext cx="584201" cy="501571"/>
              </a:xfrm>
              <a:custGeom>
                <a:avLst/>
                <a:gdLst/>
                <a:ahLst/>
                <a:cxnLst/>
                <a:rect l="l" t="t" r="r" b="b"/>
                <a:pathLst>
                  <a:path w="804350" h="698500">
                    <a:moveTo>
                      <a:pt x="797510" y="368267"/>
                    </a:moveTo>
                    <a:lnTo>
                      <a:pt x="616440" y="679483"/>
                    </a:lnTo>
                    <a:cubicBezTo>
                      <a:pt x="609589" y="691257"/>
                      <a:pt x="596995" y="698500"/>
                      <a:pt x="583373" y="698500"/>
                    </a:cubicBezTo>
                    <a:lnTo>
                      <a:pt x="220977" y="698500"/>
                    </a:lnTo>
                    <a:cubicBezTo>
                      <a:pt x="207355" y="698500"/>
                      <a:pt x="194761" y="691257"/>
                      <a:pt x="187910" y="679483"/>
                    </a:cubicBezTo>
                    <a:lnTo>
                      <a:pt x="6840" y="368267"/>
                    </a:lnTo>
                    <a:cubicBezTo>
                      <a:pt x="0" y="356512"/>
                      <a:pt x="0" y="341988"/>
                      <a:pt x="6840" y="330233"/>
                    </a:cubicBezTo>
                    <a:lnTo>
                      <a:pt x="187910" y="19017"/>
                    </a:lnTo>
                    <a:cubicBezTo>
                      <a:pt x="194761" y="7243"/>
                      <a:pt x="207355" y="0"/>
                      <a:pt x="220977" y="0"/>
                    </a:cubicBezTo>
                    <a:lnTo>
                      <a:pt x="583373" y="0"/>
                    </a:lnTo>
                    <a:cubicBezTo>
                      <a:pt x="596995" y="0"/>
                      <a:pt x="609589" y="7243"/>
                      <a:pt x="616440" y="19017"/>
                    </a:cubicBezTo>
                    <a:lnTo>
                      <a:pt x="797510" y="330233"/>
                    </a:lnTo>
                    <a:cubicBezTo>
                      <a:pt x="804350" y="341988"/>
                      <a:pt x="804350" y="356512"/>
                      <a:pt x="797510" y="368267"/>
                    </a:cubicBezTo>
                    <a:close/>
                  </a:path>
                </a:pathLst>
              </a:custGeom>
              <a:solidFill>
                <a:srgbClr val="448F5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64" name="TextBox 10">
                <a:extLst>
                  <a:ext uri="{FF2B5EF4-FFF2-40B4-BE49-F238E27FC236}">
                    <a16:creationId xmlns:a16="http://schemas.microsoft.com/office/drawing/2014/main" id="{005570DF-F952-B03F-C5BF-8225D9824AF3}"/>
                  </a:ext>
                </a:extLst>
              </p:cNvPr>
              <p:cNvSpPr txBox="1"/>
              <p:nvPr/>
            </p:nvSpPr>
            <p:spPr>
              <a:xfrm>
                <a:off x="114300" y="-28575"/>
                <a:ext cx="584200" cy="727075"/>
              </a:xfrm>
              <a:prstGeom prst="rect">
                <a:avLst/>
              </a:prstGeom>
            </p:spPr>
            <p:txBody>
              <a:bodyPr lIns="27862" tIns="27862" rIns="27862" bIns="27862" rtlCol="0" anchor="ctr"/>
              <a:lstStyle/>
              <a:p>
                <a:pPr algn="ctr">
                  <a:lnSpc>
                    <a:spcPts val="1533"/>
                  </a:lnSpc>
                </a:pPr>
                <a:endParaRPr/>
              </a:p>
            </p:txBody>
          </p:sp>
        </p:grpSp>
        <p:sp>
          <p:nvSpPr>
            <p:cNvPr id="60" name="TextBox 12">
              <a:extLst>
                <a:ext uri="{FF2B5EF4-FFF2-40B4-BE49-F238E27FC236}">
                  <a16:creationId xmlns:a16="http://schemas.microsoft.com/office/drawing/2014/main" id="{C9CA79B7-3A34-08B7-3B04-B5EC15E20D2A}"/>
                </a:ext>
              </a:extLst>
            </p:cNvPr>
            <p:cNvSpPr txBox="1"/>
            <p:nvPr/>
          </p:nvSpPr>
          <p:spPr>
            <a:xfrm>
              <a:off x="2094204" y="5590007"/>
              <a:ext cx="3838966" cy="1607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2199" b="1" spc="87" dirty="0">
                  <a:solidFill>
                    <a:srgbClr val="448F5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Briefing</a:t>
              </a:r>
            </a:p>
            <a:p>
              <a:pPr algn="ctr">
                <a:lnSpc>
                  <a:spcPts val="4399"/>
                </a:lnSpc>
              </a:pPr>
              <a:r>
                <a:rPr lang="en-US" sz="2199" b="1" spc="87" dirty="0" err="1">
                  <a:solidFill>
                    <a:srgbClr val="448F5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Scenarie</a:t>
              </a:r>
              <a:endParaRPr lang="en-US" sz="2199" b="1" spc="87" dirty="0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endParaRPr>
            </a:p>
            <a:p>
              <a:pPr algn="ctr">
                <a:lnSpc>
                  <a:spcPts val="4399"/>
                </a:lnSpc>
              </a:pPr>
              <a:r>
                <a:rPr lang="en-US" sz="2199" b="1" spc="87" dirty="0">
                  <a:solidFill>
                    <a:srgbClr val="448F58"/>
                  </a:solidFill>
                  <a:latin typeface="Quicksand Bold"/>
                  <a:ea typeface="Quicksand Bold"/>
                  <a:cs typeface="Quicksand Bold"/>
                  <a:sym typeface="Quicksand Bold"/>
                </a:rPr>
                <a:t>Debriefing</a:t>
              </a:r>
              <a:endParaRPr lang="en-US" sz="1799" b="1" spc="71" dirty="0">
                <a:solidFill>
                  <a:srgbClr val="003746"/>
                </a:solidFill>
                <a:latin typeface="Quicksand"/>
                <a:ea typeface="Quicksand Bold"/>
                <a:cs typeface="Quicksand Bold"/>
                <a:sym typeface="Quicksand"/>
              </a:endParaRPr>
            </a:p>
          </p:txBody>
        </p:sp>
      </p:grpSp>
      <p:grpSp>
        <p:nvGrpSpPr>
          <p:cNvPr id="67" name="Gruppe 66">
            <a:extLst>
              <a:ext uri="{FF2B5EF4-FFF2-40B4-BE49-F238E27FC236}">
                <a16:creationId xmlns:a16="http://schemas.microsoft.com/office/drawing/2014/main" id="{36371A85-83B4-C451-418A-62CDAF74F1F7}"/>
              </a:ext>
            </a:extLst>
          </p:cNvPr>
          <p:cNvGrpSpPr/>
          <p:nvPr/>
        </p:nvGrpSpPr>
        <p:grpSpPr>
          <a:xfrm>
            <a:off x="11887073" y="3851789"/>
            <a:ext cx="4431628" cy="4835908"/>
            <a:chOff x="1828800" y="3910275"/>
            <a:chExt cx="4431628" cy="4835908"/>
          </a:xfrm>
        </p:grpSpPr>
        <p:grpSp>
          <p:nvGrpSpPr>
            <p:cNvPr id="68" name="Group 5">
              <a:extLst>
                <a:ext uri="{FF2B5EF4-FFF2-40B4-BE49-F238E27FC236}">
                  <a16:creationId xmlns:a16="http://schemas.microsoft.com/office/drawing/2014/main" id="{012AC4DB-6998-C40D-25C8-96C376870082}"/>
                </a:ext>
              </a:extLst>
            </p:cNvPr>
            <p:cNvGrpSpPr/>
            <p:nvPr/>
          </p:nvGrpSpPr>
          <p:grpSpPr>
            <a:xfrm>
              <a:off x="1828800" y="4431556"/>
              <a:ext cx="4431628" cy="4314627"/>
              <a:chOff x="0" y="-28575"/>
              <a:chExt cx="1894589" cy="1510916"/>
            </a:xfrm>
          </p:grpSpPr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7CA84552-5E51-A1C5-2D46-B655A7CFFD9D}"/>
                  </a:ext>
                </a:extLst>
              </p:cNvPr>
              <p:cNvSpPr/>
              <p:nvPr/>
            </p:nvSpPr>
            <p:spPr>
              <a:xfrm>
                <a:off x="0" y="134046"/>
                <a:ext cx="1894589" cy="1348295"/>
              </a:xfrm>
              <a:custGeom>
                <a:avLst/>
                <a:gdLst/>
                <a:ahLst/>
                <a:cxnLst/>
                <a:rect l="l" t="t" r="r" b="b"/>
                <a:pathLst>
                  <a:path w="1894589" h="1482341">
                    <a:moveTo>
                      <a:pt x="15104" y="0"/>
                    </a:moveTo>
                    <a:lnTo>
                      <a:pt x="1879486" y="0"/>
                    </a:lnTo>
                    <a:cubicBezTo>
                      <a:pt x="1887827" y="0"/>
                      <a:pt x="1894589" y="6762"/>
                      <a:pt x="1894589" y="15104"/>
                    </a:cubicBezTo>
                    <a:lnTo>
                      <a:pt x="1894589" y="1467237"/>
                    </a:lnTo>
                    <a:cubicBezTo>
                      <a:pt x="1894589" y="1475579"/>
                      <a:pt x="1887827" y="1482341"/>
                      <a:pt x="1879486" y="1482341"/>
                    </a:cubicBezTo>
                    <a:lnTo>
                      <a:pt x="15104" y="1482341"/>
                    </a:lnTo>
                    <a:cubicBezTo>
                      <a:pt x="6762" y="1482341"/>
                      <a:pt x="0" y="1475579"/>
                      <a:pt x="0" y="1467237"/>
                    </a:cubicBezTo>
                    <a:lnTo>
                      <a:pt x="0" y="15104"/>
                    </a:lnTo>
                    <a:cubicBezTo>
                      <a:pt x="0" y="6762"/>
                      <a:pt x="6762" y="0"/>
                      <a:pt x="15104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19050" cap="sq">
                <a:solidFill>
                  <a:srgbClr val="0039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6" name="TextBox 7">
                <a:extLst>
                  <a:ext uri="{FF2B5EF4-FFF2-40B4-BE49-F238E27FC236}">
                    <a16:creationId xmlns:a16="http://schemas.microsoft.com/office/drawing/2014/main" id="{B434B8DF-634F-8754-F93E-0049E750A6B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894589" cy="1510916"/>
              </a:xfrm>
              <a:prstGeom prst="rect">
                <a:avLst/>
              </a:prstGeom>
            </p:spPr>
            <p:txBody>
              <a:bodyPr lIns="27862" tIns="27862" rIns="27862" bIns="27862" rtlCol="0" anchor="ctr"/>
              <a:lstStyle/>
              <a:p>
                <a:pPr algn="ctr">
                  <a:lnSpc>
                    <a:spcPts val="1533"/>
                  </a:lnSpc>
                </a:pPr>
                <a:endParaRPr/>
              </a:p>
            </p:txBody>
          </p:sp>
        </p:grpSp>
        <p:grpSp>
          <p:nvGrpSpPr>
            <p:cNvPr id="69" name="Gruppe 68">
              <a:extLst>
                <a:ext uri="{FF2B5EF4-FFF2-40B4-BE49-F238E27FC236}">
                  <a16:creationId xmlns:a16="http://schemas.microsoft.com/office/drawing/2014/main" id="{4FB76218-45DD-8E93-2660-E70081038EFB}"/>
                </a:ext>
              </a:extLst>
            </p:cNvPr>
            <p:cNvGrpSpPr/>
            <p:nvPr/>
          </p:nvGrpSpPr>
          <p:grpSpPr>
            <a:xfrm>
              <a:off x="3257703" y="3910275"/>
              <a:ext cx="1573817" cy="1617944"/>
              <a:chOff x="1891934" y="4172150"/>
              <a:chExt cx="1573817" cy="1617944"/>
            </a:xfrm>
          </p:grpSpPr>
          <p:grpSp>
            <p:nvGrpSpPr>
              <p:cNvPr id="71" name="Group 8">
                <a:extLst>
                  <a:ext uri="{FF2B5EF4-FFF2-40B4-BE49-F238E27FC236}">
                    <a16:creationId xmlns:a16="http://schemas.microsoft.com/office/drawing/2014/main" id="{BF882E0C-E80E-544F-D269-9E7AB40A8295}"/>
                  </a:ext>
                </a:extLst>
              </p:cNvPr>
              <p:cNvGrpSpPr/>
              <p:nvPr/>
            </p:nvGrpSpPr>
            <p:grpSpPr>
              <a:xfrm rot="5400000">
                <a:off x="1869873" y="4194215"/>
                <a:ext cx="1617944" cy="1573813"/>
                <a:chOff x="114300" y="-28575"/>
                <a:chExt cx="747463" cy="727075"/>
              </a:xfrm>
            </p:grpSpPr>
            <p:sp>
              <p:nvSpPr>
                <p:cNvPr id="73" name="Freeform 9">
                  <a:extLst>
                    <a:ext uri="{FF2B5EF4-FFF2-40B4-BE49-F238E27FC236}">
                      <a16:creationId xmlns:a16="http://schemas.microsoft.com/office/drawing/2014/main" id="{BF626933-40A3-DC00-8611-789796F094F3}"/>
                    </a:ext>
                  </a:extLst>
                </p:cNvPr>
                <p:cNvSpPr/>
                <p:nvPr/>
              </p:nvSpPr>
              <p:spPr>
                <a:xfrm>
                  <a:off x="277562" y="98465"/>
                  <a:ext cx="584201" cy="50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350" h="698500">
                      <a:moveTo>
                        <a:pt x="797510" y="368267"/>
                      </a:moveTo>
                      <a:lnTo>
                        <a:pt x="616440" y="679483"/>
                      </a:lnTo>
                      <a:cubicBezTo>
                        <a:pt x="609589" y="691257"/>
                        <a:pt x="596995" y="698500"/>
                        <a:pt x="583373" y="698500"/>
                      </a:cubicBezTo>
                      <a:lnTo>
                        <a:pt x="220977" y="698500"/>
                      </a:lnTo>
                      <a:cubicBezTo>
                        <a:pt x="207355" y="698500"/>
                        <a:pt x="194761" y="691257"/>
                        <a:pt x="187910" y="679483"/>
                      </a:cubicBezTo>
                      <a:lnTo>
                        <a:pt x="6840" y="368267"/>
                      </a:lnTo>
                      <a:cubicBezTo>
                        <a:pt x="0" y="356512"/>
                        <a:pt x="0" y="341988"/>
                        <a:pt x="6840" y="330233"/>
                      </a:cubicBezTo>
                      <a:lnTo>
                        <a:pt x="187910" y="19017"/>
                      </a:lnTo>
                      <a:cubicBezTo>
                        <a:pt x="194761" y="7243"/>
                        <a:pt x="207355" y="0"/>
                        <a:pt x="220977" y="0"/>
                      </a:cubicBezTo>
                      <a:lnTo>
                        <a:pt x="583373" y="0"/>
                      </a:lnTo>
                      <a:cubicBezTo>
                        <a:pt x="596995" y="0"/>
                        <a:pt x="609589" y="7243"/>
                        <a:pt x="616440" y="19017"/>
                      </a:cubicBezTo>
                      <a:lnTo>
                        <a:pt x="797510" y="330233"/>
                      </a:lnTo>
                      <a:cubicBezTo>
                        <a:pt x="804350" y="341988"/>
                        <a:pt x="804350" y="356512"/>
                        <a:pt x="797510" y="368267"/>
                      </a:cubicBezTo>
                      <a:close/>
                    </a:path>
                  </a:pathLst>
                </a:custGeom>
                <a:solidFill>
                  <a:srgbClr val="448F58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da-DK" dirty="0"/>
                </a:p>
              </p:txBody>
            </p:sp>
            <p:sp>
              <p:nvSpPr>
                <p:cNvPr id="74" name="TextBox 10">
                  <a:extLst>
                    <a:ext uri="{FF2B5EF4-FFF2-40B4-BE49-F238E27FC236}">
                      <a16:creationId xmlns:a16="http://schemas.microsoft.com/office/drawing/2014/main" id="{B9750C7B-1F2E-22C8-A25C-57E391CBB540}"/>
                    </a:ext>
                  </a:extLst>
                </p:cNvPr>
                <p:cNvSpPr txBox="1"/>
                <p:nvPr/>
              </p:nvSpPr>
              <p:spPr>
                <a:xfrm>
                  <a:off x="114300" y="-28575"/>
                  <a:ext cx="584200" cy="727075"/>
                </a:xfrm>
                <a:prstGeom prst="rect">
                  <a:avLst/>
                </a:prstGeom>
              </p:spPr>
              <p:txBody>
                <a:bodyPr lIns="27862" tIns="27862" rIns="27862" bIns="27862" rtlCol="0" anchor="ctr"/>
                <a:lstStyle/>
                <a:p>
                  <a:pPr algn="ctr">
                    <a:lnSpc>
                      <a:spcPts val="1533"/>
                    </a:lnSpc>
                  </a:pPr>
                  <a:endParaRPr/>
                </a:p>
              </p:txBody>
            </p:sp>
          </p:grpSp>
          <p:sp>
            <p:nvSpPr>
              <p:cNvPr id="72" name="TextBox 11">
                <a:extLst>
                  <a:ext uri="{FF2B5EF4-FFF2-40B4-BE49-F238E27FC236}">
                    <a16:creationId xmlns:a16="http://schemas.microsoft.com/office/drawing/2014/main" id="{4F47C1A9-FA78-DA62-CC2B-26EEA5C1EE16}"/>
                  </a:ext>
                </a:extLst>
              </p:cNvPr>
              <p:cNvSpPr txBox="1"/>
              <p:nvPr/>
            </p:nvSpPr>
            <p:spPr>
              <a:xfrm>
                <a:off x="1891934" y="5121282"/>
                <a:ext cx="1511960" cy="3689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97"/>
                  </a:lnSpc>
                </a:pPr>
                <a:endParaRPr lang="en-US" sz="44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endParaRPr>
              </a:p>
            </p:txBody>
          </p:sp>
        </p:grpSp>
        <p:sp>
          <p:nvSpPr>
            <p:cNvPr id="70" name="TextBox 12">
              <a:extLst>
                <a:ext uri="{FF2B5EF4-FFF2-40B4-BE49-F238E27FC236}">
                  <a16:creationId xmlns:a16="http://schemas.microsoft.com/office/drawing/2014/main" id="{8FF8EC28-CE50-969D-568C-D75C24113FC2}"/>
                </a:ext>
              </a:extLst>
            </p:cNvPr>
            <p:cNvSpPr txBox="1"/>
            <p:nvPr/>
          </p:nvSpPr>
          <p:spPr>
            <a:xfrm>
              <a:off x="2094204" y="5590007"/>
              <a:ext cx="3838966" cy="490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9"/>
                </a:lnSpc>
              </a:pPr>
              <a:endParaRPr lang="en-US" sz="1799" b="1" spc="71" dirty="0">
                <a:solidFill>
                  <a:srgbClr val="003746"/>
                </a:solidFill>
                <a:latin typeface="Quicksand"/>
                <a:ea typeface="Quicksand Bold"/>
                <a:cs typeface="Quicksand Bold"/>
                <a:sym typeface="Quicksand"/>
              </a:endParaRPr>
            </a:p>
          </p:txBody>
        </p:sp>
      </p:grpSp>
      <p:sp>
        <p:nvSpPr>
          <p:cNvPr id="14" name="Tekstfelt 13">
            <a:extLst>
              <a:ext uri="{FF2B5EF4-FFF2-40B4-BE49-F238E27FC236}">
                <a16:creationId xmlns:a16="http://schemas.microsoft.com/office/drawing/2014/main" id="{4E3790B1-9805-2AA2-E774-E08E391E4DC2}"/>
              </a:ext>
            </a:extLst>
          </p:cNvPr>
          <p:cNvSpPr txBox="1"/>
          <p:nvPr/>
        </p:nvSpPr>
        <p:spPr>
          <a:xfrm>
            <a:off x="-1001112" y="6090045"/>
            <a:ext cx="10145110" cy="58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2200" b="1" spc="87" dirty="0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 </a:t>
            </a:r>
            <a:endParaRPr lang="en-US" sz="2200" b="1" spc="71" dirty="0">
              <a:solidFill>
                <a:srgbClr val="003746"/>
              </a:solidFill>
              <a:latin typeface="Quicksand"/>
              <a:ea typeface="Quicksand Bold"/>
              <a:cs typeface="Quicksand Bold"/>
              <a:sym typeface="Quicksand"/>
            </a:endParaRPr>
          </a:p>
        </p:txBody>
      </p:sp>
      <p:pic>
        <p:nvPicPr>
          <p:cNvPr id="15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589A91D6-813D-67BE-B3A0-AED1C9B7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9" y="9206680"/>
            <a:ext cx="3009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B49AB352-9B20-115A-497E-F3A8472482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6843" y="6683615"/>
            <a:ext cx="1967448" cy="1976929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0C5FE07-D808-2A26-FA8E-8716546538E3}"/>
              </a:ext>
            </a:extLst>
          </p:cNvPr>
          <p:cNvSpPr txBox="1"/>
          <p:nvPr/>
        </p:nvSpPr>
        <p:spPr>
          <a:xfrm>
            <a:off x="8749329" y="5494116"/>
            <a:ext cx="10645254" cy="58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2200" b="1" spc="87" dirty="0" err="1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Refleksion</a:t>
            </a:r>
            <a:r>
              <a:rPr lang="en-US" sz="2200" b="1" spc="87" dirty="0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- </a:t>
            </a:r>
            <a:r>
              <a:rPr lang="en-US" sz="2200" b="1" spc="87" dirty="0" err="1">
                <a:solidFill>
                  <a:srgbClr val="448F58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læring</a:t>
            </a:r>
            <a:endParaRPr lang="en-US" sz="2200" b="1" spc="87" dirty="0">
              <a:solidFill>
                <a:srgbClr val="448F58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</p:spTree>
    <p:extLst>
      <p:ext uri="{BB962C8B-B14F-4D97-AF65-F5344CB8AC3E}">
        <p14:creationId xmlns:p14="http://schemas.microsoft.com/office/powerpoint/2010/main" val="66945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6747334"/>
            <a:chOff x="0" y="0"/>
            <a:chExt cx="4816593" cy="1777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1777076"/>
            </a:xfrm>
            <a:custGeom>
              <a:avLst/>
              <a:gdLst/>
              <a:ahLst/>
              <a:cxnLst/>
              <a:rect l="l" t="t" r="r" b="b"/>
              <a:pathLst>
                <a:path w="4816592" h="1777076">
                  <a:moveTo>
                    <a:pt x="0" y="0"/>
                  </a:moveTo>
                  <a:lnTo>
                    <a:pt x="4816592" y="0"/>
                  </a:lnTo>
                  <a:lnTo>
                    <a:pt x="4816592" y="1777076"/>
                  </a:lnTo>
                  <a:lnTo>
                    <a:pt x="0" y="1777076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4816593" cy="1967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C5C06676-1557-5E33-6885-821745F6BA92}"/>
              </a:ext>
            </a:extLst>
          </p:cNvPr>
          <p:cNvGrpSpPr/>
          <p:nvPr/>
        </p:nvGrpSpPr>
        <p:grpSpPr>
          <a:xfrm>
            <a:off x="2197397" y="1265193"/>
            <a:ext cx="6032739" cy="8261187"/>
            <a:chOff x="1828800" y="3910275"/>
            <a:chExt cx="4431628" cy="5150877"/>
          </a:xfrm>
        </p:grpSpPr>
        <p:grpSp>
          <p:nvGrpSpPr>
            <p:cNvPr id="5" name="Group 5"/>
            <p:cNvGrpSpPr/>
            <p:nvPr/>
          </p:nvGrpSpPr>
          <p:grpSpPr>
            <a:xfrm>
              <a:off x="1828800" y="4431556"/>
              <a:ext cx="4431628" cy="4314627"/>
              <a:chOff x="0" y="-28575"/>
              <a:chExt cx="1894589" cy="151091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134046"/>
                <a:ext cx="1894589" cy="1348295"/>
              </a:xfrm>
              <a:custGeom>
                <a:avLst/>
                <a:gdLst/>
                <a:ahLst/>
                <a:cxnLst/>
                <a:rect l="l" t="t" r="r" b="b"/>
                <a:pathLst>
                  <a:path w="1894589" h="1482341">
                    <a:moveTo>
                      <a:pt x="15104" y="0"/>
                    </a:moveTo>
                    <a:lnTo>
                      <a:pt x="1879486" y="0"/>
                    </a:lnTo>
                    <a:cubicBezTo>
                      <a:pt x="1887827" y="0"/>
                      <a:pt x="1894589" y="6762"/>
                      <a:pt x="1894589" y="15104"/>
                    </a:cubicBezTo>
                    <a:lnTo>
                      <a:pt x="1894589" y="1467237"/>
                    </a:lnTo>
                    <a:cubicBezTo>
                      <a:pt x="1894589" y="1475579"/>
                      <a:pt x="1887827" y="1482341"/>
                      <a:pt x="1879486" y="1482341"/>
                    </a:cubicBezTo>
                    <a:lnTo>
                      <a:pt x="15104" y="1482341"/>
                    </a:lnTo>
                    <a:cubicBezTo>
                      <a:pt x="6762" y="1482341"/>
                      <a:pt x="0" y="1475579"/>
                      <a:pt x="0" y="1467237"/>
                    </a:cubicBezTo>
                    <a:lnTo>
                      <a:pt x="0" y="15104"/>
                    </a:lnTo>
                    <a:cubicBezTo>
                      <a:pt x="0" y="6762"/>
                      <a:pt x="6762" y="0"/>
                      <a:pt x="15104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19050" cap="sq">
                <a:solidFill>
                  <a:srgbClr val="0039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1894589" cy="1510916"/>
              </a:xfrm>
              <a:prstGeom prst="rect">
                <a:avLst/>
              </a:prstGeom>
            </p:spPr>
            <p:txBody>
              <a:bodyPr lIns="27862" tIns="27862" rIns="27862" bIns="27862" rtlCol="0" anchor="ctr"/>
              <a:lstStyle/>
              <a:p>
                <a:pPr algn="ctr">
                  <a:lnSpc>
                    <a:spcPts val="1533"/>
                  </a:lnSpc>
                </a:pPr>
                <a:endParaRPr/>
              </a:p>
            </p:txBody>
          </p:sp>
        </p:grpSp>
        <p:grpSp>
          <p:nvGrpSpPr>
            <p:cNvPr id="43" name="Gruppe 42">
              <a:extLst>
                <a:ext uri="{FF2B5EF4-FFF2-40B4-BE49-F238E27FC236}">
                  <a16:creationId xmlns:a16="http://schemas.microsoft.com/office/drawing/2014/main" id="{68BDD51F-1850-A3E2-958A-7808E75A011F}"/>
                </a:ext>
              </a:extLst>
            </p:cNvPr>
            <p:cNvGrpSpPr/>
            <p:nvPr/>
          </p:nvGrpSpPr>
          <p:grpSpPr>
            <a:xfrm>
              <a:off x="3257703" y="3910275"/>
              <a:ext cx="1573817" cy="1617944"/>
              <a:chOff x="1891934" y="4172150"/>
              <a:chExt cx="1573817" cy="1617944"/>
            </a:xfrm>
          </p:grpSpPr>
          <p:grpSp>
            <p:nvGrpSpPr>
              <p:cNvPr id="8" name="Group 8"/>
              <p:cNvGrpSpPr/>
              <p:nvPr/>
            </p:nvGrpSpPr>
            <p:grpSpPr>
              <a:xfrm rot="5400000">
                <a:off x="1869873" y="4194215"/>
                <a:ext cx="1617944" cy="1573813"/>
                <a:chOff x="114300" y="-28575"/>
                <a:chExt cx="747463" cy="727075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277562" y="98465"/>
                  <a:ext cx="584201" cy="50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350" h="698500">
                      <a:moveTo>
                        <a:pt x="797510" y="368267"/>
                      </a:moveTo>
                      <a:lnTo>
                        <a:pt x="616440" y="679483"/>
                      </a:lnTo>
                      <a:cubicBezTo>
                        <a:pt x="609589" y="691257"/>
                        <a:pt x="596995" y="698500"/>
                        <a:pt x="583373" y="698500"/>
                      </a:cubicBezTo>
                      <a:lnTo>
                        <a:pt x="220977" y="698500"/>
                      </a:lnTo>
                      <a:cubicBezTo>
                        <a:pt x="207355" y="698500"/>
                        <a:pt x="194761" y="691257"/>
                        <a:pt x="187910" y="679483"/>
                      </a:cubicBezTo>
                      <a:lnTo>
                        <a:pt x="6840" y="368267"/>
                      </a:lnTo>
                      <a:cubicBezTo>
                        <a:pt x="0" y="356512"/>
                        <a:pt x="0" y="341988"/>
                        <a:pt x="6840" y="330233"/>
                      </a:cubicBezTo>
                      <a:lnTo>
                        <a:pt x="187910" y="19017"/>
                      </a:lnTo>
                      <a:cubicBezTo>
                        <a:pt x="194761" y="7243"/>
                        <a:pt x="207355" y="0"/>
                        <a:pt x="220977" y="0"/>
                      </a:cubicBezTo>
                      <a:lnTo>
                        <a:pt x="583373" y="0"/>
                      </a:lnTo>
                      <a:cubicBezTo>
                        <a:pt x="596995" y="0"/>
                        <a:pt x="609589" y="7243"/>
                        <a:pt x="616440" y="19017"/>
                      </a:cubicBezTo>
                      <a:lnTo>
                        <a:pt x="797510" y="330233"/>
                      </a:lnTo>
                      <a:cubicBezTo>
                        <a:pt x="804350" y="341988"/>
                        <a:pt x="804350" y="356512"/>
                        <a:pt x="797510" y="368267"/>
                      </a:cubicBezTo>
                      <a:close/>
                    </a:path>
                  </a:pathLst>
                </a:custGeom>
                <a:solidFill>
                  <a:srgbClr val="448F58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da-DK" dirty="0"/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114300" y="-28575"/>
                  <a:ext cx="584200" cy="727075"/>
                </a:xfrm>
                <a:prstGeom prst="rect">
                  <a:avLst/>
                </a:prstGeom>
              </p:spPr>
              <p:txBody>
                <a:bodyPr lIns="27862" tIns="27862" rIns="27862" bIns="27862" rtlCol="0" anchor="ctr"/>
                <a:lstStyle/>
                <a:p>
                  <a:pPr algn="ctr">
                    <a:lnSpc>
                      <a:spcPts val="1533"/>
                    </a:lnSpc>
                  </a:pPr>
                  <a:endParaRPr/>
                </a:p>
              </p:txBody>
            </p:sp>
          </p:grpSp>
          <p:sp>
            <p:nvSpPr>
              <p:cNvPr id="11" name="TextBox 11"/>
              <p:cNvSpPr txBox="1"/>
              <p:nvPr/>
            </p:nvSpPr>
            <p:spPr>
              <a:xfrm>
                <a:off x="1891934" y="5121282"/>
                <a:ext cx="1511960" cy="3689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97"/>
                  </a:lnSpc>
                </a:pPr>
                <a:endParaRPr lang="en-US" sz="44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endParaRP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094204" y="5590007"/>
              <a:ext cx="3838966" cy="3471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600" b="1" spc="87" dirty="0" err="1">
                  <a:solidFill>
                    <a:srgbClr val="448F58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Interaktions</a:t>
              </a:r>
              <a:r>
                <a:rPr lang="en-US" sz="3600" b="1" spc="87" dirty="0">
                  <a:solidFill>
                    <a:srgbClr val="448F58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 VR</a:t>
              </a:r>
            </a:p>
            <a:p>
              <a:pPr marL="666750" lvl="1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Elevener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foretager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faglige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valg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og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handlinger</a:t>
              </a:r>
              <a:endPara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endParaRPr>
            </a:p>
            <a:p>
              <a:pPr marL="666750" lvl="1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Kropslig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feedback –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haptisk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feedback i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en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controller</a:t>
              </a:r>
            </a:p>
            <a:p>
              <a:pPr marL="666750" lvl="1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Øve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procedurer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og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færdigheder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igen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og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igen</a:t>
              </a:r>
              <a:endPara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endParaRPr>
            </a:p>
            <a:p>
              <a:pPr marL="666750" lvl="1" indent="-3429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Scenarierne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er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ofte</a:t>
              </a:r>
              <a:r>
                <a:rPr lang="en-US" sz="2800" dirty="0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 </a:t>
              </a:r>
              <a:r>
                <a:rPr lang="en-US" sz="2800" dirty="0" err="1">
                  <a:solidFill>
                    <a:srgbClr val="003948"/>
                  </a:solidFill>
                  <a:latin typeface="Times New Roman" panose="02020603050405020304" pitchFamily="18" charset="0"/>
                  <a:ea typeface="Quicksand"/>
                  <a:cs typeface="Times New Roman" panose="02020603050405020304" pitchFamily="18" charset="0"/>
                  <a:sym typeface="Quicksand"/>
                </a:rPr>
                <a:t>animerede</a:t>
              </a:r>
              <a:endPara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endParaRPr>
            </a:p>
            <a:p>
              <a:pPr algn="ctr">
                <a:lnSpc>
                  <a:spcPts val="4399"/>
                </a:lnSpc>
              </a:pPr>
              <a:endParaRPr lang="en-US" sz="1799" spc="71" dirty="0">
                <a:solidFill>
                  <a:srgbClr val="003746"/>
                </a:solidFill>
                <a:latin typeface="Quicksand"/>
                <a:ea typeface="Quicksand Bold"/>
                <a:cs typeface="Quicksand Bold"/>
                <a:sym typeface="Quicksand"/>
              </a:endParaRPr>
            </a:p>
          </p:txBody>
        </p:sp>
      </p:grp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32802" y="9519567"/>
            <a:ext cx="1622396" cy="439588"/>
          </a:xfrm>
          <a:custGeom>
            <a:avLst/>
            <a:gdLst/>
            <a:ahLst/>
            <a:cxnLst/>
            <a:rect l="l" t="t" r="r" b="b"/>
            <a:pathLst>
              <a:path w="1622396" h="439588">
                <a:moveTo>
                  <a:pt x="0" y="0"/>
                </a:moveTo>
                <a:lnTo>
                  <a:pt x="1622396" y="0"/>
                </a:lnTo>
                <a:lnTo>
                  <a:pt x="1622396" y="439588"/>
                </a:lnTo>
                <a:lnTo>
                  <a:pt x="0" y="439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8" name="Freeform 28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4071956" y="-3618154"/>
            <a:ext cx="6218371" cy="5775312"/>
          </a:xfrm>
          <a:custGeom>
            <a:avLst/>
            <a:gdLst/>
            <a:ahLst/>
            <a:cxnLst/>
            <a:rect l="l" t="t" r="r" b="b"/>
            <a:pathLst>
              <a:path w="6218371" h="5775312">
                <a:moveTo>
                  <a:pt x="0" y="5775312"/>
                </a:moveTo>
                <a:lnTo>
                  <a:pt x="6218371" y="5775312"/>
                </a:lnTo>
                <a:lnTo>
                  <a:pt x="6218371" y="0"/>
                </a:lnTo>
                <a:lnTo>
                  <a:pt x="0" y="0"/>
                </a:lnTo>
                <a:lnTo>
                  <a:pt x="0" y="5775312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pic>
        <p:nvPicPr>
          <p:cNvPr id="13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4C60CD8B-999B-2639-DD78-B430531A0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9" y="9206680"/>
            <a:ext cx="3009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378469DB-9C0E-8357-52E8-56117EC415AF}"/>
              </a:ext>
            </a:extLst>
          </p:cNvPr>
          <p:cNvGrpSpPr/>
          <p:nvPr/>
        </p:nvGrpSpPr>
        <p:grpSpPr>
          <a:xfrm>
            <a:off x="10364474" y="1292949"/>
            <a:ext cx="6032742" cy="7756026"/>
            <a:chOff x="1828798" y="3910275"/>
            <a:chExt cx="4431630" cy="4835908"/>
          </a:xfrm>
        </p:grpSpPr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8D413A9A-2D06-4AB6-39CC-0B877957F083}"/>
                </a:ext>
              </a:extLst>
            </p:cNvPr>
            <p:cNvGrpSpPr/>
            <p:nvPr/>
          </p:nvGrpSpPr>
          <p:grpSpPr>
            <a:xfrm>
              <a:off x="1828798" y="4431556"/>
              <a:ext cx="4431630" cy="4314627"/>
              <a:chOff x="-1" y="-28575"/>
              <a:chExt cx="1894590" cy="1510916"/>
            </a:xfrm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CA30E6F5-6EAF-DAFE-8F4D-379DC0058872}"/>
                  </a:ext>
                </a:extLst>
              </p:cNvPr>
              <p:cNvSpPr/>
              <p:nvPr/>
            </p:nvSpPr>
            <p:spPr>
              <a:xfrm>
                <a:off x="-1" y="134046"/>
                <a:ext cx="1894589" cy="1348295"/>
              </a:xfrm>
              <a:custGeom>
                <a:avLst/>
                <a:gdLst/>
                <a:ahLst/>
                <a:cxnLst/>
                <a:rect l="l" t="t" r="r" b="b"/>
                <a:pathLst>
                  <a:path w="1894589" h="1482341">
                    <a:moveTo>
                      <a:pt x="15104" y="0"/>
                    </a:moveTo>
                    <a:lnTo>
                      <a:pt x="1879486" y="0"/>
                    </a:lnTo>
                    <a:cubicBezTo>
                      <a:pt x="1887827" y="0"/>
                      <a:pt x="1894589" y="6762"/>
                      <a:pt x="1894589" y="15104"/>
                    </a:cubicBezTo>
                    <a:lnTo>
                      <a:pt x="1894589" y="1467237"/>
                    </a:lnTo>
                    <a:cubicBezTo>
                      <a:pt x="1894589" y="1475579"/>
                      <a:pt x="1887827" y="1482341"/>
                      <a:pt x="1879486" y="1482341"/>
                    </a:cubicBezTo>
                    <a:lnTo>
                      <a:pt x="15104" y="1482341"/>
                    </a:lnTo>
                    <a:cubicBezTo>
                      <a:pt x="6762" y="1482341"/>
                      <a:pt x="0" y="1475579"/>
                      <a:pt x="0" y="1467237"/>
                    </a:cubicBezTo>
                    <a:lnTo>
                      <a:pt x="0" y="15104"/>
                    </a:lnTo>
                    <a:cubicBezTo>
                      <a:pt x="0" y="6762"/>
                      <a:pt x="6762" y="0"/>
                      <a:pt x="15104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 w="19050" cap="sq">
                <a:solidFill>
                  <a:srgbClr val="00394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TextBox 7">
                <a:extLst>
                  <a:ext uri="{FF2B5EF4-FFF2-40B4-BE49-F238E27FC236}">
                    <a16:creationId xmlns:a16="http://schemas.microsoft.com/office/drawing/2014/main" id="{BC151BE3-2D67-2B18-6D6C-3D8763FD777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894589" cy="1510916"/>
              </a:xfrm>
              <a:prstGeom prst="rect">
                <a:avLst/>
              </a:prstGeom>
            </p:spPr>
            <p:txBody>
              <a:bodyPr lIns="27862" tIns="27862" rIns="27862" bIns="27862" rtlCol="0" anchor="ctr"/>
              <a:lstStyle/>
              <a:p>
                <a:pPr algn="ctr">
                  <a:lnSpc>
                    <a:spcPts val="1533"/>
                  </a:lnSpc>
                </a:pPr>
                <a:endParaRPr/>
              </a:p>
            </p:txBody>
          </p:sp>
        </p:grpSp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1728BD1A-6A08-B5FF-85C3-306E20B738D0}"/>
                </a:ext>
              </a:extLst>
            </p:cNvPr>
            <p:cNvGrpSpPr/>
            <p:nvPr/>
          </p:nvGrpSpPr>
          <p:grpSpPr>
            <a:xfrm>
              <a:off x="3257703" y="3910275"/>
              <a:ext cx="1573817" cy="1617944"/>
              <a:chOff x="1891934" y="4172150"/>
              <a:chExt cx="1573817" cy="1617944"/>
            </a:xfrm>
          </p:grpSpPr>
          <p:grpSp>
            <p:nvGrpSpPr>
              <p:cNvPr id="18" name="Group 8">
                <a:extLst>
                  <a:ext uri="{FF2B5EF4-FFF2-40B4-BE49-F238E27FC236}">
                    <a16:creationId xmlns:a16="http://schemas.microsoft.com/office/drawing/2014/main" id="{AB59CC86-A4DF-9835-68E1-E0A0DDEE3599}"/>
                  </a:ext>
                </a:extLst>
              </p:cNvPr>
              <p:cNvGrpSpPr/>
              <p:nvPr/>
            </p:nvGrpSpPr>
            <p:grpSpPr>
              <a:xfrm rot="5400000">
                <a:off x="1869873" y="4194215"/>
                <a:ext cx="1617944" cy="1573813"/>
                <a:chOff x="114300" y="-28575"/>
                <a:chExt cx="747463" cy="727075"/>
              </a:xfrm>
            </p:grpSpPr>
            <p:sp>
              <p:nvSpPr>
                <p:cNvPr id="20" name="Freeform 9">
                  <a:extLst>
                    <a:ext uri="{FF2B5EF4-FFF2-40B4-BE49-F238E27FC236}">
                      <a16:creationId xmlns:a16="http://schemas.microsoft.com/office/drawing/2014/main" id="{0EB481CD-B34C-3726-9385-3C3E4ABB26BC}"/>
                    </a:ext>
                  </a:extLst>
                </p:cNvPr>
                <p:cNvSpPr/>
                <p:nvPr/>
              </p:nvSpPr>
              <p:spPr>
                <a:xfrm>
                  <a:off x="277562" y="98465"/>
                  <a:ext cx="584201" cy="50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350" h="698500">
                      <a:moveTo>
                        <a:pt x="797510" y="368267"/>
                      </a:moveTo>
                      <a:lnTo>
                        <a:pt x="616440" y="679483"/>
                      </a:lnTo>
                      <a:cubicBezTo>
                        <a:pt x="609589" y="691257"/>
                        <a:pt x="596995" y="698500"/>
                        <a:pt x="583373" y="698500"/>
                      </a:cubicBezTo>
                      <a:lnTo>
                        <a:pt x="220977" y="698500"/>
                      </a:lnTo>
                      <a:cubicBezTo>
                        <a:pt x="207355" y="698500"/>
                        <a:pt x="194761" y="691257"/>
                        <a:pt x="187910" y="679483"/>
                      </a:cubicBezTo>
                      <a:lnTo>
                        <a:pt x="6840" y="368267"/>
                      </a:lnTo>
                      <a:cubicBezTo>
                        <a:pt x="0" y="356512"/>
                        <a:pt x="0" y="341988"/>
                        <a:pt x="6840" y="330233"/>
                      </a:cubicBezTo>
                      <a:lnTo>
                        <a:pt x="187910" y="19017"/>
                      </a:lnTo>
                      <a:cubicBezTo>
                        <a:pt x="194761" y="7243"/>
                        <a:pt x="207355" y="0"/>
                        <a:pt x="220977" y="0"/>
                      </a:cubicBezTo>
                      <a:lnTo>
                        <a:pt x="583373" y="0"/>
                      </a:lnTo>
                      <a:cubicBezTo>
                        <a:pt x="596995" y="0"/>
                        <a:pt x="609589" y="7243"/>
                        <a:pt x="616440" y="19017"/>
                      </a:cubicBezTo>
                      <a:lnTo>
                        <a:pt x="797510" y="330233"/>
                      </a:lnTo>
                      <a:cubicBezTo>
                        <a:pt x="804350" y="341988"/>
                        <a:pt x="804350" y="356512"/>
                        <a:pt x="797510" y="368267"/>
                      </a:cubicBezTo>
                      <a:close/>
                    </a:path>
                  </a:pathLst>
                </a:custGeom>
                <a:solidFill>
                  <a:srgbClr val="448F58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da-DK" dirty="0"/>
                </a:p>
              </p:txBody>
            </p:sp>
            <p:sp>
              <p:nvSpPr>
                <p:cNvPr id="21" name="TextBox 10">
                  <a:extLst>
                    <a:ext uri="{FF2B5EF4-FFF2-40B4-BE49-F238E27FC236}">
                      <a16:creationId xmlns:a16="http://schemas.microsoft.com/office/drawing/2014/main" id="{47F2DFB9-12CA-531E-6FD5-02DF9390B616}"/>
                    </a:ext>
                  </a:extLst>
                </p:cNvPr>
                <p:cNvSpPr txBox="1"/>
                <p:nvPr/>
              </p:nvSpPr>
              <p:spPr>
                <a:xfrm>
                  <a:off x="114300" y="-28575"/>
                  <a:ext cx="584200" cy="727075"/>
                </a:xfrm>
                <a:prstGeom prst="rect">
                  <a:avLst/>
                </a:prstGeom>
              </p:spPr>
              <p:txBody>
                <a:bodyPr lIns="27862" tIns="27862" rIns="27862" bIns="27862" rtlCol="0" anchor="ctr"/>
                <a:lstStyle/>
                <a:p>
                  <a:pPr algn="ctr">
                    <a:lnSpc>
                      <a:spcPts val="1533"/>
                    </a:lnSpc>
                  </a:pPr>
                  <a:endParaRPr/>
                </a:p>
              </p:txBody>
            </p:sp>
          </p:grp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D3F961EB-152E-055C-3494-95351D5926AA}"/>
                  </a:ext>
                </a:extLst>
              </p:cNvPr>
              <p:cNvSpPr txBox="1"/>
              <p:nvPr/>
            </p:nvSpPr>
            <p:spPr>
              <a:xfrm>
                <a:off x="1891934" y="5121282"/>
                <a:ext cx="1511960" cy="3689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97"/>
                  </a:lnSpc>
                </a:pPr>
                <a:endParaRPr lang="en-US" sz="4400" b="1" dirty="0">
                  <a:solidFill>
                    <a:srgbClr val="FFFFFF"/>
                  </a:solidFill>
                  <a:latin typeface="Quicksand Bold"/>
                  <a:ea typeface="Quicksand Bold"/>
                  <a:cs typeface="Quicksand Bold"/>
                  <a:sym typeface="Quicksand Bold"/>
                </a:endParaRPr>
              </a:p>
            </p:txBody>
          </p:sp>
        </p:grp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DC34159E-58D6-96AC-2461-458079B03097}"/>
                </a:ext>
              </a:extLst>
            </p:cNvPr>
            <p:cNvSpPr txBox="1"/>
            <p:nvPr/>
          </p:nvSpPr>
          <p:spPr>
            <a:xfrm>
              <a:off x="2094204" y="5590007"/>
              <a:ext cx="3838966" cy="331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600" b="1" spc="87" dirty="0" err="1">
                  <a:solidFill>
                    <a:srgbClr val="448F58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Oplevelses</a:t>
              </a:r>
              <a:r>
                <a:rPr lang="en-US" sz="3600" b="1" spc="87" dirty="0">
                  <a:solidFill>
                    <a:srgbClr val="448F58"/>
                  </a:solidFill>
                  <a:latin typeface="Times New Roman" panose="02020603050405020304" pitchFamily="18" charset="0"/>
                  <a:ea typeface="Quicksand Bold"/>
                  <a:cs typeface="Times New Roman" panose="02020603050405020304" pitchFamily="18" charset="0"/>
                  <a:sym typeface="Quicksand Bold"/>
                </a:rPr>
                <a:t> VR (360)</a:t>
              </a:r>
            </a:p>
          </p:txBody>
        </p:sp>
      </p:grpSp>
      <p:sp>
        <p:nvSpPr>
          <p:cNvPr id="30" name="Tekstfelt 29">
            <a:extLst>
              <a:ext uri="{FF2B5EF4-FFF2-40B4-BE49-F238E27FC236}">
                <a16:creationId xmlns:a16="http://schemas.microsoft.com/office/drawing/2014/main" id="{EAEC8BB9-8F30-E388-ABD5-D652EA74D027}"/>
              </a:ext>
            </a:extLst>
          </p:cNvPr>
          <p:cNvSpPr txBox="1"/>
          <p:nvPr/>
        </p:nvSpPr>
        <p:spPr>
          <a:xfrm>
            <a:off x="10657339" y="4601201"/>
            <a:ext cx="5362802" cy="4378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5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Observere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i et 360 graders 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scenarie</a:t>
            </a:r>
            <a:endParaRPr lang="en-US" sz="2800" dirty="0">
              <a:solidFill>
                <a:srgbClr val="003948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  <a:p>
            <a:pPr marL="66675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Animeret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eller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ægte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video fra 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praksis</a:t>
            </a:r>
            <a:endParaRPr lang="en-US" sz="2800" dirty="0">
              <a:solidFill>
                <a:srgbClr val="003948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  <a:p>
            <a:pPr marL="66675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Figuranter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eller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rigtige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børn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, 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borger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/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patienter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 og </a:t>
            </a:r>
            <a:r>
              <a:rPr lang="en-US" sz="28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omgivelser</a:t>
            </a:r>
            <a:r>
              <a:rPr lang="en-US" sz="28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.</a:t>
            </a:r>
          </a:p>
          <a:p>
            <a:pPr marL="66675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11A6EF7C-1679-9FC5-9D4F-2BA7DCE00444}"/>
              </a:ext>
            </a:extLst>
          </p:cNvPr>
          <p:cNvSpPr txBox="1"/>
          <p:nvPr/>
        </p:nvSpPr>
        <p:spPr>
          <a:xfrm>
            <a:off x="756124" y="376248"/>
            <a:ext cx="16445366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På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SOSU Østjylland </a:t>
            </a: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anvender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vi to </a:t>
            </a: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forskellige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typer </a:t>
            </a:r>
            <a:r>
              <a:rPr lang="en-US" sz="4400" b="1" dirty="0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af</a:t>
            </a:r>
            <a:r>
              <a:rPr lang="en-US" sz="4400" b="1" dirty="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VR</a:t>
            </a:r>
          </a:p>
        </p:txBody>
      </p:sp>
    </p:spTree>
    <p:extLst>
      <p:ext uri="{BB962C8B-B14F-4D97-AF65-F5344CB8AC3E}">
        <p14:creationId xmlns:p14="http://schemas.microsoft.com/office/powerpoint/2010/main" val="126475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869221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08296" cy="2869221"/>
            </a:xfrm>
            <a:custGeom>
              <a:avLst/>
              <a:gdLst/>
              <a:ahLst/>
              <a:cxnLst/>
              <a:rect l="l" t="t" r="r" b="b"/>
              <a:pathLst>
                <a:path w="2408296" h="2869221">
                  <a:moveTo>
                    <a:pt x="0" y="0"/>
                  </a:moveTo>
                  <a:lnTo>
                    <a:pt x="2408296" y="0"/>
                  </a:lnTo>
                  <a:lnTo>
                    <a:pt x="2408296" y="2869221"/>
                  </a:lnTo>
                  <a:lnTo>
                    <a:pt x="0" y="2869221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0"/>
              <a:ext cx="2408296" cy="3059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/>
            </a:p>
          </p:txBody>
        </p:sp>
      </p:grp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4068666" y="-3610356"/>
            <a:ext cx="6218371" cy="5775312"/>
          </a:xfrm>
          <a:custGeom>
            <a:avLst/>
            <a:gdLst/>
            <a:ahLst/>
            <a:cxnLst/>
            <a:rect l="l" t="t" r="r" b="b"/>
            <a:pathLst>
              <a:path w="6218371" h="5775312">
                <a:moveTo>
                  <a:pt x="0" y="5775312"/>
                </a:moveTo>
                <a:lnTo>
                  <a:pt x="6218371" y="5775312"/>
                </a:lnTo>
                <a:lnTo>
                  <a:pt x="6218371" y="0"/>
                </a:lnTo>
                <a:lnTo>
                  <a:pt x="0" y="0"/>
                </a:lnTo>
                <a:lnTo>
                  <a:pt x="0" y="5775312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9" name="TextBox 19"/>
          <p:cNvSpPr txBox="1">
            <a:spLocks/>
          </p:cNvSpPr>
          <p:nvPr/>
        </p:nvSpPr>
        <p:spPr>
          <a:xfrm>
            <a:off x="304800" y="2265687"/>
            <a:ext cx="8236709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lang="da-DK" sz="2000" dirty="0">
              <a:solidFill>
                <a:srgbClr val="003948"/>
              </a:solidFill>
              <a:latin typeface="Quicksand" panose="020B0604020202020204" charset="0"/>
              <a:ea typeface="Quicksand"/>
              <a:cs typeface="Quicksand"/>
              <a:sym typeface="Quicksand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" name="Freeform 4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867707" y="9545326"/>
            <a:ext cx="1391593" cy="377052"/>
          </a:xfrm>
          <a:custGeom>
            <a:avLst/>
            <a:gdLst/>
            <a:ahLst/>
            <a:cxnLst/>
            <a:rect l="l" t="t" r="r" b="b"/>
            <a:pathLst>
              <a:path w="1391593" h="377052">
                <a:moveTo>
                  <a:pt x="0" y="0"/>
                </a:moveTo>
                <a:lnTo>
                  <a:pt x="1391593" y="0"/>
                </a:lnTo>
                <a:lnTo>
                  <a:pt x="1391593" y="377052"/>
                </a:lnTo>
                <a:lnTo>
                  <a:pt x="0" y="377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45" name="Group 45"/>
          <p:cNvGrpSpPr>
            <a:grpSpLocks noGrp="1" noUngrp="1" noRot="1" noMove="1" noResize="1"/>
          </p:cNvGrpSpPr>
          <p:nvPr/>
        </p:nvGrpSpPr>
        <p:grpSpPr>
          <a:xfrm rot="5400000">
            <a:off x="15307328" y="8269627"/>
            <a:ext cx="475552" cy="408678"/>
            <a:chOff x="0" y="0"/>
            <a:chExt cx="812800" cy="698500"/>
          </a:xfrm>
        </p:grpSpPr>
        <p:sp>
          <p:nvSpPr>
            <p:cNvPr id="46" name="Freeform 4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378" y="0"/>
              <a:ext cx="794043" cy="698500"/>
            </a:xfrm>
            <a:custGeom>
              <a:avLst/>
              <a:gdLst/>
              <a:ahLst/>
              <a:cxnLst/>
              <a:rect l="l" t="t" r="r" b="b"/>
              <a:pathLst>
                <a:path w="794043" h="698500">
                  <a:moveTo>
                    <a:pt x="778861" y="391464"/>
                  </a:moveTo>
                  <a:lnTo>
                    <a:pt x="624783" y="656286"/>
                  </a:lnTo>
                  <a:cubicBezTo>
                    <a:pt x="609577" y="682421"/>
                    <a:pt x="581620" y="698500"/>
                    <a:pt x="551382" y="698500"/>
                  </a:cubicBezTo>
                  <a:lnTo>
                    <a:pt x="242662" y="698500"/>
                  </a:lnTo>
                  <a:cubicBezTo>
                    <a:pt x="212424" y="698500"/>
                    <a:pt x="184467" y="682421"/>
                    <a:pt x="169261" y="656286"/>
                  </a:cubicBezTo>
                  <a:lnTo>
                    <a:pt x="15183" y="391464"/>
                  </a:lnTo>
                  <a:cubicBezTo>
                    <a:pt x="0" y="365369"/>
                    <a:pt x="0" y="333131"/>
                    <a:pt x="15183" y="307036"/>
                  </a:cubicBezTo>
                  <a:lnTo>
                    <a:pt x="169261" y="42214"/>
                  </a:lnTo>
                  <a:cubicBezTo>
                    <a:pt x="184467" y="16079"/>
                    <a:pt x="212424" y="0"/>
                    <a:pt x="242662" y="0"/>
                  </a:cubicBezTo>
                  <a:lnTo>
                    <a:pt x="551382" y="0"/>
                  </a:lnTo>
                  <a:cubicBezTo>
                    <a:pt x="581620" y="0"/>
                    <a:pt x="609577" y="16079"/>
                    <a:pt x="624783" y="42214"/>
                  </a:cubicBezTo>
                  <a:lnTo>
                    <a:pt x="778861" y="307036"/>
                  </a:lnTo>
                  <a:cubicBezTo>
                    <a:pt x="794044" y="333131"/>
                    <a:pt x="794044" y="365369"/>
                    <a:pt x="778861" y="391464"/>
                  </a:cubicBezTo>
                  <a:close/>
                </a:path>
              </a:pathLst>
            </a:custGeom>
            <a:solidFill>
              <a:srgbClr val="438E58"/>
            </a:solidFill>
            <a:ln w="19050" cap="sq">
              <a:solidFill>
                <a:srgbClr val="448F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47" name="TextBox 4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18749" tIns="18749" rIns="18749" bIns="18749" rtlCol="0" anchor="ctr"/>
            <a:lstStyle/>
            <a:p>
              <a:pPr algn="ctr">
                <a:lnSpc>
                  <a:spcPts val="1032"/>
                </a:lnSpc>
              </a:pPr>
              <a:endParaRPr/>
            </a:p>
          </p:txBody>
        </p:sp>
      </p:grpSp>
      <p:grpSp>
        <p:nvGrpSpPr>
          <p:cNvPr id="48" name="Group 48"/>
          <p:cNvGrpSpPr>
            <a:grpSpLocks noGrp="1" noUngrp="1" noRot="1" noMove="1" noResize="1"/>
          </p:cNvGrpSpPr>
          <p:nvPr/>
        </p:nvGrpSpPr>
        <p:grpSpPr>
          <a:xfrm rot="5400000">
            <a:off x="11974955" y="967129"/>
            <a:ext cx="666034" cy="572373"/>
            <a:chOff x="0" y="0"/>
            <a:chExt cx="812800" cy="698500"/>
          </a:xfrm>
        </p:grpSpPr>
        <p:sp>
          <p:nvSpPr>
            <p:cNvPr id="49" name="Freeform 4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96" y="0"/>
              <a:ext cx="799408" cy="698500"/>
            </a:xfrm>
            <a:custGeom>
              <a:avLst/>
              <a:gdLst/>
              <a:ahLst/>
              <a:cxnLst/>
              <a:rect l="l" t="t" r="r" b="b"/>
              <a:pathLst>
                <a:path w="799408" h="698500">
                  <a:moveTo>
                    <a:pt x="788567" y="379391"/>
                  </a:moveTo>
                  <a:lnTo>
                    <a:pt x="620441" y="668359"/>
                  </a:lnTo>
                  <a:cubicBezTo>
                    <a:pt x="609583" y="687020"/>
                    <a:pt x="589622" y="698500"/>
                    <a:pt x="568032" y="698500"/>
                  </a:cubicBezTo>
                  <a:lnTo>
                    <a:pt x="231376" y="698500"/>
                  </a:lnTo>
                  <a:cubicBezTo>
                    <a:pt x="209786" y="698500"/>
                    <a:pt x="189825" y="687020"/>
                    <a:pt x="178967" y="668359"/>
                  </a:cubicBezTo>
                  <a:lnTo>
                    <a:pt x="10841" y="379391"/>
                  </a:lnTo>
                  <a:cubicBezTo>
                    <a:pt x="0" y="360759"/>
                    <a:pt x="0" y="337741"/>
                    <a:pt x="10841" y="319109"/>
                  </a:cubicBezTo>
                  <a:lnTo>
                    <a:pt x="178967" y="30141"/>
                  </a:lnTo>
                  <a:cubicBezTo>
                    <a:pt x="189825" y="11480"/>
                    <a:pt x="209786" y="0"/>
                    <a:pt x="231376" y="0"/>
                  </a:cubicBezTo>
                  <a:lnTo>
                    <a:pt x="568032" y="0"/>
                  </a:lnTo>
                  <a:cubicBezTo>
                    <a:pt x="589622" y="0"/>
                    <a:pt x="609583" y="11480"/>
                    <a:pt x="620441" y="30141"/>
                  </a:cubicBezTo>
                  <a:lnTo>
                    <a:pt x="788567" y="319109"/>
                  </a:lnTo>
                  <a:cubicBezTo>
                    <a:pt x="799408" y="337741"/>
                    <a:pt x="799408" y="360759"/>
                    <a:pt x="788567" y="379391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0" name="TextBox 5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grpSp>
        <p:nvGrpSpPr>
          <p:cNvPr id="54" name="Group 54"/>
          <p:cNvGrpSpPr>
            <a:grpSpLocks noGrp="1" noUngrp="1" noRot="1" noMove="1" noResize="1"/>
          </p:cNvGrpSpPr>
          <p:nvPr/>
        </p:nvGrpSpPr>
        <p:grpSpPr>
          <a:xfrm rot="5400000">
            <a:off x="17150462" y="2875343"/>
            <a:ext cx="389529" cy="334751"/>
            <a:chOff x="0" y="0"/>
            <a:chExt cx="812800" cy="698500"/>
          </a:xfrm>
        </p:grpSpPr>
        <p:sp>
          <p:nvSpPr>
            <p:cNvPr id="55" name="Freeform 5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0" y="0"/>
              <a:ext cx="789901" cy="698500"/>
            </a:xfrm>
            <a:custGeom>
              <a:avLst/>
              <a:gdLst/>
              <a:ahLst/>
              <a:cxnLst/>
              <a:rect l="l" t="t" r="r" b="b"/>
              <a:pathLst>
                <a:path w="789901" h="698500">
                  <a:moveTo>
                    <a:pt x="771365" y="400787"/>
                  </a:moveTo>
                  <a:lnTo>
                    <a:pt x="628135" y="646963"/>
                  </a:lnTo>
                  <a:cubicBezTo>
                    <a:pt x="609571" y="678871"/>
                    <a:pt x="575440" y="698500"/>
                    <a:pt x="538525" y="698500"/>
                  </a:cubicBezTo>
                  <a:lnTo>
                    <a:pt x="251375" y="698500"/>
                  </a:lnTo>
                  <a:cubicBezTo>
                    <a:pt x="214460" y="698500"/>
                    <a:pt x="180329" y="678871"/>
                    <a:pt x="161765" y="646963"/>
                  </a:cubicBezTo>
                  <a:lnTo>
                    <a:pt x="18535" y="400787"/>
                  </a:lnTo>
                  <a:cubicBezTo>
                    <a:pt x="0" y="368929"/>
                    <a:pt x="0" y="329571"/>
                    <a:pt x="18535" y="297713"/>
                  </a:cubicBezTo>
                  <a:lnTo>
                    <a:pt x="161765" y="51537"/>
                  </a:lnTo>
                  <a:cubicBezTo>
                    <a:pt x="180329" y="19629"/>
                    <a:pt x="214460" y="0"/>
                    <a:pt x="251375" y="0"/>
                  </a:cubicBezTo>
                  <a:lnTo>
                    <a:pt x="538525" y="0"/>
                  </a:lnTo>
                  <a:cubicBezTo>
                    <a:pt x="575440" y="0"/>
                    <a:pt x="609571" y="19629"/>
                    <a:pt x="628135" y="51537"/>
                  </a:cubicBezTo>
                  <a:lnTo>
                    <a:pt x="771365" y="297713"/>
                  </a:lnTo>
                  <a:cubicBezTo>
                    <a:pt x="789900" y="329571"/>
                    <a:pt x="789900" y="368929"/>
                    <a:pt x="771365" y="400787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6" name="TextBox 5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 dirty="0"/>
            </a:p>
          </p:txBody>
        </p:sp>
      </p:grpSp>
      <p:grpSp>
        <p:nvGrpSpPr>
          <p:cNvPr id="57" name="Group 57"/>
          <p:cNvGrpSpPr>
            <a:grpSpLocks noGrp="1" noUngrp="1" noRot="1" noMove="1" noResize="1"/>
          </p:cNvGrpSpPr>
          <p:nvPr/>
        </p:nvGrpSpPr>
        <p:grpSpPr>
          <a:xfrm rot="5400000">
            <a:off x="11313597" y="9169192"/>
            <a:ext cx="404581" cy="347687"/>
            <a:chOff x="0" y="0"/>
            <a:chExt cx="812800" cy="698500"/>
          </a:xfrm>
        </p:grpSpPr>
        <p:sp>
          <p:nvSpPr>
            <p:cNvPr id="58" name="Freeform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024" y="0"/>
              <a:ext cx="790753" cy="698500"/>
            </a:xfrm>
            <a:custGeom>
              <a:avLst/>
              <a:gdLst/>
              <a:ahLst/>
              <a:cxnLst/>
              <a:rect l="l" t="t" r="r" b="b"/>
              <a:pathLst>
                <a:path w="790753" h="698500">
                  <a:moveTo>
                    <a:pt x="772906" y="398870"/>
                  </a:moveTo>
                  <a:lnTo>
                    <a:pt x="627446" y="648880"/>
                  </a:lnTo>
                  <a:cubicBezTo>
                    <a:pt x="609572" y="679601"/>
                    <a:pt x="576711" y="698500"/>
                    <a:pt x="541169" y="698500"/>
                  </a:cubicBezTo>
                  <a:lnTo>
                    <a:pt x="249583" y="698500"/>
                  </a:lnTo>
                  <a:cubicBezTo>
                    <a:pt x="214041" y="698500"/>
                    <a:pt x="181180" y="679601"/>
                    <a:pt x="163306" y="648880"/>
                  </a:cubicBezTo>
                  <a:lnTo>
                    <a:pt x="17846" y="398870"/>
                  </a:lnTo>
                  <a:cubicBezTo>
                    <a:pt x="0" y="368197"/>
                    <a:pt x="0" y="330303"/>
                    <a:pt x="17846" y="299630"/>
                  </a:cubicBezTo>
                  <a:lnTo>
                    <a:pt x="163306" y="49620"/>
                  </a:lnTo>
                  <a:cubicBezTo>
                    <a:pt x="181180" y="18899"/>
                    <a:pt x="214041" y="0"/>
                    <a:pt x="249583" y="0"/>
                  </a:cubicBezTo>
                  <a:lnTo>
                    <a:pt x="541169" y="0"/>
                  </a:lnTo>
                  <a:cubicBezTo>
                    <a:pt x="576711" y="0"/>
                    <a:pt x="609572" y="18899"/>
                    <a:pt x="627446" y="49620"/>
                  </a:cubicBezTo>
                  <a:lnTo>
                    <a:pt x="772906" y="299630"/>
                  </a:lnTo>
                  <a:cubicBezTo>
                    <a:pt x="790752" y="330303"/>
                    <a:pt x="790752" y="368197"/>
                    <a:pt x="772906" y="3988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59" name="TextBox 5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28132" tIns="28132" rIns="28132" bIns="28132" rtlCol="0" anchor="ctr"/>
            <a:lstStyle/>
            <a:p>
              <a:pPr algn="ctr">
                <a:lnSpc>
                  <a:spcPts val="1548"/>
                </a:lnSpc>
              </a:pPr>
              <a:endParaRPr/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C08CC91F-87FE-4E7C-7356-1E3D0ABB01C3}"/>
              </a:ext>
            </a:extLst>
          </p:cNvPr>
          <p:cNvSpPr/>
          <p:nvPr/>
        </p:nvSpPr>
        <p:spPr>
          <a:xfrm>
            <a:off x="960195" y="2136353"/>
            <a:ext cx="6982896" cy="6014294"/>
          </a:xfrm>
          <a:custGeom>
            <a:avLst/>
            <a:gdLst/>
            <a:ahLst/>
            <a:cxnLst/>
            <a:rect l="l" t="t" r="r" b="b"/>
            <a:pathLst>
              <a:path w="1894589" h="1482341">
                <a:moveTo>
                  <a:pt x="15104" y="0"/>
                </a:moveTo>
                <a:lnTo>
                  <a:pt x="1879486" y="0"/>
                </a:lnTo>
                <a:cubicBezTo>
                  <a:pt x="1887827" y="0"/>
                  <a:pt x="1894589" y="6762"/>
                  <a:pt x="1894589" y="15104"/>
                </a:cubicBezTo>
                <a:lnTo>
                  <a:pt x="1894589" y="1467237"/>
                </a:lnTo>
                <a:cubicBezTo>
                  <a:pt x="1894589" y="1475579"/>
                  <a:pt x="1887827" y="1482341"/>
                  <a:pt x="1879486" y="1482341"/>
                </a:cubicBezTo>
                <a:lnTo>
                  <a:pt x="15104" y="1482341"/>
                </a:lnTo>
                <a:cubicBezTo>
                  <a:pt x="6762" y="1482341"/>
                  <a:pt x="0" y="1475579"/>
                  <a:pt x="0" y="1467237"/>
                </a:cubicBezTo>
                <a:lnTo>
                  <a:pt x="0" y="15104"/>
                </a:lnTo>
                <a:cubicBezTo>
                  <a:pt x="0" y="6762"/>
                  <a:pt x="6762" y="0"/>
                  <a:pt x="15104" y="0"/>
                </a:cubicBezTo>
                <a:close/>
              </a:path>
            </a:pathLst>
          </a:custGeom>
          <a:solidFill>
            <a:srgbClr val="EAEAEA"/>
          </a:solidFill>
          <a:ln w="19050" cap="sq">
            <a:solidFill>
              <a:srgbClr val="003948"/>
            </a:solidFill>
            <a:prstDash val="solid"/>
            <a:miter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Vores erfaring er at for at få mest muligt læringsudbytte og transfer ud af anvendelsen, så er et stærkt didaktisk design og en debriefing på læringsmålene essentielt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har altså fokus på at anvende VR målrettet og didaktisk funderet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1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62956655-EB7D-6B80-F014-F431612A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97639"/>
            <a:ext cx="3009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EE7CC20-D6C6-A4B2-3C01-D9E4F83E691A}"/>
              </a:ext>
            </a:extLst>
          </p:cNvPr>
          <p:cNvSpPr/>
          <p:nvPr/>
        </p:nvSpPr>
        <p:spPr>
          <a:xfrm>
            <a:off x="9649528" y="2004485"/>
            <a:ext cx="4882034" cy="20764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 anvendes ikke bare fordi vi har det</a:t>
            </a:r>
          </a:p>
          <a:p>
            <a:pPr algn="ctr"/>
            <a:endParaRPr lang="da-DK" dirty="0"/>
          </a:p>
        </p:txBody>
      </p:sp>
      <p:sp>
        <p:nvSpPr>
          <p:cNvPr id="16" name="Rutediagram: Forbindelse til en anden side 15">
            <a:extLst>
              <a:ext uri="{FF2B5EF4-FFF2-40B4-BE49-F238E27FC236}">
                <a16:creationId xmlns:a16="http://schemas.microsoft.com/office/drawing/2014/main" id="{5AEABF3B-FEEE-D361-65DB-8595FA34ECC7}"/>
              </a:ext>
            </a:extLst>
          </p:cNvPr>
          <p:cNvSpPr/>
          <p:nvPr/>
        </p:nvSpPr>
        <p:spPr>
          <a:xfrm>
            <a:off x="13925081" y="3731675"/>
            <a:ext cx="3429000" cy="4510001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dér hvor VR kan noget andet eller noget mere, end ordinær undervisning eller simulation uden VR</a:t>
            </a:r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id="{9FF8DA1C-2F6A-41B3-0FA1-B22741EA83B4}"/>
              </a:ext>
            </a:extLst>
          </p:cNvPr>
          <p:cNvSpPr/>
          <p:nvPr/>
        </p:nvSpPr>
        <p:spPr>
          <a:xfrm>
            <a:off x="11699213" y="4305300"/>
            <a:ext cx="1559587" cy="1371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E6C35DD-B908-2B10-B23E-065C354DC82D}"/>
              </a:ext>
            </a:extLst>
          </p:cNvPr>
          <p:cNvSpPr txBox="1"/>
          <p:nvPr/>
        </p:nvSpPr>
        <p:spPr>
          <a:xfrm>
            <a:off x="3314700" y="539193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dirty="0">
                <a:solidFill>
                  <a:srgbClr val="0039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Erfaringer</a:t>
            </a:r>
          </a:p>
        </p:txBody>
      </p:sp>
    </p:spTree>
    <p:extLst>
      <p:ext uri="{BB962C8B-B14F-4D97-AF65-F5344CB8AC3E}">
        <p14:creationId xmlns:p14="http://schemas.microsoft.com/office/powerpoint/2010/main" val="335615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C7D5B-1340-BAE2-1F19-9A1586D1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F301BF2C-48C2-2BA1-ED55-FD7497C76E4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263828"/>
            <a:ext cx="18288000" cy="2628318"/>
            <a:chOff x="0" y="-95250"/>
            <a:chExt cx="5405287" cy="104867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CC2531F-2F43-487A-7AD5-613154965D1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405287" cy="953427"/>
            </a:xfrm>
            <a:custGeom>
              <a:avLst/>
              <a:gdLst/>
              <a:ahLst/>
              <a:cxnLst/>
              <a:rect l="l" t="t" r="r" b="b"/>
              <a:pathLst>
                <a:path w="5405287" h="953427">
                  <a:moveTo>
                    <a:pt x="0" y="0"/>
                  </a:moveTo>
                  <a:lnTo>
                    <a:pt x="5405287" y="0"/>
                  </a:lnTo>
                  <a:lnTo>
                    <a:pt x="5405287" y="953427"/>
                  </a:lnTo>
                  <a:lnTo>
                    <a:pt x="0" y="953427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C23EB80-E221-9CBB-58DE-94DD1A5C041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5405287" cy="1048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40B30EEE-BA4B-4125-9730-3B80931D41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2069629" y="-3275362"/>
            <a:ext cx="6218371" cy="5775312"/>
          </a:xfrm>
          <a:custGeom>
            <a:avLst/>
            <a:gdLst/>
            <a:ahLst/>
            <a:cxnLst/>
            <a:rect l="l" t="t" r="r" b="b"/>
            <a:pathLst>
              <a:path w="6218371" h="5775312">
                <a:moveTo>
                  <a:pt x="0" y="5775312"/>
                </a:moveTo>
                <a:lnTo>
                  <a:pt x="6218371" y="5775312"/>
                </a:lnTo>
                <a:lnTo>
                  <a:pt x="6218371" y="0"/>
                </a:lnTo>
                <a:lnTo>
                  <a:pt x="0" y="0"/>
                </a:lnTo>
                <a:lnTo>
                  <a:pt x="0" y="5775312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CE4278F-72D7-37F5-0BCB-CA5704CC87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7454502" y="7473635"/>
            <a:ext cx="336477" cy="289160"/>
            <a:chOff x="0" y="0"/>
            <a:chExt cx="812800" cy="6985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1600037-5971-D471-8EBF-74710C7374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37" y="0"/>
              <a:ext cx="795127" cy="698500"/>
            </a:xfrm>
            <a:custGeom>
              <a:avLst/>
              <a:gdLst/>
              <a:ahLst/>
              <a:cxnLst/>
              <a:rect l="l" t="t" r="r" b="b"/>
              <a:pathLst>
                <a:path w="795127" h="698500">
                  <a:moveTo>
                    <a:pt x="780821" y="389025"/>
                  </a:moveTo>
                  <a:lnTo>
                    <a:pt x="623905" y="658725"/>
                  </a:lnTo>
                  <a:cubicBezTo>
                    <a:pt x="609577" y="683350"/>
                    <a:pt x="583236" y="698500"/>
                    <a:pt x="554746" y="698500"/>
                  </a:cubicBezTo>
                  <a:lnTo>
                    <a:pt x="240381" y="698500"/>
                  </a:lnTo>
                  <a:cubicBezTo>
                    <a:pt x="211890" y="698500"/>
                    <a:pt x="185549" y="683350"/>
                    <a:pt x="171221" y="658725"/>
                  </a:cubicBezTo>
                  <a:lnTo>
                    <a:pt x="14305" y="389025"/>
                  </a:lnTo>
                  <a:cubicBezTo>
                    <a:pt x="0" y="364438"/>
                    <a:pt x="0" y="334062"/>
                    <a:pt x="14305" y="309475"/>
                  </a:cubicBezTo>
                  <a:lnTo>
                    <a:pt x="171221" y="39775"/>
                  </a:lnTo>
                  <a:cubicBezTo>
                    <a:pt x="185549" y="15149"/>
                    <a:pt x="211890" y="0"/>
                    <a:pt x="240381" y="0"/>
                  </a:cubicBezTo>
                  <a:lnTo>
                    <a:pt x="554746" y="0"/>
                  </a:lnTo>
                  <a:cubicBezTo>
                    <a:pt x="583236" y="0"/>
                    <a:pt x="609577" y="15149"/>
                    <a:pt x="623905" y="39775"/>
                  </a:cubicBezTo>
                  <a:lnTo>
                    <a:pt x="780821" y="309475"/>
                  </a:lnTo>
                  <a:cubicBezTo>
                    <a:pt x="795126" y="334062"/>
                    <a:pt x="795126" y="364438"/>
                    <a:pt x="780821" y="389025"/>
                  </a:cubicBezTo>
                  <a:close/>
                </a:path>
              </a:pathLst>
            </a:custGeom>
            <a:solidFill>
              <a:srgbClr val="438E58"/>
            </a:solidFill>
            <a:ln w="4762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15D73C5-C9B8-46FB-7DC3-179320B3A5F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C4D4E3D-BC8A-F93C-B253-A07A13797EE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4436427" y="8524396"/>
            <a:ext cx="2157922" cy="1854464"/>
            <a:chOff x="0" y="0"/>
            <a:chExt cx="812800" cy="698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45DABA3-2DF0-85DF-C7DA-A930F3CFDB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5" y="0"/>
              <a:ext cx="805911" cy="698500"/>
            </a:xfrm>
            <a:custGeom>
              <a:avLst/>
              <a:gdLst/>
              <a:ahLst/>
              <a:cxnLst/>
              <a:rect l="l" t="t" r="r" b="b"/>
              <a:pathLst>
                <a:path w="805911" h="698500">
                  <a:moveTo>
                    <a:pt x="800334" y="364755"/>
                  </a:moveTo>
                  <a:lnTo>
                    <a:pt x="615176" y="682995"/>
                  </a:lnTo>
                  <a:cubicBezTo>
                    <a:pt x="609591" y="692594"/>
                    <a:pt x="599323" y="698500"/>
                    <a:pt x="588217" y="698500"/>
                  </a:cubicBezTo>
                  <a:lnTo>
                    <a:pt x="217693" y="698500"/>
                  </a:lnTo>
                  <a:cubicBezTo>
                    <a:pt x="206587" y="698500"/>
                    <a:pt x="196319" y="692594"/>
                    <a:pt x="190734" y="682995"/>
                  </a:cubicBezTo>
                  <a:lnTo>
                    <a:pt x="5576" y="364755"/>
                  </a:lnTo>
                  <a:cubicBezTo>
                    <a:pt x="0" y="355170"/>
                    <a:pt x="0" y="343330"/>
                    <a:pt x="5576" y="333745"/>
                  </a:cubicBezTo>
                  <a:lnTo>
                    <a:pt x="190734" y="15505"/>
                  </a:lnTo>
                  <a:cubicBezTo>
                    <a:pt x="196319" y="5906"/>
                    <a:pt x="206587" y="0"/>
                    <a:pt x="217693" y="0"/>
                  </a:cubicBezTo>
                  <a:lnTo>
                    <a:pt x="588217" y="0"/>
                  </a:lnTo>
                  <a:cubicBezTo>
                    <a:pt x="599323" y="0"/>
                    <a:pt x="609591" y="5906"/>
                    <a:pt x="615176" y="15505"/>
                  </a:cubicBezTo>
                  <a:lnTo>
                    <a:pt x="800334" y="333745"/>
                  </a:lnTo>
                  <a:cubicBezTo>
                    <a:pt x="805910" y="343330"/>
                    <a:pt x="805910" y="355170"/>
                    <a:pt x="800334" y="364755"/>
                  </a:cubicBezTo>
                  <a:close/>
                </a:path>
              </a:pathLst>
            </a:custGeom>
            <a:solidFill>
              <a:srgbClr val="EAEAE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EBA890A0-397E-D6A5-24F9-8116CD190F7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F18EE0A-3CB2-1158-0D12-E59CAD993CF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3492603" y="9084739"/>
            <a:ext cx="467714" cy="401941"/>
            <a:chOff x="0" y="0"/>
            <a:chExt cx="812800" cy="6985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863AA9C-DCE2-45D1-FA2E-71582C2E90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7" y="0"/>
              <a:ext cx="800086" cy="698500"/>
            </a:xfrm>
            <a:custGeom>
              <a:avLst/>
              <a:gdLst/>
              <a:ahLst/>
              <a:cxnLst/>
              <a:rect l="l" t="t" r="r" b="b"/>
              <a:pathLst>
                <a:path w="800086" h="698500">
                  <a:moveTo>
                    <a:pt x="789795" y="377865"/>
                  </a:moveTo>
                  <a:lnTo>
                    <a:pt x="619891" y="669885"/>
                  </a:lnTo>
                  <a:cubicBezTo>
                    <a:pt x="609584" y="687601"/>
                    <a:pt x="590634" y="698500"/>
                    <a:pt x="570138" y="698500"/>
                  </a:cubicBezTo>
                  <a:lnTo>
                    <a:pt x="229948" y="698500"/>
                  </a:lnTo>
                  <a:cubicBezTo>
                    <a:pt x="209452" y="698500"/>
                    <a:pt x="190502" y="687601"/>
                    <a:pt x="180195" y="669885"/>
                  </a:cubicBezTo>
                  <a:lnTo>
                    <a:pt x="10291" y="377865"/>
                  </a:lnTo>
                  <a:cubicBezTo>
                    <a:pt x="0" y="360176"/>
                    <a:pt x="0" y="338324"/>
                    <a:pt x="10291" y="320635"/>
                  </a:cubicBezTo>
                  <a:lnTo>
                    <a:pt x="180195" y="28615"/>
                  </a:lnTo>
                  <a:cubicBezTo>
                    <a:pt x="190502" y="10899"/>
                    <a:pt x="209452" y="0"/>
                    <a:pt x="229948" y="0"/>
                  </a:cubicBezTo>
                  <a:lnTo>
                    <a:pt x="570138" y="0"/>
                  </a:lnTo>
                  <a:cubicBezTo>
                    <a:pt x="590634" y="0"/>
                    <a:pt x="609584" y="10899"/>
                    <a:pt x="619891" y="28615"/>
                  </a:cubicBezTo>
                  <a:lnTo>
                    <a:pt x="789795" y="320635"/>
                  </a:lnTo>
                  <a:cubicBezTo>
                    <a:pt x="800086" y="338324"/>
                    <a:pt x="800086" y="360176"/>
                    <a:pt x="789795" y="377865"/>
                  </a:cubicBezTo>
                  <a:close/>
                </a:path>
              </a:pathLst>
            </a:custGeom>
            <a:solidFill>
              <a:srgbClr val="438E58"/>
            </a:solidFill>
            <a:ln w="4762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A4E51C5-83B6-9CDC-3A0D-61E81B07130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4785925C-4192-DD35-1B96-99FA276BC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32802" y="9519567"/>
            <a:ext cx="1622396" cy="439588"/>
          </a:xfrm>
          <a:custGeom>
            <a:avLst/>
            <a:gdLst/>
            <a:ahLst/>
            <a:cxnLst/>
            <a:rect l="l" t="t" r="r" b="b"/>
            <a:pathLst>
              <a:path w="1622396" h="439588">
                <a:moveTo>
                  <a:pt x="0" y="0"/>
                </a:moveTo>
                <a:lnTo>
                  <a:pt x="1622396" y="0"/>
                </a:lnTo>
                <a:lnTo>
                  <a:pt x="1622396" y="439588"/>
                </a:lnTo>
                <a:lnTo>
                  <a:pt x="0" y="439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D1790586-5145-29B6-A572-7807C95EF8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827049"/>
            <a:ext cx="16449459" cy="1043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algn="l">
              <a:lnSpc>
                <a:spcPct val="150000"/>
              </a:lnSpc>
            </a:pPr>
            <a:endParaRPr lang="en-US" sz="24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23850" lvl="1">
              <a:lnSpc>
                <a:spcPct val="150000"/>
              </a:lnSpc>
            </a:pPr>
            <a:endParaRPr lang="en-US" sz="24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FF5DF9A6-8677-9AFE-AB88-14C18D6DED1D}"/>
              </a:ext>
            </a:extLst>
          </p:cNvPr>
          <p:cNvSpPr>
            <a:spLocks noChangeAspect="1"/>
          </p:cNvSpPr>
          <p:nvPr/>
        </p:nvSpPr>
        <p:spPr>
          <a:xfrm rot="5400000">
            <a:off x="15541689" y="7540690"/>
            <a:ext cx="2504204" cy="2988416"/>
          </a:xfrm>
          <a:custGeom>
            <a:avLst/>
            <a:gdLst>
              <a:gd name="connsiteX0" fmla="*/ 0 w 2504204"/>
              <a:gd name="connsiteY0" fmla="*/ 1206576 h 2988416"/>
              <a:gd name="connsiteX1" fmla="*/ 713642 w 2504204"/>
              <a:gd name="connsiteY1" fmla="*/ 0 h 2988416"/>
              <a:gd name="connsiteX2" fmla="*/ 2504204 w 2504204"/>
              <a:gd name="connsiteY2" fmla="*/ 0 h 2988416"/>
              <a:gd name="connsiteX3" fmla="*/ 2504204 w 2504204"/>
              <a:gd name="connsiteY3" fmla="*/ 2988416 h 2988416"/>
              <a:gd name="connsiteX4" fmla="*/ 1053886 w 2504204"/>
              <a:gd name="connsiteY4" fmla="*/ 2988416 h 298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204" h="2988416">
                <a:moveTo>
                  <a:pt x="0" y="1206576"/>
                </a:moveTo>
                <a:lnTo>
                  <a:pt x="713642" y="0"/>
                </a:lnTo>
                <a:lnTo>
                  <a:pt x="2504204" y="0"/>
                </a:lnTo>
                <a:lnTo>
                  <a:pt x="2504204" y="2988416"/>
                </a:lnTo>
                <a:lnTo>
                  <a:pt x="1053886" y="2988416"/>
                </a:lnTo>
                <a:close/>
              </a:path>
            </a:pathLst>
          </a:custGeom>
          <a:solidFill>
            <a:srgbClr val="00394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965200" sx="1000" sy="1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EF566F7-7B0A-CE97-94F0-5453463F88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5954322" y="7975981"/>
            <a:ext cx="744486" cy="639793"/>
            <a:chOff x="0" y="0"/>
            <a:chExt cx="812800" cy="69850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178F0EE-BA9A-861B-CB9D-86DA32F051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87" y="0"/>
              <a:ext cx="796825" cy="698500"/>
            </a:xfrm>
            <a:custGeom>
              <a:avLst/>
              <a:gdLst/>
              <a:ahLst/>
              <a:cxnLst/>
              <a:rect l="l" t="t" r="r" b="b"/>
              <a:pathLst>
                <a:path w="796825" h="698500">
                  <a:moveTo>
                    <a:pt x="783895" y="385203"/>
                  </a:moveTo>
                  <a:lnTo>
                    <a:pt x="622531" y="662547"/>
                  </a:lnTo>
                  <a:cubicBezTo>
                    <a:pt x="609580" y="684806"/>
                    <a:pt x="585770" y="698500"/>
                    <a:pt x="560017" y="698500"/>
                  </a:cubicBezTo>
                  <a:lnTo>
                    <a:pt x="236809" y="698500"/>
                  </a:lnTo>
                  <a:cubicBezTo>
                    <a:pt x="211056" y="698500"/>
                    <a:pt x="187246" y="684806"/>
                    <a:pt x="174295" y="662547"/>
                  </a:cubicBezTo>
                  <a:lnTo>
                    <a:pt x="12931" y="385203"/>
                  </a:lnTo>
                  <a:cubicBezTo>
                    <a:pt x="0" y="362978"/>
                    <a:pt x="0" y="335522"/>
                    <a:pt x="12931" y="313297"/>
                  </a:cubicBezTo>
                  <a:lnTo>
                    <a:pt x="174295" y="35953"/>
                  </a:lnTo>
                  <a:cubicBezTo>
                    <a:pt x="187246" y="13694"/>
                    <a:pt x="211056" y="0"/>
                    <a:pt x="236809" y="0"/>
                  </a:cubicBezTo>
                  <a:lnTo>
                    <a:pt x="560017" y="0"/>
                  </a:lnTo>
                  <a:cubicBezTo>
                    <a:pt x="585770" y="0"/>
                    <a:pt x="609580" y="13694"/>
                    <a:pt x="622531" y="35953"/>
                  </a:cubicBezTo>
                  <a:lnTo>
                    <a:pt x="783895" y="313297"/>
                  </a:lnTo>
                  <a:cubicBezTo>
                    <a:pt x="796826" y="335522"/>
                    <a:pt x="796826" y="362978"/>
                    <a:pt x="783895" y="38520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A3E882DD-B75E-9078-0AC1-BA8DA63C46D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pic>
        <p:nvPicPr>
          <p:cNvPr id="2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C35FDC62-1986-EE66-8AF9-4CCC5F46A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9" y="8958262"/>
            <a:ext cx="3009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5E1CB19C-DDD0-3A16-EAE7-1C8E4BC34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2700" y="833206"/>
            <a:ext cx="13182600" cy="74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-263828"/>
            <a:ext cx="18288000" cy="2628318"/>
            <a:chOff x="0" y="-95250"/>
            <a:chExt cx="5405287" cy="1048677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405287" cy="953427"/>
            </a:xfrm>
            <a:custGeom>
              <a:avLst/>
              <a:gdLst/>
              <a:ahLst/>
              <a:cxnLst/>
              <a:rect l="l" t="t" r="r" b="b"/>
              <a:pathLst>
                <a:path w="5405287" h="953427">
                  <a:moveTo>
                    <a:pt x="0" y="0"/>
                  </a:moveTo>
                  <a:lnTo>
                    <a:pt x="5405287" y="0"/>
                  </a:lnTo>
                  <a:lnTo>
                    <a:pt x="5405287" y="953427"/>
                  </a:lnTo>
                  <a:lnTo>
                    <a:pt x="0" y="953427"/>
                  </a:lnTo>
                  <a:close/>
                </a:path>
              </a:pathLst>
            </a:custGeom>
            <a:solidFill>
              <a:srgbClr val="003948"/>
            </a:solidFill>
          </p:spPr>
          <p:txBody>
            <a:bodyPr/>
            <a:lstStyle/>
            <a:p>
              <a:endParaRPr lang="da-DK" dirty="0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5405287" cy="10486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00"/>
                </a:lnSpc>
              </a:pPr>
              <a:endParaRPr/>
            </a:p>
          </p:txBody>
        </p:sp>
      </p:grp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12069629" y="-3275362"/>
            <a:ext cx="6218371" cy="5775312"/>
          </a:xfrm>
          <a:custGeom>
            <a:avLst/>
            <a:gdLst/>
            <a:ahLst/>
            <a:cxnLst/>
            <a:rect l="l" t="t" r="r" b="b"/>
            <a:pathLst>
              <a:path w="6218371" h="5775312">
                <a:moveTo>
                  <a:pt x="0" y="5775312"/>
                </a:moveTo>
                <a:lnTo>
                  <a:pt x="6218371" y="5775312"/>
                </a:lnTo>
                <a:lnTo>
                  <a:pt x="6218371" y="0"/>
                </a:lnTo>
                <a:lnTo>
                  <a:pt x="0" y="0"/>
                </a:lnTo>
                <a:lnTo>
                  <a:pt x="0" y="5775312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 rot="5400000">
            <a:off x="17454502" y="7473635"/>
            <a:ext cx="336477" cy="289160"/>
            <a:chOff x="0" y="0"/>
            <a:chExt cx="812800" cy="698500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37" y="0"/>
              <a:ext cx="795127" cy="698500"/>
            </a:xfrm>
            <a:custGeom>
              <a:avLst/>
              <a:gdLst/>
              <a:ahLst/>
              <a:cxnLst/>
              <a:rect l="l" t="t" r="r" b="b"/>
              <a:pathLst>
                <a:path w="795127" h="698500">
                  <a:moveTo>
                    <a:pt x="780821" y="389025"/>
                  </a:moveTo>
                  <a:lnTo>
                    <a:pt x="623905" y="658725"/>
                  </a:lnTo>
                  <a:cubicBezTo>
                    <a:pt x="609577" y="683350"/>
                    <a:pt x="583236" y="698500"/>
                    <a:pt x="554746" y="698500"/>
                  </a:cubicBezTo>
                  <a:lnTo>
                    <a:pt x="240381" y="698500"/>
                  </a:lnTo>
                  <a:cubicBezTo>
                    <a:pt x="211890" y="698500"/>
                    <a:pt x="185549" y="683350"/>
                    <a:pt x="171221" y="658725"/>
                  </a:cubicBezTo>
                  <a:lnTo>
                    <a:pt x="14305" y="389025"/>
                  </a:lnTo>
                  <a:cubicBezTo>
                    <a:pt x="0" y="364438"/>
                    <a:pt x="0" y="334062"/>
                    <a:pt x="14305" y="309475"/>
                  </a:cubicBezTo>
                  <a:lnTo>
                    <a:pt x="171221" y="39775"/>
                  </a:lnTo>
                  <a:cubicBezTo>
                    <a:pt x="185549" y="15149"/>
                    <a:pt x="211890" y="0"/>
                    <a:pt x="240381" y="0"/>
                  </a:cubicBezTo>
                  <a:lnTo>
                    <a:pt x="554746" y="0"/>
                  </a:lnTo>
                  <a:cubicBezTo>
                    <a:pt x="583236" y="0"/>
                    <a:pt x="609577" y="15149"/>
                    <a:pt x="623905" y="39775"/>
                  </a:cubicBezTo>
                  <a:lnTo>
                    <a:pt x="780821" y="309475"/>
                  </a:lnTo>
                  <a:cubicBezTo>
                    <a:pt x="795126" y="334062"/>
                    <a:pt x="795126" y="364438"/>
                    <a:pt x="780821" y="389025"/>
                  </a:cubicBezTo>
                  <a:close/>
                </a:path>
              </a:pathLst>
            </a:custGeom>
            <a:solidFill>
              <a:srgbClr val="438E58"/>
            </a:solidFill>
            <a:ln w="4762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 rot="5400000">
            <a:off x="14436427" y="8524396"/>
            <a:ext cx="2157922" cy="1854464"/>
            <a:chOff x="0" y="0"/>
            <a:chExt cx="812800" cy="698500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445" y="0"/>
              <a:ext cx="805911" cy="698500"/>
            </a:xfrm>
            <a:custGeom>
              <a:avLst/>
              <a:gdLst/>
              <a:ahLst/>
              <a:cxnLst/>
              <a:rect l="l" t="t" r="r" b="b"/>
              <a:pathLst>
                <a:path w="805911" h="698500">
                  <a:moveTo>
                    <a:pt x="800334" y="364755"/>
                  </a:moveTo>
                  <a:lnTo>
                    <a:pt x="615176" y="682995"/>
                  </a:lnTo>
                  <a:cubicBezTo>
                    <a:pt x="609591" y="692594"/>
                    <a:pt x="599323" y="698500"/>
                    <a:pt x="588217" y="698500"/>
                  </a:cubicBezTo>
                  <a:lnTo>
                    <a:pt x="217693" y="698500"/>
                  </a:lnTo>
                  <a:cubicBezTo>
                    <a:pt x="206587" y="698500"/>
                    <a:pt x="196319" y="692594"/>
                    <a:pt x="190734" y="682995"/>
                  </a:cubicBezTo>
                  <a:lnTo>
                    <a:pt x="5576" y="364755"/>
                  </a:lnTo>
                  <a:cubicBezTo>
                    <a:pt x="0" y="355170"/>
                    <a:pt x="0" y="343330"/>
                    <a:pt x="5576" y="333745"/>
                  </a:cubicBezTo>
                  <a:lnTo>
                    <a:pt x="190734" y="15505"/>
                  </a:lnTo>
                  <a:cubicBezTo>
                    <a:pt x="196319" y="5906"/>
                    <a:pt x="206587" y="0"/>
                    <a:pt x="217693" y="0"/>
                  </a:cubicBezTo>
                  <a:lnTo>
                    <a:pt x="588217" y="0"/>
                  </a:lnTo>
                  <a:cubicBezTo>
                    <a:pt x="599323" y="0"/>
                    <a:pt x="609591" y="5906"/>
                    <a:pt x="615176" y="15505"/>
                  </a:cubicBezTo>
                  <a:lnTo>
                    <a:pt x="800334" y="333745"/>
                  </a:lnTo>
                  <a:cubicBezTo>
                    <a:pt x="805910" y="343330"/>
                    <a:pt x="805910" y="355170"/>
                    <a:pt x="800334" y="364755"/>
                  </a:cubicBezTo>
                  <a:close/>
                </a:path>
              </a:pathLst>
            </a:custGeom>
            <a:solidFill>
              <a:srgbClr val="EAEAE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 rot="5400000">
            <a:off x="13492603" y="9084739"/>
            <a:ext cx="467714" cy="401941"/>
            <a:chOff x="0" y="0"/>
            <a:chExt cx="812800" cy="698500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357" y="0"/>
              <a:ext cx="800086" cy="698500"/>
            </a:xfrm>
            <a:custGeom>
              <a:avLst/>
              <a:gdLst/>
              <a:ahLst/>
              <a:cxnLst/>
              <a:rect l="l" t="t" r="r" b="b"/>
              <a:pathLst>
                <a:path w="800086" h="698500">
                  <a:moveTo>
                    <a:pt x="789795" y="377865"/>
                  </a:moveTo>
                  <a:lnTo>
                    <a:pt x="619891" y="669885"/>
                  </a:lnTo>
                  <a:cubicBezTo>
                    <a:pt x="609584" y="687601"/>
                    <a:pt x="590634" y="698500"/>
                    <a:pt x="570138" y="698500"/>
                  </a:cubicBezTo>
                  <a:lnTo>
                    <a:pt x="229948" y="698500"/>
                  </a:lnTo>
                  <a:cubicBezTo>
                    <a:pt x="209452" y="698500"/>
                    <a:pt x="190502" y="687601"/>
                    <a:pt x="180195" y="669885"/>
                  </a:cubicBezTo>
                  <a:lnTo>
                    <a:pt x="10291" y="377865"/>
                  </a:lnTo>
                  <a:cubicBezTo>
                    <a:pt x="0" y="360176"/>
                    <a:pt x="0" y="338324"/>
                    <a:pt x="10291" y="320635"/>
                  </a:cubicBezTo>
                  <a:lnTo>
                    <a:pt x="180195" y="28615"/>
                  </a:lnTo>
                  <a:cubicBezTo>
                    <a:pt x="190502" y="10899"/>
                    <a:pt x="209452" y="0"/>
                    <a:pt x="229948" y="0"/>
                  </a:cubicBezTo>
                  <a:lnTo>
                    <a:pt x="570138" y="0"/>
                  </a:lnTo>
                  <a:cubicBezTo>
                    <a:pt x="590634" y="0"/>
                    <a:pt x="609584" y="10899"/>
                    <a:pt x="619891" y="28615"/>
                  </a:cubicBezTo>
                  <a:lnTo>
                    <a:pt x="789795" y="320635"/>
                  </a:lnTo>
                  <a:cubicBezTo>
                    <a:pt x="800086" y="338324"/>
                    <a:pt x="800086" y="360176"/>
                    <a:pt x="789795" y="377865"/>
                  </a:cubicBezTo>
                  <a:close/>
                </a:path>
              </a:pathLst>
            </a:custGeom>
            <a:solidFill>
              <a:srgbClr val="438E58"/>
            </a:solidFill>
            <a:ln w="4762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sp>
        <p:nvSpPr>
          <p:cNvPr id="24" name="Freeform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32802" y="9519567"/>
            <a:ext cx="1622396" cy="439588"/>
          </a:xfrm>
          <a:custGeom>
            <a:avLst/>
            <a:gdLst/>
            <a:ahLst/>
            <a:cxnLst/>
            <a:rect l="l" t="t" r="r" b="b"/>
            <a:pathLst>
              <a:path w="1622396" h="439588">
                <a:moveTo>
                  <a:pt x="0" y="0"/>
                </a:moveTo>
                <a:lnTo>
                  <a:pt x="1622396" y="0"/>
                </a:lnTo>
                <a:lnTo>
                  <a:pt x="1622396" y="439588"/>
                </a:lnTo>
                <a:lnTo>
                  <a:pt x="0" y="4395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1" name="TextBox 17">
            <a:extLst>
              <a:ext uri="{FF2B5EF4-FFF2-40B4-BE49-F238E27FC236}">
                <a16:creationId xmlns:a16="http://schemas.microsoft.com/office/drawing/2014/main" id="{F2451241-D7C4-3DDC-669A-04BF1C88CC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1" y="952500"/>
            <a:ext cx="16449458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Scenariet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– Den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sidste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tid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Quicksand Bold"/>
                <a:cs typeface="Times New Roman" panose="02020603050405020304" pitchFamily="18" charset="0"/>
                <a:sym typeface="Quicksand Bold"/>
              </a:rPr>
              <a:t> 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7E4953A1-F3EA-9233-072B-E2970A8DE0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827049"/>
            <a:ext cx="16449459" cy="4367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algn="l">
              <a:lnSpc>
                <a:spcPct val="150000"/>
              </a:lnSpc>
            </a:pPr>
            <a:r>
              <a:rPr lang="en-US" sz="36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Vi </a:t>
            </a:r>
            <a:r>
              <a:rPr lang="en-US" sz="36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prøver</a:t>
            </a:r>
            <a:r>
              <a:rPr lang="en-US" sz="36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003948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  <a:p>
            <a:pPr marL="895350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Briefing</a:t>
            </a:r>
          </a:p>
          <a:p>
            <a:pPr marL="895350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Scenarie</a:t>
            </a:r>
            <a:endParaRPr lang="en-US" sz="3600" dirty="0">
              <a:solidFill>
                <a:srgbClr val="003948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  <a:p>
            <a:pPr marL="895350" lvl="1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3948"/>
                </a:solidFill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Debriefing</a:t>
            </a:r>
          </a:p>
          <a:p>
            <a:pPr marL="323850" lvl="1" algn="l">
              <a:lnSpc>
                <a:spcPct val="150000"/>
              </a:lnSpc>
            </a:pPr>
            <a:endParaRPr lang="en-US" sz="24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23850" lvl="1">
              <a:lnSpc>
                <a:spcPct val="150000"/>
              </a:lnSpc>
            </a:pPr>
            <a:endParaRPr lang="en-US" sz="2400" dirty="0">
              <a:solidFill>
                <a:srgbClr val="00394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A29FDE86-3AE7-4D39-AFE5-CB7E255A7A07}"/>
              </a:ext>
            </a:extLst>
          </p:cNvPr>
          <p:cNvSpPr>
            <a:spLocks noChangeAspect="1"/>
          </p:cNvSpPr>
          <p:nvPr/>
        </p:nvSpPr>
        <p:spPr>
          <a:xfrm rot="5400000">
            <a:off x="15541689" y="7540690"/>
            <a:ext cx="2504204" cy="2988416"/>
          </a:xfrm>
          <a:custGeom>
            <a:avLst/>
            <a:gdLst>
              <a:gd name="connsiteX0" fmla="*/ 0 w 2504204"/>
              <a:gd name="connsiteY0" fmla="*/ 1206576 h 2988416"/>
              <a:gd name="connsiteX1" fmla="*/ 713642 w 2504204"/>
              <a:gd name="connsiteY1" fmla="*/ 0 h 2988416"/>
              <a:gd name="connsiteX2" fmla="*/ 2504204 w 2504204"/>
              <a:gd name="connsiteY2" fmla="*/ 0 h 2988416"/>
              <a:gd name="connsiteX3" fmla="*/ 2504204 w 2504204"/>
              <a:gd name="connsiteY3" fmla="*/ 2988416 h 2988416"/>
              <a:gd name="connsiteX4" fmla="*/ 1053886 w 2504204"/>
              <a:gd name="connsiteY4" fmla="*/ 2988416 h 298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204" h="2988416">
                <a:moveTo>
                  <a:pt x="0" y="1206576"/>
                </a:moveTo>
                <a:lnTo>
                  <a:pt x="713642" y="0"/>
                </a:lnTo>
                <a:lnTo>
                  <a:pt x="2504204" y="0"/>
                </a:lnTo>
                <a:lnTo>
                  <a:pt x="2504204" y="2988416"/>
                </a:lnTo>
                <a:lnTo>
                  <a:pt x="1053886" y="2988416"/>
                </a:lnTo>
                <a:close/>
              </a:path>
            </a:pathLst>
          </a:custGeom>
          <a:solidFill>
            <a:srgbClr val="003948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965200" sx="1000" sy="1000" algn="ctr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grpSp>
        <p:nvGrpSpPr>
          <p:cNvPr id="21" name="Group 21"/>
          <p:cNvGrpSpPr>
            <a:grpSpLocks noGrp="1" noUngrp="1" noRot="1" noMove="1" noResize="1"/>
          </p:cNvGrpSpPr>
          <p:nvPr/>
        </p:nvGrpSpPr>
        <p:grpSpPr>
          <a:xfrm rot="5400000">
            <a:off x="15954322" y="7975981"/>
            <a:ext cx="744486" cy="639793"/>
            <a:chOff x="0" y="0"/>
            <a:chExt cx="812800" cy="698500"/>
          </a:xfrm>
        </p:grpSpPr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87" y="0"/>
              <a:ext cx="796825" cy="698500"/>
            </a:xfrm>
            <a:custGeom>
              <a:avLst/>
              <a:gdLst/>
              <a:ahLst/>
              <a:cxnLst/>
              <a:rect l="l" t="t" r="r" b="b"/>
              <a:pathLst>
                <a:path w="796825" h="698500">
                  <a:moveTo>
                    <a:pt x="783895" y="385203"/>
                  </a:moveTo>
                  <a:lnTo>
                    <a:pt x="622531" y="662547"/>
                  </a:lnTo>
                  <a:cubicBezTo>
                    <a:pt x="609580" y="684806"/>
                    <a:pt x="585770" y="698500"/>
                    <a:pt x="560017" y="698500"/>
                  </a:cubicBezTo>
                  <a:lnTo>
                    <a:pt x="236809" y="698500"/>
                  </a:lnTo>
                  <a:cubicBezTo>
                    <a:pt x="211056" y="698500"/>
                    <a:pt x="187246" y="684806"/>
                    <a:pt x="174295" y="662547"/>
                  </a:cubicBezTo>
                  <a:lnTo>
                    <a:pt x="12931" y="385203"/>
                  </a:lnTo>
                  <a:cubicBezTo>
                    <a:pt x="0" y="362978"/>
                    <a:pt x="0" y="335522"/>
                    <a:pt x="12931" y="313297"/>
                  </a:cubicBezTo>
                  <a:lnTo>
                    <a:pt x="174295" y="35953"/>
                  </a:lnTo>
                  <a:cubicBezTo>
                    <a:pt x="187246" y="13694"/>
                    <a:pt x="211056" y="0"/>
                    <a:pt x="236809" y="0"/>
                  </a:cubicBezTo>
                  <a:lnTo>
                    <a:pt x="560017" y="0"/>
                  </a:lnTo>
                  <a:cubicBezTo>
                    <a:pt x="585770" y="0"/>
                    <a:pt x="609580" y="13694"/>
                    <a:pt x="622531" y="35953"/>
                  </a:cubicBezTo>
                  <a:lnTo>
                    <a:pt x="783895" y="313297"/>
                  </a:lnTo>
                  <a:cubicBezTo>
                    <a:pt x="796826" y="335522"/>
                    <a:pt x="796826" y="362978"/>
                    <a:pt x="783895" y="38520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438E58"/>
              </a:soli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TextBox 2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195" tIns="50195" rIns="50195" bIns="50195" rtlCol="0" anchor="ctr"/>
            <a:lstStyle/>
            <a:p>
              <a:pPr algn="ctr">
                <a:lnSpc>
                  <a:spcPts val="2763"/>
                </a:lnSpc>
              </a:pPr>
              <a:endParaRPr/>
            </a:p>
          </p:txBody>
        </p:sp>
      </p:grpSp>
      <p:pic>
        <p:nvPicPr>
          <p:cNvPr id="2" name="Picture 2" descr="Et billede, der indeholder Farverigt, Grafik, grafisk design, skærmbillede&#10;&#10;Automatisk genereret beskrivelse">
            <a:extLst>
              <a:ext uri="{FF2B5EF4-FFF2-40B4-BE49-F238E27FC236}">
                <a16:creationId xmlns:a16="http://schemas.microsoft.com/office/drawing/2014/main" id="{6F225DCC-C7E9-86C0-C429-853124B5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9" y="8958262"/>
            <a:ext cx="30099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t billede, der indeholder tøj, indendørs, person, møbel&#10;&#10;Automatisk genereret beskrivelse">
            <a:extLst>
              <a:ext uri="{FF2B5EF4-FFF2-40B4-BE49-F238E27FC236}">
                <a16:creationId xmlns:a16="http://schemas.microsoft.com/office/drawing/2014/main" id="{1F36F5EF-7A72-2C16-F641-FA4565D23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26" y="2009116"/>
            <a:ext cx="7094606" cy="532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8618BB49-2082-E661-8E1B-BA279F6AE3AE}"/>
              </a:ext>
            </a:extLst>
          </p:cNvPr>
          <p:cNvSpPr txBox="1"/>
          <p:nvPr/>
        </p:nvSpPr>
        <p:spPr>
          <a:xfrm>
            <a:off x="811198" y="762873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Den sidste tid - 360 graders film om døden</a:t>
            </a: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26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A4573A89B3428B662CCF6757FD2D" ma:contentTypeVersion="39" ma:contentTypeDescription="Create a new document." ma:contentTypeScope="" ma:versionID="9251acbc511cfc4597215cef03403ba3">
  <xsd:schema xmlns:xsd="http://www.w3.org/2001/XMLSchema" xmlns:xs="http://www.w3.org/2001/XMLSchema" xmlns:p="http://schemas.microsoft.com/office/2006/metadata/properties" xmlns:ns2="1359aabb-862c-4e11-9b32-3137ebc3cd7f" xmlns:ns3="c5d95b09-5b29-4658-a48f-206dd4e34099" targetNamespace="http://schemas.microsoft.com/office/2006/metadata/properties" ma:root="true" ma:fieldsID="1ae86d57e251cb1eca5657c2d01b5765" ns2:_="" ns3:_="">
    <xsd:import namespace="1359aabb-862c-4e11-9b32-3137ebc3cd7f"/>
    <xsd:import namespace="c5d95b09-5b29-4658-a48f-206dd4e3409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9aabb-862c-4e11-9b32-3137ebc3cd7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f1c7dc5c-db74-4548-abc7-fe86bef52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95b09-5b29-4658-a48f-206dd4e34099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b1ba1a75-c319-4a5a-a3a1-ca4a8979b96d}" ma:internalName="TaxCatchAll" ma:showField="CatchAllData" ma:web="c5d95b09-5b29-4658-a48f-206dd4e340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59aabb-862c-4e11-9b32-3137ebc3cd7f">
      <Terms xmlns="http://schemas.microsoft.com/office/infopath/2007/PartnerControls"/>
    </lcf76f155ced4ddcb4097134ff3c332f>
    <TaxCatchAll xmlns="c5d95b09-5b29-4658-a48f-206dd4e34099" xsi:nil="true"/>
    <TeamsChannelId xmlns="1359aabb-862c-4e11-9b32-3137ebc3cd7f" xsi:nil="true"/>
    <Invited_Members xmlns="1359aabb-862c-4e11-9b32-3137ebc3cd7f" xsi:nil="true"/>
    <Is_Collaboration_Space_Locked xmlns="1359aabb-862c-4e11-9b32-3137ebc3cd7f" xsi:nil="true"/>
    <Math_Settings xmlns="1359aabb-862c-4e11-9b32-3137ebc3cd7f" xsi:nil="true"/>
    <Self_Registration_Enabled xmlns="1359aabb-862c-4e11-9b32-3137ebc3cd7f" xsi:nil="true"/>
    <Has_Leaders_Only_SectionGroup xmlns="1359aabb-862c-4e11-9b32-3137ebc3cd7f" xsi:nil="true"/>
    <AppVersion xmlns="1359aabb-862c-4e11-9b32-3137ebc3cd7f" xsi:nil="true"/>
    <LMS_Mappings xmlns="1359aabb-862c-4e11-9b32-3137ebc3cd7f" xsi:nil="true"/>
    <IsNotebookLocked xmlns="1359aabb-862c-4e11-9b32-3137ebc3cd7f" xsi:nil="true"/>
    <Templates xmlns="1359aabb-862c-4e11-9b32-3137ebc3cd7f" xsi:nil="true"/>
    <NotebookType xmlns="1359aabb-862c-4e11-9b32-3137ebc3cd7f" xsi:nil="true"/>
    <Owner xmlns="1359aabb-862c-4e11-9b32-3137ebc3cd7f">
      <UserInfo>
        <DisplayName/>
        <AccountId xsi:nil="true"/>
        <AccountType/>
      </UserInfo>
    </Owner>
    <Distribution_Groups xmlns="1359aabb-862c-4e11-9b32-3137ebc3cd7f" xsi:nil="true"/>
    <Invited_Leaders xmlns="1359aabb-862c-4e11-9b32-3137ebc3cd7f" xsi:nil="true"/>
    <DefaultSectionNames xmlns="1359aabb-862c-4e11-9b32-3137ebc3cd7f" xsi:nil="true"/>
    <Members xmlns="1359aabb-862c-4e11-9b32-3137ebc3cd7f">
      <UserInfo>
        <DisplayName/>
        <AccountId xsi:nil="true"/>
        <AccountType/>
      </UserInfo>
    </Members>
    <Member_Groups xmlns="1359aabb-862c-4e11-9b32-3137ebc3cd7f">
      <UserInfo>
        <DisplayName/>
        <AccountId xsi:nil="true"/>
        <AccountType/>
      </UserInfo>
    </Member_Groups>
    <FolderType xmlns="1359aabb-862c-4e11-9b32-3137ebc3cd7f" xsi:nil="true"/>
    <CultureName xmlns="1359aabb-862c-4e11-9b32-3137ebc3cd7f" xsi:nil="true"/>
    <Leaders xmlns="1359aabb-862c-4e11-9b32-3137ebc3cd7f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F2D15030-DDE4-45FC-9EFD-84FB30F2D4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BA9AD1-C654-4E66-BC3E-79DCB6D39B39}"/>
</file>

<file path=customXml/itemProps3.xml><?xml version="1.0" encoding="utf-8"?>
<ds:datastoreItem xmlns:ds="http://schemas.openxmlformats.org/officeDocument/2006/customXml" ds:itemID="{A5FC0386-0ED5-4CAC-9BA0-C28E26AE0A04}">
  <ds:schemaRefs>
    <ds:schemaRef ds:uri="89dbaa2e-d753-4486-82dd-0c9155ace5b3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511fc5ab-6cf8-4b86-8ecb-d300cde85d35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300</Words>
  <Application>Microsoft Office PowerPoint</Application>
  <PresentationFormat>Brugerdefineret</PresentationFormat>
  <Paragraphs>84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Calibri</vt:lpstr>
      <vt:lpstr>Quicksand</vt:lpstr>
      <vt:lpstr>Quicksand Bold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VR-konference</dc:title>
  <dc:creator>Ditte Skou Nielsen</dc:creator>
  <cp:lastModifiedBy>Lisa Møller Jacobsen</cp:lastModifiedBy>
  <cp:revision>36</cp:revision>
  <cp:lastPrinted>2024-12-04T12:15:50Z</cp:lastPrinted>
  <dcterms:created xsi:type="dcterms:W3CDTF">2006-08-16T00:00:00Z</dcterms:created>
  <dcterms:modified xsi:type="dcterms:W3CDTF">2025-11-25T07:33:50Z</dcterms:modified>
  <dc:identifier>DAGVhNcA7e8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0x0101000D0AA4573A89B3428B662CCF6757FD2D</vt:lpwstr>
  </property>
  <property fmtid="{D5CDD505-2E9C-101B-9397-08002B2CF9AE}" pid="3" name="MediaServiceImageTags">
    <vt:lpwstr/>
  </property>
</Properties>
</file>