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7" r:id="rId4"/>
    <p:sldId id="295" r:id="rId5"/>
    <p:sldId id="298" r:id="rId6"/>
    <p:sldId id="296" r:id="rId7"/>
    <p:sldId id="299" r:id="rId8"/>
    <p:sldId id="297" r:id="rId9"/>
    <p:sldId id="294" r:id="rId10"/>
    <p:sldId id="300" r:id="rId11"/>
    <p:sldId id="305" r:id="rId12"/>
    <p:sldId id="302" r:id="rId13"/>
    <p:sldId id="303" r:id="rId14"/>
    <p:sldId id="308" r:id="rId15"/>
    <p:sldId id="307" r:id="rId16"/>
    <p:sldId id="306" r:id="rId17"/>
    <p:sldId id="309" r:id="rId18"/>
    <p:sldId id="310" r:id="rId19"/>
    <p:sldId id="311" r:id="rId20"/>
    <p:sldId id="301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13C"/>
    <a:srgbClr val="C6D433"/>
    <a:srgbClr val="EC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06569-F807-4C92-9DBA-3FB03DBC7C54}" v="92" dt="2025-11-25T12:23:54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4"/>
    <p:restoredTop sz="94654"/>
  </p:normalViewPr>
  <p:slideViewPr>
    <p:cSldViewPr snapToGrid="0" snapToObjects="1">
      <p:cViewPr varScale="1">
        <p:scale>
          <a:sx n="52" d="100"/>
          <a:sy n="52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s Sangill" userId="80be0ddb-ceaa-4ecc-b99f-0f5f11b8ba76" providerId="ADAL" clId="{8C006569-F807-4C92-9DBA-3FB03DBC7C54}"/>
    <pc:docChg chg="undo custSel addSld delSld modSld sldOrd">
      <pc:chgData name="Mads Sangill" userId="80be0ddb-ceaa-4ecc-b99f-0f5f11b8ba76" providerId="ADAL" clId="{8C006569-F807-4C92-9DBA-3FB03DBC7C54}" dt="2025-11-25T12:23:54.108" v="4364" actId="20577"/>
      <pc:docMkLst>
        <pc:docMk/>
      </pc:docMkLst>
      <pc:sldChg chg="modSp mod">
        <pc:chgData name="Mads Sangill" userId="80be0ddb-ceaa-4ecc-b99f-0f5f11b8ba76" providerId="ADAL" clId="{8C006569-F807-4C92-9DBA-3FB03DBC7C54}" dt="2025-10-27T11:17:31.639" v="23" actId="790"/>
        <pc:sldMkLst>
          <pc:docMk/>
          <pc:sldMk cId="213951777" sldId="256"/>
        </pc:sldMkLst>
        <pc:spChg chg="mod">
          <ac:chgData name="Mads Sangill" userId="80be0ddb-ceaa-4ecc-b99f-0f5f11b8ba76" providerId="ADAL" clId="{8C006569-F807-4C92-9DBA-3FB03DBC7C54}" dt="2025-10-27T11:17:15.529" v="22" actId="20577"/>
          <ac:spMkLst>
            <pc:docMk/>
            <pc:sldMk cId="213951777" sldId="256"/>
            <ac:spMk id="3" creationId="{00000000-0000-0000-0000-000000000000}"/>
          </ac:spMkLst>
        </pc:spChg>
        <pc:spChg chg="mod">
          <ac:chgData name="Mads Sangill" userId="80be0ddb-ceaa-4ecc-b99f-0f5f11b8ba76" providerId="ADAL" clId="{8C006569-F807-4C92-9DBA-3FB03DBC7C54}" dt="2025-10-27T11:17:31.639" v="23" actId="790"/>
          <ac:spMkLst>
            <pc:docMk/>
            <pc:sldMk cId="213951777" sldId="256"/>
            <ac:spMk id="9" creationId="{00000000-0000-0000-0000-000000000000}"/>
          </ac:spMkLst>
        </pc:spChg>
      </pc:sldChg>
      <pc:sldChg chg="addSp delSp modSp mod modClrScheme chgLayout modNotesTx">
        <pc:chgData name="Mads Sangill" userId="80be0ddb-ceaa-4ecc-b99f-0f5f11b8ba76" providerId="ADAL" clId="{8C006569-F807-4C92-9DBA-3FB03DBC7C54}" dt="2025-11-25T12:23:54.108" v="4364" actId="20577"/>
        <pc:sldMkLst>
          <pc:docMk/>
          <pc:sldMk cId="365110575" sldId="257"/>
        </pc:sldMkLst>
        <pc:spChg chg="mod">
          <ac:chgData name="Mads Sangill" userId="80be0ddb-ceaa-4ecc-b99f-0f5f11b8ba76" providerId="ADAL" clId="{8C006569-F807-4C92-9DBA-3FB03DBC7C54}" dt="2025-10-27T11:33:03.206" v="125" actId="26606"/>
          <ac:spMkLst>
            <pc:docMk/>
            <pc:sldMk cId="365110575" sldId="257"/>
            <ac:spMk id="4" creationId="{00000000-0000-0000-0000-000000000000}"/>
          </ac:spMkLst>
        </pc:spChg>
        <pc:graphicFrameChg chg="add mod">
          <ac:chgData name="Mads Sangill" userId="80be0ddb-ceaa-4ecc-b99f-0f5f11b8ba76" providerId="ADAL" clId="{8C006569-F807-4C92-9DBA-3FB03DBC7C54}" dt="2025-11-25T12:23:54.108" v="4364" actId="20577"/>
          <ac:graphicFrameMkLst>
            <pc:docMk/>
            <pc:sldMk cId="365110575" sldId="257"/>
            <ac:graphicFrameMk id="6" creationId="{646A1218-02E1-E343-D105-7F697D74D133}"/>
          </ac:graphicFrameMkLst>
        </pc:graphicFrameChg>
      </pc:sldChg>
      <pc:sldChg chg="del">
        <pc:chgData name="Mads Sangill" userId="80be0ddb-ceaa-4ecc-b99f-0f5f11b8ba76" providerId="ADAL" clId="{8C006569-F807-4C92-9DBA-3FB03DBC7C54}" dt="2025-11-05T13:37:45.649" v="3946" actId="47"/>
        <pc:sldMkLst>
          <pc:docMk/>
          <pc:sldMk cId="1203363019" sldId="266"/>
        </pc:sldMkLst>
      </pc:sldChg>
      <pc:sldChg chg="addSp delSp modSp mod ord">
        <pc:chgData name="Mads Sangill" userId="80be0ddb-ceaa-4ecc-b99f-0f5f11b8ba76" providerId="ADAL" clId="{8C006569-F807-4C92-9DBA-3FB03DBC7C54}" dt="2025-10-27T11:26:29.626" v="112" actId="14100"/>
        <pc:sldMkLst>
          <pc:docMk/>
          <pc:sldMk cId="2193444436" sldId="267"/>
        </pc:sldMkLst>
        <pc:spChg chg="mod">
          <ac:chgData name="Mads Sangill" userId="80be0ddb-ceaa-4ecc-b99f-0f5f11b8ba76" providerId="ADAL" clId="{8C006569-F807-4C92-9DBA-3FB03DBC7C54}" dt="2025-10-27T11:20:37.270" v="80" actId="27636"/>
          <ac:spMkLst>
            <pc:docMk/>
            <pc:sldMk cId="2193444436" sldId="267"/>
            <ac:spMk id="2" creationId="{00000000-0000-0000-0000-000000000000}"/>
          </ac:spMkLst>
        </pc:spChg>
        <pc:picChg chg="add mod">
          <ac:chgData name="Mads Sangill" userId="80be0ddb-ceaa-4ecc-b99f-0f5f11b8ba76" providerId="ADAL" clId="{8C006569-F807-4C92-9DBA-3FB03DBC7C54}" dt="2025-10-27T11:26:29.626" v="112" actId="14100"/>
          <ac:picMkLst>
            <pc:docMk/>
            <pc:sldMk cId="2193444436" sldId="267"/>
            <ac:picMk id="7" creationId="{42028398-54C7-03B8-51AB-2C989BBBA096}"/>
          </ac:picMkLst>
        </pc:picChg>
      </pc:sldChg>
      <pc:sldChg chg="del">
        <pc:chgData name="Mads Sangill" userId="80be0ddb-ceaa-4ecc-b99f-0f5f11b8ba76" providerId="ADAL" clId="{8C006569-F807-4C92-9DBA-3FB03DBC7C54}" dt="2025-11-05T13:37:45.122" v="3945" actId="47"/>
        <pc:sldMkLst>
          <pc:docMk/>
          <pc:sldMk cId="3600637472" sldId="271"/>
        </pc:sldMkLst>
      </pc:sldChg>
      <pc:sldChg chg="del">
        <pc:chgData name="Mads Sangill" userId="80be0ddb-ceaa-4ecc-b99f-0f5f11b8ba76" providerId="ADAL" clId="{8C006569-F807-4C92-9DBA-3FB03DBC7C54}" dt="2025-11-05T13:37:44.621" v="3944" actId="47"/>
        <pc:sldMkLst>
          <pc:docMk/>
          <pc:sldMk cId="3234176438" sldId="272"/>
        </pc:sldMkLst>
      </pc:sldChg>
      <pc:sldChg chg="del">
        <pc:chgData name="Mads Sangill" userId="80be0ddb-ceaa-4ecc-b99f-0f5f11b8ba76" providerId="ADAL" clId="{8C006569-F807-4C92-9DBA-3FB03DBC7C54}" dt="2025-11-05T13:37:44.132" v="3943" actId="47"/>
        <pc:sldMkLst>
          <pc:docMk/>
          <pc:sldMk cId="709690689" sldId="279"/>
        </pc:sldMkLst>
      </pc:sldChg>
      <pc:sldChg chg="del">
        <pc:chgData name="Mads Sangill" userId="80be0ddb-ceaa-4ecc-b99f-0f5f11b8ba76" providerId="ADAL" clId="{8C006569-F807-4C92-9DBA-3FB03DBC7C54}" dt="2025-11-05T13:37:50.287" v="3956" actId="47"/>
        <pc:sldMkLst>
          <pc:docMk/>
          <pc:sldMk cId="1094927672" sldId="282"/>
        </pc:sldMkLst>
      </pc:sldChg>
      <pc:sldChg chg="del">
        <pc:chgData name="Mads Sangill" userId="80be0ddb-ceaa-4ecc-b99f-0f5f11b8ba76" providerId="ADAL" clId="{8C006569-F807-4C92-9DBA-3FB03DBC7C54}" dt="2025-11-05T13:37:49.651" v="3955" actId="47"/>
        <pc:sldMkLst>
          <pc:docMk/>
          <pc:sldMk cId="1720076440" sldId="285"/>
        </pc:sldMkLst>
      </pc:sldChg>
      <pc:sldChg chg="del">
        <pc:chgData name="Mads Sangill" userId="80be0ddb-ceaa-4ecc-b99f-0f5f11b8ba76" providerId="ADAL" clId="{8C006569-F807-4C92-9DBA-3FB03DBC7C54}" dt="2025-11-05T13:37:49.214" v="3954" actId="47"/>
        <pc:sldMkLst>
          <pc:docMk/>
          <pc:sldMk cId="2551010270" sldId="286"/>
        </pc:sldMkLst>
      </pc:sldChg>
      <pc:sldChg chg="del">
        <pc:chgData name="Mads Sangill" userId="80be0ddb-ceaa-4ecc-b99f-0f5f11b8ba76" providerId="ADAL" clId="{8C006569-F807-4C92-9DBA-3FB03DBC7C54}" dt="2025-11-05T13:37:48.769" v="3953" actId="47"/>
        <pc:sldMkLst>
          <pc:docMk/>
          <pc:sldMk cId="3847212813" sldId="287"/>
        </pc:sldMkLst>
      </pc:sldChg>
      <pc:sldChg chg="del">
        <pc:chgData name="Mads Sangill" userId="80be0ddb-ceaa-4ecc-b99f-0f5f11b8ba76" providerId="ADAL" clId="{8C006569-F807-4C92-9DBA-3FB03DBC7C54}" dt="2025-11-05T13:37:48.309" v="3952" actId="47"/>
        <pc:sldMkLst>
          <pc:docMk/>
          <pc:sldMk cId="81451634" sldId="288"/>
        </pc:sldMkLst>
      </pc:sldChg>
      <pc:sldChg chg="del">
        <pc:chgData name="Mads Sangill" userId="80be0ddb-ceaa-4ecc-b99f-0f5f11b8ba76" providerId="ADAL" clId="{8C006569-F807-4C92-9DBA-3FB03DBC7C54}" dt="2025-11-05T13:37:47.865" v="3951" actId="47"/>
        <pc:sldMkLst>
          <pc:docMk/>
          <pc:sldMk cId="2303485859" sldId="289"/>
        </pc:sldMkLst>
      </pc:sldChg>
      <pc:sldChg chg="del">
        <pc:chgData name="Mads Sangill" userId="80be0ddb-ceaa-4ecc-b99f-0f5f11b8ba76" providerId="ADAL" clId="{8C006569-F807-4C92-9DBA-3FB03DBC7C54}" dt="2025-11-05T13:37:47.444" v="3950" actId="47"/>
        <pc:sldMkLst>
          <pc:docMk/>
          <pc:sldMk cId="2174709603" sldId="290"/>
        </pc:sldMkLst>
      </pc:sldChg>
      <pc:sldChg chg="del">
        <pc:chgData name="Mads Sangill" userId="80be0ddb-ceaa-4ecc-b99f-0f5f11b8ba76" providerId="ADAL" clId="{8C006569-F807-4C92-9DBA-3FB03DBC7C54}" dt="2025-11-05T13:37:47.001" v="3949" actId="47"/>
        <pc:sldMkLst>
          <pc:docMk/>
          <pc:sldMk cId="2654157874" sldId="291"/>
        </pc:sldMkLst>
      </pc:sldChg>
      <pc:sldChg chg="del">
        <pc:chgData name="Mads Sangill" userId="80be0ddb-ceaa-4ecc-b99f-0f5f11b8ba76" providerId="ADAL" clId="{8C006569-F807-4C92-9DBA-3FB03DBC7C54}" dt="2025-11-05T13:37:46.569" v="3948" actId="47"/>
        <pc:sldMkLst>
          <pc:docMk/>
          <pc:sldMk cId="1899563735" sldId="292"/>
        </pc:sldMkLst>
      </pc:sldChg>
      <pc:sldChg chg="del">
        <pc:chgData name="Mads Sangill" userId="80be0ddb-ceaa-4ecc-b99f-0f5f11b8ba76" providerId="ADAL" clId="{8C006569-F807-4C92-9DBA-3FB03DBC7C54}" dt="2025-11-05T13:37:46.095" v="3947" actId="47"/>
        <pc:sldMkLst>
          <pc:docMk/>
          <pc:sldMk cId="2855589090" sldId="293"/>
        </pc:sldMkLst>
      </pc:sldChg>
      <pc:sldChg chg="addSp delSp modSp mod">
        <pc:chgData name="Mads Sangill" userId="80be0ddb-ceaa-4ecc-b99f-0f5f11b8ba76" providerId="ADAL" clId="{8C006569-F807-4C92-9DBA-3FB03DBC7C54}" dt="2025-11-05T13:06:05.408" v="2874" actId="14100"/>
        <pc:sldMkLst>
          <pc:docMk/>
          <pc:sldMk cId="987619179" sldId="294"/>
        </pc:sldMkLst>
        <pc:spChg chg="mod">
          <ac:chgData name="Mads Sangill" userId="80be0ddb-ceaa-4ecc-b99f-0f5f11b8ba76" providerId="ADAL" clId="{8C006569-F807-4C92-9DBA-3FB03DBC7C54}" dt="2025-10-27T11:43:46.112" v="320" actId="27636"/>
          <ac:spMkLst>
            <pc:docMk/>
            <pc:sldMk cId="987619179" sldId="294"/>
            <ac:spMk id="2" creationId="{00000000-0000-0000-0000-000000000000}"/>
          </ac:spMkLst>
        </pc:spChg>
        <pc:spChg chg="add mod">
          <ac:chgData name="Mads Sangill" userId="80be0ddb-ceaa-4ecc-b99f-0f5f11b8ba76" providerId="ADAL" clId="{8C006569-F807-4C92-9DBA-3FB03DBC7C54}" dt="2025-11-05T13:06:05.408" v="2874" actId="14100"/>
          <ac:spMkLst>
            <pc:docMk/>
            <pc:sldMk cId="987619179" sldId="294"/>
            <ac:spMk id="8" creationId="{BEE2C3CD-0B20-06B1-E63E-2729F7E11282}"/>
          </ac:spMkLst>
        </pc:spChg>
      </pc:sldChg>
      <pc:sldChg chg="addSp delSp modSp new mod modClrScheme chgLayout">
        <pc:chgData name="Mads Sangill" userId="80be0ddb-ceaa-4ecc-b99f-0f5f11b8ba76" providerId="ADAL" clId="{8C006569-F807-4C92-9DBA-3FB03DBC7C54}" dt="2025-10-27T11:25:37.228" v="103" actId="14100"/>
        <pc:sldMkLst>
          <pc:docMk/>
          <pc:sldMk cId="1634081290" sldId="295"/>
        </pc:sldMkLst>
        <pc:picChg chg="add mod">
          <ac:chgData name="Mads Sangill" userId="80be0ddb-ceaa-4ecc-b99f-0f5f11b8ba76" providerId="ADAL" clId="{8C006569-F807-4C92-9DBA-3FB03DBC7C54}" dt="2025-10-27T11:25:37.228" v="103" actId="14100"/>
          <ac:picMkLst>
            <pc:docMk/>
            <pc:sldMk cId="1634081290" sldId="295"/>
            <ac:picMk id="7" creationId="{1D78AB3E-708E-5656-E331-94E1D74FD241}"/>
          </ac:picMkLst>
        </pc:picChg>
      </pc:sldChg>
      <pc:sldChg chg="addSp delSp modSp new mod">
        <pc:chgData name="Mads Sangill" userId="80be0ddb-ceaa-4ecc-b99f-0f5f11b8ba76" providerId="ADAL" clId="{8C006569-F807-4C92-9DBA-3FB03DBC7C54}" dt="2025-10-27T11:28:53.428" v="123" actId="14100"/>
        <pc:sldMkLst>
          <pc:docMk/>
          <pc:sldMk cId="1959577647" sldId="296"/>
        </pc:sldMkLst>
        <pc:picChg chg="add mod ord">
          <ac:chgData name="Mads Sangill" userId="80be0ddb-ceaa-4ecc-b99f-0f5f11b8ba76" providerId="ADAL" clId="{8C006569-F807-4C92-9DBA-3FB03DBC7C54}" dt="2025-10-27T11:28:53.428" v="123" actId="14100"/>
          <ac:picMkLst>
            <pc:docMk/>
            <pc:sldMk cId="1959577647" sldId="296"/>
            <ac:picMk id="5" creationId="{34EE101F-B695-5565-5A2B-D68BE0863D60}"/>
          </ac:picMkLst>
        </pc:picChg>
      </pc:sldChg>
      <pc:sldChg chg="modSp new mod">
        <pc:chgData name="Mads Sangill" userId="80be0ddb-ceaa-4ecc-b99f-0f5f11b8ba76" providerId="ADAL" clId="{8C006569-F807-4C92-9DBA-3FB03DBC7C54}" dt="2025-10-27T11:40:45.939" v="281" actId="207"/>
        <pc:sldMkLst>
          <pc:docMk/>
          <pc:sldMk cId="3626396399" sldId="297"/>
        </pc:sldMkLst>
        <pc:spChg chg="mod">
          <ac:chgData name="Mads Sangill" userId="80be0ddb-ceaa-4ecc-b99f-0f5f11b8ba76" providerId="ADAL" clId="{8C006569-F807-4C92-9DBA-3FB03DBC7C54}" dt="2025-10-27T11:38:56.553" v="273" actId="20577"/>
          <ac:spMkLst>
            <pc:docMk/>
            <pc:sldMk cId="3626396399" sldId="297"/>
            <ac:spMk id="2" creationId="{CECCD29E-32BC-738B-93B2-EB6254856E9C}"/>
          </ac:spMkLst>
        </pc:spChg>
        <pc:spChg chg="mod">
          <ac:chgData name="Mads Sangill" userId="80be0ddb-ceaa-4ecc-b99f-0f5f11b8ba76" providerId="ADAL" clId="{8C006569-F807-4C92-9DBA-3FB03DBC7C54}" dt="2025-10-27T11:40:45.939" v="281" actId="207"/>
          <ac:spMkLst>
            <pc:docMk/>
            <pc:sldMk cId="3626396399" sldId="297"/>
            <ac:spMk id="3" creationId="{E6F85D25-E10C-B7E8-0BDF-9F3FEF0E2AB7}"/>
          </ac:spMkLst>
        </pc:spChg>
      </pc:sldChg>
      <pc:sldChg chg="modSp new mod">
        <pc:chgData name="Mads Sangill" userId="80be0ddb-ceaa-4ecc-b99f-0f5f11b8ba76" providerId="ADAL" clId="{8C006569-F807-4C92-9DBA-3FB03DBC7C54}" dt="2025-10-27T11:35:06.402" v="171" actId="207"/>
        <pc:sldMkLst>
          <pc:docMk/>
          <pc:sldMk cId="2204794277" sldId="298"/>
        </pc:sldMkLst>
        <pc:spChg chg="mod">
          <ac:chgData name="Mads Sangill" userId="80be0ddb-ceaa-4ecc-b99f-0f5f11b8ba76" providerId="ADAL" clId="{8C006569-F807-4C92-9DBA-3FB03DBC7C54}" dt="2025-10-27T11:33:40.424" v="163" actId="20577"/>
          <ac:spMkLst>
            <pc:docMk/>
            <pc:sldMk cId="2204794277" sldId="298"/>
            <ac:spMk id="2" creationId="{76ABDBAF-B02E-F815-80E8-21BA53C834F2}"/>
          </ac:spMkLst>
        </pc:spChg>
        <pc:spChg chg="mod">
          <ac:chgData name="Mads Sangill" userId="80be0ddb-ceaa-4ecc-b99f-0f5f11b8ba76" providerId="ADAL" clId="{8C006569-F807-4C92-9DBA-3FB03DBC7C54}" dt="2025-10-27T11:35:06.402" v="171" actId="207"/>
          <ac:spMkLst>
            <pc:docMk/>
            <pc:sldMk cId="2204794277" sldId="298"/>
            <ac:spMk id="3" creationId="{DD7C0961-196B-D82D-4D9D-9DE9359AE971}"/>
          </ac:spMkLst>
        </pc:spChg>
      </pc:sldChg>
      <pc:sldChg chg="addSp delSp modSp new mod">
        <pc:chgData name="Mads Sangill" userId="80be0ddb-ceaa-4ecc-b99f-0f5f11b8ba76" providerId="ADAL" clId="{8C006569-F807-4C92-9DBA-3FB03DBC7C54}" dt="2025-10-27T11:39:39.919" v="277" actId="207"/>
        <pc:sldMkLst>
          <pc:docMk/>
          <pc:sldMk cId="3031633860" sldId="299"/>
        </pc:sldMkLst>
        <pc:spChg chg="mod">
          <ac:chgData name="Mads Sangill" userId="80be0ddb-ceaa-4ecc-b99f-0f5f11b8ba76" providerId="ADAL" clId="{8C006569-F807-4C92-9DBA-3FB03DBC7C54}" dt="2025-10-27T11:38:44.119" v="260" actId="20577"/>
          <ac:spMkLst>
            <pc:docMk/>
            <pc:sldMk cId="3031633860" sldId="299"/>
            <ac:spMk id="2" creationId="{A7CC162B-15D4-0C36-6F6B-35A2D75E4EBE}"/>
          </ac:spMkLst>
        </pc:spChg>
        <pc:spChg chg="add mod">
          <ac:chgData name="Mads Sangill" userId="80be0ddb-ceaa-4ecc-b99f-0f5f11b8ba76" providerId="ADAL" clId="{8C006569-F807-4C92-9DBA-3FB03DBC7C54}" dt="2025-10-27T11:39:39.919" v="277" actId="207"/>
          <ac:spMkLst>
            <pc:docMk/>
            <pc:sldMk cId="3031633860" sldId="299"/>
            <ac:spMk id="6" creationId="{5F003003-5B06-45D0-2BB8-9FC1DBC382FF}"/>
          </ac:spMkLst>
        </pc:spChg>
      </pc:sldChg>
      <pc:sldChg chg="addSp delSp modSp new mod">
        <pc:chgData name="Mads Sangill" userId="80be0ddb-ceaa-4ecc-b99f-0f5f11b8ba76" providerId="ADAL" clId="{8C006569-F807-4C92-9DBA-3FB03DBC7C54}" dt="2025-11-10T18:34:07.571" v="4099" actId="20577"/>
        <pc:sldMkLst>
          <pc:docMk/>
          <pc:sldMk cId="1332807796" sldId="300"/>
        </pc:sldMkLst>
        <pc:spChg chg="mod">
          <ac:chgData name="Mads Sangill" userId="80be0ddb-ceaa-4ecc-b99f-0f5f11b8ba76" providerId="ADAL" clId="{8C006569-F807-4C92-9DBA-3FB03DBC7C54}" dt="2025-10-29T12:37:26.334" v="1734" actId="20577"/>
          <ac:spMkLst>
            <pc:docMk/>
            <pc:sldMk cId="1332807796" sldId="300"/>
            <ac:spMk id="2" creationId="{944CD973-ADBE-B4CD-1865-410A66907206}"/>
          </ac:spMkLst>
        </pc:spChg>
        <pc:spChg chg="add mod">
          <ac:chgData name="Mads Sangill" userId="80be0ddb-ceaa-4ecc-b99f-0f5f11b8ba76" providerId="ADAL" clId="{8C006569-F807-4C92-9DBA-3FB03DBC7C54}" dt="2025-11-10T18:34:07.571" v="4099" actId="20577"/>
          <ac:spMkLst>
            <pc:docMk/>
            <pc:sldMk cId="1332807796" sldId="300"/>
            <ac:spMk id="5" creationId="{126AB39F-5CAE-8F2A-FD05-1C3ECE356948}"/>
          </ac:spMkLst>
        </pc:spChg>
        <pc:picChg chg="add mod">
          <ac:chgData name="Mads Sangill" userId="80be0ddb-ceaa-4ecc-b99f-0f5f11b8ba76" providerId="ADAL" clId="{8C006569-F807-4C92-9DBA-3FB03DBC7C54}" dt="2025-10-29T12:08:02.005" v="557" actId="1076"/>
          <ac:picMkLst>
            <pc:docMk/>
            <pc:sldMk cId="1332807796" sldId="300"/>
            <ac:picMk id="4" creationId="{8AB31E72-1840-A2BF-046E-B9CB879CD56F}"/>
          </ac:picMkLst>
        </pc:picChg>
      </pc:sldChg>
      <pc:sldChg chg="modSp new mod">
        <pc:chgData name="Mads Sangill" userId="80be0ddb-ceaa-4ecc-b99f-0f5f11b8ba76" providerId="ADAL" clId="{8C006569-F807-4C92-9DBA-3FB03DBC7C54}" dt="2025-11-10T18:39:39.914" v="4357" actId="20577"/>
        <pc:sldMkLst>
          <pc:docMk/>
          <pc:sldMk cId="2059293835" sldId="301"/>
        </pc:sldMkLst>
        <pc:spChg chg="mod">
          <ac:chgData name="Mads Sangill" userId="80be0ddb-ceaa-4ecc-b99f-0f5f11b8ba76" providerId="ADAL" clId="{8C006569-F807-4C92-9DBA-3FB03DBC7C54}" dt="2025-10-29T12:08:56.866" v="576" actId="20577"/>
          <ac:spMkLst>
            <pc:docMk/>
            <pc:sldMk cId="2059293835" sldId="301"/>
            <ac:spMk id="2" creationId="{CC89A8C6-063A-2B87-CD74-9D420DB0264C}"/>
          </ac:spMkLst>
        </pc:spChg>
        <pc:spChg chg="mod">
          <ac:chgData name="Mads Sangill" userId="80be0ddb-ceaa-4ecc-b99f-0f5f11b8ba76" providerId="ADAL" clId="{8C006569-F807-4C92-9DBA-3FB03DBC7C54}" dt="2025-11-10T18:39:39.914" v="4357" actId="20577"/>
          <ac:spMkLst>
            <pc:docMk/>
            <pc:sldMk cId="2059293835" sldId="301"/>
            <ac:spMk id="3" creationId="{C536A3D0-1D16-9F43-2482-559179B03BED}"/>
          </ac:spMkLst>
        </pc:spChg>
      </pc:sldChg>
      <pc:sldChg chg="addSp modSp new mod">
        <pc:chgData name="Mads Sangill" userId="80be0ddb-ceaa-4ecc-b99f-0f5f11b8ba76" providerId="ADAL" clId="{8C006569-F807-4C92-9DBA-3FB03DBC7C54}" dt="2025-10-29T12:43:22.488" v="1877" actId="20577"/>
        <pc:sldMkLst>
          <pc:docMk/>
          <pc:sldMk cId="1659028449" sldId="302"/>
        </pc:sldMkLst>
        <pc:spChg chg="mod">
          <ac:chgData name="Mads Sangill" userId="80be0ddb-ceaa-4ecc-b99f-0f5f11b8ba76" providerId="ADAL" clId="{8C006569-F807-4C92-9DBA-3FB03DBC7C54}" dt="2025-10-29T12:43:22.488" v="1877" actId="20577"/>
          <ac:spMkLst>
            <pc:docMk/>
            <pc:sldMk cId="1659028449" sldId="302"/>
            <ac:spMk id="2" creationId="{9E306424-F798-69E4-F94C-D7370BD6DA95}"/>
          </ac:spMkLst>
        </pc:spChg>
        <pc:spChg chg="mod">
          <ac:chgData name="Mads Sangill" userId="80be0ddb-ceaa-4ecc-b99f-0f5f11b8ba76" providerId="ADAL" clId="{8C006569-F807-4C92-9DBA-3FB03DBC7C54}" dt="2025-10-29T12:34:26.552" v="1672" actId="20577"/>
          <ac:spMkLst>
            <pc:docMk/>
            <pc:sldMk cId="1659028449" sldId="302"/>
            <ac:spMk id="3" creationId="{42D10098-3001-F763-0FF1-AB24130022A1}"/>
          </ac:spMkLst>
        </pc:spChg>
        <pc:spChg chg="add mod">
          <ac:chgData name="Mads Sangill" userId="80be0ddb-ceaa-4ecc-b99f-0f5f11b8ba76" providerId="ADAL" clId="{8C006569-F807-4C92-9DBA-3FB03DBC7C54}" dt="2025-10-29T12:27:29.112" v="1445" actId="20577"/>
          <ac:spMkLst>
            <pc:docMk/>
            <pc:sldMk cId="1659028449" sldId="302"/>
            <ac:spMk id="4" creationId="{6352ED82-5983-6DA6-7476-4DD36A9EE53E}"/>
          </ac:spMkLst>
        </pc:spChg>
      </pc:sldChg>
      <pc:sldChg chg="modSp new mod ord">
        <pc:chgData name="Mads Sangill" userId="80be0ddb-ceaa-4ecc-b99f-0f5f11b8ba76" providerId="ADAL" clId="{8C006569-F807-4C92-9DBA-3FB03DBC7C54}" dt="2025-10-29T13:03:53.027" v="2752" actId="313"/>
        <pc:sldMkLst>
          <pc:docMk/>
          <pc:sldMk cId="3091514542" sldId="303"/>
        </pc:sldMkLst>
        <pc:spChg chg="mod">
          <ac:chgData name="Mads Sangill" userId="80be0ddb-ceaa-4ecc-b99f-0f5f11b8ba76" providerId="ADAL" clId="{8C006569-F807-4C92-9DBA-3FB03DBC7C54}" dt="2025-10-29T13:03:53.027" v="2752" actId="313"/>
          <ac:spMkLst>
            <pc:docMk/>
            <pc:sldMk cId="3091514542" sldId="303"/>
            <ac:spMk id="2" creationId="{00A77377-000B-B848-4A4F-104B0F47467A}"/>
          </ac:spMkLst>
        </pc:spChg>
        <pc:spChg chg="mod">
          <ac:chgData name="Mads Sangill" userId="80be0ddb-ceaa-4ecc-b99f-0f5f11b8ba76" providerId="ADAL" clId="{8C006569-F807-4C92-9DBA-3FB03DBC7C54}" dt="2025-10-29T13:03:35.900" v="2733" actId="5793"/>
          <ac:spMkLst>
            <pc:docMk/>
            <pc:sldMk cId="3091514542" sldId="303"/>
            <ac:spMk id="3" creationId="{1896C9E9-BAD1-D1D7-5676-D684DF3812C0}"/>
          </ac:spMkLst>
        </pc:spChg>
      </pc:sldChg>
      <pc:sldChg chg="modSp new del mod">
        <pc:chgData name="Mads Sangill" userId="80be0ddb-ceaa-4ecc-b99f-0f5f11b8ba76" providerId="ADAL" clId="{8C006569-F807-4C92-9DBA-3FB03DBC7C54}" dt="2025-11-05T13:26:12.251" v="3570" actId="47"/>
        <pc:sldMkLst>
          <pc:docMk/>
          <pc:sldMk cId="2702436801" sldId="304"/>
        </pc:sldMkLst>
      </pc:sldChg>
      <pc:sldChg chg="modSp new mod">
        <pc:chgData name="Mads Sangill" userId="80be0ddb-ceaa-4ecc-b99f-0f5f11b8ba76" providerId="ADAL" clId="{8C006569-F807-4C92-9DBA-3FB03DBC7C54}" dt="2025-11-10T18:40:25.137" v="4358" actId="20577"/>
        <pc:sldMkLst>
          <pc:docMk/>
          <pc:sldMk cId="1347258837" sldId="305"/>
        </pc:sldMkLst>
        <pc:spChg chg="mod">
          <ac:chgData name="Mads Sangill" userId="80be0ddb-ceaa-4ecc-b99f-0f5f11b8ba76" providerId="ADAL" clId="{8C006569-F807-4C92-9DBA-3FB03DBC7C54}" dt="2025-10-29T12:47:26.425" v="1957" actId="20577"/>
          <ac:spMkLst>
            <pc:docMk/>
            <pc:sldMk cId="1347258837" sldId="305"/>
            <ac:spMk id="2" creationId="{F16D4490-D44E-439E-4FC5-4B840EFDC072}"/>
          </ac:spMkLst>
        </pc:spChg>
        <pc:spChg chg="mod">
          <ac:chgData name="Mads Sangill" userId="80be0ddb-ceaa-4ecc-b99f-0f5f11b8ba76" providerId="ADAL" clId="{8C006569-F807-4C92-9DBA-3FB03DBC7C54}" dt="2025-11-10T18:40:25.137" v="4358" actId="20577"/>
          <ac:spMkLst>
            <pc:docMk/>
            <pc:sldMk cId="1347258837" sldId="305"/>
            <ac:spMk id="3" creationId="{D3662CFF-7C5D-7E44-229A-710C550AC9C5}"/>
          </ac:spMkLst>
        </pc:spChg>
      </pc:sldChg>
      <pc:sldChg chg="addSp delSp modSp new mod ord">
        <pc:chgData name="Mads Sangill" userId="80be0ddb-ceaa-4ecc-b99f-0f5f11b8ba76" providerId="ADAL" clId="{8C006569-F807-4C92-9DBA-3FB03DBC7C54}" dt="2025-11-10T18:39:30.124" v="4349" actId="20577"/>
        <pc:sldMkLst>
          <pc:docMk/>
          <pc:sldMk cId="3743086298" sldId="306"/>
        </pc:sldMkLst>
        <pc:spChg chg="mod">
          <ac:chgData name="Mads Sangill" userId="80be0ddb-ceaa-4ecc-b99f-0f5f11b8ba76" providerId="ADAL" clId="{8C006569-F807-4C92-9DBA-3FB03DBC7C54}" dt="2025-10-29T12:43:42.870" v="1902" actId="20577"/>
          <ac:spMkLst>
            <pc:docMk/>
            <pc:sldMk cId="3743086298" sldId="306"/>
            <ac:spMk id="2" creationId="{9CA5E14B-7CE1-236D-E064-D96DDBD9782D}"/>
          </ac:spMkLst>
        </pc:spChg>
        <pc:spChg chg="add mod">
          <ac:chgData name="Mads Sangill" userId="80be0ddb-ceaa-4ecc-b99f-0f5f11b8ba76" providerId="ADAL" clId="{8C006569-F807-4C92-9DBA-3FB03DBC7C54}" dt="2025-11-10T18:39:30.124" v="4349" actId="20577"/>
          <ac:spMkLst>
            <pc:docMk/>
            <pc:sldMk cId="3743086298" sldId="306"/>
            <ac:spMk id="4" creationId="{CD2A51E5-5234-D0EC-2E7D-F8F62A218F66}"/>
          </ac:spMkLst>
        </pc:spChg>
        <pc:spChg chg="add mod">
          <ac:chgData name="Mads Sangill" userId="80be0ddb-ceaa-4ecc-b99f-0f5f11b8ba76" providerId="ADAL" clId="{8C006569-F807-4C92-9DBA-3FB03DBC7C54}" dt="2025-11-05T13:15:22.086" v="3432" actId="20577"/>
          <ac:spMkLst>
            <pc:docMk/>
            <pc:sldMk cId="3743086298" sldId="306"/>
            <ac:spMk id="11" creationId="{71D1EEF1-4945-179E-34F0-EC670E87BB07}"/>
          </ac:spMkLst>
        </pc:spChg>
        <pc:spChg chg="add mod">
          <ac:chgData name="Mads Sangill" userId="80be0ddb-ceaa-4ecc-b99f-0f5f11b8ba76" providerId="ADAL" clId="{8C006569-F807-4C92-9DBA-3FB03DBC7C54}" dt="2025-11-05T13:14:44.620" v="3429" actId="14100"/>
          <ac:spMkLst>
            <pc:docMk/>
            <pc:sldMk cId="3743086298" sldId="306"/>
            <ac:spMk id="12" creationId="{91CF7A4F-786A-C86A-7B72-35377067D3E1}"/>
          </ac:spMkLst>
        </pc:spChg>
        <pc:spChg chg="add mod">
          <ac:chgData name="Mads Sangill" userId="80be0ddb-ceaa-4ecc-b99f-0f5f11b8ba76" providerId="ADAL" clId="{8C006569-F807-4C92-9DBA-3FB03DBC7C54}" dt="2025-11-05T13:14:57.745" v="3430" actId="14100"/>
          <ac:spMkLst>
            <pc:docMk/>
            <pc:sldMk cId="3743086298" sldId="306"/>
            <ac:spMk id="13" creationId="{4AA1C92B-C683-D903-A2F6-CCF8F4239D9A}"/>
          </ac:spMkLst>
        </pc:spChg>
        <pc:picChg chg="add mod ord">
          <ac:chgData name="Mads Sangill" userId="80be0ddb-ceaa-4ecc-b99f-0f5f11b8ba76" providerId="ADAL" clId="{8C006569-F807-4C92-9DBA-3FB03DBC7C54}" dt="2025-11-05T12:52:34.734" v="2778"/>
          <ac:picMkLst>
            <pc:docMk/>
            <pc:sldMk cId="3743086298" sldId="306"/>
            <ac:picMk id="5" creationId="{30BB441A-5016-3772-8109-F2553972B4B9}"/>
          </ac:picMkLst>
        </pc:picChg>
        <pc:picChg chg="add mod">
          <ac:chgData name="Mads Sangill" userId="80be0ddb-ceaa-4ecc-b99f-0f5f11b8ba76" providerId="ADAL" clId="{8C006569-F807-4C92-9DBA-3FB03DBC7C54}" dt="2025-11-05T12:52:29.723" v="2777"/>
          <ac:picMkLst>
            <pc:docMk/>
            <pc:sldMk cId="3743086298" sldId="306"/>
            <ac:picMk id="7" creationId="{7F562F23-BECB-44D5-82EA-5790A43AD409}"/>
          </ac:picMkLst>
        </pc:picChg>
        <pc:picChg chg="add mod">
          <ac:chgData name="Mads Sangill" userId="80be0ddb-ceaa-4ecc-b99f-0f5f11b8ba76" providerId="ADAL" clId="{8C006569-F807-4C92-9DBA-3FB03DBC7C54}" dt="2025-11-05T12:52:25.967" v="2776"/>
          <ac:picMkLst>
            <pc:docMk/>
            <pc:sldMk cId="3743086298" sldId="306"/>
            <ac:picMk id="9" creationId="{0AC05FD9-6E6A-DD15-3D71-5B63EFA0B6E6}"/>
          </ac:picMkLst>
        </pc:picChg>
      </pc:sldChg>
      <pc:sldChg chg="addSp delSp modSp new mod">
        <pc:chgData name="Mads Sangill" userId="80be0ddb-ceaa-4ecc-b99f-0f5f11b8ba76" providerId="ADAL" clId="{8C006569-F807-4C92-9DBA-3FB03DBC7C54}" dt="2025-11-10T18:39:21.588" v="4339" actId="20577"/>
        <pc:sldMkLst>
          <pc:docMk/>
          <pc:sldMk cId="1888039242" sldId="307"/>
        </pc:sldMkLst>
        <pc:spChg chg="mod">
          <ac:chgData name="Mads Sangill" userId="80be0ddb-ceaa-4ecc-b99f-0f5f11b8ba76" providerId="ADAL" clId="{8C006569-F807-4C92-9DBA-3FB03DBC7C54}" dt="2025-11-05T13:04:27.307" v="2814" actId="122"/>
          <ac:spMkLst>
            <pc:docMk/>
            <pc:sldMk cId="1888039242" sldId="307"/>
            <ac:spMk id="2" creationId="{ED05D615-F4F1-F5C4-5547-86E16E3587E5}"/>
          </ac:spMkLst>
        </pc:spChg>
        <pc:spChg chg="mod">
          <ac:chgData name="Mads Sangill" userId="80be0ddb-ceaa-4ecc-b99f-0f5f11b8ba76" providerId="ADAL" clId="{8C006569-F807-4C92-9DBA-3FB03DBC7C54}" dt="2025-11-05T13:40:36.606" v="4014" actId="20577"/>
          <ac:spMkLst>
            <pc:docMk/>
            <pc:sldMk cId="1888039242" sldId="307"/>
            <ac:spMk id="3" creationId="{1BBD3356-48DE-23DF-9604-A5CD149FAD7B}"/>
          </ac:spMkLst>
        </pc:spChg>
        <pc:spChg chg="add mod">
          <ac:chgData name="Mads Sangill" userId="80be0ddb-ceaa-4ecc-b99f-0f5f11b8ba76" providerId="ADAL" clId="{8C006569-F807-4C92-9DBA-3FB03DBC7C54}" dt="2025-11-10T18:39:21.588" v="4339" actId="20577"/>
          <ac:spMkLst>
            <pc:docMk/>
            <pc:sldMk cId="1888039242" sldId="307"/>
            <ac:spMk id="5" creationId="{25B1EDE6-86EE-92AE-D55F-5EDE826BEA98}"/>
          </ac:spMkLst>
        </pc:spChg>
      </pc:sldChg>
      <pc:sldChg chg="addSp delSp modSp new mod modClrScheme chgLayout">
        <pc:chgData name="Mads Sangill" userId="80be0ddb-ceaa-4ecc-b99f-0f5f11b8ba76" providerId="ADAL" clId="{8C006569-F807-4C92-9DBA-3FB03DBC7C54}" dt="2025-11-05T13:24:13.595" v="3558" actId="313"/>
        <pc:sldMkLst>
          <pc:docMk/>
          <pc:sldMk cId="2652190286" sldId="308"/>
        </pc:sldMkLst>
        <pc:spChg chg="mod">
          <ac:chgData name="Mads Sangill" userId="80be0ddb-ceaa-4ecc-b99f-0f5f11b8ba76" providerId="ADAL" clId="{8C006569-F807-4C92-9DBA-3FB03DBC7C54}" dt="2025-11-05T13:24:13.595" v="3558" actId="313"/>
          <ac:spMkLst>
            <pc:docMk/>
            <pc:sldMk cId="2652190286" sldId="308"/>
            <ac:spMk id="2" creationId="{20F246B1-54CF-F314-D840-CA41CC4D7A2A}"/>
          </ac:spMkLst>
        </pc:spChg>
        <pc:picChg chg="add mod ord">
          <ac:chgData name="Mads Sangill" userId="80be0ddb-ceaa-4ecc-b99f-0f5f11b8ba76" providerId="ADAL" clId="{8C006569-F807-4C92-9DBA-3FB03DBC7C54}" dt="2025-11-05T13:23:47.475" v="3536" actId="1076"/>
          <ac:picMkLst>
            <pc:docMk/>
            <pc:sldMk cId="2652190286" sldId="308"/>
            <ac:picMk id="5" creationId="{D1959F3C-777D-B441-B075-36C58F3F6896}"/>
          </ac:picMkLst>
        </pc:picChg>
      </pc:sldChg>
      <pc:sldChg chg="addSp delSp modSp new mod ord modClrScheme chgLayout">
        <pc:chgData name="Mads Sangill" userId="80be0ddb-ceaa-4ecc-b99f-0f5f11b8ba76" providerId="ADAL" clId="{8C006569-F807-4C92-9DBA-3FB03DBC7C54}" dt="2025-11-05T13:28:36.566" v="3608" actId="26606"/>
        <pc:sldMkLst>
          <pc:docMk/>
          <pc:sldMk cId="356135933" sldId="309"/>
        </pc:sldMkLst>
        <pc:spChg chg="mod">
          <ac:chgData name="Mads Sangill" userId="80be0ddb-ceaa-4ecc-b99f-0f5f11b8ba76" providerId="ADAL" clId="{8C006569-F807-4C92-9DBA-3FB03DBC7C54}" dt="2025-11-05T13:28:36.566" v="3608" actId="26606"/>
          <ac:spMkLst>
            <pc:docMk/>
            <pc:sldMk cId="356135933" sldId="309"/>
            <ac:spMk id="2" creationId="{66EC2667-C698-B410-CE90-61D178FC66B7}"/>
          </ac:spMkLst>
        </pc:spChg>
        <pc:picChg chg="add mod">
          <ac:chgData name="Mads Sangill" userId="80be0ddb-ceaa-4ecc-b99f-0f5f11b8ba76" providerId="ADAL" clId="{8C006569-F807-4C92-9DBA-3FB03DBC7C54}" dt="2025-11-05T13:28:36.566" v="3608" actId="26606"/>
          <ac:picMkLst>
            <pc:docMk/>
            <pc:sldMk cId="356135933" sldId="309"/>
            <ac:picMk id="4" creationId="{1C1F76EB-DA20-98DE-2484-53168F3B7973}"/>
          </ac:picMkLst>
        </pc:picChg>
      </pc:sldChg>
      <pc:sldChg chg="modSp new mod ord">
        <pc:chgData name="Mads Sangill" userId="80be0ddb-ceaa-4ecc-b99f-0f5f11b8ba76" providerId="ADAL" clId="{8C006569-F807-4C92-9DBA-3FB03DBC7C54}" dt="2025-11-05T13:36:33.924" v="3942" actId="20577"/>
        <pc:sldMkLst>
          <pc:docMk/>
          <pc:sldMk cId="2622706754" sldId="310"/>
        </pc:sldMkLst>
        <pc:spChg chg="mod">
          <ac:chgData name="Mads Sangill" userId="80be0ddb-ceaa-4ecc-b99f-0f5f11b8ba76" providerId="ADAL" clId="{8C006569-F807-4C92-9DBA-3FB03DBC7C54}" dt="2025-11-05T13:36:33.924" v="3942" actId="20577"/>
          <ac:spMkLst>
            <pc:docMk/>
            <pc:sldMk cId="2622706754" sldId="310"/>
            <ac:spMk id="2" creationId="{1458485F-012E-332B-5396-B801C441F0E8}"/>
          </ac:spMkLst>
        </pc:spChg>
        <pc:spChg chg="mod">
          <ac:chgData name="Mads Sangill" userId="80be0ddb-ceaa-4ecc-b99f-0f5f11b8ba76" providerId="ADAL" clId="{8C006569-F807-4C92-9DBA-3FB03DBC7C54}" dt="2025-11-05T13:36:07.024" v="3919" actId="5793"/>
          <ac:spMkLst>
            <pc:docMk/>
            <pc:sldMk cId="2622706754" sldId="310"/>
            <ac:spMk id="3" creationId="{F72F0B53-25C5-9FE0-3DB1-005E1E630659}"/>
          </ac:spMkLst>
        </pc:spChg>
      </pc:sldChg>
      <pc:sldChg chg="addSp delSp modSp new mod modClrScheme chgLayout">
        <pc:chgData name="Mads Sangill" userId="80be0ddb-ceaa-4ecc-b99f-0f5f11b8ba76" providerId="ADAL" clId="{8C006569-F807-4C92-9DBA-3FB03DBC7C54}" dt="2025-11-05T13:39:04.829" v="3988" actId="1076"/>
        <pc:sldMkLst>
          <pc:docMk/>
          <pc:sldMk cId="3229500444" sldId="311"/>
        </pc:sldMkLst>
        <pc:spChg chg="add mod">
          <ac:chgData name="Mads Sangill" userId="80be0ddb-ceaa-4ecc-b99f-0f5f11b8ba76" providerId="ADAL" clId="{8C006569-F807-4C92-9DBA-3FB03DBC7C54}" dt="2025-11-05T13:39:04.829" v="3988" actId="1076"/>
          <ac:spMkLst>
            <pc:docMk/>
            <pc:sldMk cId="3229500444" sldId="311"/>
            <ac:spMk id="8" creationId="{58678EC2-9B22-5DBB-508B-A971E6A5C97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F4F00-00EA-4690-9CCA-37A8AF26684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295348-21A3-463E-98C7-3154F593A5D1}">
      <dgm:prSet/>
      <dgm:spPr/>
      <dgm:t>
        <a:bodyPr/>
        <a:lstStyle/>
        <a:p>
          <a:r>
            <a:rPr lang="da-DK" dirty="0"/>
            <a:t>Implementering af simulation på Pædagogisk assistent uddannelsen.</a:t>
          </a:r>
        </a:p>
      </dgm:t>
    </dgm:pt>
    <dgm:pt modelId="{D86D3F3C-62D9-4044-9F58-F8FEE8E89750}" type="parTrans" cxnId="{AEFAD68B-12E7-4EEE-9D7B-17894A25BBFF}">
      <dgm:prSet/>
      <dgm:spPr/>
      <dgm:t>
        <a:bodyPr/>
        <a:lstStyle/>
        <a:p>
          <a:endParaRPr lang="en-US"/>
        </a:p>
      </dgm:t>
    </dgm:pt>
    <dgm:pt modelId="{B52C62DC-1373-4865-8D9D-95D4D98FC6C5}" type="sibTrans" cxnId="{AEFAD68B-12E7-4EEE-9D7B-17894A25BBFF}">
      <dgm:prSet/>
      <dgm:spPr/>
      <dgm:t>
        <a:bodyPr/>
        <a:lstStyle/>
        <a:p>
          <a:endParaRPr lang="en-US"/>
        </a:p>
      </dgm:t>
    </dgm:pt>
    <dgm:pt modelId="{33EC2F51-F725-48E1-B1C9-B5557986F247}">
      <dgm:prSet/>
      <dgm:spPr/>
      <dgm:t>
        <a:bodyPr/>
        <a:lstStyle/>
        <a:p>
          <a:r>
            <a:rPr lang="da-DK" dirty="0"/>
            <a:t>Erfaringer med at inddrage simulation på uddannelsen</a:t>
          </a:r>
          <a:endParaRPr lang="en-US" dirty="0"/>
        </a:p>
      </dgm:t>
    </dgm:pt>
    <dgm:pt modelId="{320EBFF9-A559-4F09-9B86-4322ABBBD64D}" type="parTrans" cxnId="{D82371CE-83B4-42EC-B0C3-410D6717CC01}">
      <dgm:prSet/>
      <dgm:spPr/>
      <dgm:t>
        <a:bodyPr/>
        <a:lstStyle/>
        <a:p>
          <a:endParaRPr lang="en-US"/>
        </a:p>
      </dgm:t>
    </dgm:pt>
    <dgm:pt modelId="{F63CBFDF-B41B-40AF-9E71-8B18BBDFAD18}" type="sibTrans" cxnId="{D82371CE-83B4-42EC-B0C3-410D6717CC01}">
      <dgm:prSet/>
      <dgm:spPr/>
      <dgm:t>
        <a:bodyPr/>
        <a:lstStyle/>
        <a:p>
          <a:endParaRPr lang="en-US"/>
        </a:p>
      </dgm:t>
    </dgm:pt>
    <dgm:pt modelId="{71E5A9E0-2407-4621-980C-90A455572AB5}">
      <dgm:prSet/>
      <dgm:spPr/>
      <dgm:t>
        <a:bodyPr/>
        <a:lstStyle/>
        <a:p>
          <a:r>
            <a:rPr lang="da-DK"/>
            <a:t>Udfordringer i figurantrolle</a:t>
          </a:r>
          <a:endParaRPr lang="en-US"/>
        </a:p>
      </dgm:t>
    </dgm:pt>
    <dgm:pt modelId="{ACBCEB2A-B71F-4013-9D2A-0401A43BD4A0}" type="parTrans" cxnId="{2D326BB5-6101-4FD2-B0AE-7E51039A5B8C}">
      <dgm:prSet/>
      <dgm:spPr/>
      <dgm:t>
        <a:bodyPr/>
        <a:lstStyle/>
        <a:p>
          <a:endParaRPr lang="en-US"/>
        </a:p>
      </dgm:t>
    </dgm:pt>
    <dgm:pt modelId="{F34CE846-00C2-4E94-ABBA-D324FF8FA5A0}" type="sibTrans" cxnId="{2D326BB5-6101-4FD2-B0AE-7E51039A5B8C}">
      <dgm:prSet/>
      <dgm:spPr/>
      <dgm:t>
        <a:bodyPr/>
        <a:lstStyle/>
        <a:p>
          <a:endParaRPr lang="en-US"/>
        </a:p>
      </dgm:t>
    </dgm:pt>
    <dgm:pt modelId="{A8298B93-BCD4-4979-B469-A6C07D085342}">
      <dgm:prSet/>
      <dgm:spPr/>
      <dgm:t>
        <a:bodyPr/>
        <a:lstStyle/>
        <a:p>
          <a:r>
            <a:rPr lang="da-DK"/>
            <a:t>Storyboards der </a:t>
          </a:r>
          <a:r>
            <a:rPr lang="da-DK" dirty="0"/>
            <a:t>er rettet mod uddannelsen</a:t>
          </a:r>
          <a:endParaRPr lang="en-US" dirty="0"/>
        </a:p>
      </dgm:t>
    </dgm:pt>
    <dgm:pt modelId="{4CA77B91-9958-47F1-924B-8D4D5CA6E021}" type="parTrans" cxnId="{0918E3EF-825C-4D58-9FEF-DA42F50B32F1}">
      <dgm:prSet/>
      <dgm:spPr/>
      <dgm:t>
        <a:bodyPr/>
        <a:lstStyle/>
        <a:p>
          <a:endParaRPr lang="en-US"/>
        </a:p>
      </dgm:t>
    </dgm:pt>
    <dgm:pt modelId="{0C09E86E-3F2A-4CC3-A39B-C7976DCCE722}" type="sibTrans" cxnId="{0918E3EF-825C-4D58-9FEF-DA42F50B32F1}">
      <dgm:prSet/>
      <dgm:spPr/>
      <dgm:t>
        <a:bodyPr/>
        <a:lstStyle/>
        <a:p>
          <a:endParaRPr lang="en-US"/>
        </a:p>
      </dgm:t>
    </dgm:pt>
    <dgm:pt modelId="{8B116D37-2A4A-4E4B-BBD1-EFCEB9F1278D}">
      <dgm:prSet/>
      <dgm:spPr/>
      <dgm:t>
        <a:bodyPr/>
        <a:lstStyle/>
        <a:p>
          <a:r>
            <a:rPr lang="da-DK"/>
            <a:t>Mulighed for spørgsmål</a:t>
          </a:r>
          <a:endParaRPr lang="en-US"/>
        </a:p>
      </dgm:t>
    </dgm:pt>
    <dgm:pt modelId="{95C2323E-7CEF-4A3C-A9D9-1CF7089915AA}" type="parTrans" cxnId="{9C711FEC-4937-4338-91F2-2C61C0FB3552}">
      <dgm:prSet/>
      <dgm:spPr/>
      <dgm:t>
        <a:bodyPr/>
        <a:lstStyle/>
        <a:p>
          <a:endParaRPr lang="en-US"/>
        </a:p>
      </dgm:t>
    </dgm:pt>
    <dgm:pt modelId="{4752C25A-8988-4196-9F76-C83AE426CC43}" type="sibTrans" cxnId="{9C711FEC-4937-4338-91F2-2C61C0FB3552}">
      <dgm:prSet/>
      <dgm:spPr/>
      <dgm:t>
        <a:bodyPr/>
        <a:lstStyle/>
        <a:p>
          <a:endParaRPr lang="en-US"/>
        </a:p>
      </dgm:t>
    </dgm:pt>
    <dgm:pt modelId="{C8EA6203-17FE-4B9E-B280-E9BDC2BD7210}" type="pres">
      <dgm:prSet presAssocID="{54DF4F00-00EA-4690-9CCA-37A8AF266844}" presName="vert0" presStyleCnt="0">
        <dgm:presLayoutVars>
          <dgm:dir/>
          <dgm:animOne val="branch"/>
          <dgm:animLvl val="lvl"/>
        </dgm:presLayoutVars>
      </dgm:prSet>
      <dgm:spPr/>
    </dgm:pt>
    <dgm:pt modelId="{390787F5-6BFC-4EEF-B0EB-8AD0C7AEE6A4}" type="pres">
      <dgm:prSet presAssocID="{F6295348-21A3-463E-98C7-3154F593A5D1}" presName="thickLine" presStyleLbl="alignNode1" presStyleIdx="0" presStyleCnt="5"/>
      <dgm:spPr/>
    </dgm:pt>
    <dgm:pt modelId="{DFFA4909-084A-4085-BE13-01225EEE1586}" type="pres">
      <dgm:prSet presAssocID="{F6295348-21A3-463E-98C7-3154F593A5D1}" presName="horz1" presStyleCnt="0"/>
      <dgm:spPr/>
    </dgm:pt>
    <dgm:pt modelId="{0F582746-C6D9-4FC3-BF41-1CD8662EA4C6}" type="pres">
      <dgm:prSet presAssocID="{F6295348-21A3-463E-98C7-3154F593A5D1}" presName="tx1" presStyleLbl="revTx" presStyleIdx="0" presStyleCnt="5"/>
      <dgm:spPr/>
    </dgm:pt>
    <dgm:pt modelId="{F6EFE703-62DE-44E0-8793-C357F793F733}" type="pres">
      <dgm:prSet presAssocID="{F6295348-21A3-463E-98C7-3154F593A5D1}" presName="vert1" presStyleCnt="0"/>
      <dgm:spPr/>
    </dgm:pt>
    <dgm:pt modelId="{B2072441-6D4F-482B-9475-9BCD870354B7}" type="pres">
      <dgm:prSet presAssocID="{33EC2F51-F725-48E1-B1C9-B5557986F247}" presName="thickLine" presStyleLbl="alignNode1" presStyleIdx="1" presStyleCnt="5"/>
      <dgm:spPr/>
    </dgm:pt>
    <dgm:pt modelId="{92AEAFCB-E5E0-4F73-9CFA-73B5FD3DD88B}" type="pres">
      <dgm:prSet presAssocID="{33EC2F51-F725-48E1-B1C9-B5557986F247}" presName="horz1" presStyleCnt="0"/>
      <dgm:spPr/>
    </dgm:pt>
    <dgm:pt modelId="{53140A34-6BDB-4B14-9E19-79CC325380EA}" type="pres">
      <dgm:prSet presAssocID="{33EC2F51-F725-48E1-B1C9-B5557986F247}" presName="tx1" presStyleLbl="revTx" presStyleIdx="1" presStyleCnt="5"/>
      <dgm:spPr/>
    </dgm:pt>
    <dgm:pt modelId="{CF697656-4973-4F5B-B336-6C27392AFF90}" type="pres">
      <dgm:prSet presAssocID="{33EC2F51-F725-48E1-B1C9-B5557986F247}" presName="vert1" presStyleCnt="0"/>
      <dgm:spPr/>
    </dgm:pt>
    <dgm:pt modelId="{C4E0A4E3-C88A-49C6-9977-E7D5608F4BB9}" type="pres">
      <dgm:prSet presAssocID="{71E5A9E0-2407-4621-980C-90A455572AB5}" presName="thickLine" presStyleLbl="alignNode1" presStyleIdx="2" presStyleCnt="5"/>
      <dgm:spPr/>
    </dgm:pt>
    <dgm:pt modelId="{AB94AAAF-78A6-43E7-BC58-E48E37214103}" type="pres">
      <dgm:prSet presAssocID="{71E5A9E0-2407-4621-980C-90A455572AB5}" presName="horz1" presStyleCnt="0"/>
      <dgm:spPr/>
    </dgm:pt>
    <dgm:pt modelId="{2F9F1C0C-2E39-448E-A503-3F5C248D1576}" type="pres">
      <dgm:prSet presAssocID="{71E5A9E0-2407-4621-980C-90A455572AB5}" presName="tx1" presStyleLbl="revTx" presStyleIdx="2" presStyleCnt="5"/>
      <dgm:spPr/>
    </dgm:pt>
    <dgm:pt modelId="{B2FE91FF-2CCE-4410-B0CF-FD504316DD62}" type="pres">
      <dgm:prSet presAssocID="{71E5A9E0-2407-4621-980C-90A455572AB5}" presName="vert1" presStyleCnt="0"/>
      <dgm:spPr/>
    </dgm:pt>
    <dgm:pt modelId="{3053B410-C8E4-4C5D-B727-2C523AA91C74}" type="pres">
      <dgm:prSet presAssocID="{A8298B93-BCD4-4979-B469-A6C07D085342}" presName="thickLine" presStyleLbl="alignNode1" presStyleIdx="3" presStyleCnt="5"/>
      <dgm:spPr/>
    </dgm:pt>
    <dgm:pt modelId="{81724741-E3CA-4DEC-846F-AAE475504AB5}" type="pres">
      <dgm:prSet presAssocID="{A8298B93-BCD4-4979-B469-A6C07D085342}" presName="horz1" presStyleCnt="0"/>
      <dgm:spPr/>
    </dgm:pt>
    <dgm:pt modelId="{6EE4598F-5572-40BA-9B31-3FDCFC38937F}" type="pres">
      <dgm:prSet presAssocID="{A8298B93-BCD4-4979-B469-A6C07D085342}" presName="tx1" presStyleLbl="revTx" presStyleIdx="3" presStyleCnt="5"/>
      <dgm:spPr/>
    </dgm:pt>
    <dgm:pt modelId="{9C109F0A-4C1B-42B9-B4BA-A89603F74391}" type="pres">
      <dgm:prSet presAssocID="{A8298B93-BCD4-4979-B469-A6C07D085342}" presName="vert1" presStyleCnt="0"/>
      <dgm:spPr/>
    </dgm:pt>
    <dgm:pt modelId="{5D29F1C5-67BE-4EA7-A5BA-6B9DE8181E1D}" type="pres">
      <dgm:prSet presAssocID="{8B116D37-2A4A-4E4B-BBD1-EFCEB9F1278D}" presName="thickLine" presStyleLbl="alignNode1" presStyleIdx="4" presStyleCnt="5"/>
      <dgm:spPr/>
    </dgm:pt>
    <dgm:pt modelId="{5B2A669B-049A-478A-8782-21009A2BEECF}" type="pres">
      <dgm:prSet presAssocID="{8B116D37-2A4A-4E4B-BBD1-EFCEB9F1278D}" presName="horz1" presStyleCnt="0"/>
      <dgm:spPr/>
    </dgm:pt>
    <dgm:pt modelId="{A043DCF5-2BE0-4369-BB9A-079BAECAD693}" type="pres">
      <dgm:prSet presAssocID="{8B116D37-2A4A-4E4B-BBD1-EFCEB9F1278D}" presName="tx1" presStyleLbl="revTx" presStyleIdx="4" presStyleCnt="5"/>
      <dgm:spPr/>
    </dgm:pt>
    <dgm:pt modelId="{E81D324C-DF7F-47BE-8B3B-9A2338DC966E}" type="pres">
      <dgm:prSet presAssocID="{8B116D37-2A4A-4E4B-BBD1-EFCEB9F1278D}" presName="vert1" presStyleCnt="0"/>
      <dgm:spPr/>
    </dgm:pt>
  </dgm:ptLst>
  <dgm:cxnLst>
    <dgm:cxn modelId="{EA189907-5E91-4DBE-91ED-FACA0066764E}" type="presOf" srcId="{54DF4F00-00EA-4690-9CCA-37A8AF266844}" destId="{C8EA6203-17FE-4B9E-B280-E9BDC2BD7210}" srcOrd="0" destOrd="0" presId="urn:microsoft.com/office/officeart/2008/layout/LinedList"/>
    <dgm:cxn modelId="{CAA83558-903E-4D10-B281-7730E8937801}" type="presOf" srcId="{33EC2F51-F725-48E1-B1C9-B5557986F247}" destId="{53140A34-6BDB-4B14-9E19-79CC325380EA}" srcOrd="0" destOrd="0" presId="urn:microsoft.com/office/officeart/2008/layout/LinedList"/>
    <dgm:cxn modelId="{AEFAD68B-12E7-4EEE-9D7B-17894A25BBFF}" srcId="{54DF4F00-00EA-4690-9CCA-37A8AF266844}" destId="{F6295348-21A3-463E-98C7-3154F593A5D1}" srcOrd="0" destOrd="0" parTransId="{D86D3F3C-62D9-4044-9F58-F8FEE8E89750}" sibTransId="{B52C62DC-1373-4865-8D9D-95D4D98FC6C5}"/>
    <dgm:cxn modelId="{67E5AC9D-0505-43C0-B480-4A9F339B6644}" type="presOf" srcId="{71E5A9E0-2407-4621-980C-90A455572AB5}" destId="{2F9F1C0C-2E39-448E-A503-3F5C248D1576}" srcOrd="0" destOrd="0" presId="urn:microsoft.com/office/officeart/2008/layout/LinedList"/>
    <dgm:cxn modelId="{2D326BB5-6101-4FD2-B0AE-7E51039A5B8C}" srcId="{54DF4F00-00EA-4690-9CCA-37A8AF266844}" destId="{71E5A9E0-2407-4621-980C-90A455572AB5}" srcOrd="2" destOrd="0" parTransId="{ACBCEB2A-B71F-4013-9D2A-0401A43BD4A0}" sibTransId="{F34CE846-00C2-4E94-ABBA-D324FF8FA5A0}"/>
    <dgm:cxn modelId="{416259B5-21C4-45A8-B6F8-11227B15199F}" type="presOf" srcId="{F6295348-21A3-463E-98C7-3154F593A5D1}" destId="{0F582746-C6D9-4FC3-BF41-1CD8662EA4C6}" srcOrd="0" destOrd="0" presId="urn:microsoft.com/office/officeart/2008/layout/LinedList"/>
    <dgm:cxn modelId="{DE0413C7-1E02-48E4-AD4B-35375E4637DF}" type="presOf" srcId="{8B116D37-2A4A-4E4B-BBD1-EFCEB9F1278D}" destId="{A043DCF5-2BE0-4369-BB9A-079BAECAD693}" srcOrd="0" destOrd="0" presId="urn:microsoft.com/office/officeart/2008/layout/LinedList"/>
    <dgm:cxn modelId="{D82371CE-83B4-42EC-B0C3-410D6717CC01}" srcId="{54DF4F00-00EA-4690-9CCA-37A8AF266844}" destId="{33EC2F51-F725-48E1-B1C9-B5557986F247}" srcOrd="1" destOrd="0" parTransId="{320EBFF9-A559-4F09-9B86-4322ABBBD64D}" sibTransId="{F63CBFDF-B41B-40AF-9E71-8B18BBDFAD18}"/>
    <dgm:cxn modelId="{C41382EB-3795-4583-8EC9-BE062C7FD9AC}" type="presOf" srcId="{A8298B93-BCD4-4979-B469-A6C07D085342}" destId="{6EE4598F-5572-40BA-9B31-3FDCFC38937F}" srcOrd="0" destOrd="0" presId="urn:microsoft.com/office/officeart/2008/layout/LinedList"/>
    <dgm:cxn modelId="{9C711FEC-4937-4338-91F2-2C61C0FB3552}" srcId="{54DF4F00-00EA-4690-9CCA-37A8AF266844}" destId="{8B116D37-2A4A-4E4B-BBD1-EFCEB9F1278D}" srcOrd="4" destOrd="0" parTransId="{95C2323E-7CEF-4A3C-A9D9-1CF7089915AA}" sibTransId="{4752C25A-8988-4196-9F76-C83AE426CC43}"/>
    <dgm:cxn modelId="{0918E3EF-825C-4D58-9FEF-DA42F50B32F1}" srcId="{54DF4F00-00EA-4690-9CCA-37A8AF266844}" destId="{A8298B93-BCD4-4979-B469-A6C07D085342}" srcOrd="3" destOrd="0" parTransId="{4CA77B91-9958-47F1-924B-8D4D5CA6E021}" sibTransId="{0C09E86E-3F2A-4CC3-A39B-C7976DCCE722}"/>
    <dgm:cxn modelId="{5167057C-5A0A-4BF2-A5C8-3B89CF375F6F}" type="presParOf" srcId="{C8EA6203-17FE-4B9E-B280-E9BDC2BD7210}" destId="{390787F5-6BFC-4EEF-B0EB-8AD0C7AEE6A4}" srcOrd="0" destOrd="0" presId="urn:microsoft.com/office/officeart/2008/layout/LinedList"/>
    <dgm:cxn modelId="{B3CDCFC7-2B1D-46D3-8C61-CC1556E62570}" type="presParOf" srcId="{C8EA6203-17FE-4B9E-B280-E9BDC2BD7210}" destId="{DFFA4909-084A-4085-BE13-01225EEE1586}" srcOrd="1" destOrd="0" presId="urn:microsoft.com/office/officeart/2008/layout/LinedList"/>
    <dgm:cxn modelId="{22E04347-6766-4C8F-87A2-B470530E512C}" type="presParOf" srcId="{DFFA4909-084A-4085-BE13-01225EEE1586}" destId="{0F582746-C6D9-4FC3-BF41-1CD8662EA4C6}" srcOrd="0" destOrd="0" presId="urn:microsoft.com/office/officeart/2008/layout/LinedList"/>
    <dgm:cxn modelId="{2E7CE02E-4119-46F3-8311-48C6F03F1A03}" type="presParOf" srcId="{DFFA4909-084A-4085-BE13-01225EEE1586}" destId="{F6EFE703-62DE-44E0-8793-C357F793F733}" srcOrd="1" destOrd="0" presId="urn:microsoft.com/office/officeart/2008/layout/LinedList"/>
    <dgm:cxn modelId="{147FAFDC-B352-4EFC-BB05-0F95F9A80FBC}" type="presParOf" srcId="{C8EA6203-17FE-4B9E-B280-E9BDC2BD7210}" destId="{B2072441-6D4F-482B-9475-9BCD870354B7}" srcOrd="2" destOrd="0" presId="urn:microsoft.com/office/officeart/2008/layout/LinedList"/>
    <dgm:cxn modelId="{795EC9C1-7677-460E-BEA5-4F47EB772698}" type="presParOf" srcId="{C8EA6203-17FE-4B9E-B280-E9BDC2BD7210}" destId="{92AEAFCB-E5E0-4F73-9CFA-73B5FD3DD88B}" srcOrd="3" destOrd="0" presId="urn:microsoft.com/office/officeart/2008/layout/LinedList"/>
    <dgm:cxn modelId="{63B5927E-AD94-4521-9768-5430D0547179}" type="presParOf" srcId="{92AEAFCB-E5E0-4F73-9CFA-73B5FD3DD88B}" destId="{53140A34-6BDB-4B14-9E19-79CC325380EA}" srcOrd="0" destOrd="0" presId="urn:microsoft.com/office/officeart/2008/layout/LinedList"/>
    <dgm:cxn modelId="{043972DD-F262-4470-86D8-29949661D41B}" type="presParOf" srcId="{92AEAFCB-E5E0-4F73-9CFA-73B5FD3DD88B}" destId="{CF697656-4973-4F5B-B336-6C27392AFF90}" srcOrd="1" destOrd="0" presId="urn:microsoft.com/office/officeart/2008/layout/LinedList"/>
    <dgm:cxn modelId="{CFB5F18F-F93C-46B2-B63E-F400F467E779}" type="presParOf" srcId="{C8EA6203-17FE-4B9E-B280-E9BDC2BD7210}" destId="{C4E0A4E3-C88A-49C6-9977-E7D5608F4BB9}" srcOrd="4" destOrd="0" presId="urn:microsoft.com/office/officeart/2008/layout/LinedList"/>
    <dgm:cxn modelId="{DF123631-1D2C-4FFC-8BD8-414D5BC96F70}" type="presParOf" srcId="{C8EA6203-17FE-4B9E-B280-E9BDC2BD7210}" destId="{AB94AAAF-78A6-43E7-BC58-E48E37214103}" srcOrd="5" destOrd="0" presId="urn:microsoft.com/office/officeart/2008/layout/LinedList"/>
    <dgm:cxn modelId="{2E4D34E7-BE65-4D41-92A8-AD69CAE3B159}" type="presParOf" srcId="{AB94AAAF-78A6-43E7-BC58-E48E37214103}" destId="{2F9F1C0C-2E39-448E-A503-3F5C248D1576}" srcOrd="0" destOrd="0" presId="urn:microsoft.com/office/officeart/2008/layout/LinedList"/>
    <dgm:cxn modelId="{3D3B079F-6B84-4858-B7FB-CA7DEDD3021D}" type="presParOf" srcId="{AB94AAAF-78A6-43E7-BC58-E48E37214103}" destId="{B2FE91FF-2CCE-4410-B0CF-FD504316DD62}" srcOrd="1" destOrd="0" presId="urn:microsoft.com/office/officeart/2008/layout/LinedList"/>
    <dgm:cxn modelId="{5E96BDC3-31AF-47F5-8F86-0B2F98527A06}" type="presParOf" srcId="{C8EA6203-17FE-4B9E-B280-E9BDC2BD7210}" destId="{3053B410-C8E4-4C5D-B727-2C523AA91C74}" srcOrd="6" destOrd="0" presId="urn:microsoft.com/office/officeart/2008/layout/LinedList"/>
    <dgm:cxn modelId="{7CF7F567-1721-4A00-ADFA-22C624548541}" type="presParOf" srcId="{C8EA6203-17FE-4B9E-B280-E9BDC2BD7210}" destId="{81724741-E3CA-4DEC-846F-AAE475504AB5}" srcOrd="7" destOrd="0" presId="urn:microsoft.com/office/officeart/2008/layout/LinedList"/>
    <dgm:cxn modelId="{E825FF9B-09D5-4DA6-A999-547179CC641F}" type="presParOf" srcId="{81724741-E3CA-4DEC-846F-AAE475504AB5}" destId="{6EE4598F-5572-40BA-9B31-3FDCFC38937F}" srcOrd="0" destOrd="0" presId="urn:microsoft.com/office/officeart/2008/layout/LinedList"/>
    <dgm:cxn modelId="{58C31725-CEE1-47CB-AC16-762CC09C92D6}" type="presParOf" srcId="{81724741-E3CA-4DEC-846F-AAE475504AB5}" destId="{9C109F0A-4C1B-42B9-B4BA-A89603F74391}" srcOrd="1" destOrd="0" presId="urn:microsoft.com/office/officeart/2008/layout/LinedList"/>
    <dgm:cxn modelId="{DAF2C7BE-DD94-4E62-9EB2-21F0CC94C535}" type="presParOf" srcId="{C8EA6203-17FE-4B9E-B280-E9BDC2BD7210}" destId="{5D29F1C5-67BE-4EA7-A5BA-6B9DE8181E1D}" srcOrd="8" destOrd="0" presId="urn:microsoft.com/office/officeart/2008/layout/LinedList"/>
    <dgm:cxn modelId="{9B3EF108-B6BF-4BCE-99FC-9A6011EC17B4}" type="presParOf" srcId="{C8EA6203-17FE-4B9E-B280-E9BDC2BD7210}" destId="{5B2A669B-049A-478A-8782-21009A2BEECF}" srcOrd="9" destOrd="0" presId="urn:microsoft.com/office/officeart/2008/layout/LinedList"/>
    <dgm:cxn modelId="{828121F0-ABC1-46E2-934A-9AB797EF9EA8}" type="presParOf" srcId="{5B2A669B-049A-478A-8782-21009A2BEECF}" destId="{A043DCF5-2BE0-4369-BB9A-079BAECAD693}" srcOrd="0" destOrd="0" presId="urn:microsoft.com/office/officeart/2008/layout/LinedList"/>
    <dgm:cxn modelId="{665FA5A6-F2A2-44D0-9DB1-4C2BC39F3CE4}" type="presParOf" srcId="{5B2A669B-049A-478A-8782-21009A2BEECF}" destId="{E81D324C-DF7F-47BE-8B3B-9A2338DC96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87F5-6BFC-4EEF-B0EB-8AD0C7AEE6A4}">
      <dsp:nvSpPr>
        <dsp:cNvPr id="0" name=""/>
        <dsp:cNvSpPr/>
      </dsp:nvSpPr>
      <dsp:spPr>
        <a:xfrm>
          <a:off x="0" y="508"/>
          <a:ext cx="93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82746-C6D9-4FC3-BF41-1CD8662EA4C6}">
      <dsp:nvSpPr>
        <dsp:cNvPr id="0" name=""/>
        <dsp:cNvSpPr/>
      </dsp:nvSpPr>
      <dsp:spPr>
        <a:xfrm>
          <a:off x="0" y="508"/>
          <a:ext cx="9360000" cy="833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Implementering af simulation på Pædagogisk assistent uddannelsen.</a:t>
          </a:r>
        </a:p>
      </dsp:txBody>
      <dsp:txXfrm>
        <a:off x="0" y="508"/>
        <a:ext cx="9360000" cy="833551"/>
      </dsp:txXfrm>
    </dsp:sp>
    <dsp:sp modelId="{B2072441-6D4F-482B-9475-9BCD870354B7}">
      <dsp:nvSpPr>
        <dsp:cNvPr id="0" name=""/>
        <dsp:cNvSpPr/>
      </dsp:nvSpPr>
      <dsp:spPr>
        <a:xfrm>
          <a:off x="0" y="834060"/>
          <a:ext cx="93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40A34-6BDB-4B14-9E19-79CC325380EA}">
      <dsp:nvSpPr>
        <dsp:cNvPr id="0" name=""/>
        <dsp:cNvSpPr/>
      </dsp:nvSpPr>
      <dsp:spPr>
        <a:xfrm>
          <a:off x="0" y="834060"/>
          <a:ext cx="9360000" cy="833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Erfaringer med at inddrage simulation på uddannelsen</a:t>
          </a:r>
          <a:endParaRPr lang="en-US" sz="2300" kern="1200" dirty="0"/>
        </a:p>
      </dsp:txBody>
      <dsp:txXfrm>
        <a:off x="0" y="834060"/>
        <a:ext cx="9360000" cy="833551"/>
      </dsp:txXfrm>
    </dsp:sp>
    <dsp:sp modelId="{C4E0A4E3-C88A-49C6-9977-E7D5608F4BB9}">
      <dsp:nvSpPr>
        <dsp:cNvPr id="0" name=""/>
        <dsp:cNvSpPr/>
      </dsp:nvSpPr>
      <dsp:spPr>
        <a:xfrm>
          <a:off x="0" y="1667611"/>
          <a:ext cx="93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F1C0C-2E39-448E-A503-3F5C248D1576}">
      <dsp:nvSpPr>
        <dsp:cNvPr id="0" name=""/>
        <dsp:cNvSpPr/>
      </dsp:nvSpPr>
      <dsp:spPr>
        <a:xfrm>
          <a:off x="0" y="1667611"/>
          <a:ext cx="9360000" cy="833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Udfordringer i figurantrolle</a:t>
          </a:r>
          <a:endParaRPr lang="en-US" sz="2300" kern="1200"/>
        </a:p>
      </dsp:txBody>
      <dsp:txXfrm>
        <a:off x="0" y="1667611"/>
        <a:ext cx="9360000" cy="833551"/>
      </dsp:txXfrm>
    </dsp:sp>
    <dsp:sp modelId="{3053B410-C8E4-4C5D-B727-2C523AA91C74}">
      <dsp:nvSpPr>
        <dsp:cNvPr id="0" name=""/>
        <dsp:cNvSpPr/>
      </dsp:nvSpPr>
      <dsp:spPr>
        <a:xfrm>
          <a:off x="0" y="2501162"/>
          <a:ext cx="93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4598F-5572-40BA-9B31-3FDCFC38937F}">
      <dsp:nvSpPr>
        <dsp:cNvPr id="0" name=""/>
        <dsp:cNvSpPr/>
      </dsp:nvSpPr>
      <dsp:spPr>
        <a:xfrm>
          <a:off x="0" y="2501162"/>
          <a:ext cx="9360000" cy="833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Storyboards der </a:t>
          </a:r>
          <a:r>
            <a:rPr lang="da-DK" sz="2300" kern="1200" dirty="0"/>
            <a:t>er rettet mod uddannelsen</a:t>
          </a:r>
          <a:endParaRPr lang="en-US" sz="2300" kern="1200" dirty="0"/>
        </a:p>
      </dsp:txBody>
      <dsp:txXfrm>
        <a:off x="0" y="2501162"/>
        <a:ext cx="9360000" cy="833551"/>
      </dsp:txXfrm>
    </dsp:sp>
    <dsp:sp modelId="{5D29F1C5-67BE-4EA7-A5BA-6B9DE8181E1D}">
      <dsp:nvSpPr>
        <dsp:cNvPr id="0" name=""/>
        <dsp:cNvSpPr/>
      </dsp:nvSpPr>
      <dsp:spPr>
        <a:xfrm>
          <a:off x="0" y="3334713"/>
          <a:ext cx="93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3DCF5-2BE0-4369-BB9A-079BAECAD693}">
      <dsp:nvSpPr>
        <dsp:cNvPr id="0" name=""/>
        <dsp:cNvSpPr/>
      </dsp:nvSpPr>
      <dsp:spPr>
        <a:xfrm>
          <a:off x="0" y="3334713"/>
          <a:ext cx="9360000" cy="833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Mulighed for spørgsmål</a:t>
          </a:r>
          <a:endParaRPr lang="en-US" sz="2300" kern="1200"/>
        </a:p>
      </dsp:txBody>
      <dsp:txXfrm>
        <a:off x="0" y="3334713"/>
        <a:ext cx="9360000" cy="833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1C37-0855-46A0-8247-858A06EF50C1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E9FAC-3E4F-448D-9C44-99E451D142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85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E9FAC-3E4F-448D-9C44-99E451D142D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56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/>
          <a:srcRect t="26462" b="15455"/>
          <a:stretch/>
        </p:blipFill>
        <p:spPr>
          <a:xfrm>
            <a:off x="-2536594" y="-39756"/>
            <a:ext cx="9962163" cy="7394714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6096000" y="-1"/>
            <a:ext cx="6822140" cy="7279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ktangel 14"/>
          <p:cNvSpPr/>
          <p:nvPr/>
        </p:nvSpPr>
        <p:spPr>
          <a:xfrm>
            <a:off x="3216614" y="1421130"/>
            <a:ext cx="5758771" cy="39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54036" y="2108353"/>
            <a:ext cx="5134257" cy="106723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/>
            <a:r>
              <a:rPr lang="en-GB" sz="6600" b="1" i="0" dirty="0">
                <a:latin typeface="Century Gothic" charset="0"/>
                <a:ea typeface="Century Gothic" charset="0"/>
                <a:cs typeface="Century Gothic" charset="0"/>
              </a:rPr>
              <a:t>OVERSKRIFT</a:t>
            </a:r>
            <a:endParaRPr lang="en-GB" b="1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Pladsholder til slidenumm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5F7C53-2353-EA40-915D-D72B5532C2C0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697351"/>
            <a:ext cx="1723061" cy="893295"/>
          </a:xfrm>
          <a:prstGeom prst="rect">
            <a:avLst/>
          </a:prstGeom>
        </p:spPr>
      </p:pic>
      <p:cxnSp>
        <p:nvCxnSpPr>
          <p:cNvPr id="19" name="Lige forbindelse 18"/>
          <p:cNvCxnSpPr/>
          <p:nvPr/>
        </p:nvCxnSpPr>
        <p:spPr>
          <a:xfrm>
            <a:off x="4293492" y="4020958"/>
            <a:ext cx="3605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ndertitel 2"/>
          <p:cNvSpPr txBox="1">
            <a:spLocks/>
          </p:cNvSpPr>
          <p:nvPr/>
        </p:nvSpPr>
        <p:spPr>
          <a:xfrm>
            <a:off x="11353800" y="0"/>
            <a:ext cx="5134257" cy="82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0" hasCustomPrompt="1"/>
          </p:nvPr>
        </p:nvSpPr>
        <p:spPr>
          <a:xfrm>
            <a:off x="3554413" y="4175125"/>
            <a:ext cx="5133975" cy="833438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600" b="0" i="1" dirty="0" err="1">
                <a:latin typeface="Century Gothic" charset="0"/>
                <a:ea typeface="Century Gothic" charset="0"/>
                <a:cs typeface="Century Gothic" charset="0"/>
              </a:rPr>
              <a:t>Hvem</a:t>
            </a:r>
            <a:r>
              <a:rPr lang="en-GB" sz="1600" b="0" i="1" dirty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hvad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hvornår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hvorfor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dette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ppt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lavet</a:t>
            </a:r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1" hasCustomPrompt="1"/>
          </p:nvPr>
        </p:nvSpPr>
        <p:spPr>
          <a:xfrm>
            <a:off x="3554036" y="3197901"/>
            <a:ext cx="5134257" cy="664906"/>
          </a:xfrm>
        </p:spPr>
        <p:txBody>
          <a:bodyPr>
            <a:no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da-DK" dirty="0"/>
              <a:t>Underoverskrift</a:t>
            </a:r>
            <a:endParaRPr lang="en-GB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/>
          <a:srcRect t="26462" b="15455"/>
          <a:stretch/>
        </p:blipFill>
        <p:spPr>
          <a:xfrm>
            <a:off x="-2536594" y="-39756"/>
            <a:ext cx="9962163" cy="7394714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6096000" y="-1"/>
            <a:ext cx="6822140" cy="7279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ktangel 17"/>
          <p:cNvSpPr/>
          <p:nvPr userDrawn="1"/>
        </p:nvSpPr>
        <p:spPr>
          <a:xfrm>
            <a:off x="3216614" y="1421130"/>
            <a:ext cx="5758771" cy="39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4293492" y="4020958"/>
            <a:ext cx="3605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Undertitel 2"/>
          <p:cNvSpPr txBox="1">
            <a:spLocks/>
          </p:cNvSpPr>
          <p:nvPr userDrawn="1"/>
        </p:nvSpPr>
        <p:spPr>
          <a:xfrm>
            <a:off x="11353800" y="0"/>
            <a:ext cx="5134257" cy="82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30" y="5828180"/>
            <a:ext cx="1723061" cy="8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/>
          <a:srcRect t="26462" b="15455"/>
          <a:stretch/>
        </p:blipFill>
        <p:spPr>
          <a:xfrm>
            <a:off x="-2536594" y="-39756"/>
            <a:ext cx="9962163" cy="7394714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6096000" y="-1"/>
            <a:ext cx="6822140" cy="7279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ktangel 14"/>
          <p:cNvSpPr/>
          <p:nvPr userDrawn="1"/>
        </p:nvSpPr>
        <p:spPr>
          <a:xfrm>
            <a:off x="3216614" y="1421130"/>
            <a:ext cx="5758771" cy="39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54036" y="2108353"/>
            <a:ext cx="5134257" cy="106723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/>
            <a:r>
              <a:rPr lang="en-GB" sz="6600" b="1" i="0" dirty="0">
                <a:latin typeface="Century Gothic" charset="0"/>
                <a:ea typeface="Century Gothic" charset="0"/>
                <a:cs typeface="Century Gothic" charset="0"/>
              </a:rPr>
              <a:t>OVERSKRIFT</a:t>
            </a:r>
            <a:endParaRPr lang="en-GB" b="1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Pladsholder til slidenumm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5F7C53-2353-EA40-915D-D72B5532C2C0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697351"/>
            <a:ext cx="1723061" cy="893295"/>
          </a:xfrm>
          <a:prstGeom prst="rect">
            <a:avLst/>
          </a:prstGeom>
        </p:spPr>
      </p:pic>
      <p:cxnSp>
        <p:nvCxnSpPr>
          <p:cNvPr id="19" name="Lige forbindelse 18"/>
          <p:cNvCxnSpPr/>
          <p:nvPr userDrawn="1"/>
        </p:nvCxnSpPr>
        <p:spPr>
          <a:xfrm>
            <a:off x="4293492" y="4020958"/>
            <a:ext cx="3605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ndertitel 2"/>
          <p:cNvSpPr txBox="1">
            <a:spLocks/>
          </p:cNvSpPr>
          <p:nvPr userDrawn="1"/>
        </p:nvSpPr>
        <p:spPr>
          <a:xfrm>
            <a:off x="11353800" y="0"/>
            <a:ext cx="5134257" cy="82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0" hasCustomPrompt="1"/>
          </p:nvPr>
        </p:nvSpPr>
        <p:spPr>
          <a:xfrm>
            <a:off x="3554413" y="4175125"/>
            <a:ext cx="5133975" cy="833438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600" b="0" i="1" dirty="0" err="1">
                <a:latin typeface="Century Gothic" charset="0"/>
                <a:ea typeface="Century Gothic" charset="0"/>
                <a:cs typeface="Century Gothic" charset="0"/>
              </a:rPr>
              <a:t>Hvem</a:t>
            </a:r>
            <a:r>
              <a:rPr lang="en-GB" sz="1600" b="0" i="1" dirty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hvad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hvornår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hvorfor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dette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ppt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lavet</a:t>
            </a:r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1" hasCustomPrompt="1"/>
          </p:nvPr>
        </p:nvSpPr>
        <p:spPr>
          <a:xfrm>
            <a:off x="3554036" y="3197901"/>
            <a:ext cx="5134257" cy="664906"/>
          </a:xfrm>
        </p:spPr>
        <p:txBody>
          <a:bodyPr>
            <a:no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da-DK" dirty="0"/>
              <a:t>Underoverskrift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7" name="Ellipse 6"/>
          <p:cNvSpPr/>
          <p:nvPr userDrawn="1"/>
        </p:nvSpPr>
        <p:spPr>
          <a:xfrm>
            <a:off x="4210050" y="1543050"/>
            <a:ext cx="3771900" cy="37719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93789" y="-3523229"/>
            <a:ext cx="11159560" cy="14261540"/>
          </a:xfrm>
          <a:prstGeom prst="rect">
            <a:avLst/>
          </a:prstGeom>
        </p:spPr>
      </p:pic>
      <p:sp>
        <p:nvSpPr>
          <p:cNvPr id="22" name="Rektangel 21"/>
          <p:cNvSpPr/>
          <p:nvPr userDrawn="1"/>
        </p:nvSpPr>
        <p:spPr>
          <a:xfrm>
            <a:off x="3216614" y="1421130"/>
            <a:ext cx="5758771" cy="39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697351"/>
            <a:ext cx="1723061" cy="893295"/>
          </a:xfrm>
          <a:prstGeom prst="rect">
            <a:avLst/>
          </a:prstGeom>
        </p:spPr>
      </p:pic>
      <p:sp>
        <p:nvSpPr>
          <p:cNvPr id="37" name="Titel 1"/>
          <p:cNvSpPr>
            <a:spLocks noGrp="1"/>
          </p:cNvSpPr>
          <p:nvPr>
            <p:ph type="ctrTitle" hasCustomPrompt="1"/>
          </p:nvPr>
        </p:nvSpPr>
        <p:spPr>
          <a:xfrm>
            <a:off x="3554036" y="2108353"/>
            <a:ext cx="5134257" cy="106723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/>
            <a:r>
              <a:rPr lang="en-GB" sz="6600" b="1" i="0" dirty="0">
                <a:latin typeface="Century Gothic" charset="0"/>
                <a:ea typeface="Century Gothic" charset="0"/>
                <a:cs typeface="Century Gothic" charset="0"/>
              </a:rPr>
              <a:t>OVERSKRIFT</a:t>
            </a:r>
            <a:endParaRPr lang="en-GB" b="1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8" name="Lige forbindelse 37"/>
          <p:cNvCxnSpPr/>
          <p:nvPr userDrawn="1"/>
        </p:nvCxnSpPr>
        <p:spPr>
          <a:xfrm>
            <a:off x="4293492" y="4020958"/>
            <a:ext cx="3605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adsholder til tekst 22"/>
          <p:cNvSpPr>
            <a:spLocks noGrp="1"/>
          </p:cNvSpPr>
          <p:nvPr>
            <p:ph type="body" sz="quarter" idx="10" hasCustomPrompt="1"/>
          </p:nvPr>
        </p:nvSpPr>
        <p:spPr>
          <a:xfrm>
            <a:off x="3554413" y="4175125"/>
            <a:ext cx="5133975" cy="833438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600" b="0" i="1" dirty="0" err="1">
                <a:latin typeface="Century Gothic" charset="0"/>
                <a:ea typeface="Century Gothic" charset="0"/>
                <a:cs typeface="Century Gothic" charset="0"/>
              </a:rPr>
              <a:t>Hvem</a:t>
            </a:r>
            <a:r>
              <a:rPr lang="en-GB" sz="1600" b="0" i="1" dirty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hvad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hvornår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hvorfor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dette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ppt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lavet</a:t>
            </a:r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40" name="Pladsholder til indhold 27"/>
          <p:cNvSpPr>
            <a:spLocks noGrp="1"/>
          </p:cNvSpPr>
          <p:nvPr>
            <p:ph sz="quarter" idx="11" hasCustomPrompt="1"/>
          </p:nvPr>
        </p:nvSpPr>
        <p:spPr>
          <a:xfrm>
            <a:off x="3554036" y="3197901"/>
            <a:ext cx="5134257" cy="664906"/>
          </a:xfrm>
        </p:spPr>
        <p:txBody>
          <a:bodyPr>
            <a:no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da-DK" dirty="0"/>
              <a:t>Underoverskrift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Pr>
        <a:solidFill>
          <a:srgbClr val="C6D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30868" y="415924"/>
            <a:ext cx="9360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0868" y="1876424"/>
            <a:ext cx="9360000" cy="4151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8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bg>
      <p:bgPr>
        <a:solidFill>
          <a:srgbClr val="C6D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30868" y="415924"/>
            <a:ext cx="93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0868" y="1876424"/>
            <a:ext cx="9360000" cy="41518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cxnSp>
        <p:nvCxnSpPr>
          <p:cNvPr id="44" name="Lige forbindelse 43"/>
          <p:cNvCxnSpPr/>
          <p:nvPr/>
        </p:nvCxnSpPr>
        <p:spPr>
          <a:xfrm flipV="1">
            <a:off x="10176148" y="3700130"/>
            <a:ext cx="2238654" cy="172617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/>
          <p:cNvCxnSpPr/>
          <p:nvPr/>
        </p:nvCxnSpPr>
        <p:spPr>
          <a:xfrm flipV="1">
            <a:off x="9153154" y="5411911"/>
            <a:ext cx="1042781" cy="15283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/>
          <p:nvPr/>
        </p:nvCxnSpPr>
        <p:spPr>
          <a:xfrm flipV="1">
            <a:off x="8102114" y="6176672"/>
            <a:ext cx="366972" cy="1089184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/>
          <p:cNvCxnSpPr/>
          <p:nvPr/>
        </p:nvCxnSpPr>
        <p:spPr>
          <a:xfrm flipV="1">
            <a:off x="7529220" y="5538544"/>
            <a:ext cx="1669207" cy="145689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forbindelse 54"/>
          <p:cNvCxnSpPr/>
          <p:nvPr/>
        </p:nvCxnSpPr>
        <p:spPr>
          <a:xfrm flipV="1">
            <a:off x="8479972" y="5780314"/>
            <a:ext cx="424542" cy="128701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forbindelse 56"/>
          <p:cNvCxnSpPr/>
          <p:nvPr/>
        </p:nvCxnSpPr>
        <p:spPr>
          <a:xfrm flipV="1">
            <a:off x="8850085" y="5552435"/>
            <a:ext cx="432126" cy="144299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ge forbindelse 58"/>
          <p:cNvCxnSpPr/>
          <p:nvPr/>
        </p:nvCxnSpPr>
        <p:spPr>
          <a:xfrm flipV="1">
            <a:off x="7669091" y="6530912"/>
            <a:ext cx="366972" cy="1089184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ktangel med enkelt afklippet og afrundet hjørne 63"/>
          <p:cNvSpPr/>
          <p:nvPr/>
        </p:nvSpPr>
        <p:spPr>
          <a:xfrm rot="17490695">
            <a:off x="-1113599" y="5594912"/>
            <a:ext cx="2553596" cy="2526178"/>
          </a:xfrm>
          <a:prstGeom prst="snipRoundRect">
            <a:avLst/>
          </a:prstGeom>
          <a:solidFill>
            <a:srgbClr val="ECEDB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Lige forbindelse 64"/>
          <p:cNvCxnSpPr/>
          <p:nvPr/>
        </p:nvCxnSpPr>
        <p:spPr>
          <a:xfrm flipV="1">
            <a:off x="-1324813" y="5441340"/>
            <a:ext cx="1400296" cy="107973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ge forbindelse 65"/>
          <p:cNvCxnSpPr/>
          <p:nvPr/>
        </p:nvCxnSpPr>
        <p:spPr>
          <a:xfrm flipV="1">
            <a:off x="-1280551" y="5599035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/>
          <p:cNvCxnSpPr/>
          <p:nvPr/>
        </p:nvCxnSpPr>
        <p:spPr>
          <a:xfrm flipV="1">
            <a:off x="-1123485" y="5711271"/>
            <a:ext cx="1829701" cy="145689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ge forbindelse 67"/>
          <p:cNvCxnSpPr/>
          <p:nvPr/>
        </p:nvCxnSpPr>
        <p:spPr>
          <a:xfrm flipV="1">
            <a:off x="-649818" y="5847509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ktangel med enkelt afklippet og afrundet hjørne 68"/>
          <p:cNvSpPr/>
          <p:nvPr/>
        </p:nvSpPr>
        <p:spPr>
          <a:xfrm rot="20127515">
            <a:off x="27402" y="6764562"/>
            <a:ext cx="2553596" cy="2526178"/>
          </a:xfrm>
          <a:prstGeom prst="snipRoundRect">
            <a:avLst/>
          </a:prstGeom>
          <a:solidFill>
            <a:schemeClr val="tx1">
              <a:lumMod val="50000"/>
              <a:lumOff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Lige forbindelse 17"/>
          <p:cNvCxnSpPr/>
          <p:nvPr userDrawn="1"/>
        </p:nvCxnSpPr>
        <p:spPr>
          <a:xfrm flipV="1">
            <a:off x="10176148" y="3700130"/>
            <a:ext cx="2238654" cy="172617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 userDrawn="1"/>
        </p:nvCxnSpPr>
        <p:spPr>
          <a:xfrm flipV="1">
            <a:off x="9153154" y="5411911"/>
            <a:ext cx="1042781" cy="15283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 userDrawn="1"/>
        </p:nvCxnSpPr>
        <p:spPr>
          <a:xfrm flipV="1">
            <a:off x="8102114" y="6176672"/>
            <a:ext cx="366972" cy="1089184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7529220" y="5538544"/>
            <a:ext cx="1669207" cy="145689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 userDrawn="1"/>
        </p:nvCxnSpPr>
        <p:spPr>
          <a:xfrm flipV="1">
            <a:off x="8479972" y="5780314"/>
            <a:ext cx="424542" cy="128701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 userDrawn="1"/>
        </p:nvCxnSpPr>
        <p:spPr>
          <a:xfrm flipV="1">
            <a:off x="8850085" y="5552435"/>
            <a:ext cx="432126" cy="144299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 userDrawn="1"/>
        </p:nvCxnSpPr>
        <p:spPr>
          <a:xfrm flipV="1">
            <a:off x="7669091" y="6530912"/>
            <a:ext cx="366972" cy="1089184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med enkelt afklippet og afrundet hjørne 24"/>
          <p:cNvSpPr/>
          <p:nvPr userDrawn="1"/>
        </p:nvSpPr>
        <p:spPr>
          <a:xfrm rot="17490695">
            <a:off x="-1113599" y="5594912"/>
            <a:ext cx="2553596" cy="2526178"/>
          </a:xfrm>
          <a:prstGeom prst="snipRoundRect">
            <a:avLst/>
          </a:prstGeom>
          <a:solidFill>
            <a:srgbClr val="ECEDB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Lige forbindelse 25"/>
          <p:cNvCxnSpPr/>
          <p:nvPr userDrawn="1"/>
        </p:nvCxnSpPr>
        <p:spPr>
          <a:xfrm flipV="1">
            <a:off x="-1324813" y="5441340"/>
            <a:ext cx="1400296" cy="107973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 userDrawn="1"/>
        </p:nvCxnSpPr>
        <p:spPr>
          <a:xfrm flipV="1">
            <a:off x="-1280551" y="5599035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 flipV="1">
            <a:off x="-1123485" y="5711271"/>
            <a:ext cx="1829701" cy="145689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 userDrawn="1"/>
        </p:nvCxnSpPr>
        <p:spPr>
          <a:xfrm flipV="1">
            <a:off x="-649818" y="5847509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med enkelt afklippet og afrundet hjørne 29"/>
          <p:cNvSpPr/>
          <p:nvPr userDrawn="1"/>
        </p:nvSpPr>
        <p:spPr>
          <a:xfrm rot="20127515">
            <a:off x="27402" y="6764562"/>
            <a:ext cx="2553596" cy="2526178"/>
          </a:xfrm>
          <a:prstGeom prst="snipRoundRect">
            <a:avLst/>
          </a:prstGeom>
          <a:solidFill>
            <a:schemeClr val="tx1">
              <a:lumMod val="50000"/>
              <a:lumOff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16000" y="415926"/>
            <a:ext cx="93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16000" y="1876426"/>
            <a:ext cx="9360000" cy="4168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525119" y="-159809"/>
            <a:ext cx="9725453" cy="717761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4525119" y="-159809"/>
            <a:ext cx="9725453" cy="71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30863" y="845844"/>
            <a:ext cx="9360000" cy="2852737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C6D433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30863" y="3928769"/>
            <a:ext cx="93600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cxnSp>
        <p:nvCxnSpPr>
          <p:cNvPr id="8" name="Lige forbindelse 7"/>
          <p:cNvCxnSpPr/>
          <p:nvPr/>
        </p:nvCxnSpPr>
        <p:spPr>
          <a:xfrm>
            <a:off x="4216400" y="3807293"/>
            <a:ext cx="36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291666" y="1219200"/>
            <a:ext cx="1608667" cy="16086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4216400" y="3807293"/>
            <a:ext cx="36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5291666" y="1219200"/>
            <a:ext cx="1608667" cy="16086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7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rekant 46"/>
          <p:cNvSpPr/>
          <p:nvPr/>
        </p:nvSpPr>
        <p:spPr>
          <a:xfrm rot="5810762">
            <a:off x="2018786" y="5913199"/>
            <a:ext cx="1379913" cy="1280160"/>
          </a:xfrm>
          <a:prstGeom prst="triangle">
            <a:avLst>
              <a:gd name="adj" fmla="val 92766"/>
            </a:avLst>
          </a:prstGeo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ktangel med enkelt afklippet og afrundet hjørne 34"/>
          <p:cNvSpPr/>
          <p:nvPr/>
        </p:nvSpPr>
        <p:spPr>
          <a:xfrm rot="17490695">
            <a:off x="-404988" y="5422184"/>
            <a:ext cx="2553596" cy="2526178"/>
          </a:xfrm>
          <a:prstGeom prst="snipRoundRect">
            <a:avLst/>
          </a:prstGeom>
          <a:solidFill>
            <a:srgbClr val="ECEDB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6D433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0862" y="1825625"/>
            <a:ext cx="4588937" cy="39329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18663" cy="3932979"/>
          </a:xfrm>
          <a:noFill/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cxnSp>
        <p:nvCxnSpPr>
          <p:cNvPr id="13" name="Lige forbindelse 12"/>
          <p:cNvCxnSpPr/>
          <p:nvPr/>
        </p:nvCxnSpPr>
        <p:spPr>
          <a:xfrm flipV="1">
            <a:off x="-616202" y="5268612"/>
            <a:ext cx="1400296" cy="107973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/>
          <p:cNvCxnSpPr/>
          <p:nvPr/>
        </p:nvCxnSpPr>
        <p:spPr>
          <a:xfrm flipV="1">
            <a:off x="-571940" y="5426307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/>
          <p:nvPr/>
        </p:nvCxnSpPr>
        <p:spPr>
          <a:xfrm flipV="1">
            <a:off x="-414874" y="5538543"/>
            <a:ext cx="1829701" cy="145689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/>
          <p:nvPr/>
        </p:nvCxnSpPr>
        <p:spPr>
          <a:xfrm flipV="1">
            <a:off x="58793" y="5674781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ekant 11"/>
          <p:cNvSpPr/>
          <p:nvPr userDrawn="1"/>
        </p:nvSpPr>
        <p:spPr>
          <a:xfrm rot="5810762">
            <a:off x="2018786" y="5913199"/>
            <a:ext cx="1379913" cy="1280160"/>
          </a:xfrm>
          <a:prstGeom prst="triangle">
            <a:avLst>
              <a:gd name="adj" fmla="val 92766"/>
            </a:avLst>
          </a:prstGeo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ktangel med enkelt afklippet og afrundet hjørne 13"/>
          <p:cNvSpPr/>
          <p:nvPr userDrawn="1"/>
        </p:nvSpPr>
        <p:spPr>
          <a:xfrm rot="17490695">
            <a:off x="-404988" y="5422184"/>
            <a:ext cx="2553596" cy="2526178"/>
          </a:xfrm>
          <a:prstGeom prst="snipRoundRect">
            <a:avLst/>
          </a:prstGeom>
          <a:solidFill>
            <a:srgbClr val="ECEDB3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Lige forbindelse 14"/>
          <p:cNvCxnSpPr/>
          <p:nvPr userDrawn="1"/>
        </p:nvCxnSpPr>
        <p:spPr>
          <a:xfrm flipV="1">
            <a:off x="-616202" y="5268612"/>
            <a:ext cx="1400296" cy="107973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 flipV="1">
            <a:off x="-571940" y="5426307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 flipV="1">
            <a:off x="-414874" y="5538543"/>
            <a:ext cx="1829701" cy="1456891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 flipV="1">
            <a:off x="58793" y="5674781"/>
            <a:ext cx="1626037" cy="1340126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582" y="355600"/>
            <a:ext cx="9406856" cy="1325563"/>
          </a:xfrm>
          <a:solidFill>
            <a:srgbClr val="C6D4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30863" y="1681163"/>
            <a:ext cx="45667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430863" y="2505075"/>
            <a:ext cx="4566712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66551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66551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7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4210050" y="1543050"/>
            <a:ext cx="3771900" cy="37719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Ellipse 3"/>
          <p:cNvSpPr/>
          <p:nvPr userDrawn="1"/>
        </p:nvSpPr>
        <p:spPr>
          <a:xfrm>
            <a:off x="4210050" y="1543050"/>
            <a:ext cx="3771900" cy="37719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2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93789" y="-3523229"/>
            <a:ext cx="11159560" cy="14261540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3216614" y="1421130"/>
            <a:ext cx="5758771" cy="39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697351"/>
            <a:ext cx="1723061" cy="893295"/>
          </a:xfrm>
          <a:prstGeom prst="rect">
            <a:avLst/>
          </a:prstGeom>
        </p:spPr>
      </p:pic>
      <p:sp>
        <p:nvSpPr>
          <p:cNvPr id="37" name="Titel 1"/>
          <p:cNvSpPr>
            <a:spLocks noGrp="1"/>
          </p:cNvSpPr>
          <p:nvPr>
            <p:ph type="ctrTitle" hasCustomPrompt="1"/>
          </p:nvPr>
        </p:nvSpPr>
        <p:spPr>
          <a:xfrm>
            <a:off x="3554036" y="2108353"/>
            <a:ext cx="5134257" cy="106723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/>
            <a:r>
              <a:rPr lang="en-GB" sz="6600" b="1" i="0" dirty="0">
                <a:latin typeface="Century Gothic" charset="0"/>
                <a:ea typeface="Century Gothic" charset="0"/>
                <a:cs typeface="Century Gothic" charset="0"/>
              </a:rPr>
              <a:t>OVERSKRIFT</a:t>
            </a:r>
            <a:endParaRPr lang="en-GB" b="1" i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8" name="Lige forbindelse 37"/>
          <p:cNvCxnSpPr/>
          <p:nvPr/>
        </p:nvCxnSpPr>
        <p:spPr>
          <a:xfrm>
            <a:off x="4293492" y="4020958"/>
            <a:ext cx="3605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ladsholder til tekst 22"/>
          <p:cNvSpPr>
            <a:spLocks noGrp="1"/>
          </p:cNvSpPr>
          <p:nvPr>
            <p:ph type="body" sz="quarter" idx="10" hasCustomPrompt="1"/>
          </p:nvPr>
        </p:nvSpPr>
        <p:spPr>
          <a:xfrm>
            <a:off x="3554413" y="4175125"/>
            <a:ext cx="5133975" cy="833438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600" b="0" i="1" dirty="0" err="1">
                <a:latin typeface="Century Gothic" charset="0"/>
                <a:ea typeface="Century Gothic" charset="0"/>
                <a:cs typeface="Century Gothic" charset="0"/>
              </a:rPr>
              <a:t>Hvem</a:t>
            </a:r>
            <a:r>
              <a:rPr lang="en-GB" sz="1600" b="0" i="1" dirty="0"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hvad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hvornår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hvorfor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dette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ppt</a:t>
            </a:r>
            <a:r>
              <a:rPr lang="en-GB" sz="1600" b="0" i="1" baseline="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b="0" i="1" baseline="0" dirty="0" err="1">
                <a:latin typeface="Century Gothic" charset="0"/>
                <a:ea typeface="Century Gothic" charset="0"/>
                <a:cs typeface="Century Gothic" charset="0"/>
              </a:rPr>
              <a:t>lavet</a:t>
            </a:r>
            <a:endParaRPr lang="en-GB" sz="100" b="0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40" name="Pladsholder til indhold 27"/>
          <p:cNvSpPr>
            <a:spLocks noGrp="1"/>
          </p:cNvSpPr>
          <p:nvPr>
            <p:ph sz="quarter" idx="11" hasCustomPrompt="1"/>
          </p:nvPr>
        </p:nvSpPr>
        <p:spPr>
          <a:xfrm>
            <a:off x="3554036" y="3197901"/>
            <a:ext cx="5134257" cy="664906"/>
          </a:xfrm>
        </p:spPr>
        <p:txBody>
          <a:bodyPr>
            <a:no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da-DK" dirty="0"/>
              <a:t>Underoverskrift</a:t>
            </a:r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93789" y="-3523229"/>
            <a:ext cx="11159560" cy="14261540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3216614" y="1421130"/>
            <a:ext cx="5758771" cy="39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697351"/>
            <a:ext cx="1723061" cy="893295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4293492" y="4020958"/>
            <a:ext cx="3605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430863" y="432856"/>
            <a:ext cx="93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30863" y="1927223"/>
            <a:ext cx="9360000" cy="390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430863" y="6165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FA5F-3D24-184F-859F-885E473B4276}" type="datetimeFigureOut">
              <a:rPr lang="en-GB" smtClean="0"/>
              <a:t>25/11/2025</a:t>
            </a:fld>
            <a:endParaRPr lang="en-GB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30" y="5828180"/>
            <a:ext cx="1723061" cy="8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49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pt.dk/wp-content/uploads/2021/04/dpt_2021-2_art101-1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Velkommen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body" sz="quarter" idx="10"/>
          </p:nvPr>
        </p:nvSpPr>
        <p:spPr>
          <a:xfrm>
            <a:off x="3554036" y="3335551"/>
            <a:ext cx="5134257" cy="610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Simulation</a:t>
            </a:r>
          </a:p>
        </p:txBody>
      </p:sp>
      <p:sp>
        <p:nvSpPr>
          <p:cNvPr id="9" name="Undertitel 2"/>
          <p:cNvSpPr txBox="1">
            <a:spLocks/>
          </p:cNvSpPr>
          <p:nvPr/>
        </p:nvSpPr>
        <p:spPr>
          <a:xfrm>
            <a:off x="3554036" y="4105803"/>
            <a:ext cx="5261352" cy="82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a-DK" sz="2400" i="1" dirty="0"/>
              <a:t>Pædagogisk assistent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CD973-ADBE-B4CD-1865-410A6690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Pædagogisk takt: at skabe en kobling mellem det teoretiske og praktiske.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AB31E72-1840-A2BF-046E-B9CB879CD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650" y="1635040"/>
            <a:ext cx="9359900" cy="380245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26AB39F-5CAE-8F2A-FD05-1C3ECE356948}"/>
              </a:ext>
            </a:extLst>
          </p:cNvPr>
          <p:cNvSpPr/>
          <p:nvPr/>
        </p:nvSpPr>
        <p:spPr>
          <a:xfrm>
            <a:off x="1524000" y="5878286"/>
            <a:ext cx="3886200" cy="563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(Juul, 2022),(Korsgaard, 2021). </a:t>
            </a:r>
          </a:p>
        </p:txBody>
      </p:sp>
    </p:spTree>
    <p:extLst>
      <p:ext uri="{BB962C8B-B14F-4D97-AF65-F5344CB8AC3E}">
        <p14:creationId xmlns:p14="http://schemas.microsoft.com/office/powerpoint/2010/main" val="133280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D4490-D44E-439E-4FC5-4B840EFD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Eksempler på pædagogisk takt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662CFF-7C5D-7E44-229A-710C550A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”</a:t>
            </a:r>
            <a:r>
              <a:rPr lang="da-DK" i="1" dirty="0"/>
              <a:t>Jeg skal genbesøge anerkende pædagogik. Jeg skal nemlig turde, at tale om følelser sammen med børnene. Og ikke kun være den, der laver aktiviteter med dem</a:t>
            </a:r>
            <a:r>
              <a:rPr lang="da-DK" dirty="0"/>
              <a:t>” </a:t>
            </a:r>
          </a:p>
          <a:p>
            <a:r>
              <a:rPr lang="da-DK" i="1" dirty="0"/>
              <a:t>”Jeg blev opmærksom på, at belønning hæmmer  mine muligheder for, at gå på opdagelse i barnets følelser”</a:t>
            </a:r>
          </a:p>
          <a:p>
            <a:r>
              <a:rPr lang="da-DK" i="1" dirty="0"/>
              <a:t>”Nu forstår jeg dialektik – det er et gensidig samspil mellem biologisk defekt og sociale omgivelser. Jeg som pædagogisk assistent skal justere de sociale omgivelser så borgerens handicap mindskes”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25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06424-F798-69E4-F94C-D7370BD6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Erfaring og erkendelse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D10098-3001-F763-0FF1-AB241300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Læring er erkendelse = at handle, undersøge og eksperimenterer. </a:t>
            </a:r>
          </a:p>
          <a:p>
            <a:r>
              <a:rPr lang="da-DK" dirty="0"/>
              <a:t>Det handler om, at tage fejl, at vælge forkert og komme galt afsted. </a:t>
            </a:r>
          </a:p>
          <a:p>
            <a:r>
              <a:rPr lang="da-DK" dirty="0"/>
              <a:t>Erfaringer gøres i en situation og i samspil med andre mennesker. </a:t>
            </a:r>
          </a:p>
          <a:p>
            <a:r>
              <a:rPr lang="da-DK" dirty="0"/>
              <a:t>Eksperimenterende handlinger og refleksiv tænkning, samt en procesdidaktisk undervisningsproces: giver underviser og elever udbytte og glæde af deres deltagelse.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352ED82-5983-6DA6-7476-4DD36A9EE53E}"/>
              </a:ext>
            </a:extLst>
          </p:cNvPr>
          <p:cNvSpPr/>
          <p:nvPr/>
        </p:nvSpPr>
        <p:spPr>
          <a:xfrm>
            <a:off x="1796143" y="6139543"/>
            <a:ext cx="3755571" cy="424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(Munch, 2024)</a:t>
            </a:r>
          </a:p>
        </p:txBody>
      </p:sp>
    </p:spTree>
    <p:extLst>
      <p:ext uri="{BB962C8B-B14F-4D97-AF65-F5344CB8AC3E}">
        <p14:creationId xmlns:p14="http://schemas.microsoft.com/office/powerpoint/2010/main" val="165902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77377-000B-B848-4A4F-104B0F47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Eksempler (forberedelse) – Dewey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96C9E9-BAD1-D1D7-5676-D684DF381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Casearbejde </a:t>
            </a:r>
          </a:p>
          <a:p>
            <a:r>
              <a:rPr lang="da-DK" dirty="0"/>
              <a:t>Praktiske øvelser </a:t>
            </a:r>
          </a:p>
          <a:p>
            <a:r>
              <a:rPr lang="da-DK" dirty="0"/>
              <a:t>Mini simulation </a:t>
            </a:r>
          </a:p>
          <a:p>
            <a:r>
              <a:rPr lang="da-DK" dirty="0"/>
              <a:t>Videoer </a:t>
            </a:r>
          </a:p>
          <a:p>
            <a:r>
              <a:rPr lang="da-DK" dirty="0"/>
              <a:t>Bevægelsesaktiviteter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51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246B1-54CF-F314-D840-CA41CC4D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135390"/>
            <a:ext cx="9360000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Eksempel på en praktisk øvelse (forberedelse)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1959F3C-777D-B441-B075-36C58F3F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0" y="1413164"/>
            <a:ext cx="10097429" cy="3786478"/>
          </a:xfrm>
          <a:noFill/>
        </p:spPr>
      </p:pic>
    </p:spTree>
    <p:extLst>
      <p:ext uri="{BB962C8B-B14F-4D97-AF65-F5344CB8AC3E}">
        <p14:creationId xmlns:p14="http://schemas.microsoft.com/office/powerpoint/2010/main" val="265219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5D615-F4F1-F5C4-5547-86E16E35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Verdensvendt undervisning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BD3356-48DE-23DF-9604-A5CD149FA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"Verdensvendt undervisning" sigter mod, at eleven lærer at forholde sig til verden uden for sig selv og forstå sin egen plads i den.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Undervisning taler her til, at eleven ikke kun opnår viden (</a:t>
            </a:r>
            <a:r>
              <a:rPr lang="da-DK" b="1" dirty="0"/>
              <a:t>hovedet</a:t>
            </a:r>
            <a:r>
              <a:rPr lang="da-DK" dirty="0"/>
              <a:t>), men også udvikler praktiske færdigheder (</a:t>
            </a:r>
            <a:r>
              <a:rPr lang="da-DK" b="1" dirty="0"/>
              <a:t>hånden</a:t>
            </a:r>
            <a:r>
              <a:rPr lang="da-DK" dirty="0"/>
              <a:t>), og et personligt, etisk engagement (</a:t>
            </a:r>
            <a:r>
              <a:rPr lang="da-DK" b="1" dirty="0"/>
              <a:t>hjertet</a:t>
            </a:r>
            <a:r>
              <a:rPr lang="da-DK" dirty="0"/>
              <a:t>) i forhold til de globale og lokale udfordringer, de møder i verden. </a:t>
            </a:r>
            <a:r>
              <a:rPr lang="da-DK" u="sng" dirty="0"/>
              <a:t>Målet er:</a:t>
            </a:r>
            <a:r>
              <a:rPr lang="da-DK" dirty="0"/>
              <a:t> at vække elevernes lyst til at engagere sig i livet og verden.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5B1EDE6-86EE-92AE-D55F-5EDE826BEA98}"/>
              </a:ext>
            </a:extLst>
          </p:cNvPr>
          <p:cNvSpPr/>
          <p:nvPr/>
        </p:nvSpPr>
        <p:spPr>
          <a:xfrm>
            <a:off x="1937657" y="6045200"/>
            <a:ext cx="4963886" cy="518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(Biesta, 2022), (Biesta, 2024).</a:t>
            </a:r>
          </a:p>
        </p:txBody>
      </p:sp>
    </p:spTree>
    <p:extLst>
      <p:ext uri="{BB962C8B-B14F-4D97-AF65-F5344CB8AC3E}">
        <p14:creationId xmlns:p14="http://schemas.microsoft.com/office/powerpoint/2010/main" val="188803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5E14B-7CE1-236D-E064-D96DDBD9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Hoved, hånd og hjerte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0BB441A-5016-3772-8109-F2553972B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989" y="4779944"/>
            <a:ext cx="1968068" cy="1325563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F562F23-BECB-44D5-82EA-5790A43AD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989" y="1643649"/>
            <a:ext cx="1968068" cy="142612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AC05FD9-6E6A-DD15-3D71-5B63EFA0B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397" y="3451662"/>
            <a:ext cx="1663260" cy="93621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1D1EEF1-4945-179E-34F0-EC670E87BB07}"/>
              </a:ext>
            </a:extLst>
          </p:cNvPr>
          <p:cNvSpPr txBox="1"/>
          <p:nvPr/>
        </p:nvSpPr>
        <p:spPr>
          <a:xfrm>
            <a:off x="4637314" y="1948495"/>
            <a:ext cx="496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Spørgsmål til hænderne</a:t>
            </a:r>
            <a:r>
              <a:rPr lang="da-DK" dirty="0"/>
              <a:t>: Hvad gjorde du? Hvad skete der i situationen? Hvad foretog du dig da det skete?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1CF7A4F-786A-C86A-7B72-35377067D3E1}"/>
              </a:ext>
            </a:extLst>
          </p:cNvPr>
          <p:cNvSpPr txBox="1"/>
          <p:nvPr/>
        </p:nvSpPr>
        <p:spPr>
          <a:xfrm>
            <a:off x="4637314" y="3550437"/>
            <a:ext cx="560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Spørgsmål til hjertet: </a:t>
            </a:r>
            <a:r>
              <a:rPr lang="da-DK" dirty="0"/>
              <a:t>Hvad følte du? Hvordan havde du det i situationen? Hvad gjorde det ved dig?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AA1C92B-C683-D903-A2F6-CCF8F4239D9A}"/>
              </a:ext>
            </a:extLst>
          </p:cNvPr>
          <p:cNvSpPr txBox="1"/>
          <p:nvPr/>
        </p:nvSpPr>
        <p:spPr>
          <a:xfrm>
            <a:off x="4637314" y="4985657"/>
            <a:ext cx="496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Spørgsmål til hovedet: </a:t>
            </a:r>
            <a:r>
              <a:rPr lang="da-DK" dirty="0"/>
              <a:t>Hvilke tænker gjorde du dig i situationen? Hvilke faglige overvejelser gjorde du dig?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D2A51E5-5234-D0EC-2E7D-F8F62A218F66}"/>
              </a:ext>
            </a:extLst>
          </p:cNvPr>
          <p:cNvSpPr/>
          <p:nvPr/>
        </p:nvSpPr>
        <p:spPr>
          <a:xfrm>
            <a:off x="1741714" y="6105507"/>
            <a:ext cx="2895600" cy="511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(Biesta, 2024).</a:t>
            </a:r>
          </a:p>
        </p:txBody>
      </p:sp>
    </p:spTree>
    <p:extLst>
      <p:ext uri="{BB962C8B-B14F-4D97-AF65-F5344CB8AC3E}">
        <p14:creationId xmlns:p14="http://schemas.microsoft.com/office/powerpoint/2010/main" val="374308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C2667-C698-B410-CE90-61D178FC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8" y="415924"/>
            <a:ext cx="9360000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Udfordringer med figurantrollen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C1F76EB-DA20-98DE-2484-53168F3B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391" b="16162"/>
          <a:stretch>
            <a:fillRect/>
          </a:stretch>
        </p:blipFill>
        <p:spPr>
          <a:xfrm>
            <a:off x="1430868" y="1876424"/>
            <a:ext cx="9360000" cy="4151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8485F-012E-332B-5396-B801C441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Storyboard rette mod Pædagogisk assistent uddannelsen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2F0B53-25C5-9FE0-3DB1-005E1E63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Jeg inddeler jer i grupper, og hver gruppe får udleveret et storyboard.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Sammen skal I drøfte, </a:t>
            </a:r>
            <a:r>
              <a:rPr lang="da-DK" b="1" dirty="0"/>
              <a:t>hvordan simulationen kan implementeres på netop jeres uddannelsesinstitution</a:t>
            </a:r>
            <a:r>
              <a:rPr lang="da-DK" dirty="0"/>
              <a:t>, og hvilke muligheder og udfordringer I ser udfolde sig.</a:t>
            </a:r>
          </a:p>
        </p:txBody>
      </p:sp>
    </p:spTree>
    <p:extLst>
      <p:ext uri="{BB962C8B-B14F-4D97-AF65-F5344CB8AC3E}">
        <p14:creationId xmlns:p14="http://schemas.microsoft.com/office/powerpoint/2010/main" val="2622706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678EC2-9B22-5DBB-508B-A971E6A5C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036" y="2238981"/>
            <a:ext cx="5134257" cy="1067230"/>
          </a:xfrm>
        </p:spPr>
        <p:txBody>
          <a:bodyPr/>
          <a:lstStyle/>
          <a:p>
            <a:r>
              <a:rPr lang="da-DK" dirty="0"/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322950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16000" y="415926"/>
            <a:ext cx="9360000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Program (45 min)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646A1218-02E1-E343-D105-7F697D74D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88059"/>
              </p:ext>
            </p:extLst>
          </p:nvPr>
        </p:nvGraphicFramePr>
        <p:xfrm>
          <a:off x="1416000" y="1876426"/>
          <a:ext cx="9360000" cy="416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1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9A8C6-063A-2B87-CD74-9D420DB0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Litteraturliste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36A3D0-1D16-9F43-2482-559179B0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>
                <a:ea typeface="Calibri"/>
                <a:cs typeface="Calibri"/>
              </a:rPr>
              <a:t>Biesta, G. (2024). </a:t>
            </a:r>
            <a:r>
              <a:rPr lang="da-DK" i="1" dirty="0">
                <a:ea typeface="Calibri"/>
                <a:cs typeface="Calibri"/>
              </a:rPr>
              <a:t>Lad kunst undervise – kunstundervisning ”efter” Joseph Beuys</a:t>
            </a:r>
            <a:r>
              <a:rPr lang="da-DK" dirty="0">
                <a:ea typeface="Calibri"/>
                <a:cs typeface="Calibri"/>
              </a:rPr>
              <a:t>. Forlaget Klim. (s.44-47). </a:t>
            </a:r>
          </a:p>
          <a:p>
            <a:r>
              <a:rPr lang="da-DK" dirty="0">
                <a:ea typeface="Calibri"/>
                <a:cs typeface="Calibri"/>
              </a:rPr>
              <a:t>Biesta, G. (2022). </a:t>
            </a:r>
            <a:r>
              <a:rPr lang="da-DK" i="1" dirty="0">
                <a:ea typeface="Calibri"/>
                <a:cs typeface="Calibri"/>
              </a:rPr>
              <a:t>Verdensvendt uddannelse – et perspektiv for nutiden</a:t>
            </a:r>
            <a:r>
              <a:rPr lang="da-DK" dirty="0">
                <a:ea typeface="Calibri"/>
                <a:cs typeface="Calibri"/>
              </a:rPr>
              <a:t>. Forlaget Klim. (s.168).</a:t>
            </a:r>
          </a:p>
          <a:p>
            <a:r>
              <a:rPr lang="da-DK" dirty="0">
                <a:ea typeface="Calibri"/>
                <a:cs typeface="Calibri"/>
              </a:rPr>
              <a:t>Juul, H. (2022). Didaktisk modeller. I: P. Brodersen: </a:t>
            </a:r>
            <a:r>
              <a:rPr lang="da-DK" i="1" dirty="0">
                <a:ea typeface="Calibri"/>
                <a:cs typeface="Calibri"/>
              </a:rPr>
              <a:t>Didaktisk opslagsbog</a:t>
            </a:r>
            <a:r>
              <a:rPr lang="da-DK" dirty="0">
                <a:ea typeface="Calibri"/>
                <a:cs typeface="Calibri"/>
              </a:rPr>
              <a:t>. Hans Reitzels forlag. (s.80-81). </a:t>
            </a:r>
            <a:endParaRPr lang="da-DK" dirty="0"/>
          </a:p>
          <a:p>
            <a:r>
              <a:rPr lang="da-DK" dirty="0"/>
              <a:t>Korsgaard, M. T. (2021). Pædagogisk takt – handling, </a:t>
            </a:r>
            <a:r>
              <a:rPr lang="da-DK" dirty="0" err="1"/>
              <a:t>eksemplaritet</a:t>
            </a:r>
            <a:r>
              <a:rPr lang="da-DK" dirty="0"/>
              <a:t> og dømmekraft. </a:t>
            </a:r>
            <a:r>
              <a:rPr lang="da-DK" i="1" dirty="0"/>
              <a:t>Dansk pædagogisk Tidsskrift</a:t>
            </a:r>
            <a:r>
              <a:rPr lang="da-DK" dirty="0"/>
              <a:t>, 2021(2). </a:t>
            </a:r>
            <a:r>
              <a:rPr lang="da-DK" dirty="0">
                <a:hlinkClick r:id="rId2"/>
              </a:rPr>
              <a:t>https://dpt.dk/wp-content/uploads/2021/04/dpt_2021-2_art101-1.pdf</a:t>
            </a:r>
            <a:endParaRPr lang="da-DK" dirty="0">
              <a:ea typeface="Calibri"/>
              <a:cs typeface="Calibri"/>
            </a:endParaRPr>
          </a:p>
          <a:p>
            <a:r>
              <a:rPr lang="da-DK" dirty="0"/>
              <a:t>Munch, P. (2024). John Dewey Et narrativ om processer og forandring. I: </a:t>
            </a:r>
            <a:r>
              <a:rPr lang="da-DK" i="1" dirty="0"/>
              <a:t>Tidsskrift for læreruddannelse og skole. Pædagogisk grundfortællinger. 44. årgang</a:t>
            </a:r>
            <a:r>
              <a:rPr lang="da-DK" dirty="0"/>
              <a:t>. (s.59-60).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92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400" dirty="0"/>
              <a:t>Implementering af simulation på Pædagogisk assistent uddannelsen</a:t>
            </a:r>
            <a:br>
              <a:rPr lang="da-DK" sz="4400" dirty="0"/>
            </a:br>
            <a:endParaRPr lang="da-DK" sz="4400" u="sng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2028398-54C7-03B8-51AB-2C989BBB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458686"/>
            <a:ext cx="10940142" cy="42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D78AB3E-708E-5656-E331-94E1D74FD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913" y="391886"/>
            <a:ext cx="10260280" cy="54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BDBAF-B02E-F815-80E8-21BA53C8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Fagmål – Kommunikation og Psykologi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7C0961-196B-D82D-4D9D-9DE9359A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Psykologi:</a:t>
            </a:r>
            <a:r>
              <a:rPr lang="da-DK" dirty="0"/>
              <a:t> Dele af mål 8. Eleven kan anvende og </a:t>
            </a:r>
            <a:r>
              <a:rPr lang="da-DK" dirty="0">
                <a:solidFill>
                  <a:srgbClr val="FF0000"/>
                </a:solidFill>
              </a:rPr>
              <a:t>kombinere motivationsformer</a:t>
            </a:r>
            <a:r>
              <a:rPr lang="da-DK" dirty="0"/>
              <a:t>, der kan </a:t>
            </a:r>
            <a:r>
              <a:rPr lang="da-DK" dirty="0">
                <a:solidFill>
                  <a:srgbClr val="FF0000"/>
                </a:solidFill>
              </a:rPr>
              <a:t>fremme</a:t>
            </a:r>
            <a:r>
              <a:rPr lang="da-DK" dirty="0"/>
              <a:t> eller </a:t>
            </a:r>
            <a:r>
              <a:rPr lang="da-DK" dirty="0">
                <a:solidFill>
                  <a:srgbClr val="FF0000"/>
                </a:solidFill>
              </a:rPr>
              <a:t>hæmme</a:t>
            </a:r>
            <a:r>
              <a:rPr lang="da-DK" dirty="0"/>
              <a:t> børn, unge og voksnes deltagelse i pædagogiske aktiviteter og fællesskaber.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Kommunikation:</a:t>
            </a:r>
            <a:r>
              <a:rPr lang="da-DK" dirty="0"/>
              <a:t> Dele af mål 2. Eleven kan med afsæt i relevante kommunikationsteorier anvende </a:t>
            </a:r>
            <a:r>
              <a:rPr lang="da-DK" dirty="0">
                <a:solidFill>
                  <a:srgbClr val="FF0000"/>
                </a:solidFill>
              </a:rPr>
              <a:t>verbal</a:t>
            </a:r>
            <a:r>
              <a:rPr lang="da-DK" dirty="0"/>
              <a:t>, </a:t>
            </a:r>
            <a:r>
              <a:rPr lang="da-DK" dirty="0">
                <a:solidFill>
                  <a:srgbClr val="FF0000"/>
                </a:solidFill>
              </a:rPr>
              <a:t>nonverbal</a:t>
            </a:r>
            <a:r>
              <a:rPr lang="da-DK" dirty="0"/>
              <a:t> og visuel kommunikation til at indgå i </a:t>
            </a:r>
            <a:r>
              <a:rPr lang="da-DK" dirty="0">
                <a:solidFill>
                  <a:srgbClr val="FF0000"/>
                </a:solidFill>
              </a:rPr>
              <a:t>professionelle relationer </a:t>
            </a:r>
            <a:r>
              <a:rPr lang="da-DK" dirty="0"/>
              <a:t>med børn, unge og voksne.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479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4EE101F-B695-5565-5A2B-D68BE0863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5944"/>
            <a:ext cx="10286999" cy="5475514"/>
          </a:xfrm>
        </p:spPr>
      </p:pic>
    </p:spTree>
    <p:extLst>
      <p:ext uri="{BB962C8B-B14F-4D97-AF65-F5344CB8AC3E}">
        <p14:creationId xmlns:p14="http://schemas.microsoft.com/office/powerpoint/2010/main" val="19595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C162B-15D4-0C36-6F6B-35A2D75E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Fagmål – Bevægelse og idræt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003003-5B06-45D0-2BB8-9FC1DBC38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Mål 1:</a:t>
            </a:r>
            <a:r>
              <a:rPr lang="da-DK" dirty="0"/>
              <a:t> Eleven kan vurdere betydning af leg, </a:t>
            </a:r>
            <a:r>
              <a:rPr lang="da-DK" dirty="0">
                <a:solidFill>
                  <a:srgbClr val="FF0000"/>
                </a:solidFill>
              </a:rPr>
              <a:t>sanser</a:t>
            </a:r>
            <a:r>
              <a:rPr lang="da-DK" dirty="0"/>
              <a:t>, bevægelse og idræt til at understøtte børn, unge og voksnes </a:t>
            </a:r>
            <a:r>
              <a:rPr lang="da-DK" dirty="0">
                <a:solidFill>
                  <a:srgbClr val="FF0000"/>
                </a:solidFill>
              </a:rPr>
              <a:t>fysiske, psykiske og sociale udvikling og trivsel.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Mål 2:</a:t>
            </a:r>
            <a:r>
              <a:rPr lang="da-DK" dirty="0"/>
              <a:t> Eleven kan planlægge og </a:t>
            </a:r>
            <a:r>
              <a:rPr lang="da-DK" dirty="0">
                <a:solidFill>
                  <a:srgbClr val="FF0000"/>
                </a:solidFill>
              </a:rPr>
              <a:t>gennemføre sanse- og bevægelseslege</a:t>
            </a:r>
            <a:r>
              <a:rPr lang="da-DK" dirty="0"/>
              <a:t> i fantasifulde og kreative rammer, samt organisere bevægelsesaktiviteter, </a:t>
            </a:r>
            <a:r>
              <a:rPr lang="da-DK" dirty="0">
                <a:solidFill>
                  <a:srgbClr val="FF0000"/>
                </a:solidFill>
              </a:rPr>
              <a:t>der understøtter børn, unge og voksnes udvikling og læring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163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CD29E-32BC-738B-93B2-EB62548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Fagmål - 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F85D25-E10C-B7E8-0BDF-9F3FEF0E2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Mål 4:</a:t>
            </a:r>
            <a:r>
              <a:rPr lang="da-DK" dirty="0"/>
              <a:t> Eleven kan inddrage relevant viden om udviklings- og neuropsykologi herunder </a:t>
            </a:r>
            <a:r>
              <a:rPr lang="da-DK" dirty="0">
                <a:solidFill>
                  <a:srgbClr val="FF0000"/>
                </a:solidFill>
              </a:rPr>
              <a:t>tilknytningsteori til at understøtte børn, unge og voksnes trivsel, læring og udvikling</a:t>
            </a:r>
            <a:r>
              <a:rPr lang="da-DK" dirty="0"/>
              <a:t>.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Mål 8: </a:t>
            </a:r>
            <a:r>
              <a:rPr lang="da-DK" dirty="0"/>
              <a:t>Eleven kan selvstændigt understøtte børn, unge og voksnes </a:t>
            </a:r>
            <a:r>
              <a:rPr lang="da-DK" dirty="0">
                <a:solidFill>
                  <a:srgbClr val="FF0000"/>
                </a:solidFill>
              </a:rPr>
              <a:t>identitetsdannelse</a:t>
            </a:r>
            <a:r>
              <a:rPr lang="da-DK" dirty="0"/>
              <a:t> og evne til at indgå i relationer og </a:t>
            </a:r>
            <a:r>
              <a:rPr lang="da-DK" dirty="0">
                <a:solidFill>
                  <a:srgbClr val="FF0000"/>
                </a:solidFill>
              </a:rPr>
              <a:t>fællesskaber ud fra viden om socialpsykologi.</a:t>
            </a:r>
          </a:p>
        </p:txBody>
      </p:sp>
    </p:spTree>
    <p:extLst>
      <p:ext uri="{BB962C8B-B14F-4D97-AF65-F5344CB8AC3E}">
        <p14:creationId xmlns:p14="http://schemas.microsoft.com/office/powerpoint/2010/main" val="362639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Erfaringer med at inddrage simulation på uddannelsen</a:t>
            </a:r>
            <a:endParaRPr lang="da-DK" sz="4400" u="sng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EE2C3CD-0B20-06B1-E63E-2729F7E1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370" y="2041565"/>
            <a:ext cx="10003115" cy="2969491"/>
          </a:xfrm>
        </p:spPr>
        <p:txBody>
          <a:bodyPr/>
          <a:lstStyle/>
          <a:p>
            <a:r>
              <a:rPr lang="da-DK" dirty="0"/>
              <a:t>Pædagogisk takt (Johan Friedrich Herbart)</a:t>
            </a:r>
          </a:p>
          <a:p>
            <a:r>
              <a:rPr lang="da-DK" dirty="0"/>
              <a:t>Erfaring og erkendelse (John Dewey)</a:t>
            </a:r>
          </a:p>
          <a:p>
            <a:r>
              <a:rPr lang="da-DK" dirty="0"/>
              <a:t>Verdensvendt undervisning: Hoved, hjerte og hånd (Gert </a:t>
            </a:r>
            <a:r>
              <a:rPr lang="da-DK" dirty="0" err="1"/>
              <a:t>Beista</a:t>
            </a:r>
            <a:r>
              <a:rPr lang="da-DK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87619179"/>
      </p:ext>
    </p:extLst>
  </p:cSld>
  <p:clrMapOvr>
    <a:masterClrMapping/>
  </p:clrMapOvr>
</p:sld>
</file>

<file path=ppt/theme/theme1.xml><?xml version="1.0" encoding="utf-8"?>
<a:theme xmlns:a="http://schemas.openxmlformats.org/drawingml/2006/main" name="SOSU Nord 2017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 Nord 2017" id="{9B5B4553-9760-6D48-A1CD-62C7BE3B8049}" vid="{47DCDA15-51B7-4B43-AE70-B98259820EA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A4573A89B3428B662CCF6757FD2D" ma:contentTypeVersion="39" ma:contentTypeDescription="Create a new document." ma:contentTypeScope="" ma:versionID="9251acbc511cfc4597215cef03403ba3">
  <xsd:schema xmlns:xsd="http://www.w3.org/2001/XMLSchema" xmlns:xs="http://www.w3.org/2001/XMLSchema" xmlns:p="http://schemas.microsoft.com/office/2006/metadata/properties" xmlns:ns2="1359aabb-862c-4e11-9b32-3137ebc3cd7f" xmlns:ns3="c5d95b09-5b29-4658-a48f-206dd4e34099" targetNamespace="http://schemas.microsoft.com/office/2006/metadata/properties" ma:root="true" ma:fieldsID="1ae86d57e251cb1eca5657c2d01b5765" ns2:_="" ns3:_="">
    <xsd:import namespace="1359aabb-862c-4e11-9b32-3137ebc3cd7f"/>
    <xsd:import namespace="c5d95b09-5b29-4658-a48f-206dd4e3409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9aabb-862c-4e11-9b32-3137ebc3cd7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f1c7dc5c-db74-4548-abc7-fe86bef52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5b09-5b29-4658-a48f-206dd4e34099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b1ba1a75-c319-4a5a-a3a1-ca4a8979b96d}" ma:internalName="TaxCatchAll" ma:showField="CatchAllData" ma:web="c5d95b09-5b29-4658-a48f-206dd4e34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1359aabb-862c-4e11-9b32-3137ebc3cd7f" xsi:nil="true"/>
    <Invited_Members xmlns="1359aabb-862c-4e11-9b32-3137ebc3cd7f" xsi:nil="true"/>
    <Is_Collaboration_Space_Locked xmlns="1359aabb-862c-4e11-9b32-3137ebc3cd7f" xsi:nil="true"/>
    <Math_Settings xmlns="1359aabb-862c-4e11-9b32-3137ebc3cd7f" xsi:nil="true"/>
    <Self_Registration_Enabled xmlns="1359aabb-862c-4e11-9b32-3137ebc3cd7f" xsi:nil="true"/>
    <Has_Leaders_Only_SectionGroup xmlns="1359aabb-862c-4e11-9b32-3137ebc3cd7f" xsi:nil="true"/>
    <AppVersion xmlns="1359aabb-862c-4e11-9b32-3137ebc3cd7f" xsi:nil="true"/>
    <LMS_Mappings xmlns="1359aabb-862c-4e11-9b32-3137ebc3cd7f" xsi:nil="true"/>
    <IsNotebookLocked xmlns="1359aabb-862c-4e11-9b32-3137ebc3cd7f" xsi:nil="true"/>
    <Templates xmlns="1359aabb-862c-4e11-9b32-3137ebc3cd7f" xsi:nil="true"/>
    <NotebookType xmlns="1359aabb-862c-4e11-9b32-3137ebc3cd7f" xsi:nil="true"/>
    <TaxCatchAll xmlns="c5d95b09-5b29-4658-a48f-206dd4e34099" xsi:nil="true"/>
    <Owner xmlns="1359aabb-862c-4e11-9b32-3137ebc3cd7f">
      <UserInfo>
        <DisplayName/>
        <AccountId xsi:nil="true"/>
        <AccountType/>
      </UserInfo>
    </Owner>
    <Distribution_Groups xmlns="1359aabb-862c-4e11-9b32-3137ebc3cd7f" xsi:nil="true"/>
    <lcf76f155ced4ddcb4097134ff3c332f xmlns="1359aabb-862c-4e11-9b32-3137ebc3cd7f">
      <Terms xmlns="http://schemas.microsoft.com/office/infopath/2007/PartnerControls"/>
    </lcf76f155ced4ddcb4097134ff3c332f>
    <Invited_Leaders xmlns="1359aabb-862c-4e11-9b32-3137ebc3cd7f" xsi:nil="true"/>
    <DefaultSectionNames xmlns="1359aabb-862c-4e11-9b32-3137ebc3cd7f" xsi:nil="true"/>
    <Members xmlns="1359aabb-862c-4e11-9b32-3137ebc3cd7f">
      <UserInfo>
        <DisplayName/>
        <AccountId xsi:nil="true"/>
        <AccountType/>
      </UserInfo>
    </Members>
    <Member_Groups xmlns="1359aabb-862c-4e11-9b32-3137ebc3cd7f">
      <UserInfo>
        <DisplayName/>
        <AccountId xsi:nil="true"/>
        <AccountType/>
      </UserInfo>
    </Member_Groups>
    <FolderType xmlns="1359aabb-862c-4e11-9b32-3137ebc3cd7f" xsi:nil="true"/>
    <CultureName xmlns="1359aabb-862c-4e11-9b32-3137ebc3cd7f" xsi:nil="true"/>
    <Leaders xmlns="1359aabb-862c-4e11-9b32-3137ebc3cd7f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81F27B23-4F36-428B-9FF2-D59BEAD1E79F}"/>
</file>

<file path=customXml/itemProps2.xml><?xml version="1.0" encoding="utf-8"?>
<ds:datastoreItem xmlns:ds="http://schemas.openxmlformats.org/officeDocument/2006/customXml" ds:itemID="{39F6A3DE-2550-4002-BD84-A3BAA2F2971C}"/>
</file>

<file path=customXml/itemProps3.xml><?xml version="1.0" encoding="utf-8"?>
<ds:datastoreItem xmlns:ds="http://schemas.openxmlformats.org/officeDocument/2006/customXml" ds:itemID="{14078626-A755-4758-8FEB-66B497A6737C}"/>
</file>

<file path=docProps/app.xml><?xml version="1.0" encoding="utf-8"?>
<Properties xmlns="http://schemas.openxmlformats.org/officeDocument/2006/extended-properties" xmlns:vt="http://schemas.openxmlformats.org/officeDocument/2006/docPropsVTypes">
  <Template>SOSU Nord 2017</Template>
  <TotalTime>1158</TotalTime>
  <Words>857</Words>
  <Application>Microsoft Office PowerPoint</Application>
  <PresentationFormat>Widescreen</PresentationFormat>
  <Paragraphs>68</Paragraphs>
  <Slides>20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SOSU Nord 2017</vt:lpstr>
      <vt:lpstr>Velkommen</vt:lpstr>
      <vt:lpstr>Program (45 min)</vt:lpstr>
      <vt:lpstr>Implementering af simulation på Pædagogisk assistent uddannelsen </vt:lpstr>
      <vt:lpstr>PowerPoint-præsentation</vt:lpstr>
      <vt:lpstr>Fagmål – Kommunikation og Psykologi </vt:lpstr>
      <vt:lpstr>PowerPoint-præsentation</vt:lpstr>
      <vt:lpstr>Fagmål – Bevægelse og idræt</vt:lpstr>
      <vt:lpstr>Fagmål - Psykologi</vt:lpstr>
      <vt:lpstr>Erfaringer med at inddrage simulation på uddannelsen</vt:lpstr>
      <vt:lpstr>Pædagogisk takt: at skabe en kobling mellem det teoretiske og praktiske.</vt:lpstr>
      <vt:lpstr>Eksempler på pædagogisk takt</vt:lpstr>
      <vt:lpstr>Erfaring og erkendelse </vt:lpstr>
      <vt:lpstr>Eksempler (forberedelse) – Dewey </vt:lpstr>
      <vt:lpstr>Eksempel på en praktisk øvelse (forberedelse)</vt:lpstr>
      <vt:lpstr>Verdensvendt undervisning </vt:lpstr>
      <vt:lpstr>Hoved, hånd og hjerte </vt:lpstr>
      <vt:lpstr>Udfordringer med figurantrollen </vt:lpstr>
      <vt:lpstr>Storyboard rette mod Pædagogisk assistent uddannelsen</vt:lpstr>
      <vt:lpstr>Spørgsmål</vt:lpstr>
      <vt:lpstr>Litteraturliste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Munk Andersen</dc:creator>
  <cp:lastModifiedBy>Mads Sangill</cp:lastModifiedBy>
  <cp:revision>60</cp:revision>
  <dcterms:created xsi:type="dcterms:W3CDTF">2017-12-06T08:17:30Z</dcterms:created>
  <dcterms:modified xsi:type="dcterms:W3CDTF">2025-11-25T12:23:56Z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0x0101000D0AA4573A89B3428B662CCF6757FD2D</vt:lpwstr>
  </property>
</Properties>
</file>