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handoutMasterIdLst>
    <p:handoutMasterId r:id="rId38"/>
  </p:handoutMasterIdLst>
  <p:sldIdLst>
    <p:sldId id="308" r:id="rId5"/>
    <p:sldId id="395" r:id="rId6"/>
    <p:sldId id="404" r:id="rId7"/>
    <p:sldId id="403" r:id="rId8"/>
    <p:sldId id="408" r:id="rId9"/>
    <p:sldId id="332" r:id="rId10"/>
    <p:sldId id="402" r:id="rId11"/>
    <p:sldId id="317" r:id="rId12"/>
    <p:sldId id="334" r:id="rId13"/>
    <p:sldId id="382" r:id="rId14"/>
    <p:sldId id="386" r:id="rId15"/>
    <p:sldId id="379" r:id="rId16"/>
    <p:sldId id="376" r:id="rId17"/>
    <p:sldId id="390" r:id="rId18"/>
    <p:sldId id="380" r:id="rId19"/>
    <p:sldId id="391" r:id="rId20"/>
    <p:sldId id="385" r:id="rId21"/>
    <p:sldId id="383" r:id="rId22"/>
    <p:sldId id="384" r:id="rId23"/>
    <p:sldId id="387" r:id="rId24"/>
    <p:sldId id="388" r:id="rId25"/>
    <p:sldId id="389" r:id="rId26"/>
    <p:sldId id="411" r:id="rId27"/>
    <p:sldId id="280" r:id="rId28"/>
    <p:sldId id="412" r:id="rId29"/>
    <p:sldId id="413" r:id="rId30"/>
    <p:sldId id="392" r:id="rId31"/>
    <p:sldId id="418" r:id="rId32"/>
    <p:sldId id="415" r:id="rId33"/>
    <p:sldId id="420" r:id="rId34"/>
    <p:sldId id="416" r:id="rId35"/>
    <p:sldId id="365" r:id="rId36"/>
  </p:sldIdLst>
  <p:sldSz cx="18288000" cy="10287000"/>
  <p:notesSz cx="6858000" cy="9144000"/>
  <p:embeddedFontLst>
    <p:embeddedFont>
      <p:font typeface="Quicksand" panose="020B0604020202020204" charset="0"/>
      <p:regular r:id="rId39"/>
      <p:bold r:id="rId40"/>
    </p:embeddedFont>
    <p:embeddedFont>
      <p:font typeface="Quicksand Bold" panose="020B060402020202020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0"/>
    <a:srgbClr val="FFFFF5"/>
    <a:srgbClr val="FFFEF6"/>
    <a:srgbClr val="FACC2B"/>
    <a:srgbClr val="448F58"/>
    <a:srgbClr val="FDBC20"/>
    <a:srgbClr val="F5EDE6"/>
    <a:srgbClr val="EA501A"/>
    <a:srgbClr val="003948"/>
    <a:srgbClr val="B0E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51DCF-0D6F-4D5D-B8CC-4CE5557D4EBB}" v="430" dt="2025-11-25T09:20:40.44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p:scale>
          <a:sx n="32" d="100"/>
          <a:sy n="32" d="100"/>
        </p:scale>
        <p:origin x="1356" y="1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48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9310F90-9497-4B02-85BC-E9D61036FDE3}"/>
    <pc:docChg chg="modSld">
      <pc:chgData name="" userId="" providerId="" clId="Web-{69310F90-9497-4B02-85BC-E9D61036FDE3}" dt="2025-11-20T11:11:56.516" v="0" actId="1076"/>
      <pc:docMkLst>
        <pc:docMk/>
      </pc:docMkLst>
      <pc:sldChg chg="modSp">
        <pc:chgData name="" userId="" providerId="" clId="Web-{69310F90-9497-4B02-85BC-E9D61036FDE3}" dt="2025-11-20T11:11:56.516" v="0" actId="1076"/>
        <pc:sldMkLst>
          <pc:docMk/>
          <pc:sldMk cId="882334538" sldId="308"/>
        </pc:sldMkLst>
        <pc:spChg chg="mod">
          <ac:chgData name="" userId="" providerId="" clId="Web-{69310F90-9497-4B02-85BC-E9D61036FDE3}" dt="2025-11-20T11:11:56.516" v="0" actId="1076"/>
          <ac:spMkLst>
            <pc:docMk/>
            <pc:sldMk cId="882334538" sldId="308"/>
            <ac:spMk id="2" creationId="{EA027DAB-479A-DE94-FCF1-5EBC27EEE479}"/>
          </ac:spMkLst>
        </pc:spChg>
      </pc:sldChg>
    </pc:docChg>
  </pc:docChgLst>
  <pc:docChgLst>
    <pc:chgData name="Griet de Place" userId="S::gdp@sosuh.dk::4507179a-5dab-4bce-ad55-970fee9630ec" providerId="AD" clId="Web-{69310F90-9497-4B02-85BC-E9D61036FDE3}"/>
    <pc:docChg chg="modSld">
      <pc:chgData name="Griet de Place" userId="S::gdp@sosuh.dk::4507179a-5dab-4bce-ad55-970fee9630ec" providerId="AD" clId="Web-{69310F90-9497-4B02-85BC-E9D61036FDE3}" dt="2025-11-20T11:12:50.485" v="1" actId="20577"/>
      <pc:docMkLst>
        <pc:docMk/>
      </pc:docMkLst>
      <pc:sldChg chg="modSp">
        <pc:chgData name="Griet de Place" userId="S::gdp@sosuh.dk::4507179a-5dab-4bce-ad55-970fee9630ec" providerId="AD" clId="Web-{69310F90-9497-4B02-85BC-E9D61036FDE3}" dt="2025-11-20T11:12:50.485" v="1" actId="20577"/>
        <pc:sldMkLst>
          <pc:docMk/>
          <pc:sldMk cId="1372946181" sldId="407"/>
        </pc:sldMkLst>
      </pc:sldChg>
    </pc:docChg>
  </pc:docChgLst>
  <pc:docChgLst>
    <pc:chgData name="Griet de Place" userId="4507179a-5dab-4bce-ad55-970fee9630ec" providerId="ADAL" clId="{51A51DCF-0D6F-4D5D-B8CC-4CE5557D4EBB}"/>
    <pc:docChg chg="undo custSel addSld delSld modSld sldOrd">
      <pc:chgData name="Griet de Place" userId="4507179a-5dab-4bce-ad55-970fee9630ec" providerId="ADAL" clId="{51A51DCF-0D6F-4D5D-B8CC-4CE5557D4EBB}" dt="2025-11-25T09:37:54.474" v="7612" actId="20577"/>
      <pc:docMkLst>
        <pc:docMk/>
      </pc:docMkLst>
      <pc:sldChg chg="modSp mod">
        <pc:chgData name="Griet de Place" userId="4507179a-5dab-4bce-ad55-970fee9630ec" providerId="ADAL" clId="{51A51DCF-0D6F-4D5D-B8CC-4CE5557D4EBB}" dt="2025-11-20T10:45:55.922" v="5939" actId="20577"/>
        <pc:sldMkLst>
          <pc:docMk/>
          <pc:sldMk cId="4201884184" sldId="280"/>
        </pc:sldMkLst>
        <pc:spChg chg="mod">
          <ac:chgData name="Griet de Place" userId="4507179a-5dab-4bce-ad55-970fee9630ec" providerId="ADAL" clId="{51A51DCF-0D6F-4D5D-B8CC-4CE5557D4EBB}" dt="2025-11-20T10:45:55.922" v="5939" actId="20577"/>
          <ac:spMkLst>
            <pc:docMk/>
            <pc:sldMk cId="4201884184" sldId="280"/>
            <ac:spMk id="2" creationId="{E70C57B8-3C6D-C654-F7D1-79E902EA593E}"/>
          </ac:spMkLst>
        </pc:spChg>
      </pc:sldChg>
      <pc:sldChg chg="modSp mod">
        <pc:chgData name="Griet de Place" userId="4507179a-5dab-4bce-ad55-970fee9630ec" providerId="ADAL" clId="{51A51DCF-0D6F-4D5D-B8CC-4CE5557D4EBB}" dt="2025-11-25T09:28:40.257" v="7575" actId="1076"/>
        <pc:sldMkLst>
          <pc:docMk/>
          <pc:sldMk cId="882334538" sldId="308"/>
        </pc:sldMkLst>
        <pc:spChg chg="mod">
          <ac:chgData name="Griet de Place" userId="4507179a-5dab-4bce-ad55-970fee9630ec" providerId="ADAL" clId="{51A51DCF-0D6F-4D5D-B8CC-4CE5557D4EBB}" dt="2025-11-25T09:28:40.257" v="7575" actId="1076"/>
          <ac:spMkLst>
            <pc:docMk/>
            <pc:sldMk cId="882334538" sldId="308"/>
            <ac:spMk id="2" creationId="{EA027DAB-479A-DE94-FCF1-5EBC27EEE479}"/>
          </ac:spMkLst>
        </pc:spChg>
      </pc:sldChg>
      <pc:sldChg chg="del">
        <pc:chgData name="Griet de Place" userId="4507179a-5dab-4bce-ad55-970fee9630ec" providerId="ADAL" clId="{51A51DCF-0D6F-4D5D-B8CC-4CE5557D4EBB}" dt="2025-11-20T10:47:11.514" v="5943" actId="2696"/>
        <pc:sldMkLst>
          <pc:docMk/>
          <pc:sldMk cId="1785840873" sldId="312"/>
        </pc:sldMkLst>
      </pc:sldChg>
      <pc:sldChg chg="addSp delSp modSp mod ord">
        <pc:chgData name="Griet de Place" userId="4507179a-5dab-4bce-ad55-970fee9630ec" providerId="ADAL" clId="{51A51DCF-0D6F-4D5D-B8CC-4CE5557D4EBB}" dt="2025-11-25T09:36:49.137" v="7592" actId="20577"/>
        <pc:sldMkLst>
          <pc:docMk/>
          <pc:sldMk cId="613487892" sldId="332"/>
        </pc:sldMkLst>
        <pc:spChg chg="mod">
          <ac:chgData name="Griet de Place" userId="4507179a-5dab-4bce-ad55-970fee9630ec" providerId="ADAL" clId="{51A51DCF-0D6F-4D5D-B8CC-4CE5557D4EBB}" dt="2025-11-25T09:36:49.137" v="7592" actId="20577"/>
          <ac:spMkLst>
            <pc:docMk/>
            <pc:sldMk cId="613487892" sldId="332"/>
            <ac:spMk id="3" creationId="{255F5B42-41D1-6AC4-7D0E-CA421BEDA0DE}"/>
          </ac:spMkLst>
        </pc:spChg>
      </pc:sldChg>
      <pc:sldChg chg="modSp mod ord">
        <pc:chgData name="Griet de Place" userId="4507179a-5dab-4bce-ad55-970fee9630ec" providerId="ADAL" clId="{51A51DCF-0D6F-4D5D-B8CC-4CE5557D4EBB}" dt="2025-11-20T10:33:00.513" v="5064" actId="20577"/>
        <pc:sldMkLst>
          <pc:docMk/>
          <pc:sldMk cId="2697781072" sldId="334"/>
        </pc:sldMkLst>
        <pc:spChg chg="mod">
          <ac:chgData name="Griet de Place" userId="4507179a-5dab-4bce-ad55-970fee9630ec" providerId="ADAL" clId="{51A51DCF-0D6F-4D5D-B8CC-4CE5557D4EBB}" dt="2025-11-20T10:33:00.513" v="5064" actId="20577"/>
          <ac:spMkLst>
            <pc:docMk/>
            <pc:sldMk cId="2697781072" sldId="334"/>
            <ac:spMk id="4" creationId="{3B3108EE-CD3D-30FF-A7E0-756CB0A393EC}"/>
          </ac:spMkLst>
        </pc:spChg>
        <pc:spChg chg="mod">
          <ac:chgData name="Griet de Place" userId="4507179a-5dab-4bce-ad55-970fee9630ec" providerId="ADAL" clId="{51A51DCF-0D6F-4D5D-B8CC-4CE5557D4EBB}" dt="2025-11-20T10:32:54.091" v="5063" actId="1076"/>
          <ac:spMkLst>
            <pc:docMk/>
            <pc:sldMk cId="2697781072" sldId="334"/>
            <ac:spMk id="5" creationId="{9FFF8628-393F-A960-129C-B0A21547A1B7}"/>
          </ac:spMkLst>
        </pc:spChg>
        <pc:picChg chg="mod">
          <ac:chgData name="Griet de Place" userId="4507179a-5dab-4bce-ad55-970fee9630ec" providerId="ADAL" clId="{51A51DCF-0D6F-4D5D-B8CC-4CE5557D4EBB}" dt="2025-11-20T10:32:41.145" v="5056" actId="1076"/>
          <ac:picMkLst>
            <pc:docMk/>
            <pc:sldMk cId="2697781072" sldId="334"/>
            <ac:picMk id="2" creationId="{115C18B4-C3C0-3B2D-C475-249808C30067}"/>
          </ac:picMkLst>
        </pc:picChg>
      </pc:sldChg>
      <pc:sldChg chg="del">
        <pc:chgData name="Griet de Place" userId="4507179a-5dab-4bce-ad55-970fee9630ec" providerId="ADAL" clId="{51A51DCF-0D6F-4D5D-B8CC-4CE5557D4EBB}" dt="2025-11-20T10:32:10.547" v="5053" actId="2696"/>
        <pc:sldMkLst>
          <pc:docMk/>
          <pc:sldMk cId="1449728401" sldId="356"/>
        </pc:sldMkLst>
      </pc:sldChg>
      <pc:sldChg chg="del">
        <pc:chgData name="Griet de Place" userId="4507179a-5dab-4bce-ad55-970fee9630ec" providerId="ADAL" clId="{51A51DCF-0D6F-4D5D-B8CC-4CE5557D4EBB}" dt="2025-11-20T11:07:55.387" v="6313" actId="2696"/>
        <pc:sldMkLst>
          <pc:docMk/>
          <pc:sldMk cId="141916323" sldId="374"/>
        </pc:sldMkLst>
      </pc:sldChg>
      <pc:sldChg chg="del">
        <pc:chgData name="Griet de Place" userId="4507179a-5dab-4bce-ad55-970fee9630ec" providerId="ADAL" clId="{51A51DCF-0D6F-4D5D-B8CC-4CE5557D4EBB}" dt="2025-11-20T11:08:00.852" v="6314" actId="2696"/>
        <pc:sldMkLst>
          <pc:docMk/>
          <pc:sldMk cId="119056267" sldId="375"/>
        </pc:sldMkLst>
      </pc:sldChg>
      <pc:sldChg chg="del">
        <pc:chgData name="Griet de Place" userId="4507179a-5dab-4bce-ad55-970fee9630ec" providerId="ADAL" clId="{51A51DCF-0D6F-4D5D-B8CC-4CE5557D4EBB}" dt="2025-11-20T10:32:10.547" v="5053" actId="2696"/>
        <pc:sldMkLst>
          <pc:docMk/>
          <pc:sldMk cId="1353722755" sldId="381"/>
        </pc:sldMkLst>
      </pc:sldChg>
      <pc:sldChg chg="new del">
        <pc:chgData name="Griet de Place" userId="4507179a-5dab-4bce-ad55-970fee9630ec" providerId="ADAL" clId="{51A51DCF-0D6F-4D5D-B8CC-4CE5557D4EBB}" dt="2025-11-20T10:47:49.032" v="5945" actId="2696"/>
        <pc:sldMkLst>
          <pc:docMk/>
          <pc:sldMk cId="231477275" sldId="393"/>
        </pc:sldMkLst>
      </pc:sldChg>
      <pc:sldChg chg="add del setBg">
        <pc:chgData name="Griet de Place" userId="4507179a-5dab-4bce-ad55-970fee9630ec" providerId="ADAL" clId="{51A51DCF-0D6F-4D5D-B8CC-4CE5557D4EBB}" dt="2025-11-20T10:47:18.790" v="5944" actId="2696"/>
        <pc:sldMkLst>
          <pc:docMk/>
          <pc:sldMk cId="2211118749" sldId="394"/>
        </pc:sldMkLst>
      </pc:sldChg>
      <pc:sldChg chg="addSp delSp modSp add mod ord">
        <pc:chgData name="Griet de Place" userId="4507179a-5dab-4bce-ad55-970fee9630ec" providerId="ADAL" clId="{51A51DCF-0D6F-4D5D-B8CC-4CE5557D4EBB}" dt="2025-11-25T09:14:27.182" v="7332" actId="20577"/>
        <pc:sldMkLst>
          <pc:docMk/>
          <pc:sldMk cId="1375982633" sldId="395"/>
        </pc:sldMkLst>
        <pc:spChg chg="mod">
          <ac:chgData name="Griet de Place" userId="4507179a-5dab-4bce-ad55-970fee9630ec" providerId="ADAL" clId="{51A51DCF-0D6F-4D5D-B8CC-4CE5557D4EBB}" dt="2025-11-20T09:45:07.214" v="1949" actId="20577"/>
          <ac:spMkLst>
            <pc:docMk/>
            <pc:sldMk cId="1375982633" sldId="395"/>
            <ac:spMk id="2" creationId="{BC428455-DD4D-8D35-60B6-054AEBCE42B4}"/>
          </ac:spMkLst>
        </pc:spChg>
        <pc:spChg chg="mod">
          <ac:chgData name="Griet de Place" userId="4507179a-5dab-4bce-ad55-970fee9630ec" providerId="ADAL" clId="{51A51DCF-0D6F-4D5D-B8CC-4CE5557D4EBB}" dt="2025-11-25T09:14:27.182" v="7332" actId="20577"/>
          <ac:spMkLst>
            <pc:docMk/>
            <pc:sldMk cId="1375982633" sldId="395"/>
            <ac:spMk id="4" creationId="{1250D2E5-B36F-E8B6-C107-E6F428AFB15D}"/>
          </ac:spMkLst>
        </pc:spChg>
      </pc:sldChg>
      <pc:sldChg chg="new del">
        <pc:chgData name="Griet de Place" userId="4507179a-5dab-4bce-ad55-970fee9630ec" providerId="ADAL" clId="{51A51DCF-0D6F-4D5D-B8CC-4CE5557D4EBB}" dt="2025-11-20T10:31:04.876" v="5051" actId="2696"/>
        <pc:sldMkLst>
          <pc:docMk/>
          <pc:sldMk cId="1978522154" sldId="396"/>
        </pc:sldMkLst>
      </pc:sldChg>
      <pc:sldChg chg="add del setBg">
        <pc:chgData name="Griet de Place" userId="4507179a-5dab-4bce-ad55-970fee9630ec" providerId="ADAL" clId="{51A51DCF-0D6F-4D5D-B8CC-4CE5557D4EBB}" dt="2025-11-20T10:32:10.547" v="5053" actId="2696"/>
        <pc:sldMkLst>
          <pc:docMk/>
          <pc:sldMk cId="2706175275" sldId="397"/>
        </pc:sldMkLst>
      </pc:sldChg>
      <pc:sldChg chg="add del setBg">
        <pc:chgData name="Griet de Place" userId="4507179a-5dab-4bce-ad55-970fee9630ec" providerId="ADAL" clId="{51A51DCF-0D6F-4D5D-B8CC-4CE5557D4EBB}" dt="2025-11-20T10:31:25.688" v="5052" actId="2696"/>
        <pc:sldMkLst>
          <pc:docMk/>
          <pc:sldMk cId="2312064525" sldId="398"/>
        </pc:sldMkLst>
      </pc:sldChg>
      <pc:sldChg chg="add del setBg">
        <pc:chgData name="Griet de Place" userId="4507179a-5dab-4bce-ad55-970fee9630ec" providerId="ADAL" clId="{51A51DCF-0D6F-4D5D-B8CC-4CE5557D4EBB}" dt="2025-11-20T10:31:04.876" v="5051" actId="2696"/>
        <pc:sldMkLst>
          <pc:docMk/>
          <pc:sldMk cId="19923106" sldId="399"/>
        </pc:sldMkLst>
      </pc:sldChg>
      <pc:sldChg chg="add del setBg">
        <pc:chgData name="Griet de Place" userId="4507179a-5dab-4bce-ad55-970fee9630ec" providerId="ADAL" clId="{51A51DCF-0D6F-4D5D-B8CC-4CE5557D4EBB}" dt="2025-11-20T10:31:25.688" v="5052" actId="2696"/>
        <pc:sldMkLst>
          <pc:docMk/>
          <pc:sldMk cId="3502558568" sldId="400"/>
        </pc:sldMkLst>
      </pc:sldChg>
      <pc:sldChg chg="add del setBg">
        <pc:chgData name="Griet de Place" userId="4507179a-5dab-4bce-ad55-970fee9630ec" providerId="ADAL" clId="{51A51DCF-0D6F-4D5D-B8CC-4CE5557D4EBB}" dt="2025-11-20T10:31:25.688" v="5052" actId="2696"/>
        <pc:sldMkLst>
          <pc:docMk/>
          <pc:sldMk cId="598494072" sldId="401"/>
        </pc:sldMkLst>
      </pc:sldChg>
      <pc:sldChg chg="modSp add mod">
        <pc:chgData name="Griet de Place" userId="4507179a-5dab-4bce-ad55-970fee9630ec" providerId="ADAL" clId="{51A51DCF-0D6F-4D5D-B8CC-4CE5557D4EBB}" dt="2025-11-25T09:15:00.110" v="7334" actId="20577"/>
        <pc:sldMkLst>
          <pc:docMk/>
          <pc:sldMk cId="2593326455" sldId="402"/>
        </pc:sldMkLst>
        <pc:spChg chg="mod">
          <ac:chgData name="Griet de Place" userId="4507179a-5dab-4bce-ad55-970fee9630ec" providerId="ADAL" clId="{51A51DCF-0D6F-4D5D-B8CC-4CE5557D4EBB}" dt="2025-11-25T09:15:00.110" v="7334" actId="20577"/>
          <ac:spMkLst>
            <pc:docMk/>
            <pc:sldMk cId="2593326455" sldId="402"/>
            <ac:spMk id="4" creationId="{28D294D1-58EB-8780-0E7A-06035F7DCF6C}"/>
          </ac:spMkLst>
        </pc:spChg>
      </pc:sldChg>
      <pc:sldChg chg="modSp add mod">
        <pc:chgData name="Griet de Place" userId="4507179a-5dab-4bce-ad55-970fee9630ec" providerId="ADAL" clId="{51A51DCF-0D6F-4D5D-B8CC-4CE5557D4EBB}" dt="2025-11-25T09:21:57.338" v="7567" actId="5793"/>
        <pc:sldMkLst>
          <pc:docMk/>
          <pc:sldMk cId="2162590253" sldId="403"/>
        </pc:sldMkLst>
        <pc:spChg chg="mod">
          <ac:chgData name="Griet de Place" userId="4507179a-5dab-4bce-ad55-970fee9630ec" providerId="ADAL" clId="{51A51DCF-0D6F-4D5D-B8CC-4CE5557D4EBB}" dt="2025-11-25T09:21:42.508" v="7541" actId="1076"/>
          <ac:spMkLst>
            <pc:docMk/>
            <pc:sldMk cId="2162590253" sldId="403"/>
            <ac:spMk id="2" creationId="{8FADEB8E-4CBA-0738-BE57-EF5F1EF21483}"/>
          </ac:spMkLst>
        </pc:spChg>
        <pc:spChg chg="mod">
          <ac:chgData name="Griet de Place" userId="4507179a-5dab-4bce-ad55-970fee9630ec" providerId="ADAL" clId="{51A51DCF-0D6F-4D5D-B8CC-4CE5557D4EBB}" dt="2025-11-25T09:21:57.338" v="7567" actId="5793"/>
          <ac:spMkLst>
            <pc:docMk/>
            <pc:sldMk cId="2162590253" sldId="403"/>
            <ac:spMk id="4" creationId="{3F289DBB-FE5C-58E4-0BF8-358F2A5C41B2}"/>
          </ac:spMkLst>
        </pc:spChg>
      </pc:sldChg>
      <pc:sldChg chg="modSp add mod ord">
        <pc:chgData name="Griet de Place" userId="4507179a-5dab-4bce-ad55-970fee9630ec" providerId="ADAL" clId="{51A51DCF-0D6F-4D5D-B8CC-4CE5557D4EBB}" dt="2025-11-25T09:20:57.237" v="7507" actId="20577"/>
        <pc:sldMkLst>
          <pc:docMk/>
          <pc:sldMk cId="1957762278" sldId="404"/>
        </pc:sldMkLst>
        <pc:spChg chg="mod">
          <ac:chgData name="Griet de Place" userId="4507179a-5dab-4bce-ad55-970fee9630ec" providerId="ADAL" clId="{51A51DCF-0D6F-4D5D-B8CC-4CE5557D4EBB}" dt="2025-11-20T10:01:56.890" v="3882" actId="20577"/>
          <ac:spMkLst>
            <pc:docMk/>
            <pc:sldMk cId="1957762278" sldId="404"/>
            <ac:spMk id="2" creationId="{AE19A990-E81E-5129-CB8D-1FF4E84D56F4}"/>
          </ac:spMkLst>
        </pc:spChg>
        <pc:spChg chg="mod">
          <ac:chgData name="Griet de Place" userId="4507179a-5dab-4bce-ad55-970fee9630ec" providerId="ADAL" clId="{51A51DCF-0D6F-4D5D-B8CC-4CE5557D4EBB}" dt="2025-11-25T09:20:57.237" v="7507" actId="20577"/>
          <ac:spMkLst>
            <pc:docMk/>
            <pc:sldMk cId="1957762278" sldId="404"/>
            <ac:spMk id="4" creationId="{5DD2986F-06DC-BC57-116E-660138C551F8}"/>
          </ac:spMkLst>
        </pc:spChg>
      </pc:sldChg>
      <pc:sldChg chg="modSp add del mod">
        <pc:chgData name="Griet de Place" userId="4507179a-5dab-4bce-ad55-970fee9630ec" providerId="ADAL" clId="{51A51DCF-0D6F-4D5D-B8CC-4CE5557D4EBB}" dt="2025-11-25T09:22:39.717" v="7568" actId="2696"/>
        <pc:sldMkLst>
          <pc:docMk/>
          <pc:sldMk cId="3909093789" sldId="405"/>
        </pc:sldMkLst>
      </pc:sldChg>
      <pc:sldChg chg="add del ord">
        <pc:chgData name="Griet de Place" userId="4507179a-5dab-4bce-ad55-970fee9630ec" providerId="ADAL" clId="{51A51DCF-0D6F-4D5D-B8CC-4CE5557D4EBB}" dt="2025-11-20T10:32:10.547" v="5053" actId="2696"/>
        <pc:sldMkLst>
          <pc:docMk/>
          <pc:sldMk cId="1780853960" sldId="406"/>
        </pc:sldMkLst>
      </pc:sldChg>
      <pc:sldChg chg="addSp modSp add del mod ord setBg">
        <pc:chgData name="Griet de Place" userId="4507179a-5dab-4bce-ad55-970fee9630ec" providerId="ADAL" clId="{51A51DCF-0D6F-4D5D-B8CC-4CE5557D4EBB}" dt="2025-11-20T11:28:09.659" v="6607" actId="2696"/>
        <pc:sldMkLst>
          <pc:docMk/>
          <pc:sldMk cId="1372946181" sldId="407"/>
        </pc:sldMkLst>
      </pc:sldChg>
      <pc:sldChg chg="modSp add mod ord">
        <pc:chgData name="Griet de Place" userId="4507179a-5dab-4bce-ad55-970fee9630ec" providerId="ADAL" clId="{51A51DCF-0D6F-4D5D-B8CC-4CE5557D4EBB}" dt="2025-11-25T09:37:54.474" v="7612" actId="20577"/>
        <pc:sldMkLst>
          <pc:docMk/>
          <pc:sldMk cId="258081395" sldId="408"/>
        </pc:sldMkLst>
        <pc:spChg chg="mod">
          <ac:chgData name="Griet de Place" userId="4507179a-5dab-4bce-ad55-970fee9630ec" providerId="ADAL" clId="{51A51DCF-0D6F-4D5D-B8CC-4CE5557D4EBB}" dt="2025-11-25T09:37:54.474" v="7612" actId="20577"/>
          <ac:spMkLst>
            <pc:docMk/>
            <pc:sldMk cId="258081395" sldId="408"/>
            <ac:spMk id="4" creationId="{4CE133DE-320E-189D-1EF7-0FD080DEF3B3}"/>
          </ac:spMkLst>
        </pc:spChg>
      </pc:sldChg>
      <pc:sldChg chg="add del">
        <pc:chgData name="Griet de Place" userId="4507179a-5dab-4bce-ad55-970fee9630ec" providerId="ADAL" clId="{51A51DCF-0D6F-4D5D-B8CC-4CE5557D4EBB}" dt="2025-11-25T09:27:05.906" v="7571" actId="2696"/>
        <pc:sldMkLst>
          <pc:docMk/>
          <pc:sldMk cId="53117585" sldId="409"/>
        </pc:sldMkLst>
      </pc:sldChg>
      <pc:sldChg chg="add del">
        <pc:chgData name="Griet de Place" userId="4507179a-5dab-4bce-ad55-970fee9630ec" providerId="ADAL" clId="{51A51DCF-0D6F-4D5D-B8CC-4CE5557D4EBB}" dt="2025-11-25T09:27:10.963" v="7572" actId="2696"/>
        <pc:sldMkLst>
          <pc:docMk/>
          <pc:sldMk cId="2105268376" sldId="410"/>
        </pc:sldMkLst>
      </pc:sldChg>
      <pc:sldChg chg="addSp modSp add mod ord">
        <pc:chgData name="Griet de Place" userId="4507179a-5dab-4bce-ad55-970fee9630ec" providerId="ADAL" clId="{51A51DCF-0D6F-4D5D-B8CC-4CE5557D4EBB}" dt="2025-11-20T10:45:29.752" v="5935" actId="20577"/>
        <pc:sldMkLst>
          <pc:docMk/>
          <pc:sldMk cId="215746508" sldId="411"/>
        </pc:sldMkLst>
        <pc:spChg chg="mod">
          <ac:chgData name="Griet de Place" userId="4507179a-5dab-4bce-ad55-970fee9630ec" providerId="ADAL" clId="{51A51DCF-0D6F-4D5D-B8CC-4CE5557D4EBB}" dt="2025-11-20T10:45:29.752" v="5935" actId="20577"/>
          <ac:spMkLst>
            <pc:docMk/>
            <pc:sldMk cId="215746508" sldId="411"/>
            <ac:spMk id="2" creationId="{092DDC16-716D-5C9B-F7BA-8F04E2F8CDA8}"/>
          </ac:spMkLst>
        </pc:spChg>
        <pc:spChg chg="mod">
          <ac:chgData name="Griet de Place" userId="4507179a-5dab-4bce-ad55-970fee9630ec" providerId="ADAL" clId="{51A51DCF-0D6F-4D5D-B8CC-4CE5557D4EBB}" dt="2025-11-20T10:45:19.486" v="5932" actId="12"/>
          <ac:spMkLst>
            <pc:docMk/>
            <pc:sldMk cId="215746508" sldId="411"/>
            <ac:spMk id="4" creationId="{E139D2A1-CDDF-CD44-7FEB-AE13D825DCDA}"/>
          </ac:spMkLst>
        </pc:spChg>
      </pc:sldChg>
      <pc:sldChg chg="modSp add del mod ord">
        <pc:chgData name="Griet de Place" userId="4507179a-5dab-4bce-ad55-970fee9630ec" providerId="ADAL" clId="{51A51DCF-0D6F-4D5D-B8CC-4CE5557D4EBB}" dt="2025-11-20T10:36:26.834" v="5420" actId="2890"/>
        <pc:sldMkLst>
          <pc:docMk/>
          <pc:sldMk cId="3275419037" sldId="411"/>
        </pc:sldMkLst>
      </pc:sldChg>
      <pc:sldChg chg="add ord">
        <pc:chgData name="Griet de Place" userId="4507179a-5dab-4bce-ad55-970fee9630ec" providerId="ADAL" clId="{51A51DCF-0D6F-4D5D-B8CC-4CE5557D4EBB}" dt="2025-11-20T10:46:52.645" v="5942"/>
        <pc:sldMkLst>
          <pc:docMk/>
          <pc:sldMk cId="2438276674" sldId="412"/>
        </pc:sldMkLst>
      </pc:sldChg>
      <pc:sldChg chg="addSp delSp add del setBg delDesignElem">
        <pc:chgData name="Griet de Place" userId="4507179a-5dab-4bce-ad55-970fee9630ec" providerId="ADAL" clId="{51A51DCF-0D6F-4D5D-B8CC-4CE5557D4EBB}" dt="2025-11-20T10:36:19.560" v="5408"/>
        <pc:sldMkLst>
          <pc:docMk/>
          <pc:sldMk cId="4045896425" sldId="412"/>
        </pc:sldMkLst>
      </pc:sldChg>
      <pc:sldChg chg="addSp delSp add del setBg delDesignElem">
        <pc:chgData name="Griet de Place" userId="4507179a-5dab-4bce-ad55-970fee9630ec" providerId="ADAL" clId="{51A51DCF-0D6F-4D5D-B8CC-4CE5557D4EBB}" dt="2025-11-20T10:36:18.763" v="5407"/>
        <pc:sldMkLst>
          <pc:docMk/>
          <pc:sldMk cId="508194378" sldId="413"/>
        </pc:sldMkLst>
      </pc:sldChg>
      <pc:sldChg chg="addSp delSp modSp add mod ord">
        <pc:chgData name="Griet de Place" userId="4507179a-5dab-4bce-ad55-970fee9630ec" providerId="ADAL" clId="{51A51DCF-0D6F-4D5D-B8CC-4CE5557D4EBB}" dt="2025-11-20T10:55:10.462" v="5981" actId="1076"/>
        <pc:sldMkLst>
          <pc:docMk/>
          <pc:sldMk cId="2615084783" sldId="413"/>
        </pc:sldMkLst>
        <pc:spChg chg="mod">
          <ac:chgData name="Griet de Place" userId="4507179a-5dab-4bce-ad55-970fee9630ec" providerId="ADAL" clId="{51A51DCF-0D6F-4D5D-B8CC-4CE5557D4EBB}" dt="2025-11-20T10:54:24.601" v="5972" actId="6549"/>
          <ac:spMkLst>
            <pc:docMk/>
            <pc:sldMk cId="2615084783" sldId="413"/>
            <ac:spMk id="4" creationId="{9E39445E-A767-BC63-713A-AFBE0BD62505}"/>
          </ac:spMkLst>
        </pc:spChg>
        <pc:spChg chg="mod">
          <ac:chgData name="Griet de Place" userId="4507179a-5dab-4bce-ad55-970fee9630ec" providerId="ADAL" clId="{51A51DCF-0D6F-4D5D-B8CC-4CE5557D4EBB}" dt="2025-11-20T10:55:10.462" v="5981" actId="1076"/>
          <ac:spMkLst>
            <pc:docMk/>
            <pc:sldMk cId="2615084783" sldId="413"/>
            <ac:spMk id="5" creationId="{246EB2BE-FD93-C2D2-28C3-70E537FCA84D}"/>
          </ac:spMkLst>
        </pc:spChg>
        <pc:picChg chg="add mod">
          <ac:chgData name="Griet de Place" userId="4507179a-5dab-4bce-ad55-970fee9630ec" providerId="ADAL" clId="{51A51DCF-0D6F-4D5D-B8CC-4CE5557D4EBB}" dt="2025-11-20T10:54:08.400" v="5954" actId="1076"/>
          <ac:picMkLst>
            <pc:docMk/>
            <pc:sldMk cId="2615084783" sldId="413"/>
            <ac:picMk id="3" creationId="{A8D56AF3-C782-3077-E334-B1E077419310}"/>
          </ac:picMkLst>
        </pc:picChg>
      </pc:sldChg>
      <pc:sldChg chg="addSp delSp modSp add del mod">
        <pc:chgData name="Griet de Place" userId="4507179a-5dab-4bce-ad55-970fee9630ec" providerId="ADAL" clId="{51A51DCF-0D6F-4D5D-B8CC-4CE5557D4EBB}" dt="2025-11-20T11:28:18.556" v="6608" actId="2696"/>
        <pc:sldMkLst>
          <pc:docMk/>
          <pc:sldMk cId="669386436" sldId="414"/>
        </pc:sldMkLst>
      </pc:sldChg>
      <pc:sldChg chg="addSp modSp add mod ord">
        <pc:chgData name="Griet de Place" userId="4507179a-5dab-4bce-ad55-970fee9630ec" providerId="ADAL" clId="{51A51DCF-0D6F-4D5D-B8CC-4CE5557D4EBB}" dt="2025-11-25T08:45:30.383" v="7330" actId="20577"/>
        <pc:sldMkLst>
          <pc:docMk/>
          <pc:sldMk cId="3970465272" sldId="415"/>
        </pc:sldMkLst>
        <pc:spChg chg="mod">
          <ac:chgData name="Griet de Place" userId="4507179a-5dab-4bce-ad55-970fee9630ec" providerId="ADAL" clId="{51A51DCF-0D6F-4D5D-B8CC-4CE5557D4EBB}" dt="2025-11-25T08:45:30.383" v="7330" actId="20577"/>
          <ac:spMkLst>
            <pc:docMk/>
            <pc:sldMk cId="3970465272" sldId="415"/>
            <ac:spMk id="2" creationId="{6FAFC1CA-4680-CB8E-4326-525381647155}"/>
          </ac:spMkLst>
        </pc:spChg>
        <pc:spChg chg="mod">
          <ac:chgData name="Griet de Place" userId="4507179a-5dab-4bce-ad55-970fee9630ec" providerId="ADAL" clId="{51A51DCF-0D6F-4D5D-B8CC-4CE5557D4EBB}" dt="2025-11-25T08:03:33.820" v="7250" actId="255"/>
          <ac:spMkLst>
            <pc:docMk/>
            <pc:sldMk cId="3970465272" sldId="415"/>
            <ac:spMk id="4" creationId="{082A35EA-A937-65CF-03C8-5CB3131ADA2B}"/>
          </ac:spMkLst>
        </pc:spChg>
        <pc:picChg chg="add mod">
          <ac:chgData name="Griet de Place" userId="4507179a-5dab-4bce-ad55-970fee9630ec" providerId="ADAL" clId="{51A51DCF-0D6F-4D5D-B8CC-4CE5557D4EBB}" dt="2025-11-25T08:01:35.616" v="7110" actId="1076"/>
          <ac:picMkLst>
            <pc:docMk/>
            <pc:sldMk cId="3970465272" sldId="415"/>
            <ac:picMk id="3" creationId="{31F0C631-4A28-4D27-E18A-8866C5A78C2F}"/>
          </ac:picMkLst>
        </pc:picChg>
        <pc:picChg chg="add mod">
          <ac:chgData name="Griet de Place" userId="4507179a-5dab-4bce-ad55-970fee9630ec" providerId="ADAL" clId="{51A51DCF-0D6F-4D5D-B8CC-4CE5557D4EBB}" dt="2025-11-25T07:57:39.746" v="7021" actId="1076"/>
          <ac:picMkLst>
            <pc:docMk/>
            <pc:sldMk cId="3970465272" sldId="415"/>
            <ac:picMk id="6" creationId="{9BA13CA0-29EA-6E41-2339-CA011BE1ADB5}"/>
          </ac:picMkLst>
        </pc:picChg>
        <pc:picChg chg="add mod">
          <ac:chgData name="Griet de Place" userId="4507179a-5dab-4bce-ad55-970fee9630ec" providerId="ADAL" clId="{51A51DCF-0D6F-4D5D-B8CC-4CE5557D4EBB}" dt="2025-11-25T07:58:35.015" v="7030" actId="1076"/>
          <ac:picMkLst>
            <pc:docMk/>
            <pc:sldMk cId="3970465272" sldId="415"/>
            <ac:picMk id="8" creationId="{BCAF5885-D787-8860-3234-E31AA76708D5}"/>
          </ac:picMkLst>
        </pc:picChg>
        <pc:picChg chg="add mod">
          <ac:chgData name="Griet de Place" userId="4507179a-5dab-4bce-ad55-970fee9630ec" providerId="ADAL" clId="{51A51DCF-0D6F-4D5D-B8CC-4CE5557D4EBB}" dt="2025-11-25T07:58:30.669" v="7029" actId="14100"/>
          <ac:picMkLst>
            <pc:docMk/>
            <pc:sldMk cId="3970465272" sldId="415"/>
            <ac:picMk id="10" creationId="{090D3E48-B56C-A039-A9FE-0FB39FF91E4C}"/>
          </ac:picMkLst>
        </pc:picChg>
        <pc:picChg chg="add mod">
          <ac:chgData name="Griet de Place" userId="4507179a-5dab-4bce-ad55-970fee9630ec" providerId="ADAL" clId="{51A51DCF-0D6F-4D5D-B8CC-4CE5557D4EBB}" dt="2025-11-25T08:01:46.594" v="7113" actId="1076"/>
          <ac:picMkLst>
            <pc:docMk/>
            <pc:sldMk cId="3970465272" sldId="415"/>
            <ac:picMk id="11" creationId="{4B32F3D1-A916-20BF-F15A-7E4A2584CCC5}"/>
          </ac:picMkLst>
        </pc:picChg>
      </pc:sldChg>
      <pc:sldChg chg="addSp modSp add mod">
        <pc:chgData name="Griet de Place" userId="4507179a-5dab-4bce-ad55-970fee9630ec" providerId="ADAL" clId="{51A51DCF-0D6F-4D5D-B8CC-4CE5557D4EBB}" dt="2025-11-20T11:53:35.610" v="6695" actId="1076"/>
        <pc:sldMkLst>
          <pc:docMk/>
          <pc:sldMk cId="1947648625" sldId="416"/>
        </pc:sldMkLst>
        <pc:spChg chg="mod">
          <ac:chgData name="Griet de Place" userId="4507179a-5dab-4bce-ad55-970fee9630ec" providerId="ADAL" clId="{51A51DCF-0D6F-4D5D-B8CC-4CE5557D4EBB}" dt="2025-11-20T11:29:32.335" v="6686" actId="20577"/>
          <ac:spMkLst>
            <pc:docMk/>
            <pc:sldMk cId="1947648625" sldId="416"/>
            <ac:spMk id="4" creationId="{442BF5C6-3607-1F73-77C9-04350927248C}"/>
          </ac:spMkLst>
        </pc:spChg>
        <pc:picChg chg="add mod">
          <ac:chgData name="Griet de Place" userId="4507179a-5dab-4bce-ad55-970fee9630ec" providerId="ADAL" clId="{51A51DCF-0D6F-4D5D-B8CC-4CE5557D4EBB}" dt="2025-11-20T11:53:35.610" v="6695" actId="1076"/>
          <ac:picMkLst>
            <pc:docMk/>
            <pc:sldMk cId="1947648625" sldId="416"/>
            <ac:picMk id="5" creationId="{EB64BC85-3D26-9BAE-31B2-7D6A550F2AE9}"/>
          </ac:picMkLst>
        </pc:picChg>
      </pc:sldChg>
      <pc:sldChg chg="modSp add del mod">
        <pc:chgData name="Griet de Place" userId="4507179a-5dab-4bce-ad55-970fee9630ec" providerId="ADAL" clId="{51A51DCF-0D6F-4D5D-B8CC-4CE5557D4EBB}" dt="2025-11-25T08:45:42.134" v="7331" actId="2696"/>
        <pc:sldMkLst>
          <pc:docMk/>
          <pc:sldMk cId="1693900548" sldId="417"/>
        </pc:sldMkLst>
        <pc:spChg chg="mod">
          <ac:chgData name="Griet de Place" userId="4507179a-5dab-4bce-ad55-970fee9630ec" providerId="ADAL" clId="{51A51DCF-0D6F-4D5D-B8CC-4CE5557D4EBB}" dt="2025-11-25T07:31:10.449" v="6991" actId="21"/>
          <ac:spMkLst>
            <pc:docMk/>
            <pc:sldMk cId="1693900548" sldId="417"/>
            <ac:spMk id="4" creationId="{18D3A39D-6E2F-3B79-2305-18FC4B96E9A2}"/>
          </ac:spMkLst>
        </pc:spChg>
      </pc:sldChg>
      <pc:sldChg chg="addSp delSp modSp add mod ord">
        <pc:chgData name="Griet de Place" userId="4507179a-5dab-4bce-ad55-970fee9630ec" providerId="ADAL" clId="{51A51DCF-0D6F-4D5D-B8CC-4CE5557D4EBB}" dt="2025-11-25T08:44:56.502" v="7314"/>
        <pc:sldMkLst>
          <pc:docMk/>
          <pc:sldMk cId="3651496500" sldId="418"/>
        </pc:sldMkLst>
        <pc:spChg chg="mod">
          <ac:chgData name="Griet de Place" userId="4507179a-5dab-4bce-ad55-970fee9630ec" providerId="ADAL" clId="{51A51DCF-0D6F-4D5D-B8CC-4CE5557D4EBB}" dt="2025-11-21T13:14:38.108" v="6777" actId="20577"/>
          <ac:spMkLst>
            <pc:docMk/>
            <pc:sldMk cId="3651496500" sldId="418"/>
            <ac:spMk id="2" creationId="{72CB6FEF-A75F-C564-609D-EC3A7E16C655}"/>
          </ac:spMkLst>
        </pc:spChg>
        <pc:spChg chg="mod">
          <ac:chgData name="Griet de Place" userId="4507179a-5dab-4bce-ad55-970fee9630ec" providerId="ADAL" clId="{51A51DCF-0D6F-4D5D-B8CC-4CE5557D4EBB}" dt="2025-11-21T10:47:09.324" v="6744" actId="5793"/>
          <ac:spMkLst>
            <pc:docMk/>
            <pc:sldMk cId="3651496500" sldId="418"/>
            <ac:spMk id="4" creationId="{CB37C8AC-82E2-ABE3-EC1C-6A7F8861CEB8}"/>
          </ac:spMkLst>
        </pc:spChg>
        <pc:spChg chg="add mod">
          <ac:chgData name="Griet de Place" userId="4507179a-5dab-4bce-ad55-970fee9630ec" providerId="ADAL" clId="{51A51DCF-0D6F-4D5D-B8CC-4CE5557D4EBB}" dt="2025-11-25T07:33:07.109" v="6998" actId="2711"/>
          <ac:spMkLst>
            <pc:docMk/>
            <pc:sldMk cId="3651496500" sldId="418"/>
            <ac:spMk id="7" creationId="{C5349F2D-336E-A9A4-A9AD-024D02235C3A}"/>
          </ac:spMkLst>
        </pc:spChg>
        <pc:picChg chg="add del mod">
          <ac:chgData name="Griet de Place" userId="4507179a-5dab-4bce-ad55-970fee9630ec" providerId="ADAL" clId="{51A51DCF-0D6F-4D5D-B8CC-4CE5557D4EBB}" dt="2025-11-21T13:15:49.250" v="6784" actId="478"/>
          <ac:picMkLst>
            <pc:docMk/>
            <pc:sldMk cId="3651496500" sldId="418"/>
            <ac:picMk id="6" creationId="{B9858BA7-9E95-904A-7D8D-995E82261CA8}"/>
          </ac:picMkLst>
        </pc:picChg>
      </pc:sldChg>
      <pc:sldChg chg="delSp modSp add del mod">
        <pc:chgData name="Griet de Place" userId="4507179a-5dab-4bce-ad55-970fee9630ec" providerId="ADAL" clId="{51A51DCF-0D6F-4D5D-B8CC-4CE5557D4EBB}" dt="2025-11-25T08:36:54.456" v="7309" actId="2696"/>
        <pc:sldMkLst>
          <pc:docMk/>
          <pc:sldMk cId="2851655095" sldId="419"/>
        </pc:sldMkLst>
        <pc:spChg chg="del mod">
          <ac:chgData name="Griet de Place" userId="4507179a-5dab-4bce-ad55-970fee9630ec" providerId="ADAL" clId="{51A51DCF-0D6F-4D5D-B8CC-4CE5557D4EBB}" dt="2025-11-25T08:29:06.790" v="7298"/>
          <ac:spMkLst>
            <pc:docMk/>
            <pc:sldMk cId="2851655095" sldId="419"/>
            <ac:spMk id="2" creationId="{44DC0784-75BC-94A1-84D1-D79DB0F99700}"/>
          </ac:spMkLst>
        </pc:spChg>
      </pc:sldChg>
      <pc:sldChg chg="addSp modSp new mod modAnim">
        <pc:chgData name="Griet de Place" userId="4507179a-5dab-4bce-ad55-970fee9630ec" providerId="ADAL" clId="{51A51DCF-0D6F-4D5D-B8CC-4CE5557D4EBB}" dt="2025-11-25T08:39:35.785" v="7310"/>
        <pc:sldMkLst>
          <pc:docMk/>
          <pc:sldMk cId="3467755365" sldId="420"/>
        </pc:sldMkLst>
        <pc:picChg chg="add mod">
          <ac:chgData name="Griet de Place" userId="4507179a-5dab-4bce-ad55-970fee9630ec" providerId="ADAL" clId="{51A51DCF-0D6F-4D5D-B8CC-4CE5557D4EBB}" dt="2025-11-25T08:31:59.126" v="7308" actId="1076"/>
          <ac:picMkLst>
            <pc:docMk/>
            <pc:sldMk cId="3467755365" sldId="420"/>
            <ac:picMk id="2" creationId="{20F7D593-B6FF-E273-0573-A45BE04562D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512F2-96CB-4C64-AB60-C276F8D6DC65}" type="doc">
      <dgm:prSet loTypeId="urn:microsoft.com/office/officeart/2005/8/layout/pyramid3" loCatId="pyramid" qsTypeId="urn:microsoft.com/office/officeart/2005/8/quickstyle/simple1" qsCatId="simple" csTypeId="urn:microsoft.com/office/officeart/2005/8/colors/accent1_2" csCatId="accent1" phldr="1"/>
      <dgm:spPr/>
    </dgm:pt>
    <dgm:pt modelId="{EB4AB8D1-5061-4838-8C66-83344E98A43F}">
      <dgm:prSet phldrT="[Tekst]" custT="1"/>
      <dgm:spPr/>
      <dgm:t>
        <a:bodyPr/>
        <a:lstStyle/>
        <a:p>
          <a:r>
            <a:rPr lang="da-DK" sz="3600" b="1"/>
            <a:t>Simulation (Færdighedstræning og Full Scale): </a:t>
          </a:r>
        </a:p>
        <a:p>
          <a:r>
            <a:rPr lang="da-DK" sz="2800"/>
            <a:t>Diskutere og udføre</a:t>
          </a:r>
        </a:p>
      </dgm:t>
    </dgm:pt>
    <dgm:pt modelId="{13B3FDDC-7DAD-48A6-B94C-33FE6B0B034F}" type="parTrans" cxnId="{76CD9223-7C6E-4969-B327-A444C0BAAF99}">
      <dgm:prSet/>
      <dgm:spPr/>
      <dgm:t>
        <a:bodyPr/>
        <a:lstStyle/>
        <a:p>
          <a:endParaRPr lang="da-DK"/>
        </a:p>
      </dgm:t>
    </dgm:pt>
    <dgm:pt modelId="{A267A8D4-BABA-49F4-90AC-24BC75865EA4}" type="sibTrans" cxnId="{76CD9223-7C6E-4969-B327-A444C0BAAF99}">
      <dgm:prSet/>
      <dgm:spPr/>
      <dgm:t>
        <a:bodyPr/>
        <a:lstStyle/>
        <a:p>
          <a:endParaRPr lang="da-DK"/>
        </a:p>
      </dgm:t>
    </dgm:pt>
    <dgm:pt modelId="{0229969F-1903-4BE3-8852-3BDD83A73ED1}">
      <dgm:prSet phldrT="[Tekst]" custT="1"/>
      <dgm:spPr/>
      <dgm:t>
        <a:bodyPr/>
        <a:lstStyle/>
        <a:p>
          <a:r>
            <a:rPr lang="da-DK" sz="3600" b="1"/>
            <a:t>Demonstration</a:t>
          </a:r>
        </a:p>
        <a:p>
          <a:r>
            <a:rPr lang="da-DK" sz="2800" b="0"/>
            <a:t>Iagttage</a:t>
          </a:r>
        </a:p>
      </dgm:t>
    </dgm:pt>
    <dgm:pt modelId="{84DDEE0F-741B-4C6D-BD0F-7D3418BAF619}" type="parTrans" cxnId="{AB6988E5-B7C2-4609-8783-666742706084}">
      <dgm:prSet/>
      <dgm:spPr/>
      <dgm:t>
        <a:bodyPr/>
        <a:lstStyle/>
        <a:p>
          <a:endParaRPr lang="da-DK"/>
        </a:p>
      </dgm:t>
    </dgm:pt>
    <dgm:pt modelId="{3D726C26-67AE-4777-AE26-DCDDC7722A37}" type="sibTrans" cxnId="{AB6988E5-B7C2-4609-8783-666742706084}">
      <dgm:prSet/>
      <dgm:spPr/>
      <dgm:t>
        <a:bodyPr/>
        <a:lstStyle/>
        <a:p>
          <a:endParaRPr lang="da-DK"/>
        </a:p>
      </dgm:t>
    </dgm:pt>
    <dgm:pt modelId="{B91573EC-519A-4022-B46C-A71640CB24D9}">
      <dgm:prSet phldrT="[Tekst]" custT="1"/>
      <dgm:spPr/>
      <dgm:t>
        <a:bodyPr/>
        <a:lstStyle/>
        <a:p>
          <a:endParaRPr lang="da-DK" sz="3600" b="1"/>
        </a:p>
        <a:p>
          <a:r>
            <a:rPr lang="da-DK" sz="3600" b="1"/>
            <a:t>Oplæg</a:t>
          </a:r>
        </a:p>
        <a:p>
          <a:r>
            <a:rPr lang="da-DK" sz="2800" b="0"/>
            <a:t>Lytte  </a:t>
          </a:r>
        </a:p>
        <a:p>
          <a:r>
            <a:rPr lang="da-DK" sz="2800" b="0"/>
            <a:t>betragte</a:t>
          </a:r>
        </a:p>
        <a:p>
          <a:endParaRPr lang="da-DK" sz="3600" b="1"/>
        </a:p>
        <a:p>
          <a:endParaRPr lang="da-DK" sz="3600" b="1"/>
        </a:p>
      </dgm:t>
    </dgm:pt>
    <dgm:pt modelId="{DF5BBE48-E808-4A0A-B76E-3E73FD95E690}" type="parTrans" cxnId="{CE259636-3FC2-4BA8-BC41-83F9D7EFFDE0}">
      <dgm:prSet/>
      <dgm:spPr/>
      <dgm:t>
        <a:bodyPr/>
        <a:lstStyle/>
        <a:p>
          <a:endParaRPr lang="da-DK"/>
        </a:p>
      </dgm:t>
    </dgm:pt>
    <dgm:pt modelId="{6E2D4DBA-5B68-4ECC-BC33-432143977F4C}" type="sibTrans" cxnId="{CE259636-3FC2-4BA8-BC41-83F9D7EFFDE0}">
      <dgm:prSet/>
      <dgm:spPr/>
      <dgm:t>
        <a:bodyPr/>
        <a:lstStyle/>
        <a:p>
          <a:endParaRPr lang="da-DK"/>
        </a:p>
      </dgm:t>
    </dgm:pt>
    <dgm:pt modelId="{80E8AA39-0ACC-4653-A156-743520CEE98D}" type="pres">
      <dgm:prSet presAssocID="{7F9512F2-96CB-4C64-AB60-C276F8D6DC65}" presName="Name0" presStyleCnt="0">
        <dgm:presLayoutVars>
          <dgm:dir/>
          <dgm:animLvl val="lvl"/>
          <dgm:resizeHandles val="exact"/>
        </dgm:presLayoutVars>
      </dgm:prSet>
      <dgm:spPr/>
    </dgm:pt>
    <dgm:pt modelId="{45A37F49-950F-4B1B-9ED2-D066E8DC555D}" type="pres">
      <dgm:prSet presAssocID="{EB4AB8D1-5061-4838-8C66-83344E98A43F}" presName="Name8" presStyleCnt="0"/>
      <dgm:spPr/>
    </dgm:pt>
    <dgm:pt modelId="{F7D792CE-A8AE-416C-8C78-DA760D26962C}" type="pres">
      <dgm:prSet presAssocID="{EB4AB8D1-5061-4838-8C66-83344E98A43F}" presName="level" presStyleLbl="node1" presStyleIdx="0" presStyleCnt="3">
        <dgm:presLayoutVars>
          <dgm:chMax val="1"/>
          <dgm:bulletEnabled val="1"/>
        </dgm:presLayoutVars>
      </dgm:prSet>
      <dgm:spPr/>
    </dgm:pt>
    <dgm:pt modelId="{45351701-03BD-4C62-9D7C-AC6FBC48C5B5}" type="pres">
      <dgm:prSet presAssocID="{EB4AB8D1-5061-4838-8C66-83344E98A43F}" presName="levelTx" presStyleLbl="revTx" presStyleIdx="0" presStyleCnt="0">
        <dgm:presLayoutVars>
          <dgm:chMax val="1"/>
          <dgm:bulletEnabled val="1"/>
        </dgm:presLayoutVars>
      </dgm:prSet>
      <dgm:spPr/>
    </dgm:pt>
    <dgm:pt modelId="{7D44DA88-9D33-45BA-B29B-C8ACC0ED2159}" type="pres">
      <dgm:prSet presAssocID="{0229969F-1903-4BE3-8852-3BDD83A73ED1}" presName="Name8" presStyleCnt="0"/>
      <dgm:spPr/>
    </dgm:pt>
    <dgm:pt modelId="{988C22E3-8B28-4305-BD1D-1D8EA0CE55A0}" type="pres">
      <dgm:prSet presAssocID="{0229969F-1903-4BE3-8852-3BDD83A73ED1}" presName="level" presStyleLbl="node1" presStyleIdx="1" presStyleCnt="3">
        <dgm:presLayoutVars>
          <dgm:chMax val="1"/>
          <dgm:bulletEnabled val="1"/>
        </dgm:presLayoutVars>
      </dgm:prSet>
      <dgm:spPr/>
    </dgm:pt>
    <dgm:pt modelId="{0FAF3C8F-47D3-4D6D-9030-D478C7607890}" type="pres">
      <dgm:prSet presAssocID="{0229969F-1903-4BE3-8852-3BDD83A73ED1}" presName="levelTx" presStyleLbl="revTx" presStyleIdx="0" presStyleCnt="0">
        <dgm:presLayoutVars>
          <dgm:chMax val="1"/>
          <dgm:bulletEnabled val="1"/>
        </dgm:presLayoutVars>
      </dgm:prSet>
      <dgm:spPr/>
    </dgm:pt>
    <dgm:pt modelId="{AA8E08DC-C446-4738-9386-A8852F944A79}" type="pres">
      <dgm:prSet presAssocID="{B91573EC-519A-4022-B46C-A71640CB24D9}" presName="Name8" presStyleCnt="0"/>
      <dgm:spPr/>
    </dgm:pt>
    <dgm:pt modelId="{9FD68D26-C4BE-4477-8B05-2B9EAC7691D0}" type="pres">
      <dgm:prSet presAssocID="{B91573EC-519A-4022-B46C-A71640CB24D9}" presName="level" presStyleLbl="node1" presStyleIdx="2" presStyleCnt="3">
        <dgm:presLayoutVars>
          <dgm:chMax val="1"/>
          <dgm:bulletEnabled val="1"/>
        </dgm:presLayoutVars>
      </dgm:prSet>
      <dgm:spPr/>
    </dgm:pt>
    <dgm:pt modelId="{935155BD-43C1-418A-8602-7A05CEA43EEA}" type="pres">
      <dgm:prSet presAssocID="{B91573EC-519A-4022-B46C-A71640CB24D9}" presName="levelTx" presStyleLbl="revTx" presStyleIdx="0" presStyleCnt="0">
        <dgm:presLayoutVars>
          <dgm:chMax val="1"/>
          <dgm:bulletEnabled val="1"/>
        </dgm:presLayoutVars>
      </dgm:prSet>
      <dgm:spPr/>
    </dgm:pt>
  </dgm:ptLst>
  <dgm:cxnLst>
    <dgm:cxn modelId="{8C20B408-242B-4478-9157-4AB2A303090F}" type="presOf" srcId="{EB4AB8D1-5061-4838-8C66-83344E98A43F}" destId="{45351701-03BD-4C62-9D7C-AC6FBC48C5B5}" srcOrd="1" destOrd="0" presId="urn:microsoft.com/office/officeart/2005/8/layout/pyramid3"/>
    <dgm:cxn modelId="{39DA8A0E-36E4-4FA6-B1FC-18CDC21BCEB5}" type="presOf" srcId="{7F9512F2-96CB-4C64-AB60-C276F8D6DC65}" destId="{80E8AA39-0ACC-4653-A156-743520CEE98D}" srcOrd="0" destOrd="0" presId="urn:microsoft.com/office/officeart/2005/8/layout/pyramid3"/>
    <dgm:cxn modelId="{E6F4F716-3549-4421-82C8-EE990564F709}" type="presOf" srcId="{EB4AB8D1-5061-4838-8C66-83344E98A43F}" destId="{F7D792CE-A8AE-416C-8C78-DA760D26962C}" srcOrd="0" destOrd="0" presId="urn:microsoft.com/office/officeart/2005/8/layout/pyramid3"/>
    <dgm:cxn modelId="{76CD9223-7C6E-4969-B327-A444C0BAAF99}" srcId="{7F9512F2-96CB-4C64-AB60-C276F8D6DC65}" destId="{EB4AB8D1-5061-4838-8C66-83344E98A43F}" srcOrd="0" destOrd="0" parTransId="{13B3FDDC-7DAD-48A6-B94C-33FE6B0B034F}" sibTransId="{A267A8D4-BABA-49F4-90AC-24BC75865EA4}"/>
    <dgm:cxn modelId="{CE259636-3FC2-4BA8-BC41-83F9D7EFFDE0}" srcId="{7F9512F2-96CB-4C64-AB60-C276F8D6DC65}" destId="{B91573EC-519A-4022-B46C-A71640CB24D9}" srcOrd="2" destOrd="0" parTransId="{DF5BBE48-E808-4A0A-B76E-3E73FD95E690}" sibTransId="{6E2D4DBA-5B68-4ECC-BC33-432143977F4C}"/>
    <dgm:cxn modelId="{43F7AB72-FED6-49CD-92E9-7C030AF44901}" type="presOf" srcId="{B91573EC-519A-4022-B46C-A71640CB24D9}" destId="{935155BD-43C1-418A-8602-7A05CEA43EEA}" srcOrd="1" destOrd="0" presId="urn:microsoft.com/office/officeart/2005/8/layout/pyramid3"/>
    <dgm:cxn modelId="{BD8B7A7E-801D-4BA8-BA81-D4AF6ACC6E29}" type="presOf" srcId="{0229969F-1903-4BE3-8852-3BDD83A73ED1}" destId="{0FAF3C8F-47D3-4D6D-9030-D478C7607890}" srcOrd="1" destOrd="0" presId="urn:microsoft.com/office/officeart/2005/8/layout/pyramid3"/>
    <dgm:cxn modelId="{1506C2A8-37B5-4383-B90E-60E402980CFD}" type="presOf" srcId="{0229969F-1903-4BE3-8852-3BDD83A73ED1}" destId="{988C22E3-8B28-4305-BD1D-1D8EA0CE55A0}" srcOrd="0" destOrd="0" presId="urn:microsoft.com/office/officeart/2005/8/layout/pyramid3"/>
    <dgm:cxn modelId="{AB6988E5-B7C2-4609-8783-666742706084}" srcId="{7F9512F2-96CB-4C64-AB60-C276F8D6DC65}" destId="{0229969F-1903-4BE3-8852-3BDD83A73ED1}" srcOrd="1" destOrd="0" parTransId="{84DDEE0F-741B-4C6D-BD0F-7D3418BAF619}" sibTransId="{3D726C26-67AE-4777-AE26-DCDDC7722A37}"/>
    <dgm:cxn modelId="{267F97EA-1DD0-4DE1-9872-9C1A1715DD26}" type="presOf" srcId="{B91573EC-519A-4022-B46C-A71640CB24D9}" destId="{9FD68D26-C4BE-4477-8B05-2B9EAC7691D0}" srcOrd="0" destOrd="0" presId="urn:microsoft.com/office/officeart/2005/8/layout/pyramid3"/>
    <dgm:cxn modelId="{C191A55F-075C-4375-A814-0BFA0C543721}" type="presParOf" srcId="{80E8AA39-0ACC-4653-A156-743520CEE98D}" destId="{45A37F49-950F-4B1B-9ED2-D066E8DC555D}" srcOrd="0" destOrd="0" presId="urn:microsoft.com/office/officeart/2005/8/layout/pyramid3"/>
    <dgm:cxn modelId="{4A4D37BF-4931-4277-BE72-EFA2755D7C3C}" type="presParOf" srcId="{45A37F49-950F-4B1B-9ED2-D066E8DC555D}" destId="{F7D792CE-A8AE-416C-8C78-DA760D26962C}" srcOrd="0" destOrd="0" presId="urn:microsoft.com/office/officeart/2005/8/layout/pyramid3"/>
    <dgm:cxn modelId="{7F707226-8D9F-41D1-8D52-980857F02EC0}" type="presParOf" srcId="{45A37F49-950F-4B1B-9ED2-D066E8DC555D}" destId="{45351701-03BD-4C62-9D7C-AC6FBC48C5B5}" srcOrd="1" destOrd="0" presId="urn:microsoft.com/office/officeart/2005/8/layout/pyramid3"/>
    <dgm:cxn modelId="{073311C9-E759-4306-9BF7-CCB6C6208F92}" type="presParOf" srcId="{80E8AA39-0ACC-4653-A156-743520CEE98D}" destId="{7D44DA88-9D33-45BA-B29B-C8ACC0ED2159}" srcOrd="1" destOrd="0" presId="urn:microsoft.com/office/officeart/2005/8/layout/pyramid3"/>
    <dgm:cxn modelId="{E9C6AB45-CE5E-41DE-8427-ED339712CB42}" type="presParOf" srcId="{7D44DA88-9D33-45BA-B29B-C8ACC0ED2159}" destId="{988C22E3-8B28-4305-BD1D-1D8EA0CE55A0}" srcOrd="0" destOrd="0" presId="urn:microsoft.com/office/officeart/2005/8/layout/pyramid3"/>
    <dgm:cxn modelId="{99C305D0-EE5E-495C-A99A-D213DE114940}" type="presParOf" srcId="{7D44DA88-9D33-45BA-B29B-C8ACC0ED2159}" destId="{0FAF3C8F-47D3-4D6D-9030-D478C7607890}" srcOrd="1" destOrd="0" presId="urn:microsoft.com/office/officeart/2005/8/layout/pyramid3"/>
    <dgm:cxn modelId="{1FE96B1D-634E-4B02-A851-AF581E5C4400}" type="presParOf" srcId="{80E8AA39-0ACC-4653-A156-743520CEE98D}" destId="{AA8E08DC-C446-4738-9386-A8852F944A79}" srcOrd="2" destOrd="0" presId="urn:microsoft.com/office/officeart/2005/8/layout/pyramid3"/>
    <dgm:cxn modelId="{A57A315C-48A5-48D3-BD32-5EE095765DBA}" type="presParOf" srcId="{AA8E08DC-C446-4738-9386-A8852F944A79}" destId="{9FD68D26-C4BE-4477-8B05-2B9EAC7691D0}" srcOrd="0" destOrd="0" presId="urn:microsoft.com/office/officeart/2005/8/layout/pyramid3"/>
    <dgm:cxn modelId="{F734708E-3C09-4AD8-8775-DD1F58F40B66}" type="presParOf" srcId="{AA8E08DC-C446-4738-9386-A8852F944A79}" destId="{935155BD-43C1-418A-8602-7A05CEA43EEA}"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8B90D5-38C2-4769-89F1-81FEF0CAB7B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a-DK"/>
        </a:p>
      </dgm:t>
    </dgm:pt>
    <dgm:pt modelId="{20C11AAC-C9DC-43ED-8F1B-2469131F4787}">
      <dgm:prSet phldrT="[Tekst]" custT="1"/>
      <dgm:spPr/>
      <dgm:t>
        <a:bodyPr/>
        <a:lstStyle/>
        <a:p>
          <a:r>
            <a:rPr lang="da-DK" sz="2400" b="1"/>
            <a:t>Nybegynder</a:t>
          </a:r>
        </a:p>
        <a:p>
          <a:r>
            <a:rPr lang="da-DK" sz="2400"/>
            <a:t>Følger specifikke regler</a:t>
          </a:r>
        </a:p>
      </dgm:t>
    </dgm:pt>
    <dgm:pt modelId="{D3098763-DFA5-4883-B41D-8DBFF01DAB93}" type="parTrans" cxnId="{CCB49B99-65D4-4C86-920F-9EF95DE2E5AD}">
      <dgm:prSet/>
      <dgm:spPr/>
      <dgm:t>
        <a:bodyPr/>
        <a:lstStyle/>
        <a:p>
          <a:endParaRPr lang="da-DK"/>
        </a:p>
      </dgm:t>
    </dgm:pt>
    <dgm:pt modelId="{32941BD3-1BCE-495B-BE42-2763A0B79E6E}" type="sibTrans" cxnId="{CCB49B99-65D4-4C86-920F-9EF95DE2E5AD}">
      <dgm:prSet/>
      <dgm:spPr/>
      <dgm:t>
        <a:bodyPr/>
        <a:lstStyle/>
        <a:p>
          <a:endParaRPr lang="da-DK"/>
        </a:p>
      </dgm:t>
    </dgm:pt>
    <dgm:pt modelId="{1E292224-528E-4745-A85B-CFFED592820B}">
      <dgm:prSet phldrT="[Tekst]" custT="1"/>
      <dgm:spPr/>
      <dgm:t>
        <a:bodyPr/>
        <a:lstStyle/>
        <a:p>
          <a:r>
            <a:rPr lang="da-DK" sz="2400" b="1"/>
            <a:t>Avanceret</a:t>
          </a:r>
        </a:p>
        <a:p>
          <a:r>
            <a:rPr lang="da-DK" sz="2400"/>
            <a:t>Genkender relevante elementer i velkendte situationer</a:t>
          </a:r>
        </a:p>
      </dgm:t>
    </dgm:pt>
    <dgm:pt modelId="{4336ECE3-F362-4716-BA46-3132C1FF8EAE}" type="parTrans" cxnId="{F095E54F-1FDD-4991-A6DF-75D2AFD9109D}">
      <dgm:prSet/>
      <dgm:spPr/>
      <dgm:t>
        <a:bodyPr/>
        <a:lstStyle/>
        <a:p>
          <a:endParaRPr lang="da-DK"/>
        </a:p>
      </dgm:t>
    </dgm:pt>
    <dgm:pt modelId="{6F742D06-B5C6-4A8B-9755-99868A7214FF}" type="sibTrans" cxnId="{F095E54F-1FDD-4991-A6DF-75D2AFD9109D}">
      <dgm:prSet/>
      <dgm:spPr/>
      <dgm:t>
        <a:bodyPr/>
        <a:lstStyle/>
        <a:p>
          <a:endParaRPr lang="da-DK"/>
        </a:p>
      </dgm:t>
    </dgm:pt>
    <dgm:pt modelId="{CE499A88-4861-4B1F-9CB4-DD419B8C522E}">
      <dgm:prSet phldrT="[Tekst]" custT="1"/>
      <dgm:spPr/>
      <dgm:t>
        <a:bodyPr/>
        <a:lstStyle/>
        <a:p>
          <a:r>
            <a:rPr lang="da-DK" sz="2400" b="1"/>
            <a:t>Begynder</a:t>
          </a:r>
        </a:p>
        <a:p>
          <a:r>
            <a:rPr lang="da-DK" sz="2400"/>
            <a:t>Genkender relevante elementer i velkendte situationer</a:t>
          </a:r>
        </a:p>
      </dgm:t>
    </dgm:pt>
    <dgm:pt modelId="{15117549-8DE9-4998-8242-7D4B7652A9E6}" type="parTrans" cxnId="{C292F5D5-CE21-421A-9D9E-E1808391684E}">
      <dgm:prSet/>
      <dgm:spPr/>
      <dgm:t>
        <a:bodyPr/>
        <a:lstStyle/>
        <a:p>
          <a:endParaRPr lang="da-DK"/>
        </a:p>
      </dgm:t>
    </dgm:pt>
    <dgm:pt modelId="{67A1D827-FC2D-4D9D-B8C6-5058637093E0}" type="sibTrans" cxnId="{C292F5D5-CE21-421A-9D9E-E1808391684E}">
      <dgm:prSet/>
      <dgm:spPr/>
      <dgm:t>
        <a:bodyPr/>
        <a:lstStyle/>
        <a:p>
          <a:endParaRPr lang="da-DK"/>
        </a:p>
      </dgm:t>
    </dgm:pt>
    <dgm:pt modelId="{2BD20F2F-EE67-491E-A3A2-B0A9C29E29BE}">
      <dgm:prSet phldrT="[Tekst]" custT="1"/>
      <dgm:spPr/>
      <dgm:t>
        <a:bodyPr/>
        <a:lstStyle/>
        <a:p>
          <a:r>
            <a:rPr lang="da-DK" sz="2400" b="1"/>
            <a:t>Kompetent udøver</a:t>
          </a:r>
        </a:p>
        <a:p>
          <a:r>
            <a:rPr lang="da-DK" sz="2400"/>
            <a:t>Prioriterer og skaber overblik med afsæt i erfaring</a:t>
          </a:r>
        </a:p>
      </dgm:t>
    </dgm:pt>
    <dgm:pt modelId="{151279D6-C5EB-4942-ADF4-0079CEEF8AD5}" type="parTrans" cxnId="{2B5693D7-D65A-4FDF-B758-1566649515D9}">
      <dgm:prSet/>
      <dgm:spPr/>
      <dgm:t>
        <a:bodyPr/>
        <a:lstStyle/>
        <a:p>
          <a:endParaRPr lang="da-DK"/>
        </a:p>
      </dgm:t>
    </dgm:pt>
    <dgm:pt modelId="{92BDC757-2F7F-40C7-9CBF-4748354AEFB0}" type="sibTrans" cxnId="{2B5693D7-D65A-4FDF-B758-1566649515D9}">
      <dgm:prSet/>
      <dgm:spPr/>
      <dgm:t>
        <a:bodyPr/>
        <a:lstStyle/>
        <a:p>
          <a:endParaRPr lang="da-DK"/>
        </a:p>
      </dgm:t>
    </dgm:pt>
    <dgm:pt modelId="{1C5865CE-02BD-4A22-A73F-0B7E75CDA3B8}">
      <dgm:prSet phldrT="[Tekst]" custT="1"/>
      <dgm:spPr/>
      <dgm:t>
        <a:bodyPr/>
        <a:lstStyle/>
        <a:p>
          <a:r>
            <a:rPr lang="da-DK" sz="2400" b="1"/>
            <a:t>Kyndig udøver</a:t>
          </a:r>
        </a:p>
        <a:p>
          <a:r>
            <a:rPr lang="da-DK" sz="2400"/>
            <a:t>Inddrager tidligere erfaringer i handling</a:t>
          </a:r>
        </a:p>
        <a:p>
          <a:r>
            <a:rPr lang="da-DK" sz="2400"/>
            <a:t>Træffer beslutninger med afsæt i analytisk tænkning og intuition</a:t>
          </a:r>
        </a:p>
      </dgm:t>
    </dgm:pt>
    <dgm:pt modelId="{C09F77C8-71C6-4862-9182-FC22069A05B9}" type="parTrans" cxnId="{29D73EED-C84D-43AA-A361-07265FDADCBA}">
      <dgm:prSet/>
      <dgm:spPr/>
      <dgm:t>
        <a:bodyPr/>
        <a:lstStyle/>
        <a:p>
          <a:endParaRPr lang="da-DK"/>
        </a:p>
      </dgm:t>
    </dgm:pt>
    <dgm:pt modelId="{DAB93036-8B63-433D-9BF8-558ED8615CCB}" type="sibTrans" cxnId="{29D73EED-C84D-43AA-A361-07265FDADCBA}">
      <dgm:prSet/>
      <dgm:spPr/>
      <dgm:t>
        <a:bodyPr/>
        <a:lstStyle/>
        <a:p>
          <a:endParaRPr lang="da-DK"/>
        </a:p>
      </dgm:t>
    </dgm:pt>
    <dgm:pt modelId="{4FFD1F3D-3170-48AD-819D-98B5B1566079}">
      <dgm:prSet phldrT="[Tekst]" custT="1"/>
      <dgm:spPr/>
      <dgm:t>
        <a:bodyPr/>
        <a:lstStyle/>
        <a:p>
          <a:r>
            <a:rPr lang="da-DK" sz="2400" b="1"/>
            <a:t>Ekspert</a:t>
          </a:r>
        </a:p>
        <a:p>
          <a:r>
            <a:rPr lang="da-DK" sz="2400"/>
            <a:t>Handler sjældent ud fra regler</a:t>
          </a:r>
        </a:p>
        <a:p>
          <a:r>
            <a:rPr lang="da-DK" sz="2400"/>
            <a:t>Tavs viden, intuition og helheds-forståelse</a:t>
          </a:r>
        </a:p>
      </dgm:t>
    </dgm:pt>
    <dgm:pt modelId="{8DD7BB70-1C45-464C-88EC-13D44C39A894}" type="parTrans" cxnId="{CD5BEC7B-A55F-422B-BE5F-3F930AAED279}">
      <dgm:prSet/>
      <dgm:spPr/>
      <dgm:t>
        <a:bodyPr/>
        <a:lstStyle/>
        <a:p>
          <a:endParaRPr lang="da-DK"/>
        </a:p>
      </dgm:t>
    </dgm:pt>
    <dgm:pt modelId="{1775AEF1-8177-4306-9C5A-A7E8DB1F8681}" type="sibTrans" cxnId="{CD5BEC7B-A55F-422B-BE5F-3F930AAED279}">
      <dgm:prSet/>
      <dgm:spPr/>
      <dgm:t>
        <a:bodyPr/>
        <a:lstStyle/>
        <a:p>
          <a:endParaRPr lang="da-DK"/>
        </a:p>
      </dgm:t>
    </dgm:pt>
    <dgm:pt modelId="{01DE7176-5619-4B83-BDEE-FA13DF3678A3}" type="pres">
      <dgm:prSet presAssocID="{E38B90D5-38C2-4769-89F1-81FEF0CAB7B3}" presName="rootnode" presStyleCnt="0">
        <dgm:presLayoutVars>
          <dgm:chMax/>
          <dgm:chPref/>
          <dgm:dir/>
          <dgm:animLvl val="lvl"/>
        </dgm:presLayoutVars>
      </dgm:prSet>
      <dgm:spPr/>
    </dgm:pt>
    <dgm:pt modelId="{A1FC7EA9-7AA8-49A0-BA3A-EE8741E2BD4D}" type="pres">
      <dgm:prSet presAssocID="{20C11AAC-C9DC-43ED-8F1B-2469131F4787}" presName="composite" presStyleCnt="0"/>
      <dgm:spPr/>
    </dgm:pt>
    <dgm:pt modelId="{093E4467-A815-4228-A982-D4058EB65A53}" type="pres">
      <dgm:prSet presAssocID="{20C11AAC-C9DC-43ED-8F1B-2469131F4787}" presName="LShape" presStyleLbl="alignNode1" presStyleIdx="0" presStyleCnt="11"/>
      <dgm:spPr/>
    </dgm:pt>
    <dgm:pt modelId="{3AFD2436-D9CA-4CB1-946A-0FCD0D311C4A}" type="pres">
      <dgm:prSet presAssocID="{20C11AAC-C9DC-43ED-8F1B-2469131F4787}" presName="ParentText" presStyleLbl="revTx" presStyleIdx="0" presStyleCnt="6">
        <dgm:presLayoutVars>
          <dgm:chMax val="0"/>
          <dgm:chPref val="0"/>
          <dgm:bulletEnabled val="1"/>
        </dgm:presLayoutVars>
      </dgm:prSet>
      <dgm:spPr/>
    </dgm:pt>
    <dgm:pt modelId="{C8151F4F-13F2-4DA6-A991-B63020942B4F}" type="pres">
      <dgm:prSet presAssocID="{20C11AAC-C9DC-43ED-8F1B-2469131F4787}" presName="Triangle" presStyleLbl="alignNode1" presStyleIdx="1" presStyleCnt="11"/>
      <dgm:spPr/>
    </dgm:pt>
    <dgm:pt modelId="{37DCF13C-C42C-455A-BE73-47565EDD229D}" type="pres">
      <dgm:prSet presAssocID="{32941BD3-1BCE-495B-BE42-2763A0B79E6E}" presName="sibTrans" presStyleCnt="0"/>
      <dgm:spPr/>
    </dgm:pt>
    <dgm:pt modelId="{09A5FBD5-69C6-4AFB-982F-D17EF6043EC6}" type="pres">
      <dgm:prSet presAssocID="{32941BD3-1BCE-495B-BE42-2763A0B79E6E}" presName="space" presStyleCnt="0"/>
      <dgm:spPr/>
    </dgm:pt>
    <dgm:pt modelId="{6F9B6424-A7B0-47DC-A531-91F2940E2437}" type="pres">
      <dgm:prSet presAssocID="{1E292224-528E-4745-A85B-CFFED592820B}" presName="composite" presStyleCnt="0"/>
      <dgm:spPr/>
    </dgm:pt>
    <dgm:pt modelId="{F3FC9D86-53B7-4935-9428-1468716D6892}" type="pres">
      <dgm:prSet presAssocID="{1E292224-528E-4745-A85B-CFFED592820B}" presName="LShape" presStyleLbl="alignNode1" presStyleIdx="2" presStyleCnt="11"/>
      <dgm:spPr/>
    </dgm:pt>
    <dgm:pt modelId="{C3126211-4A72-4363-91CE-513400A9B4D3}" type="pres">
      <dgm:prSet presAssocID="{1E292224-528E-4745-A85B-CFFED592820B}" presName="ParentText" presStyleLbl="revTx" presStyleIdx="1" presStyleCnt="6">
        <dgm:presLayoutVars>
          <dgm:chMax val="0"/>
          <dgm:chPref val="0"/>
          <dgm:bulletEnabled val="1"/>
        </dgm:presLayoutVars>
      </dgm:prSet>
      <dgm:spPr/>
    </dgm:pt>
    <dgm:pt modelId="{4427F0D0-78AB-4C37-A48A-2F84C7B454D0}" type="pres">
      <dgm:prSet presAssocID="{1E292224-528E-4745-A85B-CFFED592820B}" presName="Triangle" presStyleLbl="alignNode1" presStyleIdx="3" presStyleCnt="11"/>
      <dgm:spPr/>
    </dgm:pt>
    <dgm:pt modelId="{39C35266-13C0-4912-A037-A6BD6A567CAC}" type="pres">
      <dgm:prSet presAssocID="{6F742D06-B5C6-4A8B-9755-99868A7214FF}" presName="sibTrans" presStyleCnt="0"/>
      <dgm:spPr/>
    </dgm:pt>
    <dgm:pt modelId="{9E1C73A8-0E42-446B-871C-6074865AED1C}" type="pres">
      <dgm:prSet presAssocID="{6F742D06-B5C6-4A8B-9755-99868A7214FF}" presName="space" presStyleCnt="0"/>
      <dgm:spPr/>
    </dgm:pt>
    <dgm:pt modelId="{275EBF6E-657C-4E3B-91AD-9C4820042ACC}" type="pres">
      <dgm:prSet presAssocID="{CE499A88-4861-4B1F-9CB4-DD419B8C522E}" presName="composite" presStyleCnt="0"/>
      <dgm:spPr/>
    </dgm:pt>
    <dgm:pt modelId="{6DC0DA02-9AC6-456F-8204-4AFA3CBAB869}" type="pres">
      <dgm:prSet presAssocID="{CE499A88-4861-4B1F-9CB4-DD419B8C522E}" presName="LShape" presStyleLbl="alignNode1" presStyleIdx="4" presStyleCnt="11"/>
      <dgm:spPr/>
    </dgm:pt>
    <dgm:pt modelId="{5F87D461-5751-44C5-8274-E54D0CD422B2}" type="pres">
      <dgm:prSet presAssocID="{CE499A88-4861-4B1F-9CB4-DD419B8C522E}" presName="ParentText" presStyleLbl="revTx" presStyleIdx="2" presStyleCnt="6">
        <dgm:presLayoutVars>
          <dgm:chMax val="0"/>
          <dgm:chPref val="0"/>
          <dgm:bulletEnabled val="1"/>
        </dgm:presLayoutVars>
      </dgm:prSet>
      <dgm:spPr/>
    </dgm:pt>
    <dgm:pt modelId="{F4AD3922-5685-40B1-842D-6238BC09E24E}" type="pres">
      <dgm:prSet presAssocID="{CE499A88-4861-4B1F-9CB4-DD419B8C522E}" presName="Triangle" presStyleLbl="alignNode1" presStyleIdx="5" presStyleCnt="11"/>
      <dgm:spPr/>
    </dgm:pt>
    <dgm:pt modelId="{1186930A-D44D-4531-A26E-FA16EBCA2552}" type="pres">
      <dgm:prSet presAssocID="{67A1D827-FC2D-4D9D-B8C6-5058637093E0}" presName="sibTrans" presStyleCnt="0"/>
      <dgm:spPr/>
    </dgm:pt>
    <dgm:pt modelId="{A231B3B3-6013-426F-BEB0-EE64DBA196F8}" type="pres">
      <dgm:prSet presAssocID="{67A1D827-FC2D-4D9D-B8C6-5058637093E0}" presName="space" presStyleCnt="0"/>
      <dgm:spPr/>
    </dgm:pt>
    <dgm:pt modelId="{318F1854-D783-4130-9BE1-BD5D00416D8D}" type="pres">
      <dgm:prSet presAssocID="{2BD20F2F-EE67-491E-A3A2-B0A9C29E29BE}" presName="composite" presStyleCnt="0"/>
      <dgm:spPr/>
    </dgm:pt>
    <dgm:pt modelId="{F4D44596-B079-4481-B2BE-C76150A23FF1}" type="pres">
      <dgm:prSet presAssocID="{2BD20F2F-EE67-491E-A3A2-B0A9C29E29BE}" presName="LShape" presStyleLbl="alignNode1" presStyleIdx="6" presStyleCnt="11"/>
      <dgm:spPr/>
    </dgm:pt>
    <dgm:pt modelId="{A8A6A94B-7015-4229-ADA9-5FDAE72C83E4}" type="pres">
      <dgm:prSet presAssocID="{2BD20F2F-EE67-491E-A3A2-B0A9C29E29BE}" presName="ParentText" presStyleLbl="revTx" presStyleIdx="3" presStyleCnt="6">
        <dgm:presLayoutVars>
          <dgm:chMax val="0"/>
          <dgm:chPref val="0"/>
          <dgm:bulletEnabled val="1"/>
        </dgm:presLayoutVars>
      </dgm:prSet>
      <dgm:spPr/>
    </dgm:pt>
    <dgm:pt modelId="{E3E33150-6654-4F42-B475-97C844002CCA}" type="pres">
      <dgm:prSet presAssocID="{2BD20F2F-EE67-491E-A3A2-B0A9C29E29BE}" presName="Triangle" presStyleLbl="alignNode1" presStyleIdx="7" presStyleCnt="11"/>
      <dgm:spPr/>
    </dgm:pt>
    <dgm:pt modelId="{1AF766E8-A353-4085-833F-C6C7AF92968E}" type="pres">
      <dgm:prSet presAssocID="{92BDC757-2F7F-40C7-9CBF-4748354AEFB0}" presName="sibTrans" presStyleCnt="0"/>
      <dgm:spPr/>
    </dgm:pt>
    <dgm:pt modelId="{ED1B7F04-1A56-4EF3-B527-4F8DFBC1879E}" type="pres">
      <dgm:prSet presAssocID="{92BDC757-2F7F-40C7-9CBF-4748354AEFB0}" presName="space" presStyleCnt="0"/>
      <dgm:spPr/>
    </dgm:pt>
    <dgm:pt modelId="{E0E5631D-3893-45A4-8E8B-D408657D0D59}" type="pres">
      <dgm:prSet presAssocID="{1C5865CE-02BD-4A22-A73F-0B7E75CDA3B8}" presName="composite" presStyleCnt="0"/>
      <dgm:spPr/>
    </dgm:pt>
    <dgm:pt modelId="{01C068FD-076C-4A34-AA07-CEE2A29E2A73}" type="pres">
      <dgm:prSet presAssocID="{1C5865CE-02BD-4A22-A73F-0B7E75CDA3B8}" presName="LShape" presStyleLbl="alignNode1" presStyleIdx="8" presStyleCnt="11"/>
      <dgm:spPr/>
    </dgm:pt>
    <dgm:pt modelId="{ACFDF298-D56C-4FB8-BB05-C9D208A86582}" type="pres">
      <dgm:prSet presAssocID="{1C5865CE-02BD-4A22-A73F-0B7E75CDA3B8}" presName="ParentText" presStyleLbl="revTx" presStyleIdx="4" presStyleCnt="6">
        <dgm:presLayoutVars>
          <dgm:chMax val="0"/>
          <dgm:chPref val="0"/>
          <dgm:bulletEnabled val="1"/>
        </dgm:presLayoutVars>
      </dgm:prSet>
      <dgm:spPr/>
    </dgm:pt>
    <dgm:pt modelId="{B5528C9F-9102-48F1-B36F-0FC6FDC048FF}" type="pres">
      <dgm:prSet presAssocID="{1C5865CE-02BD-4A22-A73F-0B7E75CDA3B8}" presName="Triangle" presStyleLbl="alignNode1" presStyleIdx="9" presStyleCnt="11"/>
      <dgm:spPr/>
    </dgm:pt>
    <dgm:pt modelId="{53668B81-5C3E-4B29-89C1-59908E94C019}" type="pres">
      <dgm:prSet presAssocID="{DAB93036-8B63-433D-9BF8-558ED8615CCB}" presName="sibTrans" presStyleCnt="0"/>
      <dgm:spPr/>
    </dgm:pt>
    <dgm:pt modelId="{FE2F47CE-3D3E-46AE-A552-A8361CEE21B7}" type="pres">
      <dgm:prSet presAssocID="{DAB93036-8B63-433D-9BF8-558ED8615CCB}" presName="space" presStyleCnt="0"/>
      <dgm:spPr/>
    </dgm:pt>
    <dgm:pt modelId="{90ABE5B1-F136-49D0-A272-DA7746AB95F6}" type="pres">
      <dgm:prSet presAssocID="{4FFD1F3D-3170-48AD-819D-98B5B1566079}" presName="composite" presStyleCnt="0"/>
      <dgm:spPr/>
    </dgm:pt>
    <dgm:pt modelId="{D6D4672A-BAA2-4404-8FA9-063E81CE6615}" type="pres">
      <dgm:prSet presAssocID="{4FFD1F3D-3170-48AD-819D-98B5B1566079}" presName="LShape" presStyleLbl="alignNode1" presStyleIdx="10" presStyleCnt="11"/>
      <dgm:spPr/>
    </dgm:pt>
    <dgm:pt modelId="{518BCCDD-3333-4268-8E9E-4E7F1041A3E1}" type="pres">
      <dgm:prSet presAssocID="{4FFD1F3D-3170-48AD-819D-98B5B1566079}" presName="ParentText" presStyleLbl="revTx" presStyleIdx="5" presStyleCnt="6">
        <dgm:presLayoutVars>
          <dgm:chMax val="0"/>
          <dgm:chPref val="0"/>
          <dgm:bulletEnabled val="1"/>
        </dgm:presLayoutVars>
      </dgm:prSet>
      <dgm:spPr/>
    </dgm:pt>
  </dgm:ptLst>
  <dgm:cxnLst>
    <dgm:cxn modelId="{5B74C602-164B-4E14-903E-CE2BCA5784E8}" type="presOf" srcId="{1C5865CE-02BD-4A22-A73F-0B7E75CDA3B8}" destId="{ACFDF298-D56C-4FB8-BB05-C9D208A86582}" srcOrd="0" destOrd="0" presId="urn:microsoft.com/office/officeart/2009/3/layout/StepUpProcess"/>
    <dgm:cxn modelId="{2F379E2D-592B-45B1-9AB1-345889B3795D}" type="presOf" srcId="{2BD20F2F-EE67-491E-A3A2-B0A9C29E29BE}" destId="{A8A6A94B-7015-4229-ADA9-5FDAE72C83E4}" srcOrd="0" destOrd="0" presId="urn:microsoft.com/office/officeart/2009/3/layout/StepUpProcess"/>
    <dgm:cxn modelId="{7DB5F03F-E9BD-4CF0-982E-769B1C041A3C}" type="presOf" srcId="{1E292224-528E-4745-A85B-CFFED592820B}" destId="{C3126211-4A72-4363-91CE-513400A9B4D3}" srcOrd="0" destOrd="0" presId="urn:microsoft.com/office/officeart/2009/3/layout/StepUpProcess"/>
    <dgm:cxn modelId="{DE3E0063-4E71-416A-943A-84E74217B845}" type="presOf" srcId="{E38B90D5-38C2-4769-89F1-81FEF0CAB7B3}" destId="{01DE7176-5619-4B83-BDEE-FA13DF3678A3}" srcOrd="0" destOrd="0" presId="urn:microsoft.com/office/officeart/2009/3/layout/StepUpProcess"/>
    <dgm:cxn modelId="{EACA7E4E-60F0-42E8-AB1C-771961E30470}" type="presOf" srcId="{CE499A88-4861-4B1F-9CB4-DD419B8C522E}" destId="{5F87D461-5751-44C5-8274-E54D0CD422B2}" srcOrd="0" destOrd="0" presId="urn:microsoft.com/office/officeart/2009/3/layout/StepUpProcess"/>
    <dgm:cxn modelId="{F095E54F-1FDD-4991-A6DF-75D2AFD9109D}" srcId="{E38B90D5-38C2-4769-89F1-81FEF0CAB7B3}" destId="{1E292224-528E-4745-A85B-CFFED592820B}" srcOrd="1" destOrd="0" parTransId="{4336ECE3-F362-4716-BA46-3132C1FF8EAE}" sibTransId="{6F742D06-B5C6-4A8B-9755-99868A7214FF}"/>
    <dgm:cxn modelId="{CD5BEC7B-A55F-422B-BE5F-3F930AAED279}" srcId="{E38B90D5-38C2-4769-89F1-81FEF0CAB7B3}" destId="{4FFD1F3D-3170-48AD-819D-98B5B1566079}" srcOrd="5" destOrd="0" parTransId="{8DD7BB70-1C45-464C-88EC-13D44C39A894}" sibTransId="{1775AEF1-8177-4306-9C5A-A7E8DB1F8681}"/>
    <dgm:cxn modelId="{CCB49B99-65D4-4C86-920F-9EF95DE2E5AD}" srcId="{E38B90D5-38C2-4769-89F1-81FEF0CAB7B3}" destId="{20C11AAC-C9DC-43ED-8F1B-2469131F4787}" srcOrd="0" destOrd="0" parTransId="{D3098763-DFA5-4883-B41D-8DBFF01DAB93}" sibTransId="{32941BD3-1BCE-495B-BE42-2763A0B79E6E}"/>
    <dgm:cxn modelId="{F44458AC-A39E-4EA7-890D-1DFC68CD9086}" type="presOf" srcId="{4FFD1F3D-3170-48AD-819D-98B5B1566079}" destId="{518BCCDD-3333-4268-8E9E-4E7F1041A3E1}" srcOrd="0" destOrd="0" presId="urn:microsoft.com/office/officeart/2009/3/layout/StepUpProcess"/>
    <dgm:cxn modelId="{C292F5D5-CE21-421A-9D9E-E1808391684E}" srcId="{E38B90D5-38C2-4769-89F1-81FEF0CAB7B3}" destId="{CE499A88-4861-4B1F-9CB4-DD419B8C522E}" srcOrd="2" destOrd="0" parTransId="{15117549-8DE9-4998-8242-7D4B7652A9E6}" sibTransId="{67A1D827-FC2D-4D9D-B8C6-5058637093E0}"/>
    <dgm:cxn modelId="{2B5693D7-D65A-4FDF-B758-1566649515D9}" srcId="{E38B90D5-38C2-4769-89F1-81FEF0CAB7B3}" destId="{2BD20F2F-EE67-491E-A3A2-B0A9C29E29BE}" srcOrd="3" destOrd="0" parTransId="{151279D6-C5EB-4942-ADF4-0079CEEF8AD5}" sibTransId="{92BDC757-2F7F-40C7-9CBF-4748354AEFB0}"/>
    <dgm:cxn modelId="{ADBBC2DF-031B-4AD8-AF31-5DC87212CE49}" type="presOf" srcId="{20C11AAC-C9DC-43ED-8F1B-2469131F4787}" destId="{3AFD2436-D9CA-4CB1-946A-0FCD0D311C4A}" srcOrd="0" destOrd="0" presId="urn:microsoft.com/office/officeart/2009/3/layout/StepUpProcess"/>
    <dgm:cxn modelId="{29D73EED-C84D-43AA-A361-07265FDADCBA}" srcId="{E38B90D5-38C2-4769-89F1-81FEF0CAB7B3}" destId="{1C5865CE-02BD-4A22-A73F-0B7E75CDA3B8}" srcOrd="4" destOrd="0" parTransId="{C09F77C8-71C6-4862-9182-FC22069A05B9}" sibTransId="{DAB93036-8B63-433D-9BF8-558ED8615CCB}"/>
    <dgm:cxn modelId="{1DC4E219-87F7-422A-BC95-DC8B89FC0ACA}" type="presParOf" srcId="{01DE7176-5619-4B83-BDEE-FA13DF3678A3}" destId="{A1FC7EA9-7AA8-49A0-BA3A-EE8741E2BD4D}" srcOrd="0" destOrd="0" presId="urn:microsoft.com/office/officeart/2009/3/layout/StepUpProcess"/>
    <dgm:cxn modelId="{9679E8AF-5BE9-4D80-8B77-4A76F1BEDF67}" type="presParOf" srcId="{A1FC7EA9-7AA8-49A0-BA3A-EE8741E2BD4D}" destId="{093E4467-A815-4228-A982-D4058EB65A53}" srcOrd="0" destOrd="0" presId="urn:microsoft.com/office/officeart/2009/3/layout/StepUpProcess"/>
    <dgm:cxn modelId="{8098D2D7-E957-48A7-AB2A-D49D405F1121}" type="presParOf" srcId="{A1FC7EA9-7AA8-49A0-BA3A-EE8741E2BD4D}" destId="{3AFD2436-D9CA-4CB1-946A-0FCD0D311C4A}" srcOrd="1" destOrd="0" presId="urn:microsoft.com/office/officeart/2009/3/layout/StepUpProcess"/>
    <dgm:cxn modelId="{0AE1B285-1C6E-4CAB-BB2F-A8D5D867FF69}" type="presParOf" srcId="{A1FC7EA9-7AA8-49A0-BA3A-EE8741E2BD4D}" destId="{C8151F4F-13F2-4DA6-A991-B63020942B4F}" srcOrd="2" destOrd="0" presId="urn:microsoft.com/office/officeart/2009/3/layout/StepUpProcess"/>
    <dgm:cxn modelId="{9B31C89A-0470-42B7-AC66-D32C3EABA57A}" type="presParOf" srcId="{01DE7176-5619-4B83-BDEE-FA13DF3678A3}" destId="{37DCF13C-C42C-455A-BE73-47565EDD229D}" srcOrd="1" destOrd="0" presId="urn:microsoft.com/office/officeart/2009/3/layout/StepUpProcess"/>
    <dgm:cxn modelId="{7F87F85F-9ED4-4FB1-9079-4CB66525893D}" type="presParOf" srcId="{37DCF13C-C42C-455A-BE73-47565EDD229D}" destId="{09A5FBD5-69C6-4AFB-982F-D17EF6043EC6}" srcOrd="0" destOrd="0" presId="urn:microsoft.com/office/officeart/2009/3/layout/StepUpProcess"/>
    <dgm:cxn modelId="{37CF742B-0452-4013-BDB1-C16D1950BD35}" type="presParOf" srcId="{01DE7176-5619-4B83-BDEE-FA13DF3678A3}" destId="{6F9B6424-A7B0-47DC-A531-91F2940E2437}" srcOrd="2" destOrd="0" presId="urn:microsoft.com/office/officeart/2009/3/layout/StepUpProcess"/>
    <dgm:cxn modelId="{6D3963C5-8A0C-430B-AF81-7B08BE1130E0}" type="presParOf" srcId="{6F9B6424-A7B0-47DC-A531-91F2940E2437}" destId="{F3FC9D86-53B7-4935-9428-1468716D6892}" srcOrd="0" destOrd="0" presId="urn:microsoft.com/office/officeart/2009/3/layout/StepUpProcess"/>
    <dgm:cxn modelId="{D2BB7934-A21B-45BE-81A3-5528198D759A}" type="presParOf" srcId="{6F9B6424-A7B0-47DC-A531-91F2940E2437}" destId="{C3126211-4A72-4363-91CE-513400A9B4D3}" srcOrd="1" destOrd="0" presId="urn:microsoft.com/office/officeart/2009/3/layout/StepUpProcess"/>
    <dgm:cxn modelId="{E63BC764-DFD2-4DFC-AC2D-78C8B6AE5390}" type="presParOf" srcId="{6F9B6424-A7B0-47DC-A531-91F2940E2437}" destId="{4427F0D0-78AB-4C37-A48A-2F84C7B454D0}" srcOrd="2" destOrd="0" presId="urn:microsoft.com/office/officeart/2009/3/layout/StepUpProcess"/>
    <dgm:cxn modelId="{174CC608-2DFA-4644-B894-64039DF33459}" type="presParOf" srcId="{01DE7176-5619-4B83-BDEE-FA13DF3678A3}" destId="{39C35266-13C0-4912-A037-A6BD6A567CAC}" srcOrd="3" destOrd="0" presId="urn:microsoft.com/office/officeart/2009/3/layout/StepUpProcess"/>
    <dgm:cxn modelId="{24C4CB2E-6472-44EF-9676-27F8A5BADAC5}" type="presParOf" srcId="{39C35266-13C0-4912-A037-A6BD6A567CAC}" destId="{9E1C73A8-0E42-446B-871C-6074865AED1C}" srcOrd="0" destOrd="0" presId="urn:microsoft.com/office/officeart/2009/3/layout/StepUpProcess"/>
    <dgm:cxn modelId="{963468E8-9A27-4C01-A7C4-0C8EE781BA11}" type="presParOf" srcId="{01DE7176-5619-4B83-BDEE-FA13DF3678A3}" destId="{275EBF6E-657C-4E3B-91AD-9C4820042ACC}" srcOrd="4" destOrd="0" presId="urn:microsoft.com/office/officeart/2009/3/layout/StepUpProcess"/>
    <dgm:cxn modelId="{07F114F4-89CA-4532-A1D2-1CF4DE4055F4}" type="presParOf" srcId="{275EBF6E-657C-4E3B-91AD-9C4820042ACC}" destId="{6DC0DA02-9AC6-456F-8204-4AFA3CBAB869}" srcOrd="0" destOrd="0" presId="urn:microsoft.com/office/officeart/2009/3/layout/StepUpProcess"/>
    <dgm:cxn modelId="{A775CA32-EF30-4AFF-95F0-F1BFC7A9B66E}" type="presParOf" srcId="{275EBF6E-657C-4E3B-91AD-9C4820042ACC}" destId="{5F87D461-5751-44C5-8274-E54D0CD422B2}" srcOrd="1" destOrd="0" presId="urn:microsoft.com/office/officeart/2009/3/layout/StepUpProcess"/>
    <dgm:cxn modelId="{D50B04F2-6C4F-40C2-B30A-447E5D8F2D85}" type="presParOf" srcId="{275EBF6E-657C-4E3B-91AD-9C4820042ACC}" destId="{F4AD3922-5685-40B1-842D-6238BC09E24E}" srcOrd="2" destOrd="0" presId="urn:microsoft.com/office/officeart/2009/3/layout/StepUpProcess"/>
    <dgm:cxn modelId="{5BD0594E-3F11-402B-935D-6CFF119B7364}" type="presParOf" srcId="{01DE7176-5619-4B83-BDEE-FA13DF3678A3}" destId="{1186930A-D44D-4531-A26E-FA16EBCA2552}" srcOrd="5" destOrd="0" presId="urn:microsoft.com/office/officeart/2009/3/layout/StepUpProcess"/>
    <dgm:cxn modelId="{E11CF449-0785-4C79-A742-6340C5E0770D}" type="presParOf" srcId="{1186930A-D44D-4531-A26E-FA16EBCA2552}" destId="{A231B3B3-6013-426F-BEB0-EE64DBA196F8}" srcOrd="0" destOrd="0" presId="urn:microsoft.com/office/officeart/2009/3/layout/StepUpProcess"/>
    <dgm:cxn modelId="{42ACC251-34EE-42D5-AD4C-20B6CFD5E071}" type="presParOf" srcId="{01DE7176-5619-4B83-BDEE-FA13DF3678A3}" destId="{318F1854-D783-4130-9BE1-BD5D00416D8D}" srcOrd="6" destOrd="0" presId="urn:microsoft.com/office/officeart/2009/3/layout/StepUpProcess"/>
    <dgm:cxn modelId="{27399CA9-8608-46D2-9DCA-B57A95B6C930}" type="presParOf" srcId="{318F1854-D783-4130-9BE1-BD5D00416D8D}" destId="{F4D44596-B079-4481-B2BE-C76150A23FF1}" srcOrd="0" destOrd="0" presId="urn:microsoft.com/office/officeart/2009/3/layout/StepUpProcess"/>
    <dgm:cxn modelId="{86B08DCA-E867-4E4D-B0DB-92ED394268B7}" type="presParOf" srcId="{318F1854-D783-4130-9BE1-BD5D00416D8D}" destId="{A8A6A94B-7015-4229-ADA9-5FDAE72C83E4}" srcOrd="1" destOrd="0" presId="urn:microsoft.com/office/officeart/2009/3/layout/StepUpProcess"/>
    <dgm:cxn modelId="{B601F9C0-AE78-4EB6-B974-C64A6A9C3A9F}" type="presParOf" srcId="{318F1854-D783-4130-9BE1-BD5D00416D8D}" destId="{E3E33150-6654-4F42-B475-97C844002CCA}" srcOrd="2" destOrd="0" presId="urn:microsoft.com/office/officeart/2009/3/layout/StepUpProcess"/>
    <dgm:cxn modelId="{1DCDEDFC-E29D-4E6F-99BA-DCD9235269DA}" type="presParOf" srcId="{01DE7176-5619-4B83-BDEE-FA13DF3678A3}" destId="{1AF766E8-A353-4085-833F-C6C7AF92968E}" srcOrd="7" destOrd="0" presId="urn:microsoft.com/office/officeart/2009/3/layout/StepUpProcess"/>
    <dgm:cxn modelId="{25D59994-D781-474F-B204-B767DBDE5111}" type="presParOf" srcId="{1AF766E8-A353-4085-833F-C6C7AF92968E}" destId="{ED1B7F04-1A56-4EF3-B527-4F8DFBC1879E}" srcOrd="0" destOrd="0" presId="urn:microsoft.com/office/officeart/2009/3/layout/StepUpProcess"/>
    <dgm:cxn modelId="{93D6F642-A1DA-44F3-B949-4A72BC206035}" type="presParOf" srcId="{01DE7176-5619-4B83-BDEE-FA13DF3678A3}" destId="{E0E5631D-3893-45A4-8E8B-D408657D0D59}" srcOrd="8" destOrd="0" presId="urn:microsoft.com/office/officeart/2009/3/layout/StepUpProcess"/>
    <dgm:cxn modelId="{2615B5A8-55BE-423C-B736-0BCDCF823104}" type="presParOf" srcId="{E0E5631D-3893-45A4-8E8B-D408657D0D59}" destId="{01C068FD-076C-4A34-AA07-CEE2A29E2A73}" srcOrd="0" destOrd="0" presId="urn:microsoft.com/office/officeart/2009/3/layout/StepUpProcess"/>
    <dgm:cxn modelId="{C45B8E6E-ECCF-41E6-B484-F8E5B25AF57E}" type="presParOf" srcId="{E0E5631D-3893-45A4-8E8B-D408657D0D59}" destId="{ACFDF298-D56C-4FB8-BB05-C9D208A86582}" srcOrd="1" destOrd="0" presId="urn:microsoft.com/office/officeart/2009/3/layout/StepUpProcess"/>
    <dgm:cxn modelId="{C7D4B871-D5CB-41A5-8957-60079D3FAF27}" type="presParOf" srcId="{E0E5631D-3893-45A4-8E8B-D408657D0D59}" destId="{B5528C9F-9102-48F1-B36F-0FC6FDC048FF}" srcOrd="2" destOrd="0" presId="urn:microsoft.com/office/officeart/2009/3/layout/StepUpProcess"/>
    <dgm:cxn modelId="{9EDFAF53-C129-4125-802A-985C797DA912}" type="presParOf" srcId="{01DE7176-5619-4B83-BDEE-FA13DF3678A3}" destId="{53668B81-5C3E-4B29-89C1-59908E94C019}" srcOrd="9" destOrd="0" presId="urn:microsoft.com/office/officeart/2009/3/layout/StepUpProcess"/>
    <dgm:cxn modelId="{F4F316C1-2BC5-4A9B-BCDD-8B28887A4465}" type="presParOf" srcId="{53668B81-5C3E-4B29-89C1-59908E94C019}" destId="{FE2F47CE-3D3E-46AE-A552-A8361CEE21B7}" srcOrd="0" destOrd="0" presId="urn:microsoft.com/office/officeart/2009/3/layout/StepUpProcess"/>
    <dgm:cxn modelId="{8A1C7F8F-8F5A-4121-BEE4-9D9F667FA165}" type="presParOf" srcId="{01DE7176-5619-4B83-BDEE-FA13DF3678A3}" destId="{90ABE5B1-F136-49D0-A272-DA7746AB95F6}" srcOrd="10" destOrd="0" presId="urn:microsoft.com/office/officeart/2009/3/layout/StepUpProcess"/>
    <dgm:cxn modelId="{1FC9B9C8-F66F-4202-AA0D-7BA16340B966}" type="presParOf" srcId="{90ABE5B1-F136-49D0-A272-DA7746AB95F6}" destId="{D6D4672A-BAA2-4404-8FA9-063E81CE6615}" srcOrd="0" destOrd="0" presId="urn:microsoft.com/office/officeart/2009/3/layout/StepUpProcess"/>
    <dgm:cxn modelId="{2C44FACF-239D-4FD6-8F9A-3F39039D56F0}" type="presParOf" srcId="{90ABE5B1-F136-49D0-A272-DA7746AB95F6}" destId="{518BCCDD-3333-4268-8E9E-4E7F1041A3E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792CE-A8AE-416C-8C78-DA760D26962C}">
      <dsp:nvSpPr>
        <dsp:cNvPr id="0" name=""/>
        <dsp:cNvSpPr/>
      </dsp:nvSpPr>
      <dsp:spPr>
        <a:xfrm rot="10800000">
          <a:off x="0" y="0"/>
          <a:ext cx="11691256" cy="2412274"/>
        </a:xfrm>
        <a:prstGeom prst="trapezoid">
          <a:avLst>
            <a:gd name="adj" fmla="val 8077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a-DK" sz="3600" b="1" kern="1200"/>
            <a:t>Simulation (Færdighedstræning og Full Scale): </a:t>
          </a:r>
        </a:p>
        <a:p>
          <a:pPr marL="0" lvl="0" indent="0" algn="ctr" defTabSz="1600200">
            <a:lnSpc>
              <a:spcPct val="90000"/>
            </a:lnSpc>
            <a:spcBef>
              <a:spcPct val="0"/>
            </a:spcBef>
            <a:spcAft>
              <a:spcPct val="35000"/>
            </a:spcAft>
            <a:buNone/>
          </a:pPr>
          <a:r>
            <a:rPr lang="da-DK" sz="2800" kern="1200"/>
            <a:t>Diskutere og udføre</a:t>
          </a:r>
        </a:p>
      </dsp:txBody>
      <dsp:txXfrm rot="-10800000">
        <a:off x="2045969" y="0"/>
        <a:ext cx="7599317" cy="2412274"/>
      </dsp:txXfrm>
    </dsp:sp>
    <dsp:sp modelId="{988C22E3-8B28-4305-BD1D-1D8EA0CE55A0}">
      <dsp:nvSpPr>
        <dsp:cNvPr id="0" name=""/>
        <dsp:cNvSpPr/>
      </dsp:nvSpPr>
      <dsp:spPr>
        <a:xfrm rot="10800000">
          <a:off x="1948542" y="2412274"/>
          <a:ext cx="7794171" cy="2412274"/>
        </a:xfrm>
        <a:prstGeom prst="trapezoid">
          <a:avLst>
            <a:gd name="adj" fmla="val 8077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a-DK" sz="3600" b="1" kern="1200"/>
            <a:t>Demonstration</a:t>
          </a:r>
        </a:p>
        <a:p>
          <a:pPr marL="0" lvl="0" indent="0" algn="ctr" defTabSz="1600200">
            <a:lnSpc>
              <a:spcPct val="90000"/>
            </a:lnSpc>
            <a:spcBef>
              <a:spcPct val="0"/>
            </a:spcBef>
            <a:spcAft>
              <a:spcPct val="35000"/>
            </a:spcAft>
            <a:buNone/>
          </a:pPr>
          <a:r>
            <a:rPr lang="da-DK" sz="2800" b="0" kern="1200"/>
            <a:t>Iagttage</a:t>
          </a:r>
        </a:p>
      </dsp:txBody>
      <dsp:txXfrm rot="-10800000">
        <a:off x="3312522" y="2412274"/>
        <a:ext cx="5066211" cy="2412274"/>
      </dsp:txXfrm>
    </dsp:sp>
    <dsp:sp modelId="{9FD68D26-C4BE-4477-8B05-2B9EAC7691D0}">
      <dsp:nvSpPr>
        <dsp:cNvPr id="0" name=""/>
        <dsp:cNvSpPr/>
      </dsp:nvSpPr>
      <dsp:spPr>
        <a:xfrm rot="10800000">
          <a:off x="3897085" y="4824548"/>
          <a:ext cx="3897085" cy="2412274"/>
        </a:xfrm>
        <a:prstGeom prst="trapezoid">
          <a:avLst>
            <a:gd name="adj" fmla="val 8077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da-DK" sz="3600" b="1" kern="1200"/>
        </a:p>
        <a:p>
          <a:pPr marL="0" lvl="0" indent="0" algn="ctr" defTabSz="1600200">
            <a:lnSpc>
              <a:spcPct val="90000"/>
            </a:lnSpc>
            <a:spcBef>
              <a:spcPct val="0"/>
            </a:spcBef>
            <a:spcAft>
              <a:spcPct val="35000"/>
            </a:spcAft>
            <a:buNone/>
          </a:pPr>
          <a:r>
            <a:rPr lang="da-DK" sz="3600" b="1" kern="1200"/>
            <a:t>Oplæg</a:t>
          </a:r>
        </a:p>
        <a:p>
          <a:pPr marL="0" lvl="0" indent="0" algn="ctr" defTabSz="1600200">
            <a:lnSpc>
              <a:spcPct val="90000"/>
            </a:lnSpc>
            <a:spcBef>
              <a:spcPct val="0"/>
            </a:spcBef>
            <a:spcAft>
              <a:spcPct val="35000"/>
            </a:spcAft>
            <a:buNone/>
          </a:pPr>
          <a:r>
            <a:rPr lang="da-DK" sz="2800" b="0" kern="1200"/>
            <a:t>Lytte  </a:t>
          </a:r>
        </a:p>
        <a:p>
          <a:pPr marL="0" lvl="0" indent="0" algn="ctr" defTabSz="1600200">
            <a:lnSpc>
              <a:spcPct val="90000"/>
            </a:lnSpc>
            <a:spcBef>
              <a:spcPct val="0"/>
            </a:spcBef>
            <a:spcAft>
              <a:spcPct val="35000"/>
            </a:spcAft>
            <a:buNone/>
          </a:pPr>
          <a:r>
            <a:rPr lang="da-DK" sz="2800" b="0" kern="1200"/>
            <a:t>betragte</a:t>
          </a:r>
        </a:p>
        <a:p>
          <a:pPr marL="0" lvl="0" indent="0" algn="ctr" defTabSz="1600200">
            <a:lnSpc>
              <a:spcPct val="90000"/>
            </a:lnSpc>
            <a:spcBef>
              <a:spcPct val="0"/>
            </a:spcBef>
            <a:spcAft>
              <a:spcPct val="35000"/>
            </a:spcAft>
            <a:buNone/>
          </a:pPr>
          <a:endParaRPr lang="da-DK" sz="3600" b="1" kern="1200"/>
        </a:p>
        <a:p>
          <a:pPr marL="0" lvl="0" indent="0" algn="ctr" defTabSz="1600200">
            <a:lnSpc>
              <a:spcPct val="90000"/>
            </a:lnSpc>
            <a:spcBef>
              <a:spcPct val="0"/>
            </a:spcBef>
            <a:spcAft>
              <a:spcPct val="35000"/>
            </a:spcAft>
            <a:buNone/>
          </a:pPr>
          <a:endParaRPr lang="da-DK" sz="3600" b="1" kern="1200"/>
        </a:p>
      </dsp:txBody>
      <dsp:txXfrm rot="-10800000">
        <a:off x="3897085" y="4824548"/>
        <a:ext cx="3897085" cy="2412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E4467-A815-4228-A982-D4058EB65A53}">
      <dsp:nvSpPr>
        <dsp:cNvPr id="0" name=""/>
        <dsp:cNvSpPr/>
      </dsp:nvSpPr>
      <dsp:spPr>
        <a:xfrm rot="5400000">
          <a:off x="1258801" y="2769977"/>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D2436-D9CA-4CB1-946A-0FCD0D311C4A}">
      <dsp:nvSpPr>
        <dsp:cNvPr id="0" name=""/>
        <dsp:cNvSpPr/>
      </dsp:nvSpPr>
      <dsp:spPr>
        <a:xfrm>
          <a:off x="1021204" y="3477637"/>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Nybegynder</a:t>
          </a:r>
        </a:p>
        <a:p>
          <a:pPr marL="0" lvl="0" indent="0" algn="l" defTabSz="1066800">
            <a:lnSpc>
              <a:spcPct val="90000"/>
            </a:lnSpc>
            <a:spcBef>
              <a:spcPct val="0"/>
            </a:spcBef>
            <a:spcAft>
              <a:spcPct val="35000"/>
            </a:spcAft>
            <a:buNone/>
          </a:pPr>
          <a:r>
            <a:rPr lang="da-DK" sz="2400" kern="1200"/>
            <a:t>Følger specifikke regler</a:t>
          </a:r>
        </a:p>
      </dsp:txBody>
      <dsp:txXfrm>
        <a:off x="1021204" y="3477637"/>
        <a:ext cx="2138260" cy="1874310"/>
      </dsp:txXfrm>
    </dsp:sp>
    <dsp:sp modelId="{C8151F4F-13F2-4DA6-A991-B63020942B4F}">
      <dsp:nvSpPr>
        <dsp:cNvPr id="0" name=""/>
        <dsp:cNvSpPr/>
      </dsp:nvSpPr>
      <dsp:spPr>
        <a:xfrm>
          <a:off x="2756020" y="2595608"/>
          <a:ext cx="403445" cy="4034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FC9D86-53B7-4935-9428-1468716D6892}">
      <dsp:nvSpPr>
        <dsp:cNvPr id="0" name=""/>
        <dsp:cNvSpPr/>
      </dsp:nvSpPr>
      <dsp:spPr>
        <a:xfrm rot="5400000">
          <a:off x="3876449" y="2122237"/>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26211-4A72-4363-91CE-513400A9B4D3}">
      <dsp:nvSpPr>
        <dsp:cNvPr id="0" name=""/>
        <dsp:cNvSpPr/>
      </dsp:nvSpPr>
      <dsp:spPr>
        <a:xfrm>
          <a:off x="3638853" y="2829897"/>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Avanceret</a:t>
          </a:r>
        </a:p>
        <a:p>
          <a:pPr marL="0" lvl="0" indent="0" algn="l" defTabSz="1066800">
            <a:lnSpc>
              <a:spcPct val="90000"/>
            </a:lnSpc>
            <a:spcBef>
              <a:spcPct val="0"/>
            </a:spcBef>
            <a:spcAft>
              <a:spcPct val="35000"/>
            </a:spcAft>
            <a:buNone/>
          </a:pPr>
          <a:r>
            <a:rPr lang="da-DK" sz="2400" kern="1200"/>
            <a:t>Genkender relevante elementer i velkendte situationer</a:t>
          </a:r>
        </a:p>
      </dsp:txBody>
      <dsp:txXfrm>
        <a:off x="3638853" y="2829897"/>
        <a:ext cx="2138260" cy="1874310"/>
      </dsp:txXfrm>
    </dsp:sp>
    <dsp:sp modelId="{4427F0D0-78AB-4C37-A48A-2F84C7B454D0}">
      <dsp:nvSpPr>
        <dsp:cNvPr id="0" name=""/>
        <dsp:cNvSpPr/>
      </dsp:nvSpPr>
      <dsp:spPr>
        <a:xfrm>
          <a:off x="5373668" y="1947869"/>
          <a:ext cx="403445" cy="4034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0DA02-9AC6-456F-8204-4AFA3CBAB869}">
      <dsp:nvSpPr>
        <dsp:cNvPr id="0" name=""/>
        <dsp:cNvSpPr/>
      </dsp:nvSpPr>
      <dsp:spPr>
        <a:xfrm rot="5400000">
          <a:off x="6494098" y="1474498"/>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7D461-5751-44C5-8274-E54D0CD422B2}">
      <dsp:nvSpPr>
        <dsp:cNvPr id="0" name=""/>
        <dsp:cNvSpPr/>
      </dsp:nvSpPr>
      <dsp:spPr>
        <a:xfrm>
          <a:off x="6256501" y="2182157"/>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Begynder</a:t>
          </a:r>
        </a:p>
        <a:p>
          <a:pPr marL="0" lvl="0" indent="0" algn="l" defTabSz="1066800">
            <a:lnSpc>
              <a:spcPct val="90000"/>
            </a:lnSpc>
            <a:spcBef>
              <a:spcPct val="0"/>
            </a:spcBef>
            <a:spcAft>
              <a:spcPct val="35000"/>
            </a:spcAft>
            <a:buNone/>
          </a:pPr>
          <a:r>
            <a:rPr lang="da-DK" sz="2400" kern="1200"/>
            <a:t>Genkender relevante elementer i velkendte situationer</a:t>
          </a:r>
        </a:p>
      </dsp:txBody>
      <dsp:txXfrm>
        <a:off x="6256501" y="2182157"/>
        <a:ext cx="2138260" cy="1874310"/>
      </dsp:txXfrm>
    </dsp:sp>
    <dsp:sp modelId="{F4AD3922-5685-40B1-842D-6238BC09E24E}">
      <dsp:nvSpPr>
        <dsp:cNvPr id="0" name=""/>
        <dsp:cNvSpPr/>
      </dsp:nvSpPr>
      <dsp:spPr>
        <a:xfrm>
          <a:off x="7991316" y="1300129"/>
          <a:ext cx="403445" cy="4034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D44596-B079-4481-B2BE-C76150A23FF1}">
      <dsp:nvSpPr>
        <dsp:cNvPr id="0" name=""/>
        <dsp:cNvSpPr/>
      </dsp:nvSpPr>
      <dsp:spPr>
        <a:xfrm rot="5400000">
          <a:off x="9111746" y="826758"/>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6A94B-7015-4229-ADA9-5FDAE72C83E4}">
      <dsp:nvSpPr>
        <dsp:cNvPr id="0" name=""/>
        <dsp:cNvSpPr/>
      </dsp:nvSpPr>
      <dsp:spPr>
        <a:xfrm>
          <a:off x="8874150" y="1534418"/>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Kompetent udøver</a:t>
          </a:r>
        </a:p>
        <a:p>
          <a:pPr marL="0" lvl="0" indent="0" algn="l" defTabSz="1066800">
            <a:lnSpc>
              <a:spcPct val="90000"/>
            </a:lnSpc>
            <a:spcBef>
              <a:spcPct val="0"/>
            </a:spcBef>
            <a:spcAft>
              <a:spcPct val="35000"/>
            </a:spcAft>
            <a:buNone/>
          </a:pPr>
          <a:r>
            <a:rPr lang="da-DK" sz="2400" kern="1200"/>
            <a:t>Prioriterer og skaber overblik med afsæt i erfaring</a:t>
          </a:r>
        </a:p>
      </dsp:txBody>
      <dsp:txXfrm>
        <a:off x="8874150" y="1534418"/>
        <a:ext cx="2138260" cy="1874310"/>
      </dsp:txXfrm>
    </dsp:sp>
    <dsp:sp modelId="{E3E33150-6654-4F42-B475-97C844002CCA}">
      <dsp:nvSpPr>
        <dsp:cNvPr id="0" name=""/>
        <dsp:cNvSpPr/>
      </dsp:nvSpPr>
      <dsp:spPr>
        <a:xfrm>
          <a:off x="10608965" y="652389"/>
          <a:ext cx="403445" cy="4034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068FD-076C-4A34-AA07-CEE2A29E2A73}">
      <dsp:nvSpPr>
        <dsp:cNvPr id="0" name=""/>
        <dsp:cNvSpPr/>
      </dsp:nvSpPr>
      <dsp:spPr>
        <a:xfrm rot="5400000">
          <a:off x="11729395" y="179018"/>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DF298-D56C-4FB8-BB05-C9D208A86582}">
      <dsp:nvSpPr>
        <dsp:cNvPr id="0" name=""/>
        <dsp:cNvSpPr/>
      </dsp:nvSpPr>
      <dsp:spPr>
        <a:xfrm>
          <a:off x="11491798" y="886678"/>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Kyndig udøver</a:t>
          </a:r>
        </a:p>
        <a:p>
          <a:pPr marL="0" lvl="0" indent="0" algn="l" defTabSz="1066800">
            <a:lnSpc>
              <a:spcPct val="90000"/>
            </a:lnSpc>
            <a:spcBef>
              <a:spcPct val="0"/>
            </a:spcBef>
            <a:spcAft>
              <a:spcPct val="35000"/>
            </a:spcAft>
            <a:buNone/>
          </a:pPr>
          <a:r>
            <a:rPr lang="da-DK" sz="2400" kern="1200"/>
            <a:t>Inddrager tidligere erfaringer i handling</a:t>
          </a:r>
        </a:p>
        <a:p>
          <a:pPr marL="0" lvl="0" indent="0" algn="l" defTabSz="1066800">
            <a:lnSpc>
              <a:spcPct val="90000"/>
            </a:lnSpc>
            <a:spcBef>
              <a:spcPct val="0"/>
            </a:spcBef>
            <a:spcAft>
              <a:spcPct val="35000"/>
            </a:spcAft>
            <a:buNone/>
          </a:pPr>
          <a:r>
            <a:rPr lang="da-DK" sz="2400" kern="1200"/>
            <a:t>Træffer beslutninger med afsæt i analytisk tænkning og intuition</a:t>
          </a:r>
        </a:p>
      </dsp:txBody>
      <dsp:txXfrm>
        <a:off x="11491798" y="886678"/>
        <a:ext cx="2138260" cy="1874310"/>
      </dsp:txXfrm>
    </dsp:sp>
    <dsp:sp modelId="{B5528C9F-9102-48F1-B36F-0FC6FDC048FF}">
      <dsp:nvSpPr>
        <dsp:cNvPr id="0" name=""/>
        <dsp:cNvSpPr/>
      </dsp:nvSpPr>
      <dsp:spPr>
        <a:xfrm>
          <a:off x="13226613" y="4649"/>
          <a:ext cx="403445" cy="40344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4672A-BAA2-4404-8FA9-063E81CE6615}">
      <dsp:nvSpPr>
        <dsp:cNvPr id="0" name=""/>
        <dsp:cNvSpPr/>
      </dsp:nvSpPr>
      <dsp:spPr>
        <a:xfrm rot="5400000">
          <a:off x="14347043" y="-468720"/>
          <a:ext cx="1423373" cy="2368461"/>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8BCCDD-3333-4268-8E9E-4E7F1041A3E1}">
      <dsp:nvSpPr>
        <dsp:cNvPr id="0" name=""/>
        <dsp:cNvSpPr/>
      </dsp:nvSpPr>
      <dsp:spPr>
        <a:xfrm>
          <a:off x="14109447" y="238938"/>
          <a:ext cx="2138260" cy="187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a-DK" sz="2400" b="1" kern="1200"/>
            <a:t>Ekspert</a:t>
          </a:r>
        </a:p>
        <a:p>
          <a:pPr marL="0" lvl="0" indent="0" algn="l" defTabSz="1066800">
            <a:lnSpc>
              <a:spcPct val="90000"/>
            </a:lnSpc>
            <a:spcBef>
              <a:spcPct val="0"/>
            </a:spcBef>
            <a:spcAft>
              <a:spcPct val="35000"/>
            </a:spcAft>
            <a:buNone/>
          </a:pPr>
          <a:r>
            <a:rPr lang="da-DK" sz="2400" kern="1200"/>
            <a:t>Handler sjældent ud fra regler</a:t>
          </a:r>
        </a:p>
        <a:p>
          <a:pPr marL="0" lvl="0" indent="0" algn="l" defTabSz="1066800">
            <a:lnSpc>
              <a:spcPct val="90000"/>
            </a:lnSpc>
            <a:spcBef>
              <a:spcPct val="0"/>
            </a:spcBef>
            <a:spcAft>
              <a:spcPct val="35000"/>
            </a:spcAft>
            <a:buNone/>
          </a:pPr>
          <a:r>
            <a:rPr lang="da-DK" sz="2400" kern="1200"/>
            <a:t>Tavs viden, intuition og helheds-forståelse</a:t>
          </a:r>
        </a:p>
      </dsp:txBody>
      <dsp:txXfrm>
        <a:off x="14109447" y="238938"/>
        <a:ext cx="2138260" cy="18743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8C61E131-7CD6-6313-7F46-37E7F18526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37604D69-F709-AF1C-35BC-E34FB43438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23516-45BD-448D-8967-4E48366766FB}" type="datetimeFigureOut">
              <a:rPr lang="da-DK" smtClean="0"/>
              <a:t>25-11-2025</a:t>
            </a:fld>
            <a:endParaRPr lang="da-DK"/>
          </a:p>
        </p:txBody>
      </p:sp>
      <p:sp>
        <p:nvSpPr>
          <p:cNvPr id="4" name="Pladsholder til sidefod 3">
            <a:extLst>
              <a:ext uri="{FF2B5EF4-FFF2-40B4-BE49-F238E27FC236}">
                <a16:creationId xmlns:a16="http://schemas.microsoft.com/office/drawing/2014/main" id="{04DC8087-2DBD-BA25-2E66-607B0F61D0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D78ADA34-B001-F2AB-10A6-AAA1AF8E75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E6E04-F366-4055-89F9-425E0FCB1746}" type="slidenum">
              <a:rPr lang="da-DK" smtClean="0"/>
              <a:t>‹nr.›</a:t>
            </a:fld>
            <a:endParaRPr lang="da-DK"/>
          </a:p>
        </p:txBody>
      </p:sp>
    </p:spTree>
    <p:extLst>
      <p:ext uri="{BB962C8B-B14F-4D97-AF65-F5344CB8AC3E}">
        <p14:creationId xmlns:p14="http://schemas.microsoft.com/office/powerpoint/2010/main" val="2119680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EC826-53B1-1542-A15C-C3151147AC9A}" type="datetimeFigureOut">
              <a:rPr lang="da-DK" smtClean="0"/>
              <a:t>25-11-2025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70D77-7C41-F94D-8140-7370FADCEB3E}" type="slidenum">
              <a:rPr lang="da-DK" smtClean="0"/>
              <a:t>‹nr.›</a:t>
            </a:fld>
            <a:endParaRPr lang="da-DK"/>
          </a:p>
        </p:txBody>
      </p:sp>
    </p:spTree>
    <p:extLst>
      <p:ext uri="{BB962C8B-B14F-4D97-AF65-F5344CB8AC3E}">
        <p14:creationId xmlns:p14="http://schemas.microsoft.com/office/powerpoint/2010/main" val="287751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3351B-5DB3-DE6B-DF67-66EDE9A8261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66CAA71-60F6-0C17-659F-BE5E037EA0A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31F0C2-BD10-DDBA-2ACE-8C8856DC1441}"/>
              </a:ext>
            </a:extLst>
          </p:cNvPr>
          <p:cNvSpPr>
            <a:spLocks noGrp="1"/>
          </p:cNvSpPr>
          <p:nvPr>
            <p:ph type="body" idx="1"/>
          </p:nvPr>
        </p:nvSpPr>
        <p:spPr/>
        <p:txBody>
          <a:bodyPr/>
          <a:lstStyle/>
          <a:p>
            <a:pPr>
              <a:buFont typeface="Arial" panose="020B0604020202020204" pitchFamily="34" charset="0"/>
              <a:buChar char="•"/>
            </a:pPr>
            <a:endParaRPr lang="da-DK" sz="1200">
              <a:solidFill>
                <a:schemeClr val="bg1"/>
              </a:solidFill>
              <a:latin typeface="Quicksand"/>
            </a:endParaRPr>
          </a:p>
        </p:txBody>
      </p:sp>
      <p:sp>
        <p:nvSpPr>
          <p:cNvPr id="4" name="Pladsholder til slidenummer 3">
            <a:extLst>
              <a:ext uri="{FF2B5EF4-FFF2-40B4-BE49-F238E27FC236}">
                <a16:creationId xmlns:a16="http://schemas.microsoft.com/office/drawing/2014/main" id="{4798C6EA-AFD2-3359-4CFB-24B00A63B62F}"/>
              </a:ext>
            </a:extLst>
          </p:cNvPr>
          <p:cNvSpPr>
            <a:spLocks noGrp="1"/>
          </p:cNvSpPr>
          <p:nvPr>
            <p:ph type="sldNum" sz="quarter" idx="5"/>
          </p:nvPr>
        </p:nvSpPr>
        <p:spPr/>
        <p:txBody>
          <a:bodyPr/>
          <a:lstStyle/>
          <a:p>
            <a:fld id="{B2B70D77-7C41-F94D-8140-7370FADCEB3E}" type="slidenum">
              <a:rPr lang="da-DK" smtClean="0"/>
              <a:t>6</a:t>
            </a:fld>
            <a:endParaRPr lang="da-DK"/>
          </a:p>
        </p:txBody>
      </p:sp>
    </p:spTree>
    <p:extLst>
      <p:ext uri="{BB962C8B-B14F-4D97-AF65-F5344CB8AC3E}">
        <p14:creationId xmlns:p14="http://schemas.microsoft.com/office/powerpoint/2010/main" val="121373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8884-5155-DF4F-3874-5F20F7F1298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3C019A0-C059-A530-7694-A46BA2F10FC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0E5ABBF-72EA-DB63-6BF8-297C607136F5}"/>
              </a:ext>
            </a:extLst>
          </p:cNvPr>
          <p:cNvSpPr>
            <a:spLocks noGrp="1"/>
          </p:cNvSpPr>
          <p:nvPr>
            <p:ph type="body" idx="1"/>
          </p:nvPr>
        </p:nvSpPr>
        <p:spPr/>
        <p:txBody>
          <a:bodyPr/>
          <a:lstStyle/>
          <a:p>
            <a:pPr>
              <a:buFont typeface="Arial" panose="020B0604020202020204" pitchFamily="34" charset="0"/>
              <a:buChar char="•"/>
            </a:pPr>
            <a:endParaRPr lang="da-DK" sz="1200">
              <a:solidFill>
                <a:schemeClr val="bg1"/>
              </a:solidFill>
              <a:latin typeface="Quicksand"/>
            </a:endParaRPr>
          </a:p>
        </p:txBody>
      </p:sp>
      <p:sp>
        <p:nvSpPr>
          <p:cNvPr id="4" name="Pladsholder til slidenummer 3">
            <a:extLst>
              <a:ext uri="{FF2B5EF4-FFF2-40B4-BE49-F238E27FC236}">
                <a16:creationId xmlns:a16="http://schemas.microsoft.com/office/drawing/2014/main" id="{F0C2D958-ADE2-F60D-A595-4D59437DA5D1}"/>
              </a:ext>
            </a:extLst>
          </p:cNvPr>
          <p:cNvSpPr>
            <a:spLocks noGrp="1"/>
          </p:cNvSpPr>
          <p:nvPr>
            <p:ph type="sldNum" sz="quarter" idx="5"/>
          </p:nvPr>
        </p:nvSpPr>
        <p:spPr/>
        <p:txBody>
          <a:bodyPr/>
          <a:lstStyle/>
          <a:p>
            <a:fld id="{B2B70D77-7C41-F94D-8140-7370FADCEB3E}" type="slidenum">
              <a:rPr lang="da-DK" smtClean="0"/>
              <a:t>9</a:t>
            </a:fld>
            <a:endParaRPr lang="da-DK"/>
          </a:p>
        </p:txBody>
      </p:sp>
    </p:spTree>
    <p:extLst>
      <p:ext uri="{BB962C8B-B14F-4D97-AF65-F5344CB8AC3E}">
        <p14:creationId xmlns:p14="http://schemas.microsoft.com/office/powerpoint/2010/main" val="345194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70FBC-A3B1-2977-4879-2133430302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96E08C7-2A3E-A185-E282-DC7F9E36838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2FA3AFE-C91D-B786-DCCE-9714C10A48CE}"/>
              </a:ext>
            </a:extLst>
          </p:cNvPr>
          <p:cNvSpPr>
            <a:spLocks noGrp="1"/>
          </p:cNvSpPr>
          <p:nvPr>
            <p:ph type="body" idx="1"/>
          </p:nvPr>
        </p:nvSpPr>
        <p:spPr/>
        <p:txBody>
          <a:bodyPr/>
          <a:lstStyle/>
          <a:p>
            <a:pPr>
              <a:buFont typeface="Arial" panose="020B0604020202020204" pitchFamily="34" charset="0"/>
              <a:buChar char="•"/>
            </a:pPr>
            <a:endParaRPr lang="da-DK" sz="1200">
              <a:solidFill>
                <a:schemeClr val="bg1"/>
              </a:solidFill>
              <a:latin typeface="Quicksand"/>
            </a:endParaRPr>
          </a:p>
        </p:txBody>
      </p:sp>
      <p:sp>
        <p:nvSpPr>
          <p:cNvPr id="4" name="Pladsholder til slidenummer 3">
            <a:extLst>
              <a:ext uri="{FF2B5EF4-FFF2-40B4-BE49-F238E27FC236}">
                <a16:creationId xmlns:a16="http://schemas.microsoft.com/office/drawing/2014/main" id="{CD07C056-E76B-8FD3-74CA-939998D48E47}"/>
              </a:ext>
            </a:extLst>
          </p:cNvPr>
          <p:cNvSpPr>
            <a:spLocks noGrp="1"/>
          </p:cNvSpPr>
          <p:nvPr>
            <p:ph type="sldNum" sz="quarter" idx="5"/>
          </p:nvPr>
        </p:nvSpPr>
        <p:spPr/>
        <p:txBody>
          <a:bodyPr/>
          <a:lstStyle/>
          <a:p>
            <a:fld id="{B2B70D77-7C41-F94D-8140-7370FADCEB3E}" type="slidenum">
              <a:rPr lang="da-DK" smtClean="0"/>
              <a:t>13</a:t>
            </a:fld>
            <a:endParaRPr lang="da-DK"/>
          </a:p>
        </p:txBody>
      </p:sp>
    </p:spTree>
    <p:extLst>
      <p:ext uri="{BB962C8B-B14F-4D97-AF65-F5344CB8AC3E}">
        <p14:creationId xmlns:p14="http://schemas.microsoft.com/office/powerpoint/2010/main" val="101733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8F23-E636-E924-99AC-F80AA64BED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DA6C568-3582-2632-1EC8-0A90ACFBABE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F85AF91-6837-5284-8731-838FCFCB3DEF}"/>
              </a:ext>
            </a:extLst>
          </p:cNvPr>
          <p:cNvSpPr>
            <a:spLocks noGrp="1"/>
          </p:cNvSpPr>
          <p:nvPr>
            <p:ph type="body" idx="1"/>
          </p:nvPr>
        </p:nvSpPr>
        <p:spPr/>
        <p:txBody>
          <a:bodyPr/>
          <a:lstStyle/>
          <a:p>
            <a:pPr>
              <a:buFont typeface="Arial" panose="020B0604020202020204" pitchFamily="34" charset="0"/>
              <a:buChar char="•"/>
            </a:pPr>
            <a:endParaRPr lang="da-DK" sz="1200">
              <a:solidFill>
                <a:schemeClr val="bg1"/>
              </a:solidFill>
              <a:latin typeface="Quicksand"/>
            </a:endParaRPr>
          </a:p>
        </p:txBody>
      </p:sp>
      <p:sp>
        <p:nvSpPr>
          <p:cNvPr id="4" name="Pladsholder til slidenummer 3">
            <a:extLst>
              <a:ext uri="{FF2B5EF4-FFF2-40B4-BE49-F238E27FC236}">
                <a16:creationId xmlns:a16="http://schemas.microsoft.com/office/drawing/2014/main" id="{611034BF-127B-A59F-D0F7-0A8BFA500B69}"/>
              </a:ext>
            </a:extLst>
          </p:cNvPr>
          <p:cNvSpPr>
            <a:spLocks noGrp="1"/>
          </p:cNvSpPr>
          <p:nvPr>
            <p:ph type="sldNum" sz="quarter" idx="5"/>
          </p:nvPr>
        </p:nvSpPr>
        <p:spPr/>
        <p:txBody>
          <a:bodyPr/>
          <a:lstStyle/>
          <a:p>
            <a:fld id="{B2B70D77-7C41-F94D-8140-7370FADCEB3E}" type="slidenum">
              <a:rPr lang="da-DK" smtClean="0"/>
              <a:t>15</a:t>
            </a:fld>
            <a:endParaRPr lang="da-DK"/>
          </a:p>
        </p:txBody>
      </p:sp>
    </p:spTree>
    <p:extLst>
      <p:ext uri="{BB962C8B-B14F-4D97-AF65-F5344CB8AC3E}">
        <p14:creationId xmlns:p14="http://schemas.microsoft.com/office/powerpoint/2010/main" val="277700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9673E-FAC9-E2F5-88B1-070074FA47F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61499D6-9639-CEAD-ED3E-A14E420F663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8CEA205-009A-4260-B2CC-9E525499225C}"/>
              </a:ext>
            </a:extLst>
          </p:cNvPr>
          <p:cNvSpPr>
            <a:spLocks noGrp="1"/>
          </p:cNvSpPr>
          <p:nvPr>
            <p:ph type="body" idx="1"/>
          </p:nvPr>
        </p:nvSpPr>
        <p:spPr/>
        <p:txBody>
          <a:bodyPr/>
          <a:lstStyle/>
          <a:p>
            <a:pPr>
              <a:buFont typeface="Arial" panose="020B0604020202020204" pitchFamily="34" charset="0"/>
              <a:buChar char="•"/>
            </a:pPr>
            <a:endParaRPr lang="da-DK" sz="1200">
              <a:solidFill>
                <a:schemeClr val="bg1"/>
              </a:solidFill>
              <a:latin typeface="Quicksand"/>
            </a:endParaRPr>
          </a:p>
        </p:txBody>
      </p:sp>
      <p:sp>
        <p:nvSpPr>
          <p:cNvPr id="4" name="Pladsholder til slidenummer 3">
            <a:extLst>
              <a:ext uri="{FF2B5EF4-FFF2-40B4-BE49-F238E27FC236}">
                <a16:creationId xmlns:a16="http://schemas.microsoft.com/office/drawing/2014/main" id="{386C6EAD-3C65-AA12-2C88-76E3DE088871}"/>
              </a:ext>
            </a:extLst>
          </p:cNvPr>
          <p:cNvSpPr>
            <a:spLocks noGrp="1"/>
          </p:cNvSpPr>
          <p:nvPr>
            <p:ph type="sldNum" sz="quarter" idx="5"/>
          </p:nvPr>
        </p:nvSpPr>
        <p:spPr/>
        <p:txBody>
          <a:bodyPr/>
          <a:lstStyle/>
          <a:p>
            <a:fld id="{B2B70D77-7C41-F94D-8140-7370FADCEB3E}" type="slidenum">
              <a:rPr lang="da-DK" smtClean="0"/>
              <a:t>26</a:t>
            </a:fld>
            <a:endParaRPr lang="da-DK"/>
          </a:p>
        </p:txBody>
      </p:sp>
    </p:spTree>
    <p:extLst>
      <p:ext uri="{BB962C8B-B14F-4D97-AF65-F5344CB8AC3E}">
        <p14:creationId xmlns:p14="http://schemas.microsoft.com/office/powerpoint/2010/main" val="259828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2B70D77-7C41-F94D-8140-7370FADCEB3E}" type="slidenum">
              <a:rPr lang="da-DK" smtClean="0"/>
              <a:t>29</a:t>
            </a:fld>
            <a:endParaRPr lang="da-DK"/>
          </a:p>
        </p:txBody>
      </p:sp>
    </p:spTree>
    <p:extLst>
      <p:ext uri="{BB962C8B-B14F-4D97-AF65-F5344CB8AC3E}">
        <p14:creationId xmlns:p14="http://schemas.microsoft.com/office/powerpoint/2010/main" val="269315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AE67-D81D-51EF-3BD2-D55CAA5837E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57C18E-0007-A448-202D-10BE4696E6A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5F07780-157A-9B9D-7347-409BDC97F68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75D087F-5BFC-D609-D0FB-E1F8A515BAFC}"/>
              </a:ext>
            </a:extLst>
          </p:cNvPr>
          <p:cNvSpPr>
            <a:spLocks noGrp="1"/>
          </p:cNvSpPr>
          <p:nvPr>
            <p:ph type="sldNum" sz="quarter" idx="5"/>
          </p:nvPr>
        </p:nvSpPr>
        <p:spPr/>
        <p:txBody>
          <a:bodyPr/>
          <a:lstStyle/>
          <a:p>
            <a:fld id="{B2B70D77-7C41-F94D-8140-7370FADCEB3E}" type="slidenum">
              <a:rPr lang="da-DK" smtClean="0"/>
              <a:t>32</a:t>
            </a:fld>
            <a:endParaRPr lang="da-DK"/>
          </a:p>
        </p:txBody>
      </p:sp>
    </p:spTree>
    <p:extLst>
      <p:ext uri="{BB962C8B-B14F-4D97-AF65-F5344CB8AC3E}">
        <p14:creationId xmlns:p14="http://schemas.microsoft.com/office/powerpoint/2010/main" val="1558453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sp>
        <p:nvSpPr>
          <p:cNvPr id="3" name="Pladsholder til sidefod 2"/>
          <p:cNvSpPr>
            <a:spLocks noGrp="1"/>
          </p:cNvSpPr>
          <p:nvPr>
            <p:ph type="ftr" sz="quarter" idx="10"/>
          </p:nvPr>
        </p:nvSpPr>
        <p:spPr/>
        <p:txBody>
          <a:bodyPr/>
          <a:lstStyle/>
          <a:p>
            <a:r>
              <a:rPr lang="da-DK"/>
              <a:t>www.videnscenterportalen.dk/vfv </a:t>
            </a:r>
          </a:p>
          <a:p>
            <a:r>
              <a:rPr lang="da-DK"/>
              <a:t>www.videnscenterportalen.dk/vtoe</a:t>
            </a:r>
          </a:p>
        </p:txBody>
      </p:sp>
      <p:sp>
        <p:nvSpPr>
          <p:cNvPr id="4" name="Pladsholder til slidenummer 3"/>
          <p:cNvSpPr>
            <a:spLocks noGrp="1"/>
          </p:cNvSpPr>
          <p:nvPr>
            <p:ph type="sldNum" sz="quarter" idx="11"/>
          </p:nvPr>
        </p:nvSpPr>
        <p:spPr/>
        <p:txBody>
          <a:bodyPr/>
          <a:lstStyle/>
          <a:p>
            <a:fld id="{F84D05B6-E348-4D30-ACF4-CFBFED177842}" type="slidenum">
              <a:rPr lang="da-DK" smtClean="0"/>
              <a:pPr/>
              <a:t>‹nr.›</a:t>
            </a:fld>
            <a:endParaRPr lang="da-DK"/>
          </a:p>
        </p:txBody>
      </p:sp>
      <p:sp>
        <p:nvSpPr>
          <p:cNvPr id="5" name="Pladsholder til dato 4"/>
          <p:cNvSpPr>
            <a:spLocks noGrp="1"/>
          </p:cNvSpPr>
          <p:nvPr>
            <p:ph type="dt" sz="half" idx="12"/>
          </p:nvPr>
        </p:nvSpPr>
        <p:spPr/>
        <p:txBody>
          <a:bodyPr/>
          <a:lstStyle/>
          <a:p>
            <a:fld id="{5E6C0508-D40D-4AC2-B6CD-6ECB66058267}" type="datetimeFigureOut">
              <a:rPr lang="da-DK" smtClean="0"/>
              <a:pPr/>
              <a:t>25-11-2025</a:t>
            </a:fld>
            <a:endParaRPr lang="da-DK"/>
          </a:p>
        </p:txBody>
      </p:sp>
      <p:sp>
        <p:nvSpPr>
          <p:cNvPr id="6" name="Rektangel 5"/>
          <p:cNvSpPr/>
          <p:nvPr userDrawn="1"/>
        </p:nvSpPr>
        <p:spPr>
          <a:xfrm>
            <a:off x="1" y="0"/>
            <a:ext cx="18288000" cy="10287000"/>
          </a:xfrm>
          <a:prstGeom prst="rect">
            <a:avLst/>
          </a:prstGeom>
          <a:solidFill>
            <a:srgbClr val="00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700"/>
          </a:p>
        </p:txBody>
      </p:sp>
      <p:sp>
        <p:nvSpPr>
          <p:cNvPr id="2" name="Titel 1"/>
          <p:cNvSpPr>
            <a:spLocks noGrp="1"/>
          </p:cNvSpPr>
          <p:nvPr>
            <p:ph type="title"/>
          </p:nvPr>
        </p:nvSpPr>
        <p:spPr>
          <a:xfrm>
            <a:off x="968543" y="3122670"/>
            <a:ext cx="15773400" cy="1988345"/>
          </a:xfrm>
        </p:spPr>
        <p:txBody>
          <a:bodyPr>
            <a:normAutofit/>
          </a:bodyPr>
          <a:lstStyle>
            <a:lvl1pPr algn="ctr">
              <a:defRPr sz="7200">
                <a:solidFill>
                  <a:schemeClr val="bg1"/>
                </a:solidFill>
              </a:defRPr>
            </a:lvl1pPr>
          </a:lstStyle>
          <a:p>
            <a:r>
              <a:rPr lang="da-DK"/>
              <a:t>Klik for at redigere i master</a:t>
            </a: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36740" y="9306367"/>
            <a:ext cx="2362796" cy="735164"/>
          </a:xfrm>
          <a:prstGeom prst="rect">
            <a:avLst/>
          </a:prstGeom>
        </p:spPr>
      </p:pic>
    </p:spTree>
    <p:extLst>
      <p:ext uri="{BB962C8B-B14F-4D97-AF65-F5344CB8AC3E}">
        <p14:creationId xmlns:p14="http://schemas.microsoft.com/office/powerpoint/2010/main" val="494766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youtu.be/e2Pg9qu--3E" TargetMode="External"/><Relationship Id="rId3" Type="http://schemas.openxmlformats.org/officeDocument/2006/relationships/image" Target="../media/image26.png"/><Relationship Id="rId7" Type="http://schemas.openxmlformats.org/officeDocument/2006/relationships/hyperlink" Target="https://youtu.be/VqABs0-H1U0"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youtu.be/Yb5ekOoZtI8" TargetMode="External"/><Relationship Id="rId5" Type="http://schemas.openxmlformats.org/officeDocument/2006/relationships/hyperlink" Target="https://www.youtube.com/playlist?list=PLHvkvWRwilGV9uecjkV68HbHTHd4NScTW" TargetMode="External"/><Relationship Id="rId4" Type="http://schemas.openxmlformats.org/officeDocument/2006/relationships/hyperlink" Target="https://videnscenterportalen.dk/vfv/spoergeteknikker-til-simulation/" TargetMode="External"/><Relationship Id="rId9" Type="http://schemas.openxmlformats.org/officeDocument/2006/relationships/hyperlink" Target="https://youtu.be/Q5fMlpRwLc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playlist?list=PLHvkvWRwilGUhkMlbhi-9FXzeNjGNC9kL" TargetMode="External"/><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videoseries?list=PLHvkvWRwilGUhkMlbhi-9FXzeNjGNC9k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eksagon 1">
            <a:extLst>
              <a:ext uri="{FF2B5EF4-FFF2-40B4-BE49-F238E27FC236}">
                <a16:creationId xmlns:a16="http://schemas.microsoft.com/office/drawing/2014/main" id="{EA027DAB-479A-DE94-FCF1-5EBC27EEE479}"/>
              </a:ext>
            </a:extLst>
          </p:cNvPr>
          <p:cNvSpPr>
            <a:spLocks noChangeAspect="1"/>
          </p:cNvSpPr>
          <p:nvPr/>
        </p:nvSpPr>
        <p:spPr>
          <a:xfrm rot="5400000">
            <a:off x="12990024" y="4902995"/>
            <a:ext cx="4424158" cy="3810000"/>
          </a:xfrm>
          <a:prstGeom prst="hexagon">
            <a:avLst>
              <a:gd name="adj" fmla="val 29573"/>
              <a:gd name="vf" fmla="val 115470"/>
            </a:avLst>
          </a:prstGeom>
          <a:blipFill dpi="0" rotWithShape="0">
            <a:blip r:embed="rId3"/>
            <a:srcRect/>
            <a:stretch>
              <a:fillRect l="-44482" t="-62520" r="-32566" b="-59588"/>
            </a:stretch>
          </a:blip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endParaRPr lang="da-DK"/>
          </a:p>
        </p:txBody>
      </p:sp>
      <p:sp>
        <p:nvSpPr>
          <p:cNvPr id="12" name="TextBox 12">
            <a:extLst>
              <a:ext uri="{FF2B5EF4-FFF2-40B4-BE49-F238E27FC236}">
                <a16:creationId xmlns:a16="http://schemas.microsoft.com/office/drawing/2014/main" id="{C0611AF9-8DBE-B963-A3BC-9D41514AF892}"/>
              </a:ext>
            </a:extLst>
          </p:cNvPr>
          <p:cNvSpPr txBox="1"/>
          <p:nvPr/>
        </p:nvSpPr>
        <p:spPr>
          <a:xfrm>
            <a:off x="1057465" y="2247900"/>
            <a:ext cx="14622402" cy="1231106"/>
          </a:xfrm>
          <a:prstGeom prst="rect">
            <a:avLst/>
          </a:prstGeom>
        </p:spPr>
        <p:txBody>
          <a:bodyPr wrap="square" lIns="0" tIns="0" rIns="0" bIns="0" rtlCol="0" anchor="t">
            <a:spAutoFit/>
          </a:bodyPr>
          <a:lstStyle/>
          <a:p>
            <a:r>
              <a:rPr lang="en-US" sz="8000" b="1" err="1">
                <a:solidFill>
                  <a:srgbClr val="FFFFFF"/>
                </a:solidFill>
                <a:latin typeface="Quicksand Bold"/>
                <a:ea typeface="Quicksand Bold"/>
                <a:cs typeface="Quicksand Bold"/>
                <a:sym typeface="Quicksand Bold"/>
              </a:rPr>
              <a:t>Simulationsnetværk</a:t>
            </a:r>
            <a:r>
              <a:rPr lang="en-US" sz="8000" b="1">
                <a:solidFill>
                  <a:srgbClr val="FFFFFF"/>
                </a:solidFill>
                <a:latin typeface="Quicksand Bold"/>
                <a:ea typeface="Quicksand Bold"/>
                <a:cs typeface="Quicksand Bold"/>
                <a:sym typeface="Quicksand Bold"/>
              </a:rPr>
              <a:t> 2025</a:t>
            </a:r>
            <a:endParaRPr lang="en-US" sz="8000" b="1">
              <a:solidFill>
                <a:srgbClr val="FFFFFF"/>
              </a:solidFill>
              <a:latin typeface="Quicksand Bold"/>
              <a:sym typeface="Quicksand Bold"/>
            </a:endParaRPr>
          </a:p>
        </p:txBody>
      </p:sp>
      <p:grpSp>
        <p:nvGrpSpPr>
          <p:cNvPr id="13" name="Gruppe 12">
            <a:extLst>
              <a:ext uri="{FF2B5EF4-FFF2-40B4-BE49-F238E27FC236}">
                <a16:creationId xmlns:a16="http://schemas.microsoft.com/office/drawing/2014/main" id="{50C9B52A-ACA0-1306-D211-377F2B19D874}"/>
              </a:ext>
            </a:extLst>
          </p:cNvPr>
          <p:cNvGrpSpPr/>
          <p:nvPr/>
        </p:nvGrpSpPr>
        <p:grpSpPr>
          <a:xfrm>
            <a:off x="1143000" y="6112395"/>
            <a:ext cx="7225666" cy="1462448"/>
            <a:chOff x="1030157" y="4488454"/>
            <a:chExt cx="7225666" cy="1462448"/>
          </a:xfrm>
        </p:grpSpPr>
        <p:sp>
          <p:nvSpPr>
            <p:cNvPr id="14" name="Freeform 9">
              <a:extLst>
                <a:ext uri="{FF2B5EF4-FFF2-40B4-BE49-F238E27FC236}">
                  <a16:creationId xmlns:a16="http://schemas.microsoft.com/office/drawing/2014/main" id="{055B6025-868B-1D7E-B273-FC47A7064994}"/>
                </a:ext>
              </a:extLst>
            </p:cNvPr>
            <p:cNvSpPr/>
            <p:nvPr/>
          </p:nvSpPr>
          <p:spPr>
            <a:xfrm>
              <a:off x="1030157" y="4525125"/>
              <a:ext cx="446289" cy="449213"/>
            </a:xfrm>
            <a:custGeom>
              <a:avLst/>
              <a:gdLst/>
              <a:ahLst/>
              <a:cxnLst/>
              <a:rect l="l" t="t" r="r" b="b"/>
              <a:pathLst>
                <a:path w="446289" h="449213">
                  <a:moveTo>
                    <a:pt x="0" y="0"/>
                  </a:moveTo>
                  <a:lnTo>
                    <a:pt x="446289" y="0"/>
                  </a:lnTo>
                  <a:lnTo>
                    <a:pt x="446289" y="449212"/>
                  </a:lnTo>
                  <a:lnTo>
                    <a:pt x="0" y="449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grpSp>
          <p:nvGrpSpPr>
            <p:cNvPr id="15" name="Gruppe 14">
              <a:extLst>
                <a:ext uri="{FF2B5EF4-FFF2-40B4-BE49-F238E27FC236}">
                  <a16:creationId xmlns:a16="http://schemas.microsoft.com/office/drawing/2014/main" id="{38D891ED-948C-A1DA-552D-3BC87C6F0528}"/>
                </a:ext>
              </a:extLst>
            </p:cNvPr>
            <p:cNvGrpSpPr/>
            <p:nvPr/>
          </p:nvGrpSpPr>
          <p:grpSpPr>
            <a:xfrm>
              <a:off x="1068054" y="4488454"/>
              <a:ext cx="7187769" cy="1462448"/>
              <a:chOff x="1068054" y="4488454"/>
              <a:chExt cx="7187769" cy="1462448"/>
            </a:xfrm>
          </p:grpSpPr>
          <p:sp>
            <p:nvSpPr>
              <p:cNvPr id="16" name="Freeform 10">
                <a:extLst>
                  <a:ext uri="{FF2B5EF4-FFF2-40B4-BE49-F238E27FC236}">
                    <a16:creationId xmlns:a16="http://schemas.microsoft.com/office/drawing/2014/main" id="{7EE38FC9-E2FB-25E6-84B9-ADE33D4ABA14}"/>
                  </a:ext>
                </a:extLst>
              </p:cNvPr>
              <p:cNvSpPr/>
              <p:nvPr/>
            </p:nvSpPr>
            <p:spPr>
              <a:xfrm>
                <a:off x="1068054" y="5387997"/>
                <a:ext cx="370494" cy="562905"/>
              </a:xfrm>
              <a:custGeom>
                <a:avLst/>
                <a:gdLst/>
                <a:ahLst/>
                <a:cxnLst/>
                <a:rect l="l" t="t" r="r" b="b"/>
                <a:pathLst>
                  <a:path w="370494" h="562905">
                    <a:moveTo>
                      <a:pt x="0" y="0"/>
                    </a:moveTo>
                    <a:lnTo>
                      <a:pt x="370494" y="0"/>
                    </a:lnTo>
                    <a:lnTo>
                      <a:pt x="370494" y="562905"/>
                    </a:lnTo>
                    <a:lnTo>
                      <a:pt x="0" y="562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8" name="TextBox 13">
                <a:extLst>
                  <a:ext uri="{FF2B5EF4-FFF2-40B4-BE49-F238E27FC236}">
                    <a16:creationId xmlns:a16="http://schemas.microsoft.com/office/drawing/2014/main" id="{5CA8DD03-8F2D-DCA2-A6F0-322CBAF11D09}"/>
                  </a:ext>
                </a:extLst>
              </p:cNvPr>
              <p:cNvSpPr txBox="1"/>
              <p:nvPr/>
            </p:nvSpPr>
            <p:spPr>
              <a:xfrm>
                <a:off x="1750974" y="5400218"/>
                <a:ext cx="6504849" cy="461729"/>
              </a:xfrm>
              <a:prstGeom prst="rect">
                <a:avLst/>
              </a:prstGeom>
            </p:spPr>
            <p:txBody>
              <a:bodyPr lIns="0" tIns="0" rIns="0" bIns="0" rtlCol="0" anchor="t">
                <a:spAutoFit/>
              </a:bodyPr>
              <a:lstStyle/>
              <a:p>
                <a:pPr>
                  <a:lnSpc>
                    <a:spcPts val="3939"/>
                  </a:lnSpc>
                </a:pPr>
                <a:r>
                  <a:rPr lang="da-DK" sz="2814">
                    <a:solidFill>
                      <a:srgbClr val="EAEAEA"/>
                    </a:solidFill>
                    <a:latin typeface="Quicksand"/>
                    <a:ea typeface="Quicksand"/>
                    <a:cs typeface="Quicksand"/>
                    <a:sym typeface="Quicksand"/>
                  </a:rPr>
                  <a:t>Social- og Sundhedsskolen Fyn</a:t>
                </a:r>
                <a:endParaRPr lang="da-DK" sz="2814" noProof="0">
                  <a:solidFill>
                    <a:srgbClr val="EAEAEA"/>
                  </a:solidFill>
                  <a:latin typeface="Quicksand"/>
                  <a:ea typeface="Quicksand"/>
                  <a:cs typeface="Quicksand"/>
                  <a:sym typeface="Quicksand"/>
                </a:endParaRPr>
              </a:p>
            </p:txBody>
          </p:sp>
          <p:sp>
            <p:nvSpPr>
              <p:cNvPr id="19" name="TextBox 14">
                <a:extLst>
                  <a:ext uri="{FF2B5EF4-FFF2-40B4-BE49-F238E27FC236}">
                    <a16:creationId xmlns:a16="http://schemas.microsoft.com/office/drawing/2014/main" id="{78EAC538-6F2A-5A58-EE99-1903B54C5EE3}"/>
                  </a:ext>
                </a:extLst>
              </p:cNvPr>
              <p:cNvSpPr txBox="1"/>
              <p:nvPr/>
            </p:nvSpPr>
            <p:spPr>
              <a:xfrm>
                <a:off x="1750974" y="4488454"/>
                <a:ext cx="6504849" cy="474928"/>
              </a:xfrm>
              <a:prstGeom prst="rect">
                <a:avLst/>
              </a:prstGeom>
            </p:spPr>
            <p:txBody>
              <a:bodyPr lIns="0" tIns="0" rIns="0" bIns="0" rtlCol="0" anchor="t">
                <a:spAutoFit/>
              </a:bodyPr>
              <a:lstStyle/>
              <a:p>
                <a:pPr algn="l">
                  <a:lnSpc>
                    <a:spcPts val="3939"/>
                  </a:lnSpc>
                </a:pPr>
                <a:r>
                  <a:rPr lang="en-US" sz="2814">
                    <a:solidFill>
                      <a:srgbClr val="EAEAEA"/>
                    </a:solidFill>
                    <a:latin typeface="Quicksand"/>
                    <a:ea typeface="Quicksand"/>
                    <a:cs typeface="Quicksand"/>
                    <a:sym typeface="Quicksand"/>
                  </a:rPr>
                  <a:t>26. </a:t>
                </a:r>
                <a:r>
                  <a:rPr lang="en-US" sz="2814" err="1">
                    <a:solidFill>
                      <a:srgbClr val="EAEAEA"/>
                    </a:solidFill>
                    <a:latin typeface="Quicksand"/>
                    <a:ea typeface="Quicksand"/>
                    <a:cs typeface="Quicksand"/>
                    <a:sym typeface="Quicksand"/>
                  </a:rPr>
                  <a:t>november</a:t>
                </a:r>
                <a:r>
                  <a:rPr lang="en-US" sz="2814">
                    <a:solidFill>
                      <a:srgbClr val="EAEAEA"/>
                    </a:solidFill>
                    <a:latin typeface="Quicksand"/>
                    <a:ea typeface="Quicksand"/>
                    <a:cs typeface="Quicksand"/>
                    <a:sym typeface="Quicksand"/>
                  </a:rPr>
                  <a:t> 2025</a:t>
                </a:r>
              </a:p>
            </p:txBody>
          </p:sp>
        </p:grpSp>
      </p:grpSp>
    </p:spTree>
    <p:extLst>
      <p:ext uri="{BB962C8B-B14F-4D97-AF65-F5344CB8AC3E}">
        <p14:creationId xmlns:p14="http://schemas.microsoft.com/office/powerpoint/2010/main" val="882334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4A2CD-B562-D812-615A-9CFEB909E2EF}"/>
              </a:ext>
            </a:extLst>
          </p:cNvPr>
          <p:cNvSpPr>
            <a:spLocks noGrp="1"/>
          </p:cNvSpPr>
          <p:nvPr>
            <p:ph type="title"/>
          </p:nvPr>
        </p:nvSpPr>
        <p:spPr/>
        <p:txBody>
          <a:bodyPr>
            <a:normAutofit fontScale="90000"/>
          </a:bodyPr>
          <a:lstStyle/>
          <a:p>
            <a:r>
              <a:rPr lang="da-DK"/>
              <a:t>Simulations-</a:t>
            </a:r>
            <a:br>
              <a:rPr lang="da-DK"/>
            </a:br>
            <a:r>
              <a:rPr lang="da-DK"/>
              <a:t>didaktik</a:t>
            </a:r>
          </a:p>
        </p:txBody>
      </p:sp>
      <p:sp>
        <p:nvSpPr>
          <p:cNvPr id="3" name="Titel 1">
            <a:extLst>
              <a:ext uri="{FF2B5EF4-FFF2-40B4-BE49-F238E27FC236}">
                <a16:creationId xmlns:a16="http://schemas.microsoft.com/office/drawing/2014/main" id="{5D026BD0-AF6A-C9A5-3C22-00575C6A8485}"/>
              </a:ext>
            </a:extLst>
          </p:cNvPr>
          <p:cNvSpPr txBox="1">
            <a:spLocks/>
          </p:cNvSpPr>
          <p:nvPr/>
        </p:nvSpPr>
        <p:spPr>
          <a:xfrm>
            <a:off x="2325188" y="6113417"/>
            <a:ext cx="14416755" cy="23382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7200" kern="1200">
                <a:solidFill>
                  <a:schemeClr val="bg1"/>
                </a:solidFill>
                <a:latin typeface="+mj-lt"/>
                <a:ea typeface="+mj-ea"/>
                <a:cs typeface="+mj-cs"/>
              </a:defRPr>
            </a:lvl1pPr>
          </a:lstStyle>
          <a:p>
            <a:r>
              <a:rPr lang="da-DK" sz="4000"/>
              <a:t>Videnskabsteoretiske, pædagogiske og didaktiske aspekter ved simulationsbaseret læring</a:t>
            </a:r>
          </a:p>
        </p:txBody>
      </p:sp>
    </p:spTree>
    <p:extLst>
      <p:ext uri="{BB962C8B-B14F-4D97-AF65-F5344CB8AC3E}">
        <p14:creationId xmlns:p14="http://schemas.microsoft.com/office/powerpoint/2010/main" val="235543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 name="Billede 6">
            <a:extLst>
              <a:ext uri="{FF2B5EF4-FFF2-40B4-BE49-F238E27FC236}">
                <a16:creationId xmlns:a16="http://schemas.microsoft.com/office/drawing/2014/main" id="{8CDCD4DC-9C59-1339-41F0-35B409275D56}"/>
              </a:ext>
            </a:extLst>
          </p:cNvPr>
          <p:cNvPicPr>
            <a:picLocks noChangeAspect="1"/>
          </p:cNvPicPr>
          <p:nvPr/>
        </p:nvPicPr>
        <p:blipFill>
          <a:blip r:embed="rId2"/>
          <a:stretch>
            <a:fillRect/>
          </a:stretch>
        </p:blipFill>
        <p:spPr>
          <a:xfrm>
            <a:off x="2214655" y="5583490"/>
            <a:ext cx="2644727" cy="3967092"/>
          </a:xfrm>
          <a:prstGeom prst="rect">
            <a:avLst/>
          </a:prstGeom>
          <a:effectLst>
            <a:softEdge rad="12700"/>
          </a:effectLst>
        </p:spPr>
      </p:pic>
      <p:pic>
        <p:nvPicPr>
          <p:cNvPr id="10" name="Grafik 9" descr="Tankeboble kontur">
            <a:extLst>
              <a:ext uri="{FF2B5EF4-FFF2-40B4-BE49-F238E27FC236}">
                <a16:creationId xmlns:a16="http://schemas.microsoft.com/office/drawing/2014/main" id="{C274F38F-7B40-CBED-0ADC-9E71DB619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81703" y="1975757"/>
            <a:ext cx="5220054" cy="4406952"/>
          </a:xfrm>
          <a:prstGeom prst="rect">
            <a:avLst/>
          </a:prstGeom>
        </p:spPr>
      </p:pic>
      <p:sp>
        <p:nvSpPr>
          <p:cNvPr id="12" name="Rektangel 11">
            <a:extLst>
              <a:ext uri="{FF2B5EF4-FFF2-40B4-BE49-F238E27FC236}">
                <a16:creationId xmlns:a16="http://schemas.microsoft.com/office/drawing/2014/main" id="{7E97B446-6146-89CA-9BC1-FFC8CB72A019}"/>
              </a:ext>
            </a:extLst>
          </p:cNvPr>
          <p:cNvSpPr/>
          <p:nvPr/>
        </p:nvSpPr>
        <p:spPr>
          <a:xfrm>
            <a:off x="1164490" y="3264833"/>
            <a:ext cx="2423678" cy="914400"/>
          </a:xfrm>
          <a:prstGeom prst="rect">
            <a:avLst/>
          </a:prstGeom>
          <a:solidFill>
            <a:schemeClr val="bg2"/>
          </a:solidFill>
          <a:ln>
            <a:solidFill>
              <a:srgbClr val="FFFE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rPr>
              <a:t>…og hvem skal jeg begrunde overfor?</a:t>
            </a:r>
          </a:p>
        </p:txBody>
      </p:sp>
      <p:pic>
        <p:nvPicPr>
          <p:cNvPr id="16" name="Grafik 15" descr="Tankeboble kontur">
            <a:extLst>
              <a:ext uri="{FF2B5EF4-FFF2-40B4-BE49-F238E27FC236}">
                <a16:creationId xmlns:a16="http://schemas.microsoft.com/office/drawing/2014/main" id="{5D42E3F0-4228-FF0B-374E-BB759E5A6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351" y="339634"/>
            <a:ext cx="11037523" cy="7341326"/>
          </a:xfrm>
          <a:prstGeom prst="rect">
            <a:avLst/>
          </a:prstGeom>
        </p:spPr>
      </p:pic>
      <p:sp>
        <p:nvSpPr>
          <p:cNvPr id="23" name="Rektangel 22">
            <a:extLst>
              <a:ext uri="{FF2B5EF4-FFF2-40B4-BE49-F238E27FC236}">
                <a16:creationId xmlns:a16="http://schemas.microsoft.com/office/drawing/2014/main" id="{3C27860E-CBFD-4AEA-0973-119E29B4ABF3}"/>
              </a:ext>
            </a:extLst>
          </p:cNvPr>
          <p:cNvSpPr/>
          <p:nvPr/>
        </p:nvSpPr>
        <p:spPr>
          <a:xfrm>
            <a:off x="7733211" y="2416629"/>
            <a:ext cx="5251270" cy="1580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Hvordan begrunder jeg som underviser relevansen af simulation som pædagogisk metode?</a:t>
            </a:r>
          </a:p>
        </p:txBody>
      </p:sp>
      <p:sp>
        <p:nvSpPr>
          <p:cNvPr id="2" name="Rektangel 1">
            <a:extLst>
              <a:ext uri="{FF2B5EF4-FFF2-40B4-BE49-F238E27FC236}">
                <a16:creationId xmlns:a16="http://schemas.microsoft.com/office/drawing/2014/main" id="{08FA6952-0DB1-BF5D-0651-6BCA961D519D}"/>
              </a:ext>
            </a:extLst>
          </p:cNvPr>
          <p:cNvSpPr/>
          <p:nvPr/>
        </p:nvSpPr>
        <p:spPr>
          <a:xfrm>
            <a:off x="12853850" y="9019905"/>
            <a:ext cx="5107579" cy="9274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Hallin, Krarup, Østergaard</a:t>
            </a:r>
          </a:p>
          <a:p>
            <a:pPr algn="ctr"/>
            <a:r>
              <a:rPr lang="da-DK"/>
              <a:t>”Simulation i sundhedsvæsenet”</a:t>
            </a:r>
          </a:p>
          <a:p>
            <a:pPr algn="ctr"/>
            <a:r>
              <a:rPr lang="da-DK"/>
              <a:t>Munksgaard, 2024 </a:t>
            </a:r>
          </a:p>
        </p:txBody>
      </p:sp>
    </p:spTree>
    <p:extLst>
      <p:ext uri="{BB962C8B-B14F-4D97-AF65-F5344CB8AC3E}">
        <p14:creationId xmlns:p14="http://schemas.microsoft.com/office/powerpoint/2010/main" val="208960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19908F08-EE75-B0DF-1DAF-1D2F360997A7}"/>
              </a:ext>
            </a:extLst>
          </p:cNvPr>
          <p:cNvSpPr txBox="1">
            <a:spLocks/>
          </p:cNvSpPr>
          <p:nvPr/>
        </p:nvSpPr>
        <p:spPr>
          <a:xfrm>
            <a:off x="1028700" y="723900"/>
            <a:ext cx="16230599" cy="895245"/>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Professionel argumentation for simulationsundervisning</a:t>
            </a:r>
          </a:p>
        </p:txBody>
      </p:sp>
      <p:pic>
        <p:nvPicPr>
          <p:cNvPr id="11" name="Billede 10">
            <a:extLst>
              <a:ext uri="{FF2B5EF4-FFF2-40B4-BE49-F238E27FC236}">
                <a16:creationId xmlns:a16="http://schemas.microsoft.com/office/drawing/2014/main" id="{7D1E07CD-20B0-09FE-7FF5-073C11027F27}"/>
              </a:ext>
            </a:extLst>
          </p:cNvPr>
          <p:cNvPicPr>
            <a:picLocks noChangeAspect="1"/>
          </p:cNvPicPr>
          <p:nvPr/>
        </p:nvPicPr>
        <p:blipFill>
          <a:blip r:embed="rId3"/>
          <a:stretch>
            <a:fillRect/>
          </a:stretch>
        </p:blipFill>
        <p:spPr>
          <a:xfrm>
            <a:off x="8663336" y="2714496"/>
            <a:ext cx="8723327" cy="5815551"/>
          </a:xfrm>
          <a:prstGeom prst="rect">
            <a:avLst/>
          </a:prstGeom>
          <a:ln>
            <a:solidFill>
              <a:schemeClr val="tx1"/>
            </a:solidFill>
          </a:ln>
        </p:spPr>
      </p:pic>
      <p:pic>
        <p:nvPicPr>
          <p:cNvPr id="12" name="officeArt object" descr="image1.png">
            <a:extLst>
              <a:ext uri="{FF2B5EF4-FFF2-40B4-BE49-F238E27FC236}">
                <a16:creationId xmlns:a16="http://schemas.microsoft.com/office/drawing/2014/main" id="{E4220347-F31C-F3FB-97E6-B62F2A7EEA62}"/>
              </a:ext>
            </a:extLst>
          </p:cNvPr>
          <p:cNvPicPr/>
          <p:nvPr/>
        </p:nvPicPr>
        <p:blipFill>
          <a:blip r:embed="rId4"/>
          <a:srcRect l="42545" t="34713" r="18701" b="28675"/>
          <a:stretch>
            <a:fillRect/>
          </a:stretch>
        </p:blipFill>
        <p:spPr>
          <a:xfrm>
            <a:off x="300446" y="2714496"/>
            <a:ext cx="8055427" cy="5293035"/>
          </a:xfrm>
          <a:prstGeom prst="rect">
            <a:avLst/>
          </a:prstGeom>
          <a:ln w="12700" cap="flat">
            <a:solidFill>
              <a:schemeClr val="tx1"/>
            </a:solidFill>
            <a:miter lim="400000"/>
          </a:ln>
          <a:effectLst/>
        </p:spPr>
      </p:pic>
      <p:sp>
        <p:nvSpPr>
          <p:cNvPr id="13" name="Rektangel 12">
            <a:extLst>
              <a:ext uri="{FF2B5EF4-FFF2-40B4-BE49-F238E27FC236}">
                <a16:creationId xmlns:a16="http://schemas.microsoft.com/office/drawing/2014/main" id="{B592B893-A3AE-2748-C3CA-6384CAAD8DA7}"/>
              </a:ext>
            </a:extLst>
          </p:cNvPr>
          <p:cNvSpPr/>
          <p:nvPr/>
        </p:nvSpPr>
        <p:spPr>
          <a:xfrm>
            <a:off x="300446" y="8243629"/>
            <a:ext cx="3605348" cy="572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Erling Lars dale</a:t>
            </a:r>
          </a:p>
        </p:txBody>
      </p:sp>
    </p:spTree>
    <p:extLst>
      <p:ext uri="{BB962C8B-B14F-4D97-AF65-F5344CB8AC3E}">
        <p14:creationId xmlns:p14="http://schemas.microsoft.com/office/powerpoint/2010/main" val="4072074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4614FF-04B4-0888-2D31-DE720D1A8CF2}"/>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3E674CC4-E653-B94B-0B31-92F83F027C34}"/>
              </a:ext>
            </a:extLst>
          </p:cNvPr>
          <p:cNvSpPr txBox="1"/>
          <p:nvPr/>
        </p:nvSpPr>
        <p:spPr>
          <a:xfrm>
            <a:off x="500149" y="169817"/>
            <a:ext cx="17379142" cy="1292662"/>
          </a:xfrm>
          <a:prstGeom prst="rect">
            <a:avLst/>
          </a:prstGeom>
          <a:noFill/>
        </p:spPr>
        <p:txBody>
          <a:bodyPr wrap="square" lIns="91440" tIns="45720" rIns="91440" bIns="45720" anchor="t">
            <a:spAutoFit/>
          </a:bodyPr>
          <a:lstStyle/>
          <a:p>
            <a:pPr lvl="1"/>
            <a:endParaRPr lang="da-DK" sz="1900">
              <a:solidFill>
                <a:schemeClr val="bg1"/>
              </a:solidFill>
              <a:latin typeface="Quicksand"/>
            </a:endParaRPr>
          </a:p>
          <a:p>
            <a:pPr lvl="1"/>
            <a:r>
              <a:rPr lang="da-DK" sz="4000">
                <a:solidFill>
                  <a:schemeClr val="bg1"/>
                </a:solidFill>
                <a:latin typeface="Quicksand"/>
              </a:rPr>
              <a:t>Det videnskabsteoretiske afsæt for simulation</a:t>
            </a:r>
          </a:p>
          <a:p>
            <a:pPr lvl="1"/>
            <a:endParaRPr lang="da-DK" sz="1900">
              <a:solidFill>
                <a:schemeClr val="bg1"/>
              </a:solidFill>
              <a:latin typeface="Quicksand"/>
            </a:endParaRPr>
          </a:p>
        </p:txBody>
      </p:sp>
      <p:sp>
        <p:nvSpPr>
          <p:cNvPr id="2" name="TextBox 12">
            <a:extLst>
              <a:ext uri="{FF2B5EF4-FFF2-40B4-BE49-F238E27FC236}">
                <a16:creationId xmlns:a16="http://schemas.microsoft.com/office/drawing/2014/main" id="{BE0FD352-D31C-B4E0-C54B-522503AF2D9B}"/>
              </a:ext>
            </a:extLst>
          </p:cNvPr>
          <p:cNvSpPr txBox="1"/>
          <p:nvPr/>
        </p:nvSpPr>
        <p:spPr>
          <a:xfrm rot="5400000">
            <a:off x="9952537" y="7843613"/>
            <a:ext cx="14622402" cy="1231106"/>
          </a:xfrm>
          <a:prstGeom prst="rect">
            <a:avLst/>
          </a:prstGeom>
        </p:spPr>
        <p:txBody>
          <a:bodyPr wrap="square" lIns="0" tIns="0" rIns="0" bIns="0" rtlCol="0" anchor="t">
            <a:spAutoFit/>
          </a:bodyPr>
          <a:lstStyle/>
          <a:p>
            <a:r>
              <a:rPr lang="en-US" sz="8000" b="1">
                <a:solidFill>
                  <a:srgbClr val="FFFFFF"/>
                </a:solidFill>
                <a:latin typeface="Quicksand Bold"/>
                <a:ea typeface="Quicksand Bold"/>
                <a:cs typeface="Quicksand Bold"/>
                <a:sym typeface="Quicksand Bold"/>
              </a:rPr>
              <a:t> </a:t>
            </a:r>
            <a:endParaRPr lang="en-US" sz="8000" b="1">
              <a:solidFill>
                <a:srgbClr val="FFFFFF"/>
              </a:solidFill>
              <a:latin typeface="Quicksand Bold"/>
              <a:sym typeface="Quicksand Bold"/>
            </a:endParaRPr>
          </a:p>
        </p:txBody>
      </p:sp>
      <p:sp>
        <p:nvSpPr>
          <p:cNvPr id="4" name="Rektangel 3">
            <a:extLst>
              <a:ext uri="{FF2B5EF4-FFF2-40B4-BE49-F238E27FC236}">
                <a16:creationId xmlns:a16="http://schemas.microsoft.com/office/drawing/2014/main" id="{9E5711E1-29C7-ADDC-4F28-6682DB8E266B}"/>
              </a:ext>
            </a:extLst>
          </p:cNvPr>
          <p:cNvSpPr/>
          <p:nvPr/>
        </p:nvSpPr>
        <p:spPr>
          <a:xfrm>
            <a:off x="500149" y="1678223"/>
            <a:ext cx="5617027" cy="277273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Behaviorisme:</a:t>
            </a:r>
          </a:p>
          <a:p>
            <a:pPr algn="ctr"/>
            <a:r>
              <a:rPr lang="da-DK" sz="2000" b="1">
                <a:solidFill>
                  <a:schemeClr val="tx1"/>
                </a:solidFill>
              </a:rPr>
              <a:t>Omgivelserne er med til at forme elevens opførsel.</a:t>
            </a:r>
          </a:p>
          <a:p>
            <a:pPr algn="ctr"/>
            <a:endParaRPr lang="da-DK" sz="2000" b="1">
              <a:solidFill>
                <a:schemeClr val="tx1"/>
              </a:solidFill>
            </a:endParaRPr>
          </a:p>
          <a:p>
            <a:pPr algn="ctr"/>
            <a:r>
              <a:rPr lang="da-DK" sz="2000" b="1">
                <a:solidFill>
                  <a:schemeClr val="tx1"/>
                </a:solidFill>
              </a:rPr>
              <a:t>Bekræftelse er central for læring</a:t>
            </a:r>
          </a:p>
          <a:p>
            <a:pPr algn="ctr"/>
            <a:endParaRPr lang="da-DK" sz="2000" b="1">
              <a:solidFill>
                <a:schemeClr val="tx1"/>
              </a:solidFill>
            </a:endParaRPr>
          </a:p>
          <a:p>
            <a:pPr algn="ctr"/>
            <a:r>
              <a:rPr lang="da-DK" sz="2000" b="1">
                <a:solidFill>
                  <a:schemeClr val="tx1"/>
                </a:solidFill>
              </a:rPr>
              <a:t>Underviser former og forstærker korrekt opførsel og handling</a:t>
            </a:r>
          </a:p>
        </p:txBody>
      </p:sp>
      <p:sp>
        <p:nvSpPr>
          <p:cNvPr id="5" name="Rektangel 4">
            <a:extLst>
              <a:ext uri="{FF2B5EF4-FFF2-40B4-BE49-F238E27FC236}">
                <a16:creationId xmlns:a16="http://schemas.microsoft.com/office/drawing/2014/main" id="{124034A7-C605-D29A-6A31-81319F0B80CF}"/>
              </a:ext>
            </a:extLst>
          </p:cNvPr>
          <p:cNvSpPr/>
          <p:nvPr/>
        </p:nvSpPr>
        <p:spPr>
          <a:xfrm>
            <a:off x="1201783" y="4666705"/>
            <a:ext cx="4441371" cy="236437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rPr>
              <a:t>Hvad skal eleven kunne?</a:t>
            </a:r>
          </a:p>
          <a:p>
            <a:pPr algn="ctr"/>
            <a:endParaRPr lang="da-DK" sz="2000" b="1">
              <a:solidFill>
                <a:schemeClr val="tx1"/>
              </a:solidFill>
            </a:endParaRPr>
          </a:p>
          <a:p>
            <a:pPr algn="ctr"/>
            <a:r>
              <a:rPr lang="da-DK" sz="2000" b="1">
                <a:solidFill>
                  <a:schemeClr val="tx1"/>
                </a:solidFill>
              </a:rPr>
              <a:t>Hvilke betingelser skal være til stede?</a:t>
            </a:r>
          </a:p>
          <a:p>
            <a:pPr algn="ctr"/>
            <a:endParaRPr lang="da-DK" sz="2000" b="1">
              <a:solidFill>
                <a:schemeClr val="tx1"/>
              </a:solidFill>
            </a:endParaRPr>
          </a:p>
          <a:p>
            <a:pPr algn="ctr"/>
            <a:r>
              <a:rPr lang="da-DK" sz="2000" b="1">
                <a:solidFill>
                  <a:schemeClr val="tx1"/>
                </a:solidFill>
              </a:rPr>
              <a:t>Hvad er kriterierne for korrekt handling?</a:t>
            </a:r>
          </a:p>
        </p:txBody>
      </p:sp>
      <p:sp>
        <p:nvSpPr>
          <p:cNvPr id="6" name="Rektangel 5">
            <a:extLst>
              <a:ext uri="{FF2B5EF4-FFF2-40B4-BE49-F238E27FC236}">
                <a16:creationId xmlns:a16="http://schemas.microsoft.com/office/drawing/2014/main" id="{144C3BE8-96C8-CAEF-E157-8A091318B59F}"/>
              </a:ext>
            </a:extLst>
          </p:cNvPr>
          <p:cNvSpPr/>
          <p:nvPr/>
        </p:nvSpPr>
        <p:spPr>
          <a:xfrm>
            <a:off x="665313" y="7341325"/>
            <a:ext cx="5286697" cy="168510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1">
                <a:solidFill>
                  <a:schemeClr val="tx1"/>
                </a:solidFill>
              </a:rPr>
              <a:t>Fx: Færdighedstræning inden Full Scale simulation </a:t>
            </a:r>
          </a:p>
        </p:txBody>
      </p:sp>
      <p:sp>
        <p:nvSpPr>
          <p:cNvPr id="8" name="Rektangel 7">
            <a:extLst>
              <a:ext uri="{FF2B5EF4-FFF2-40B4-BE49-F238E27FC236}">
                <a16:creationId xmlns:a16="http://schemas.microsoft.com/office/drawing/2014/main" id="{2C02B220-DB3A-B748-DE48-90C465BB35CE}"/>
              </a:ext>
            </a:extLst>
          </p:cNvPr>
          <p:cNvSpPr/>
          <p:nvPr/>
        </p:nvSpPr>
        <p:spPr>
          <a:xfrm>
            <a:off x="6374674" y="1691077"/>
            <a:ext cx="5829794" cy="275988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Konstruktivisme:</a:t>
            </a:r>
          </a:p>
          <a:p>
            <a:pPr algn="ctr"/>
            <a:r>
              <a:rPr lang="da-DK" sz="2000" b="1">
                <a:solidFill>
                  <a:schemeClr val="tx1"/>
                </a:solidFill>
              </a:rPr>
              <a:t>Fokus på den enkelte elevs tankeprocesser i højere grad end på samspil med omgivelserne.</a:t>
            </a:r>
          </a:p>
          <a:p>
            <a:pPr algn="ctr"/>
            <a:endParaRPr lang="da-DK" sz="2000" b="1">
              <a:solidFill>
                <a:schemeClr val="tx1"/>
              </a:solidFill>
            </a:endParaRPr>
          </a:p>
          <a:p>
            <a:pPr algn="ctr"/>
            <a:r>
              <a:rPr lang="da-DK" sz="2000" b="1">
                <a:solidFill>
                  <a:schemeClr val="tx1"/>
                </a:solidFill>
              </a:rPr>
              <a:t>Konstruktion af mening baseret på oplevelser og gennem kritisk refleksion.</a:t>
            </a:r>
          </a:p>
          <a:p>
            <a:pPr algn="ctr"/>
            <a:endParaRPr lang="da-DK"/>
          </a:p>
        </p:txBody>
      </p:sp>
      <p:sp>
        <p:nvSpPr>
          <p:cNvPr id="9" name="Rektangel 8">
            <a:extLst>
              <a:ext uri="{FF2B5EF4-FFF2-40B4-BE49-F238E27FC236}">
                <a16:creationId xmlns:a16="http://schemas.microsoft.com/office/drawing/2014/main" id="{3C766DAD-4C24-3807-440E-0154A3996BDC}"/>
              </a:ext>
            </a:extLst>
          </p:cNvPr>
          <p:cNvSpPr/>
          <p:nvPr/>
        </p:nvSpPr>
        <p:spPr>
          <a:xfrm>
            <a:off x="6917768" y="4653851"/>
            <a:ext cx="4754881" cy="236437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rPr>
              <a:t>Hvordan konstrueres meningsfuld læring hos den enkelte elev?</a:t>
            </a:r>
          </a:p>
          <a:p>
            <a:pPr algn="ctr"/>
            <a:endParaRPr lang="da-DK" sz="2000" b="1">
              <a:solidFill>
                <a:schemeClr val="tx1"/>
              </a:solidFill>
            </a:endParaRPr>
          </a:p>
          <a:p>
            <a:pPr algn="ctr"/>
            <a:r>
              <a:rPr lang="da-DK" sz="2000" b="1">
                <a:solidFill>
                  <a:schemeClr val="tx1"/>
                </a:solidFill>
              </a:rPr>
              <a:t>Hvordan faciliteres kritisk refleksion med afsæt i hver enkelt elevs forudsætninger?</a:t>
            </a:r>
          </a:p>
          <a:p>
            <a:pPr algn="ctr"/>
            <a:endParaRPr lang="da-DK" sz="2000" b="1">
              <a:solidFill>
                <a:schemeClr val="tx1"/>
              </a:solidFill>
            </a:endParaRPr>
          </a:p>
        </p:txBody>
      </p:sp>
      <p:sp>
        <p:nvSpPr>
          <p:cNvPr id="10" name="Rektangel 9">
            <a:extLst>
              <a:ext uri="{FF2B5EF4-FFF2-40B4-BE49-F238E27FC236}">
                <a16:creationId xmlns:a16="http://schemas.microsoft.com/office/drawing/2014/main" id="{3EDF3CA6-475E-CBBB-1D71-9E5C98444EEA}"/>
              </a:ext>
            </a:extLst>
          </p:cNvPr>
          <p:cNvSpPr/>
          <p:nvPr/>
        </p:nvSpPr>
        <p:spPr>
          <a:xfrm>
            <a:off x="6374674" y="7341325"/>
            <a:ext cx="5617027" cy="1685109"/>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1">
                <a:solidFill>
                  <a:schemeClr val="tx1"/>
                </a:solidFill>
              </a:rPr>
              <a:t>Scenariebaseret Full Scale simulation - elevfokus</a:t>
            </a:r>
          </a:p>
        </p:txBody>
      </p:sp>
      <p:sp>
        <p:nvSpPr>
          <p:cNvPr id="11" name="Rektangel 10">
            <a:extLst>
              <a:ext uri="{FF2B5EF4-FFF2-40B4-BE49-F238E27FC236}">
                <a16:creationId xmlns:a16="http://schemas.microsoft.com/office/drawing/2014/main" id="{A97B3450-4A06-CD4A-1FB3-4AFC9EDD79EF}"/>
              </a:ext>
            </a:extLst>
          </p:cNvPr>
          <p:cNvSpPr/>
          <p:nvPr/>
        </p:nvSpPr>
        <p:spPr>
          <a:xfrm>
            <a:off x="12461965" y="1692991"/>
            <a:ext cx="5417325" cy="2757969"/>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Socialkonstruktivisme:</a:t>
            </a:r>
          </a:p>
          <a:p>
            <a:pPr algn="ctr"/>
            <a:endParaRPr lang="da-DK" sz="3200" b="1">
              <a:solidFill>
                <a:schemeClr val="tx1"/>
              </a:solidFill>
            </a:endParaRPr>
          </a:p>
          <a:p>
            <a:pPr algn="ctr"/>
            <a:r>
              <a:rPr lang="da-DK" sz="2000" b="1">
                <a:solidFill>
                  <a:schemeClr val="tx1"/>
                </a:solidFill>
              </a:rPr>
              <a:t>Læring er forankret i interaktion med andre.</a:t>
            </a:r>
          </a:p>
          <a:p>
            <a:pPr algn="ctr"/>
            <a:endParaRPr lang="da-DK" sz="2000" b="1">
              <a:solidFill>
                <a:schemeClr val="tx1"/>
              </a:solidFill>
            </a:endParaRPr>
          </a:p>
          <a:p>
            <a:pPr algn="ctr"/>
            <a:r>
              <a:rPr lang="da-DK" sz="2000" b="1">
                <a:solidFill>
                  <a:schemeClr val="tx1"/>
                </a:solidFill>
              </a:rPr>
              <a:t>Læring sker i sociale kontekster bla. via observation af andre. </a:t>
            </a:r>
          </a:p>
          <a:p>
            <a:pPr algn="ctr"/>
            <a:endParaRPr lang="da-DK"/>
          </a:p>
        </p:txBody>
      </p:sp>
      <p:sp>
        <p:nvSpPr>
          <p:cNvPr id="12" name="Rektangel 11">
            <a:extLst>
              <a:ext uri="{FF2B5EF4-FFF2-40B4-BE49-F238E27FC236}">
                <a16:creationId xmlns:a16="http://schemas.microsoft.com/office/drawing/2014/main" id="{7B7474EB-FF19-D298-AE62-79E186D15BB5}"/>
              </a:ext>
            </a:extLst>
          </p:cNvPr>
          <p:cNvSpPr/>
          <p:nvPr/>
        </p:nvSpPr>
        <p:spPr>
          <a:xfrm>
            <a:off x="12941533" y="4681473"/>
            <a:ext cx="4441371" cy="2364377"/>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a:solidFill>
                  <a:schemeClr val="tx1"/>
                </a:solidFill>
              </a:rPr>
              <a:t>Hvordan involveres alle elever?</a:t>
            </a:r>
          </a:p>
          <a:p>
            <a:pPr algn="ctr"/>
            <a:endParaRPr lang="da-DK" sz="2000" b="1">
              <a:solidFill>
                <a:schemeClr val="tx1"/>
              </a:solidFill>
            </a:endParaRPr>
          </a:p>
          <a:p>
            <a:pPr algn="ctr"/>
            <a:r>
              <a:rPr lang="da-DK" sz="2000" b="1">
                <a:solidFill>
                  <a:schemeClr val="tx1"/>
                </a:solidFill>
              </a:rPr>
              <a:t>Hvordan ligestilles alle roller i simulation så alle føler at de bidrager? </a:t>
            </a:r>
          </a:p>
        </p:txBody>
      </p:sp>
      <p:sp>
        <p:nvSpPr>
          <p:cNvPr id="13" name="Rektangel 12">
            <a:extLst>
              <a:ext uri="{FF2B5EF4-FFF2-40B4-BE49-F238E27FC236}">
                <a16:creationId xmlns:a16="http://schemas.microsoft.com/office/drawing/2014/main" id="{87AEA5B6-AED8-7208-7D1D-45814C18157F}"/>
              </a:ext>
            </a:extLst>
          </p:cNvPr>
          <p:cNvSpPr/>
          <p:nvPr/>
        </p:nvSpPr>
        <p:spPr>
          <a:xfrm>
            <a:off x="12461967" y="7341325"/>
            <a:ext cx="5617027" cy="1685109"/>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1">
                <a:solidFill>
                  <a:schemeClr val="tx1"/>
                </a:solidFill>
              </a:rPr>
              <a:t>Scenariebaseret Full Scale simulation - gruppefokus</a:t>
            </a:r>
          </a:p>
        </p:txBody>
      </p:sp>
      <p:pic>
        <p:nvPicPr>
          <p:cNvPr id="15" name="Billede 14">
            <a:extLst>
              <a:ext uri="{FF2B5EF4-FFF2-40B4-BE49-F238E27FC236}">
                <a16:creationId xmlns:a16="http://schemas.microsoft.com/office/drawing/2014/main" id="{06DDF832-8A13-9069-C9D5-FF28263234BD}"/>
              </a:ext>
            </a:extLst>
          </p:cNvPr>
          <p:cNvPicPr>
            <a:picLocks noChangeAspect="1"/>
          </p:cNvPicPr>
          <p:nvPr/>
        </p:nvPicPr>
        <p:blipFill>
          <a:blip r:embed="rId4"/>
          <a:stretch>
            <a:fillRect/>
          </a:stretch>
        </p:blipFill>
        <p:spPr>
          <a:xfrm flipH="1">
            <a:off x="5750795" y="5143500"/>
            <a:ext cx="1053602" cy="1580403"/>
          </a:xfrm>
          <a:prstGeom prst="rect">
            <a:avLst/>
          </a:prstGeom>
        </p:spPr>
      </p:pic>
      <p:pic>
        <p:nvPicPr>
          <p:cNvPr id="16" name="Billede 15">
            <a:extLst>
              <a:ext uri="{FF2B5EF4-FFF2-40B4-BE49-F238E27FC236}">
                <a16:creationId xmlns:a16="http://schemas.microsoft.com/office/drawing/2014/main" id="{42DE17AD-4A3A-0B11-5571-D72F767BB438}"/>
              </a:ext>
            </a:extLst>
          </p:cNvPr>
          <p:cNvPicPr>
            <a:picLocks noChangeAspect="1"/>
          </p:cNvPicPr>
          <p:nvPr/>
        </p:nvPicPr>
        <p:blipFill>
          <a:blip r:embed="rId5"/>
          <a:stretch>
            <a:fillRect/>
          </a:stretch>
        </p:blipFill>
        <p:spPr>
          <a:xfrm>
            <a:off x="11779933" y="5193811"/>
            <a:ext cx="1020061" cy="1530092"/>
          </a:xfrm>
          <a:prstGeom prst="rect">
            <a:avLst/>
          </a:prstGeom>
        </p:spPr>
      </p:pic>
    </p:spTree>
    <p:extLst>
      <p:ext uri="{BB962C8B-B14F-4D97-AF65-F5344CB8AC3E}">
        <p14:creationId xmlns:p14="http://schemas.microsoft.com/office/powerpoint/2010/main" val="34962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8C0A-FE44-EDA0-A9F4-F3928C29782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B20C099C-50CF-CA18-1480-BF84EED25CF8}"/>
              </a:ext>
            </a:extLst>
          </p:cNvPr>
          <p:cNvSpPr txBox="1">
            <a:spLocks/>
          </p:cNvSpPr>
          <p:nvPr/>
        </p:nvSpPr>
        <p:spPr>
          <a:xfrm>
            <a:off x="1254034" y="723900"/>
            <a:ext cx="16005265" cy="1908343"/>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Quicksand Bold"/>
                <a:ea typeface="Quicksand Bold"/>
                <a:cs typeface="Quicksand Bold"/>
                <a:sym typeface="Quicksand Bold"/>
              </a:rPr>
              <a:t>Kropslig læring </a:t>
            </a:r>
            <a:r>
              <a:rPr kumimoji="0" lang="en-US" sz="44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argumentation for simulationsundervisning</a:t>
            </a:r>
          </a:p>
        </p:txBody>
      </p:sp>
      <p:sp>
        <p:nvSpPr>
          <p:cNvPr id="3" name="Rektangel 2">
            <a:extLst>
              <a:ext uri="{FF2B5EF4-FFF2-40B4-BE49-F238E27FC236}">
                <a16:creationId xmlns:a16="http://schemas.microsoft.com/office/drawing/2014/main" id="{7C3F1B82-936A-C105-D40A-622E1309ABA2}"/>
              </a:ext>
            </a:extLst>
          </p:cNvPr>
          <p:cNvSpPr/>
          <p:nvPr/>
        </p:nvSpPr>
        <p:spPr>
          <a:xfrm>
            <a:off x="1476103" y="2455817"/>
            <a:ext cx="15783196" cy="35661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Simulation åbner for æstetiske og kropslige læreprocesser som engagerer eleven gennem brug af sanserne. </a:t>
            </a:r>
          </a:p>
          <a:p>
            <a:pPr algn="ctr"/>
            <a:r>
              <a:rPr lang="da-DK" sz="36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Eleven bruger sine sanser, mens der arbejdes i scenariet og kan være så engageret i at handle, at han/hun glemmer sig selv, er i FLOW eller i sine sansers vold (Størner, Sørensen 2015)</a:t>
            </a:r>
            <a:endParaRPr lang="da-DK" sz="3600">
              <a:latin typeface="Calibri" panose="020F0502020204030204" pitchFamily="34" charset="0"/>
              <a:ea typeface="Calibri" panose="020F0502020204030204" pitchFamily="34" charset="0"/>
              <a:cs typeface="Calibri" panose="020F0502020204030204" pitchFamily="34" charset="0"/>
            </a:endParaRPr>
          </a:p>
        </p:txBody>
      </p:sp>
      <p:sp>
        <p:nvSpPr>
          <p:cNvPr id="4" name="Rektangel 3">
            <a:extLst>
              <a:ext uri="{FF2B5EF4-FFF2-40B4-BE49-F238E27FC236}">
                <a16:creationId xmlns:a16="http://schemas.microsoft.com/office/drawing/2014/main" id="{D031404F-32AD-060C-FD0B-77FC8A43B378}"/>
              </a:ext>
            </a:extLst>
          </p:cNvPr>
          <p:cNvSpPr/>
          <p:nvPr/>
        </p:nvSpPr>
        <p:spPr>
          <a:xfrm>
            <a:off x="2181498" y="6727370"/>
            <a:ext cx="14343016" cy="267788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0" i="1" u="none" strike="noStrike" baseline="0">
                <a:solidFill>
                  <a:srgbClr val="000000"/>
                </a:solidFill>
                <a:highlight>
                  <a:srgbClr val="00FF00"/>
                </a:highlight>
                <a:latin typeface="Arial" panose="020B0604020202020204" pitchFamily="34" charset="0"/>
              </a:rPr>
              <a:t>”… Jeg syntes vi skal have meget mere af det her… Vi har haft mange faglige oplæg og øvelser ud fra cases og det er også godt… men det her er bedre.</a:t>
            </a:r>
          </a:p>
          <a:p>
            <a:pPr algn="ctr"/>
            <a:r>
              <a:rPr lang="da-DK" sz="2800" b="0" i="1" u="none" strike="noStrike" baseline="0">
                <a:solidFill>
                  <a:srgbClr val="000000"/>
                </a:solidFill>
                <a:highlight>
                  <a:srgbClr val="00FF00"/>
                </a:highlight>
                <a:latin typeface="Arial" panose="020B0604020202020204" pitchFamily="34" charset="0"/>
              </a:rPr>
              <a:t> Jeg tænker ikke over vi spiller… jeg er bare mig”. </a:t>
            </a:r>
            <a:endParaRPr lang="da-DK" sz="2800" b="0" i="0" u="none" strike="noStrike" baseline="0">
              <a:solidFill>
                <a:srgbClr val="000000"/>
              </a:solidFill>
              <a:highlight>
                <a:srgbClr val="00FF00"/>
              </a:highlight>
              <a:latin typeface="Arial" panose="020B0604020202020204" pitchFamily="34" charset="0"/>
            </a:endParaRPr>
          </a:p>
          <a:p>
            <a:pPr algn="ctr"/>
            <a:endParaRPr lang="da-DK" sz="2000" b="0" i="1" u="none" strike="noStrike" baseline="0">
              <a:solidFill>
                <a:srgbClr val="000000"/>
              </a:solidFill>
              <a:latin typeface="Arial" panose="020B0604020202020204" pitchFamily="34" charset="0"/>
            </a:endParaRPr>
          </a:p>
          <a:p>
            <a:pPr algn="ctr"/>
            <a:r>
              <a:rPr lang="da-DK" sz="2000" b="0" i="1" u="none" strike="noStrike" baseline="0">
                <a:solidFill>
                  <a:srgbClr val="000000"/>
                </a:solidFill>
                <a:latin typeface="Arial" panose="020B0604020202020204" pitchFamily="34" charset="0"/>
              </a:rPr>
              <a:t>Elev på SOSU NORD, 2017 </a:t>
            </a:r>
            <a:endParaRPr lang="da-DK" sz="2000"/>
          </a:p>
        </p:txBody>
      </p:sp>
    </p:spTree>
    <p:extLst>
      <p:ext uri="{BB962C8B-B14F-4D97-AF65-F5344CB8AC3E}">
        <p14:creationId xmlns:p14="http://schemas.microsoft.com/office/powerpoint/2010/main" val="1299627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7AE9447-82BE-DD7E-42C6-382FFF211C82}"/>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129122C0-E491-DDC0-E04E-F918F56BAFB3}"/>
              </a:ext>
            </a:extLst>
          </p:cNvPr>
          <p:cNvSpPr txBox="1"/>
          <p:nvPr/>
        </p:nvSpPr>
        <p:spPr>
          <a:xfrm>
            <a:off x="658091" y="565323"/>
            <a:ext cx="17221200" cy="1292662"/>
          </a:xfrm>
          <a:prstGeom prst="rect">
            <a:avLst/>
          </a:prstGeom>
          <a:noFill/>
        </p:spPr>
        <p:txBody>
          <a:bodyPr wrap="square" lIns="91440" tIns="45720" rIns="91440" bIns="45720" anchor="t">
            <a:spAutoFit/>
          </a:bodyPr>
          <a:lstStyle/>
          <a:p>
            <a:pPr lvl="1"/>
            <a:endParaRPr lang="da-DK" sz="1900">
              <a:solidFill>
                <a:schemeClr val="bg1"/>
              </a:solidFill>
              <a:latin typeface="Quicksand"/>
            </a:endParaRPr>
          </a:p>
          <a:p>
            <a:pPr lvl="1"/>
            <a:endParaRPr lang="da-DK" sz="1900">
              <a:solidFill>
                <a:schemeClr val="bg1"/>
              </a:solidFill>
              <a:latin typeface="Quicksand"/>
            </a:endParaRPr>
          </a:p>
          <a:p>
            <a:pPr lvl="1"/>
            <a:r>
              <a:rPr lang="da-DK" sz="4000">
                <a:solidFill>
                  <a:schemeClr val="bg1"/>
                </a:solidFill>
                <a:latin typeface="Quicksand"/>
              </a:rPr>
              <a:t>Læringsmetoder med varierende aktivitet (og læringsudbytte?)</a:t>
            </a:r>
            <a:endParaRPr lang="da-DK" sz="4000" b="1">
              <a:solidFill>
                <a:schemeClr val="bg1"/>
              </a:solidFill>
              <a:latin typeface="Quicksand"/>
            </a:endParaRPr>
          </a:p>
        </p:txBody>
      </p:sp>
      <p:sp>
        <p:nvSpPr>
          <p:cNvPr id="2" name="TextBox 12">
            <a:extLst>
              <a:ext uri="{FF2B5EF4-FFF2-40B4-BE49-F238E27FC236}">
                <a16:creationId xmlns:a16="http://schemas.microsoft.com/office/drawing/2014/main" id="{E53D175B-8973-9069-AAF3-AD710407E2E5}"/>
              </a:ext>
            </a:extLst>
          </p:cNvPr>
          <p:cNvSpPr txBox="1"/>
          <p:nvPr/>
        </p:nvSpPr>
        <p:spPr>
          <a:xfrm rot="5400000">
            <a:off x="9952537" y="7843613"/>
            <a:ext cx="14622402" cy="1231106"/>
          </a:xfrm>
          <a:prstGeom prst="rect">
            <a:avLst/>
          </a:prstGeom>
        </p:spPr>
        <p:txBody>
          <a:bodyPr wrap="square" lIns="0" tIns="0" rIns="0" bIns="0" rtlCol="0" anchor="t">
            <a:spAutoFit/>
          </a:bodyPr>
          <a:lstStyle/>
          <a:p>
            <a:r>
              <a:rPr lang="en-US" sz="8000" b="1">
                <a:solidFill>
                  <a:srgbClr val="FFFFFF"/>
                </a:solidFill>
                <a:latin typeface="Quicksand Bold"/>
                <a:ea typeface="Quicksand Bold"/>
                <a:cs typeface="Quicksand Bold"/>
                <a:sym typeface="Quicksand Bold"/>
              </a:rPr>
              <a:t> </a:t>
            </a:r>
            <a:endParaRPr lang="en-US" sz="8000" b="1">
              <a:solidFill>
                <a:srgbClr val="FFFFFF"/>
              </a:solidFill>
              <a:latin typeface="Quicksand Bold"/>
              <a:sym typeface="Quicksand Bold"/>
            </a:endParaRPr>
          </a:p>
        </p:txBody>
      </p:sp>
      <p:graphicFrame>
        <p:nvGraphicFramePr>
          <p:cNvPr id="5" name="Diagram 4">
            <a:extLst>
              <a:ext uri="{FF2B5EF4-FFF2-40B4-BE49-F238E27FC236}">
                <a16:creationId xmlns:a16="http://schemas.microsoft.com/office/drawing/2014/main" id="{BC018975-17DF-7867-F096-B11C2E690530}"/>
              </a:ext>
            </a:extLst>
          </p:cNvPr>
          <p:cNvGraphicFramePr/>
          <p:nvPr>
            <p:extLst>
              <p:ext uri="{D42A27DB-BD31-4B8C-83A1-F6EECF244321}">
                <p14:modId xmlns:p14="http://schemas.microsoft.com/office/powerpoint/2010/main" val="1237198792"/>
              </p:ext>
            </p:extLst>
          </p:nvPr>
        </p:nvGraphicFramePr>
        <p:xfrm>
          <a:off x="311231" y="2272936"/>
          <a:ext cx="11691257" cy="72368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ktangel: afrundede hjørner 5">
            <a:extLst>
              <a:ext uri="{FF2B5EF4-FFF2-40B4-BE49-F238E27FC236}">
                <a16:creationId xmlns:a16="http://schemas.microsoft.com/office/drawing/2014/main" id="{464E4554-3A6D-0CBD-F671-24FBA2F82770}"/>
              </a:ext>
            </a:extLst>
          </p:cNvPr>
          <p:cNvSpPr/>
          <p:nvPr/>
        </p:nvSpPr>
        <p:spPr>
          <a:xfrm>
            <a:off x="9144000" y="3397872"/>
            <a:ext cx="4369952" cy="914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a:solidFill>
                  <a:schemeClr val="tx1"/>
                </a:solidFill>
              </a:rPr>
              <a:t>Overvejende aktive elever</a:t>
            </a:r>
          </a:p>
        </p:txBody>
      </p:sp>
      <p:sp>
        <p:nvSpPr>
          <p:cNvPr id="7" name="Rektangel: afrundede hjørner 6">
            <a:extLst>
              <a:ext uri="{FF2B5EF4-FFF2-40B4-BE49-F238E27FC236}">
                <a16:creationId xmlns:a16="http://schemas.microsoft.com/office/drawing/2014/main" id="{386A4502-2139-7994-F7FB-AC4952860190}"/>
              </a:ext>
            </a:extLst>
          </p:cNvPr>
          <p:cNvSpPr/>
          <p:nvPr/>
        </p:nvSpPr>
        <p:spPr>
          <a:xfrm>
            <a:off x="7915546" y="5171155"/>
            <a:ext cx="4473435" cy="914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a:solidFill>
                  <a:schemeClr val="tx1"/>
                </a:solidFill>
              </a:rPr>
              <a:t>Overvejende passive elever</a:t>
            </a:r>
          </a:p>
        </p:txBody>
      </p:sp>
      <p:sp>
        <p:nvSpPr>
          <p:cNvPr id="8" name="Rektangel: afrundede hjørner 7">
            <a:extLst>
              <a:ext uri="{FF2B5EF4-FFF2-40B4-BE49-F238E27FC236}">
                <a16:creationId xmlns:a16="http://schemas.microsoft.com/office/drawing/2014/main" id="{2CA2F415-E42C-6E16-9C73-5ECF2172E6FB}"/>
              </a:ext>
            </a:extLst>
          </p:cNvPr>
          <p:cNvSpPr/>
          <p:nvPr/>
        </p:nvSpPr>
        <p:spPr>
          <a:xfrm>
            <a:off x="6907282" y="7340457"/>
            <a:ext cx="4473435" cy="914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a:solidFill>
                  <a:schemeClr val="tx1"/>
                </a:solidFill>
              </a:rPr>
              <a:t>Overvejende passive elever</a:t>
            </a:r>
          </a:p>
        </p:txBody>
      </p:sp>
      <p:sp>
        <p:nvSpPr>
          <p:cNvPr id="4" name="Rektangel 3">
            <a:extLst>
              <a:ext uri="{FF2B5EF4-FFF2-40B4-BE49-F238E27FC236}">
                <a16:creationId xmlns:a16="http://schemas.microsoft.com/office/drawing/2014/main" id="{62EC4CDE-29EE-BE50-B9EB-BCB52F048136}"/>
              </a:ext>
            </a:extLst>
          </p:cNvPr>
          <p:cNvSpPr/>
          <p:nvPr/>
        </p:nvSpPr>
        <p:spPr>
          <a:xfrm>
            <a:off x="11756572" y="6296297"/>
            <a:ext cx="5962600" cy="34253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b="1" i="0">
                <a:solidFill>
                  <a:srgbClr val="1E1814"/>
                </a:solidFill>
                <a:effectLst/>
                <a:latin typeface="Calibri" panose="020F0502020204030204" pitchFamily="34" charset="0"/>
                <a:ea typeface="Calibri" panose="020F0502020204030204" pitchFamily="34" charset="0"/>
                <a:cs typeface="Calibri" panose="020F0502020204030204" pitchFamily="34" charset="0"/>
              </a:rPr>
              <a:t>”Selvom al forskning viser, at hjernen er helt afhængig af resten af kroppen for at lære, har vi dyrket og opprioriteret den boglige viden på bekostning af de kropsligt kreativt udøvende fag.</a:t>
            </a:r>
          </a:p>
          <a:p>
            <a:pPr algn="ctr"/>
            <a:endParaRPr lang="da-DK" sz="2000" b="1">
              <a:solidFill>
                <a:srgbClr val="1E1814"/>
              </a:solidFill>
              <a:latin typeface="Calibri" panose="020F0502020204030204" pitchFamily="34" charset="0"/>
              <a:ea typeface="Calibri" panose="020F0502020204030204" pitchFamily="34" charset="0"/>
              <a:cs typeface="Calibri" panose="020F0502020204030204" pitchFamily="34" charset="0"/>
            </a:endParaRPr>
          </a:p>
          <a:p>
            <a:pPr algn="ctr"/>
            <a:r>
              <a:rPr lang="da-DK" sz="2000" b="1" i="0">
                <a:solidFill>
                  <a:srgbClr val="1E1814"/>
                </a:solidFill>
                <a:effectLst/>
                <a:latin typeface="Calibri" panose="020F0502020204030204" pitchFamily="34" charset="0"/>
                <a:ea typeface="Calibri" panose="020F0502020204030204" pitchFamily="34" charset="0"/>
                <a:cs typeface="Calibri" panose="020F0502020204030204" pitchFamily="34" charset="0"/>
              </a:rPr>
              <a:t>Der er alt for meget hoved, alt for lidt krop i den skole, vi har skabt, som den er i dag,”</a:t>
            </a:r>
          </a:p>
          <a:p>
            <a:pPr algn="ctr"/>
            <a:endParaRPr lang="da-DK" sz="2000" b="1">
              <a:solidFill>
                <a:srgbClr val="1E1814"/>
              </a:solidFill>
              <a:latin typeface="Calibri" panose="020F0502020204030204" pitchFamily="34" charset="0"/>
              <a:ea typeface="Calibri" panose="020F0502020204030204" pitchFamily="34" charset="0"/>
              <a:cs typeface="Calibri" panose="020F0502020204030204" pitchFamily="34" charset="0"/>
            </a:endParaRPr>
          </a:p>
          <a:p>
            <a:pPr algn="ctr"/>
            <a:r>
              <a:rPr lang="da-DK" sz="2000" b="1" i="0">
                <a:solidFill>
                  <a:srgbClr val="1E1814"/>
                </a:solidFill>
                <a:effectLst/>
                <a:latin typeface="Calibri" panose="020F0502020204030204" pitchFamily="34" charset="0"/>
                <a:ea typeface="Calibri" panose="020F0502020204030204" pitchFamily="34" charset="0"/>
                <a:cs typeface="Calibri" panose="020F0502020204030204" pitchFamily="34" charset="0"/>
              </a:rPr>
              <a:t>(Kjeld Fredens, 2023)</a:t>
            </a:r>
            <a:endParaRPr lang="da-DK" sz="2000" b="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0995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DC037-F76C-B684-5280-55F1E4E7D955}"/>
              </a:ext>
            </a:extLst>
          </p:cNvPr>
          <p:cNvSpPr>
            <a:spLocks noGrp="1"/>
          </p:cNvSpPr>
          <p:nvPr>
            <p:ph type="title"/>
          </p:nvPr>
        </p:nvSpPr>
        <p:spPr>
          <a:xfrm>
            <a:off x="457200" y="274638"/>
            <a:ext cx="11586754" cy="1143000"/>
          </a:xfrm>
        </p:spPr>
        <p:txBody>
          <a:bodyPr>
            <a:normAutofit/>
          </a:bodyPr>
          <a:lstStyle/>
          <a:p>
            <a:r>
              <a:rPr lang="da-DK"/>
              <a:t>Debriefing = Dialogisk undervisning - Dysthe</a:t>
            </a:r>
          </a:p>
        </p:txBody>
      </p:sp>
      <p:sp>
        <p:nvSpPr>
          <p:cNvPr id="3" name="Rektangel 2">
            <a:extLst>
              <a:ext uri="{FF2B5EF4-FFF2-40B4-BE49-F238E27FC236}">
                <a16:creationId xmlns:a16="http://schemas.microsoft.com/office/drawing/2014/main" id="{268AE7A0-A12A-EBBE-D2C1-8C06FE329A4D}"/>
              </a:ext>
            </a:extLst>
          </p:cNvPr>
          <p:cNvSpPr/>
          <p:nvPr/>
        </p:nvSpPr>
        <p:spPr>
          <a:xfrm>
            <a:off x="770709" y="2090057"/>
            <a:ext cx="16955587" cy="19855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Det er gennem dialogen at viden og forståelse bliver til. </a:t>
            </a:r>
          </a:p>
          <a:p>
            <a:pPr algn="ctr"/>
            <a:endParaRPr lang="da-DK" sz="2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da-DK" sz="2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Dialogen giver stemme og dybde til elevens refleksioner, holder refleksioner i gang og tilføjer vinkler, som eleven måske ikke var opmærksom på i første omgang. </a:t>
            </a:r>
            <a:r>
              <a:rPr lang="da-DK" sz="1800" b="0" i="0" u="none" strike="noStrike" baseline="0">
                <a:solidFill>
                  <a:srgbClr val="000000"/>
                </a:solidFill>
                <a:latin typeface="Calibri" panose="020F0502020204030204" pitchFamily="34" charset="0"/>
                <a:ea typeface="Calibri" panose="020F0502020204030204" pitchFamily="34" charset="0"/>
                <a:cs typeface="Calibri" panose="020F0502020204030204" pitchFamily="34" charset="0"/>
              </a:rPr>
              <a:t>(Dysthe, 2009)</a:t>
            </a:r>
            <a:endParaRPr lang="da-DK">
              <a:latin typeface="Calibri" panose="020F0502020204030204" pitchFamily="34" charset="0"/>
              <a:ea typeface="Calibri" panose="020F0502020204030204" pitchFamily="34" charset="0"/>
              <a:cs typeface="Calibri" panose="020F0502020204030204" pitchFamily="34" charset="0"/>
            </a:endParaRPr>
          </a:p>
        </p:txBody>
      </p:sp>
      <p:sp>
        <p:nvSpPr>
          <p:cNvPr id="4" name="Rektangel 3">
            <a:extLst>
              <a:ext uri="{FF2B5EF4-FFF2-40B4-BE49-F238E27FC236}">
                <a16:creationId xmlns:a16="http://schemas.microsoft.com/office/drawing/2014/main" id="{F1FAE9B0-2D25-C9CB-1F84-FA6B838AB557}"/>
              </a:ext>
            </a:extLst>
          </p:cNvPr>
          <p:cNvSpPr/>
          <p:nvPr/>
        </p:nvSpPr>
        <p:spPr>
          <a:xfrm>
            <a:off x="770710" y="4284617"/>
            <a:ext cx="16955586" cy="560396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b="1">
                <a:solidFill>
                  <a:schemeClr val="tx1"/>
                </a:solidFill>
              </a:rPr>
              <a:t>Hvad kendetegner dialog:</a:t>
            </a:r>
          </a:p>
          <a:p>
            <a:pPr algn="ctr"/>
            <a:r>
              <a:rPr lang="da-DK" sz="2800" b="1">
                <a:solidFill>
                  <a:schemeClr val="accent6">
                    <a:lumMod val="75000"/>
                  </a:schemeClr>
                </a:solidFill>
              </a:rPr>
              <a:t>Flerstemmighed:</a:t>
            </a:r>
            <a:r>
              <a:rPr lang="da-DK" sz="2800">
                <a:solidFill>
                  <a:schemeClr val="tx1"/>
                </a:solidFill>
              </a:rPr>
              <a:t> Mange kommer til orde, at forskellige opfattelser høres og konfronteres.</a:t>
            </a:r>
          </a:p>
          <a:p>
            <a:pPr algn="ctr"/>
            <a:endParaRPr lang="da-DK" sz="2800">
              <a:solidFill>
                <a:schemeClr val="tx1"/>
              </a:solidFill>
            </a:endParaRPr>
          </a:p>
          <a:p>
            <a:pPr algn="ctr"/>
            <a:r>
              <a:rPr lang="da-DK" sz="2800" b="1">
                <a:solidFill>
                  <a:schemeClr val="accent6">
                    <a:lumMod val="75000"/>
                  </a:schemeClr>
                </a:solidFill>
              </a:rPr>
              <a:t>Autentiske spørgsmål: </a:t>
            </a:r>
            <a:r>
              <a:rPr lang="da-DK" sz="2800">
                <a:solidFill>
                  <a:schemeClr val="tx1"/>
                </a:solidFill>
              </a:rPr>
              <a:t>at facilitator stiller ægte spørgsmål (som hverken er retoriske eller tjek-spørgsmål) uden at forvente et bestemt svar.</a:t>
            </a:r>
          </a:p>
          <a:p>
            <a:pPr algn="ctr"/>
            <a:endParaRPr lang="da-DK" sz="2800">
              <a:solidFill>
                <a:schemeClr val="tx1"/>
              </a:solidFill>
            </a:endParaRPr>
          </a:p>
          <a:p>
            <a:pPr algn="ctr"/>
            <a:r>
              <a:rPr lang="da-DK" sz="2800" b="1">
                <a:solidFill>
                  <a:schemeClr val="accent6">
                    <a:lumMod val="75000"/>
                  </a:schemeClr>
                </a:solidFill>
              </a:rPr>
              <a:t>Optag:</a:t>
            </a:r>
            <a:r>
              <a:rPr lang="da-DK" sz="2800">
                <a:solidFill>
                  <a:schemeClr val="tx1"/>
                </a:solidFill>
              </a:rPr>
              <a:t> at underviseren inkorporerer elevens bidrag i samtale og bygger videre på dem.</a:t>
            </a:r>
          </a:p>
          <a:p>
            <a:pPr algn="ctr"/>
            <a:endParaRPr lang="da-DK" sz="2800">
              <a:solidFill>
                <a:schemeClr val="tx1"/>
              </a:solidFill>
            </a:endParaRPr>
          </a:p>
          <a:p>
            <a:pPr algn="ctr"/>
            <a:r>
              <a:rPr lang="da-DK" sz="2800" b="1">
                <a:solidFill>
                  <a:schemeClr val="accent6">
                    <a:lumMod val="75000"/>
                  </a:schemeClr>
                </a:solidFill>
              </a:rPr>
              <a:t>Høj værdisætning: </a:t>
            </a:r>
            <a:r>
              <a:rPr lang="da-DK" sz="2800">
                <a:solidFill>
                  <a:schemeClr val="tx1"/>
                </a:solidFill>
              </a:rPr>
              <a:t>Underviseren frem for lav værdisætning i sin feedback til eleverne (fx at sige ”rigtigt!” eller ”godt!”), markerer at et bidrag er nyttigt i diskussionen (fx ved at sige ”Det her er centralt!”)</a:t>
            </a:r>
          </a:p>
          <a:p>
            <a:pPr algn="ctr"/>
            <a:endParaRPr lang="da-DK">
              <a:solidFill>
                <a:schemeClr val="tx1"/>
              </a:solidFill>
            </a:endParaRPr>
          </a:p>
        </p:txBody>
      </p:sp>
    </p:spTree>
    <p:extLst>
      <p:ext uri="{BB962C8B-B14F-4D97-AF65-F5344CB8AC3E}">
        <p14:creationId xmlns:p14="http://schemas.microsoft.com/office/powerpoint/2010/main" val="3891806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1AACD-0FD3-B641-5111-8CED2C45E565}"/>
              </a:ext>
            </a:extLst>
          </p:cNvPr>
          <p:cNvSpPr>
            <a:spLocks noGrp="1"/>
          </p:cNvSpPr>
          <p:nvPr>
            <p:ph type="title"/>
          </p:nvPr>
        </p:nvSpPr>
        <p:spPr>
          <a:xfrm>
            <a:off x="457199" y="274638"/>
            <a:ext cx="17478103" cy="1143000"/>
          </a:xfrm>
        </p:spPr>
        <p:txBody>
          <a:bodyPr>
            <a:normAutofit fontScale="90000"/>
          </a:bodyPr>
          <a:lstStyle/>
          <a:p>
            <a:r>
              <a:rPr lang="da-DK"/>
              <a:t>Fra novice til ekspert – Hubert og Dreyfus – model for kompetenceudvikling (1986)</a:t>
            </a:r>
          </a:p>
        </p:txBody>
      </p:sp>
      <p:sp>
        <p:nvSpPr>
          <p:cNvPr id="3" name="Rektangel 2">
            <a:extLst>
              <a:ext uri="{FF2B5EF4-FFF2-40B4-BE49-F238E27FC236}">
                <a16:creationId xmlns:a16="http://schemas.microsoft.com/office/drawing/2014/main" id="{D59F71C6-1B0A-0388-552B-0E4BA3C5DAB8}"/>
              </a:ext>
            </a:extLst>
          </p:cNvPr>
          <p:cNvSpPr/>
          <p:nvPr/>
        </p:nvSpPr>
        <p:spPr>
          <a:xfrm>
            <a:off x="705394" y="1227909"/>
            <a:ext cx="12971417" cy="14238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a:t>Mennesker lærer på 5 kompetenceniveauer:</a:t>
            </a:r>
          </a:p>
          <a:p>
            <a:pPr algn="ctr"/>
            <a:r>
              <a:rPr lang="da-DK" sz="2800">
                <a:solidFill>
                  <a:srgbClr val="FFFF00"/>
                </a:solidFill>
              </a:rPr>
              <a:t>Brug modellen til at afstemme facilitering med afsæt i viden om elevforudsætninger</a:t>
            </a:r>
          </a:p>
          <a:p>
            <a:pPr algn="ctr"/>
            <a:endParaRPr lang="da-DK"/>
          </a:p>
        </p:txBody>
      </p:sp>
      <p:graphicFrame>
        <p:nvGraphicFramePr>
          <p:cNvPr id="13" name="Diagram 12">
            <a:extLst>
              <a:ext uri="{FF2B5EF4-FFF2-40B4-BE49-F238E27FC236}">
                <a16:creationId xmlns:a16="http://schemas.microsoft.com/office/drawing/2014/main" id="{9B6A8C94-F035-347B-C243-E61333A1D0CA}"/>
              </a:ext>
            </a:extLst>
          </p:cNvPr>
          <p:cNvGraphicFramePr/>
          <p:nvPr>
            <p:extLst>
              <p:ext uri="{D42A27DB-BD31-4B8C-83A1-F6EECF244321}">
                <p14:modId xmlns:p14="http://schemas.microsoft.com/office/powerpoint/2010/main" val="3370154800"/>
              </p:ext>
            </p:extLst>
          </p:nvPr>
        </p:nvGraphicFramePr>
        <p:xfrm>
          <a:off x="705394" y="2651760"/>
          <a:ext cx="17033965" cy="5355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lede 5" descr="Et billede, der indeholder tekst, skærmbillede, Font/skrifttype, nummer/tal&#10;&#10;Indhold genereret af kunstig intelligens kan være forkert.">
            <a:extLst>
              <a:ext uri="{FF2B5EF4-FFF2-40B4-BE49-F238E27FC236}">
                <a16:creationId xmlns:a16="http://schemas.microsoft.com/office/drawing/2014/main" id="{23BCD0D6-B7BA-35A2-3A74-1F02D2CE5D31}"/>
              </a:ext>
            </a:extLst>
          </p:cNvPr>
          <p:cNvPicPr>
            <a:picLocks noChangeAspect="1"/>
          </p:cNvPicPr>
          <p:nvPr/>
        </p:nvPicPr>
        <p:blipFill>
          <a:blip r:embed="rId7"/>
          <a:stretch>
            <a:fillRect/>
          </a:stretch>
        </p:blipFill>
        <p:spPr>
          <a:xfrm>
            <a:off x="5901815" y="7342081"/>
            <a:ext cx="6170390" cy="2762476"/>
          </a:xfrm>
          <a:prstGeom prst="rect">
            <a:avLst/>
          </a:prstGeom>
        </p:spPr>
      </p:pic>
      <p:pic>
        <p:nvPicPr>
          <p:cNvPr id="8" name="Billede 7" descr="Et billede, der indeholder tekst, skærmbillede, Font/skrifttype&#10;&#10;Indhold genereret af kunstig intelligens kan være forkert.">
            <a:extLst>
              <a:ext uri="{FF2B5EF4-FFF2-40B4-BE49-F238E27FC236}">
                <a16:creationId xmlns:a16="http://schemas.microsoft.com/office/drawing/2014/main" id="{A1DD2D8F-A2B8-850D-3672-37AD3DA335D3}"/>
              </a:ext>
            </a:extLst>
          </p:cNvPr>
          <p:cNvPicPr>
            <a:picLocks noChangeAspect="1"/>
          </p:cNvPicPr>
          <p:nvPr/>
        </p:nvPicPr>
        <p:blipFill>
          <a:blip r:embed="rId8"/>
          <a:stretch>
            <a:fillRect/>
          </a:stretch>
        </p:blipFill>
        <p:spPr>
          <a:xfrm>
            <a:off x="12216369" y="7725522"/>
            <a:ext cx="3563561" cy="1995595"/>
          </a:xfrm>
          <a:prstGeom prst="rect">
            <a:avLst/>
          </a:prstGeom>
        </p:spPr>
      </p:pic>
      <p:sp>
        <p:nvSpPr>
          <p:cNvPr id="9" name="Rektangel 8">
            <a:extLst>
              <a:ext uri="{FF2B5EF4-FFF2-40B4-BE49-F238E27FC236}">
                <a16:creationId xmlns:a16="http://schemas.microsoft.com/office/drawing/2014/main" id="{FEBAEDCB-CC09-FA16-1541-6DF31B0CE017}"/>
              </a:ext>
            </a:extLst>
          </p:cNvPr>
          <p:cNvSpPr/>
          <p:nvPr/>
        </p:nvSpPr>
        <p:spPr>
          <a:xfrm>
            <a:off x="15924094" y="8723319"/>
            <a:ext cx="2128775" cy="773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Helleshøj 2015</a:t>
            </a:r>
          </a:p>
        </p:txBody>
      </p:sp>
    </p:spTree>
    <p:extLst>
      <p:ext uri="{BB962C8B-B14F-4D97-AF65-F5344CB8AC3E}">
        <p14:creationId xmlns:p14="http://schemas.microsoft.com/office/powerpoint/2010/main" val="938701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2E498D-9101-FA08-3393-1455B8125EA7}"/>
              </a:ext>
            </a:extLst>
          </p:cNvPr>
          <p:cNvSpPr>
            <a:spLocks noGrp="1"/>
          </p:cNvSpPr>
          <p:nvPr>
            <p:ph type="title"/>
          </p:nvPr>
        </p:nvSpPr>
        <p:spPr>
          <a:xfrm>
            <a:off x="1543050" y="2950899"/>
            <a:ext cx="3943350" cy="3820885"/>
          </a:xfrm>
          <a:noFill/>
        </p:spPr>
        <p:txBody>
          <a:bodyPr anchor="ctr">
            <a:normAutofit/>
          </a:bodyPr>
          <a:lstStyle/>
          <a:p>
            <a:r>
              <a:rPr lang="da-DK" sz="5400">
                <a:solidFill>
                  <a:srgbClr val="FFFFFF"/>
                </a:solidFill>
              </a:rPr>
              <a:t>Simulation og læringsstile</a:t>
            </a:r>
          </a:p>
        </p:txBody>
      </p:sp>
      <p:pic>
        <p:nvPicPr>
          <p:cNvPr id="6" name="Billede 5" descr="Et billede, der indeholder tekst, skærmbillede, diagram&#10;&#10;Indhold genereret af kunstig intelligens kan være forkert.">
            <a:extLst>
              <a:ext uri="{FF2B5EF4-FFF2-40B4-BE49-F238E27FC236}">
                <a16:creationId xmlns:a16="http://schemas.microsoft.com/office/drawing/2014/main" id="{192E1BCA-C7A0-24DB-8CA4-F8638C7F4AE0}"/>
              </a:ext>
            </a:extLst>
          </p:cNvPr>
          <p:cNvPicPr>
            <a:picLocks noChangeAspect="1"/>
          </p:cNvPicPr>
          <p:nvPr/>
        </p:nvPicPr>
        <p:blipFill>
          <a:blip r:embed="rId2"/>
          <a:stretch>
            <a:fillRect/>
          </a:stretch>
        </p:blipFill>
        <p:spPr>
          <a:xfrm>
            <a:off x="6426926" y="1912444"/>
            <a:ext cx="10910098" cy="6927911"/>
          </a:xfrm>
          <a:prstGeom prst="rect">
            <a:avLst/>
          </a:prstGeom>
          <a:ln>
            <a:solidFill>
              <a:schemeClr val="tx1"/>
            </a:solidFill>
          </a:ln>
        </p:spPr>
      </p:pic>
      <p:sp>
        <p:nvSpPr>
          <p:cNvPr id="3" name="Rektangel 2">
            <a:extLst>
              <a:ext uri="{FF2B5EF4-FFF2-40B4-BE49-F238E27FC236}">
                <a16:creationId xmlns:a16="http://schemas.microsoft.com/office/drawing/2014/main" id="{2A28D651-1855-02DC-62C3-C3A90C9C9814}"/>
              </a:ext>
            </a:extLst>
          </p:cNvPr>
          <p:cNvSpPr/>
          <p:nvPr/>
        </p:nvSpPr>
        <p:spPr>
          <a:xfrm>
            <a:off x="14525898" y="9000308"/>
            <a:ext cx="2811126" cy="613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Dunn og Dunn</a:t>
            </a:r>
          </a:p>
        </p:txBody>
      </p:sp>
    </p:spTree>
    <p:extLst>
      <p:ext uri="{BB962C8B-B14F-4D97-AF65-F5344CB8AC3E}">
        <p14:creationId xmlns:p14="http://schemas.microsoft.com/office/powerpoint/2010/main" val="3376728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A8C1F-35E7-D2F3-8575-CBAF6DA4B416}"/>
              </a:ext>
            </a:extLst>
          </p:cNvPr>
          <p:cNvSpPr>
            <a:spLocks noGrp="1"/>
          </p:cNvSpPr>
          <p:nvPr>
            <p:ph type="title"/>
          </p:nvPr>
        </p:nvSpPr>
        <p:spPr/>
        <p:txBody>
          <a:bodyPr/>
          <a:lstStyle/>
          <a:p>
            <a:r>
              <a:rPr lang="da-DK"/>
              <a:t>Simulation og transfer</a:t>
            </a:r>
          </a:p>
        </p:txBody>
      </p:sp>
      <p:sp>
        <p:nvSpPr>
          <p:cNvPr id="3" name="Rektangel 2">
            <a:extLst>
              <a:ext uri="{FF2B5EF4-FFF2-40B4-BE49-F238E27FC236}">
                <a16:creationId xmlns:a16="http://schemas.microsoft.com/office/drawing/2014/main" id="{20BEA8C1-2420-6413-09D0-2B97027583DD}"/>
              </a:ext>
            </a:extLst>
          </p:cNvPr>
          <p:cNvSpPr/>
          <p:nvPr/>
        </p:nvSpPr>
        <p:spPr>
          <a:xfrm>
            <a:off x="287380" y="1417640"/>
            <a:ext cx="17386665" cy="17958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2400">
              <a:solidFill>
                <a:schemeClr val="tx1"/>
              </a:solidFill>
            </a:endParaRPr>
          </a:p>
          <a:p>
            <a:pPr algn="ctr"/>
            <a:r>
              <a:rPr lang="da-DK" sz="2800">
                <a:solidFill>
                  <a:schemeClr val="tx1"/>
                </a:solidFill>
              </a:rPr>
              <a:t>Transfer beskriver hvordan eleven overfører det lærte fra simulation til praksis. Transfer sker ikke af sig selv.</a:t>
            </a:r>
          </a:p>
          <a:p>
            <a:pPr algn="ctr"/>
            <a:endParaRPr lang="da-DK" sz="2800">
              <a:solidFill>
                <a:schemeClr val="tx1"/>
              </a:solidFill>
            </a:endParaRPr>
          </a:p>
          <a:p>
            <a:pPr algn="ctr"/>
            <a:r>
              <a:rPr lang="da-DK" sz="2800">
                <a:solidFill>
                  <a:schemeClr val="tx1"/>
                </a:solidFill>
              </a:rPr>
              <a:t>Forskning fremhæver 3 afgørende faktorer for transfer:</a:t>
            </a:r>
          </a:p>
          <a:p>
            <a:pPr algn="ctr"/>
            <a:endParaRPr lang="da-DK" sz="2800">
              <a:solidFill>
                <a:schemeClr val="tx1"/>
              </a:solidFill>
            </a:endParaRPr>
          </a:p>
          <a:p>
            <a:pPr marL="914400" lvl="1" indent="-457200" algn="ctr">
              <a:buAutoNum type="arabicPeriod"/>
            </a:pPr>
            <a:endParaRPr lang="da-DK" sz="2400">
              <a:solidFill>
                <a:schemeClr val="tx1"/>
              </a:solidFill>
            </a:endParaRPr>
          </a:p>
        </p:txBody>
      </p:sp>
      <p:sp>
        <p:nvSpPr>
          <p:cNvPr id="4" name="Rektangel 3">
            <a:extLst>
              <a:ext uri="{FF2B5EF4-FFF2-40B4-BE49-F238E27FC236}">
                <a16:creationId xmlns:a16="http://schemas.microsoft.com/office/drawing/2014/main" id="{44CB15D8-5344-6867-EF6C-3565D5175D50}"/>
              </a:ext>
            </a:extLst>
          </p:cNvPr>
          <p:cNvSpPr/>
          <p:nvPr/>
        </p:nvSpPr>
        <p:spPr>
          <a:xfrm>
            <a:off x="287380" y="3553097"/>
            <a:ext cx="5016137" cy="6152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Faktorer der vedrører eleven:</a:t>
            </a:r>
          </a:p>
          <a:p>
            <a:pPr algn="ctr"/>
            <a:endParaRPr lang="da-DK" sz="3200" b="1"/>
          </a:p>
          <a:p>
            <a:pPr algn="ctr"/>
            <a:r>
              <a:rPr lang="da-DK" sz="3200" b="1"/>
              <a:t>Motivation og meningsfuldhed</a:t>
            </a:r>
          </a:p>
          <a:p>
            <a:pPr algn="ctr"/>
            <a:endParaRPr lang="da-DK" sz="3200" b="1"/>
          </a:p>
          <a:p>
            <a:pPr algn="ctr"/>
            <a:r>
              <a:rPr lang="da-DK" sz="3200" b="1"/>
              <a:t>Oplevelse af relevans</a:t>
            </a:r>
          </a:p>
          <a:p>
            <a:pPr algn="ctr"/>
            <a:endParaRPr lang="da-DK" sz="3200" b="1"/>
          </a:p>
          <a:p>
            <a:pPr algn="ctr"/>
            <a:r>
              <a:rPr lang="da-DK" sz="3200" b="1"/>
              <a:t>Timing ift. forudsætninger </a:t>
            </a:r>
          </a:p>
          <a:p>
            <a:pPr algn="ctr"/>
            <a:endParaRPr lang="da-DK" sz="3200" b="1"/>
          </a:p>
          <a:p>
            <a:pPr algn="ctr"/>
            <a:r>
              <a:rPr lang="da-DK" sz="3200" b="1"/>
              <a:t>Self-efficacy</a:t>
            </a:r>
          </a:p>
        </p:txBody>
      </p:sp>
      <p:sp>
        <p:nvSpPr>
          <p:cNvPr id="5" name="Rektangel 4">
            <a:extLst>
              <a:ext uri="{FF2B5EF4-FFF2-40B4-BE49-F238E27FC236}">
                <a16:creationId xmlns:a16="http://schemas.microsoft.com/office/drawing/2014/main" id="{FE144631-7916-0D9C-993D-6B41E32B28D4}"/>
              </a:ext>
            </a:extLst>
          </p:cNvPr>
          <p:cNvSpPr/>
          <p:nvPr/>
        </p:nvSpPr>
        <p:spPr>
          <a:xfrm>
            <a:off x="6472643" y="3553097"/>
            <a:ext cx="5016137" cy="6152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Faktorer der vedrører undervisningen:</a:t>
            </a:r>
          </a:p>
          <a:p>
            <a:pPr algn="ctr"/>
            <a:endParaRPr lang="da-DK" sz="3200" b="1">
              <a:solidFill>
                <a:schemeClr val="tx1"/>
              </a:solidFill>
            </a:endParaRPr>
          </a:p>
          <a:p>
            <a:pPr algn="ctr"/>
            <a:endParaRPr lang="da-DK" sz="3200" b="1">
              <a:solidFill>
                <a:schemeClr val="tx1"/>
              </a:solidFill>
            </a:endParaRPr>
          </a:p>
          <a:p>
            <a:pPr algn="ctr"/>
            <a:endParaRPr lang="da-DK" sz="3200" b="1"/>
          </a:p>
          <a:p>
            <a:pPr algn="ctr"/>
            <a:r>
              <a:rPr lang="da-DK" sz="3200" b="1"/>
              <a:t>Fidelity</a:t>
            </a:r>
          </a:p>
          <a:p>
            <a:pPr algn="ctr"/>
            <a:endParaRPr lang="da-DK" sz="3200" b="1"/>
          </a:p>
          <a:p>
            <a:pPr algn="ctr"/>
            <a:r>
              <a:rPr lang="da-DK" sz="3200" b="1"/>
              <a:t>Dialog med facilitator om det individuelle læringsudbytte</a:t>
            </a:r>
          </a:p>
          <a:p>
            <a:pPr algn="ctr"/>
            <a:endParaRPr lang="da-DK" sz="3200"/>
          </a:p>
        </p:txBody>
      </p:sp>
      <p:sp>
        <p:nvSpPr>
          <p:cNvPr id="6" name="Rektangel 5">
            <a:extLst>
              <a:ext uri="{FF2B5EF4-FFF2-40B4-BE49-F238E27FC236}">
                <a16:creationId xmlns:a16="http://schemas.microsoft.com/office/drawing/2014/main" id="{C19BE503-5738-0D45-1735-84D803CBA54E}"/>
              </a:ext>
            </a:extLst>
          </p:cNvPr>
          <p:cNvSpPr/>
          <p:nvPr/>
        </p:nvSpPr>
        <p:spPr>
          <a:xfrm>
            <a:off x="12657908" y="3553097"/>
            <a:ext cx="5016137" cy="61526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a:solidFill>
                  <a:schemeClr val="tx1"/>
                </a:solidFill>
              </a:rPr>
              <a:t>Faktorer der vedrører omgivelserne:</a:t>
            </a:r>
          </a:p>
          <a:p>
            <a:pPr algn="ctr"/>
            <a:endParaRPr lang="da-DK" sz="3200" b="1">
              <a:solidFill>
                <a:schemeClr val="tx1"/>
              </a:solidFill>
            </a:endParaRPr>
          </a:p>
          <a:p>
            <a:pPr algn="ctr"/>
            <a:endParaRPr lang="da-DK" sz="3200" b="1">
              <a:solidFill>
                <a:schemeClr val="tx1"/>
              </a:solidFill>
            </a:endParaRPr>
          </a:p>
          <a:p>
            <a:pPr algn="ctr"/>
            <a:endParaRPr lang="da-DK" sz="3200" b="1"/>
          </a:p>
          <a:p>
            <a:pPr algn="ctr"/>
            <a:r>
              <a:rPr lang="da-DK" sz="3200" b="1"/>
              <a:t>Organisering af simulationsforløb</a:t>
            </a:r>
          </a:p>
          <a:p>
            <a:pPr algn="ctr"/>
            <a:endParaRPr lang="da-DK" sz="3200" b="1"/>
          </a:p>
          <a:p>
            <a:pPr algn="ctr"/>
            <a:r>
              <a:rPr lang="da-DK" sz="3200" b="1"/>
              <a:t>Relationer</a:t>
            </a:r>
          </a:p>
          <a:p>
            <a:pPr algn="ctr"/>
            <a:endParaRPr lang="da-DK" sz="3200" b="1"/>
          </a:p>
          <a:p>
            <a:pPr algn="ctr"/>
            <a:r>
              <a:rPr lang="da-DK" sz="3200" b="1"/>
              <a:t>Udstyrs-tilgængelighed</a:t>
            </a:r>
          </a:p>
        </p:txBody>
      </p:sp>
    </p:spTree>
    <p:extLst>
      <p:ext uri="{BB962C8B-B14F-4D97-AF65-F5344CB8AC3E}">
        <p14:creationId xmlns:p14="http://schemas.microsoft.com/office/powerpoint/2010/main" val="319422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BBCE37-8EF0-9569-8CCB-8CA25EA79648}"/>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BC428455-DD4D-8D35-60B6-054AEBCE42B4}"/>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Velkommen </a:t>
            </a:r>
          </a:p>
        </p:txBody>
      </p:sp>
      <p:sp>
        <p:nvSpPr>
          <p:cNvPr id="4" name="TextBox 19">
            <a:extLst>
              <a:ext uri="{FF2B5EF4-FFF2-40B4-BE49-F238E27FC236}">
                <a16:creationId xmlns:a16="http://schemas.microsoft.com/office/drawing/2014/main" id="{1250D2E5-B36F-E8B6-C107-E6F428AFB15D}"/>
              </a:ext>
            </a:extLst>
          </p:cNvPr>
          <p:cNvSpPr txBox="1"/>
          <p:nvPr/>
        </p:nvSpPr>
        <p:spPr>
          <a:xfrm>
            <a:off x="809840" y="2649628"/>
            <a:ext cx="16449459" cy="7886774"/>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da-DK" sz="2800" b="1" dirty="0">
                <a:solidFill>
                  <a:srgbClr val="003948"/>
                </a:solidFill>
                <a:latin typeface="Quicksand"/>
              </a:rPr>
              <a:t>S</a:t>
            </a:r>
            <a:r>
              <a:rPr kumimoji="0" lang="da-DK" sz="2800" b="1" i="0" u="none" strike="noStrike" kern="1200" cap="none" spc="0" normalizeH="0" baseline="0" noProof="0" dirty="0" err="1">
                <a:ln>
                  <a:noFill/>
                </a:ln>
                <a:solidFill>
                  <a:srgbClr val="003948"/>
                </a:solidFill>
                <a:effectLst/>
                <a:uLnTx/>
                <a:uFillTx/>
                <a:latin typeface="Quicksand"/>
                <a:ea typeface="+mn-ea"/>
                <a:cs typeface="+mn-cs"/>
              </a:rPr>
              <a:t>imulation</a:t>
            </a:r>
            <a:r>
              <a:rPr kumimoji="0" lang="da-DK" sz="2800" b="1" i="0" u="none" strike="noStrike" kern="1200" cap="none" spc="0" normalizeH="0" baseline="0" noProof="0" dirty="0">
                <a:ln>
                  <a:noFill/>
                </a:ln>
                <a:solidFill>
                  <a:srgbClr val="003948"/>
                </a:solidFill>
                <a:effectLst/>
                <a:uLnTx/>
                <a:uFillTx/>
                <a:latin typeface="Quicksand"/>
                <a:ea typeface="+mn-ea"/>
                <a:cs typeface="+mn-cs"/>
              </a:rPr>
              <a:t> på SOSU-skolerne</a:t>
            </a:r>
          </a:p>
          <a:p>
            <a:pPr marL="0" marR="0" lvl="0" indent="0" algn="l" defTabSz="914400" rtl="0" eaLnBrk="1" fontAlgn="base" latinLnBrk="0" hangingPunct="1">
              <a:lnSpc>
                <a:spcPct val="150000"/>
              </a:lnSpc>
              <a:spcBef>
                <a:spcPts val="0"/>
              </a:spcBef>
              <a:spcAft>
                <a:spcPts val="0"/>
              </a:spcAft>
              <a:buClrTx/>
              <a:buSzTx/>
              <a:buFontTx/>
              <a:buNone/>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Simulation er et fokusområde for Videnscenter for Velfærdsteknologi</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Aktiviteter i 2025: </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Afholdelse af webinar </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Spørgeskemaundersøgelse om brug af simulation på skolerne</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Etablering af simulationsnetværk</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Produktion af undervisningsfilm</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Videre udvikling af hjemmeside om simulation på Videnscenterportalen </a:t>
            </a:r>
          </a:p>
          <a:p>
            <a:pPr marL="800100" lvl="1" indent="-342900">
              <a:lnSpc>
                <a:spcPct val="150000"/>
              </a:lnSpc>
              <a:buFont typeface="Arial" panose="020B0604020202020204" pitchFamily="34" charset="0"/>
              <a:buChar char="•"/>
              <a:defRPr/>
            </a:pPr>
            <a:endParaRPr lang="da-DK" sz="2400" dirty="0">
              <a:solidFill>
                <a:srgbClr val="003948"/>
              </a:solidFill>
              <a:latin typeface="Quicksand"/>
            </a:endParaRPr>
          </a:p>
          <a:p>
            <a:pPr lvl="1"/>
            <a:endParaRPr lang="da-DK" dirty="0"/>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137598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E789EC2A-980D-1564-FCA3-C253A33E3486}"/>
              </a:ext>
            </a:extLst>
          </p:cNvPr>
          <p:cNvSpPr/>
          <p:nvPr/>
        </p:nvSpPr>
        <p:spPr>
          <a:xfrm>
            <a:off x="1149531" y="1417638"/>
            <a:ext cx="5760719" cy="567549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Ellipse 3">
            <a:extLst>
              <a:ext uri="{FF2B5EF4-FFF2-40B4-BE49-F238E27FC236}">
                <a16:creationId xmlns:a16="http://schemas.microsoft.com/office/drawing/2014/main" id="{38508383-1D48-7A98-C389-2A30F714ED41}"/>
              </a:ext>
            </a:extLst>
          </p:cNvPr>
          <p:cNvSpPr/>
          <p:nvPr/>
        </p:nvSpPr>
        <p:spPr>
          <a:xfrm>
            <a:off x="2201090" y="2483893"/>
            <a:ext cx="3657600" cy="354298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Ellipse 4">
            <a:extLst>
              <a:ext uri="{FF2B5EF4-FFF2-40B4-BE49-F238E27FC236}">
                <a16:creationId xmlns:a16="http://schemas.microsoft.com/office/drawing/2014/main" id="{C6426DA2-6C24-761D-BDE4-067CA67E178D}"/>
              </a:ext>
            </a:extLst>
          </p:cNvPr>
          <p:cNvSpPr/>
          <p:nvPr/>
        </p:nvSpPr>
        <p:spPr>
          <a:xfrm>
            <a:off x="3380012" y="3546724"/>
            <a:ext cx="1299755" cy="1352006"/>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8D20468-AE11-D0AA-66CB-4FD4F8C84215}"/>
              </a:ext>
            </a:extLst>
          </p:cNvPr>
          <p:cNvSpPr/>
          <p:nvPr/>
        </p:nvSpPr>
        <p:spPr>
          <a:xfrm>
            <a:off x="9144000" y="2299064"/>
            <a:ext cx="8112034" cy="18549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highlight>
                  <a:srgbClr val="00FF00"/>
                </a:highlight>
              </a:rPr>
              <a:t>Tryghedszone</a:t>
            </a:r>
          </a:p>
          <a:p>
            <a:pPr algn="ctr"/>
            <a:r>
              <a:rPr lang="da-DK" sz="2400">
                <a:solidFill>
                  <a:schemeClr val="tx1"/>
                </a:solidFill>
              </a:rPr>
              <a:t>Eleven løser opgaver/udfører faglige handlinger uden brug for hjælp</a:t>
            </a:r>
          </a:p>
          <a:p>
            <a:pPr algn="ctr"/>
            <a:r>
              <a:rPr lang="da-DK" sz="2400">
                <a:solidFill>
                  <a:schemeClr val="tx1"/>
                </a:solidFill>
              </a:rPr>
              <a:t>Intet læringspotentiale </a:t>
            </a:r>
          </a:p>
        </p:txBody>
      </p:sp>
      <p:sp>
        <p:nvSpPr>
          <p:cNvPr id="7" name="Rektangel 6">
            <a:extLst>
              <a:ext uri="{FF2B5EF4-FFF2-40B4-BE49-F238E27FC236}">
                <a16:creationId xmlns:a16="http://schemas.microsoft.com/office/drawing/2014/main" id="{6BDF7006-3543-897F-C6F2-0EFC6AE18C1E}"/>
              </a:ext>
            </a:extLst>
          </p:cNvPr>
          <p:cNvSpPr/>
          <p:nvPr/>
        </p:nvSpPr>
        <p:spPr>
          <a:xfrm>
            <a:off x="9144000" y="4382589"/>
            <a:ext cx="8112034" cy="25407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highlight>
                  <a:srgbClr val="FFFF00"/>
                </a:highlight>
              </a:rPr>
              <a:t>Udviklingszone</a:t>
            </a:r>
          </a:p>
          <a:p>
            <a:pPr algn="ctr"/>
            <a:r>
              <a:rPr lang="da-DK" sz="2400">
                <a:solidFill>
                  <a:schemeClr val="tx1"/>
                </a:solidFill>
              </a:rPr>
              <a:t>Eleven behøver social interaktion, refleksion, dialog og facilitering for at løse opgaver/udføre faglige handlinger korrekt ifølge teori.</a:t>
            </a:r>
          </a:p>
          <a:p>
            <a:pPr algn="ctr"/>
            <a:r>
              <a:rPr lang="da-DK" sz="2400">
                <a:solidFill>
                  <a:schemeClr val="tx1"/>
                </a:solidFill>
              </a:rPr>
              <a:t>Læringspotentiale </a:t>
            </a:r>
          </a:p>
        </p:txBody>
      </p:sp>
      <p:sp>
        <p:nvSpPr>
          <p:cNvPr id="8" name="Rektangel 7">
            <a:extLst>
              <a:ext uri="{FF2B5EF4-FFF2-40B4-BE49-F238E27FC236}">
                <a16:creationId xmlns:a16="http://schemas.microsoft.com/office/drawing/2014/main" id="{87007A8B-8A63-0BB2-CA4A-08052022D40A}"/>
              </a:ext>
            </a:extLst>
          </p:cNvPr>
          <p:cNvSpPr/>
          <p:nvPr/>
        </p:nvSpPr>
        <p:spPr>
          <a:xfrm>
            <a:off x="9144000" y="7256416"/>
            <a:ext cx="8112034" cy="16524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highlight>
                  <a:srgbClr val="FF0000"/>
                </a:highlight>
              </a:rPr>
              <a:t>Utryghedszone</a:t>
            </a:r>
          </a:p>
          <a:p>
            <a:pPr algn="ctr"/>
            <a:r>
              <a:rPr lang="da-DK" sz="2400">
                <a:solidFill>
                  <a:schemeClr val="tx1"/>
                </a:solidFill>
              </a:rPr>
              <a:t>Opgaver og faglige handlinger bliver for svære for eleven – selv med assistance</a:t>
            </a:r>
          </a:p>
          <a:p>
            <a:pPr algn="ctr"/>
            <a:r>
              <a:rPr lang="da-DK" sz="2400">
                <a:solidFill>
                  <a:schemeClr val="tx1"/>
                </a:solidFill>
              </a:rPr>
              <a:t>Intet læringspotentiale </a:t>
            </a:r>
            <a:r>
              <a:rPr lang="da-DK" sz="2400">
                <a:solidFill>
                  <a:schemeClr val="tx1"/>
                </a:solidFill>
                <a:sym typeface="Wingdings" panose="05000000000000000000" pitchFamily="2" charset="2"/>
              </a:rPr>
              <a:t> Modstand</a:t>
            </a:r>
            <a:endParaRPr lang="da-DK" sz="2400">
              <a:solidFill>
                <a:schemeClr val="tx1"/>
              </a:solidFill>
            </a:endParaRPr>
          </a:p>
        </p:txBody>
      </p:sp>
      <p:sp>
        <p:nvSpPr>
          <p:cNvPr id="9" name="Rektangel 8">
            <a:extLst>
              <a:ext uri="{FF2B5EF4-FFF2-40B4-BE49-F238E27FC236}">
                <a16:creationId xmlns:a16="http://schemas.microsoft.com/office/drawing/2014/main" id="{C3CD097F-F96C-3E1E-90C3-F52650C13216}"/>
              </a:ext>
            </a:extLst>
          </p:cNvPr>
          <p:cNvSpPr/>
          <p:nvPr/>
        </p:nvSpPr>
        <p:spPr>
          <a:xfrm>
            <a:off x="457199" y="7458891"/>
            <a:ext cx="8007532" cy="25534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800">
                <a:solidFill>
                  <a:schemeClr val="tx1"/>
                </a:solidFill>
              </a:rPr>
              <a:t>Teorien kan inddrages i forskellige faser af simulationsforløbet. Eksempelvis:</a:t>
            </a:r>
          </a:p>
          <a:p>
            <a:pPr marL="342900" indent="-342900" algn="ctr">
              <a:buFont typeface="Arial" panose="020B0604020202020204" pitchFamily="34" charset="0"/>
              <a:buChar char="•"/>
            </a:pPr>
            <a:r>
              <a:rPr lang="da-DK" sz="2800">
                <a:solidFill>
                  <a:schemeClr val="tx1"/>
                </a:solidFill>
              </a:rPr>
              <a:t>I udarbejdelse af forberedelsesmateriale</a:t>
            </a:r>
          </a:p>
          <a:p>
            <a:pPr marL="342900" indent="-342900" algn="ctr">
              <a:buFont typeface="Arial" panose="020B0604020202020204" pitchFamily="34" charset="0"/>
              <a:buChar char="•"/>
            </a:pPr>
            <a:r>
              <a:rPr lang="da-DK" sz="2800">
                <a:solidFill>
                  <a:schemeClr val="tx1"/>
                </a:solidFill>
              </a:rPr>
              <a:t>I udvikling af simulationsscenariet</a:t>
            </a:r>
          </a:p>
          <a:p>
            <a:pPr marL="342900" indent="-342900" algn="ctr">
              <a:buFont typeface="Arial" panose="020B0604020202020204" pitchFamily="34" charset="0"/>
              <a:buChar char="•"/>
            </a:pPr>
            <a:r>
              <a:rPr lang="da-DK" sz="2800">
                <a:solidFill>
                  <a:schemeClr val="tx1"/>
                </a:solidFill>
              </a:rPr>
              <a:t>I debriefings dialogen</a:t>
            </a:r>
          </a:p>
          <a:p>
            <a:pPr algn="ctr"/>
            <a:endParaRPr lang="da-DK">
              <a:solidFill>
                <a:schemeClr val="tx1"/>
              </a:solidFill>
            </a:endParaRPr>
          </a:p>
        </p:txBody>
      </p:sp>
      <p:sp>
        <p:nvSpPr>
          <p:cNvPr id="13" name="Rektangel 12">
            <a:extLst>
              <a:ext uri="{FF2B5EF4-FFF2-40B4-BE49-F238E27FC236}">
                <a16:creationId xmlns:a16="http://schemas.microsoft.com/office/drawing/2014/main" id="{B799C702-D244-F7D1-8F8B-42E0CE61747B}"/>
              </a:ext>
            </a:extLst>
          </p:cNvPr>
          <p:cNvSpPr/>
          <p:nvPr/>
        </p:nvSpPr>
        <p:spPr>
          <a:xfrm>
            <a:off x="457200" y="2480468"/>
            <a:ext cx="7184572" cy="91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da-DK" sz="2800" b="0" i="0" u="none" strike="noStrike" kern="1200" cap="none" spc="0" normalizeH="0" baseline="0" noProof="0">
                <a:ln>
                  <a:noFill/>
                </a:ln>
                <a:solidFill>
                  <a:prstClr val="black"/>
                </a:solidFill>
                <a:effectLst/>
                <a:uLnTx/>
                <a:uFillTx/>
                <a:latin typeface="Calibri"/>
                <a:ea typeface="+mj-ea"/>
                <a:cs typeface="+mj-cs"/>
              </a:rPr>
              <a:t>Zonen for nærmeste udvikling – Lev Vygotsky </a:t>
            </a:r>
            <a:endParaRPr lang="da-DK" sz="2800"/>
          </a:p>
        </p:txBody>
      </p:sp>
    </p:spTree>
    <p:extLst>
      <p:ext uri="{BB962C8B-B14F-4D97-AF65-F5344CB8AC3E}">
        <p14:creationId xmlns:p14="http://schemas.microsoft.com/office/powerpoint/2010/main" val="319551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9AD381-E227-250B-E756-BA2EDAA48840}"/>
              </a:ext>
            </a:extLst>
          </p:cNvPr>
          <p:cNvSpPr>
            <a:spLocks noGrp="1"/>
          </p:cNvSpPr>
          <p:nvPr>
            <p:ph type="title"/>
          </p:nvPr>
        </p:nvSpPr>
        <p:spPr>
          <a:xfrm>
            <a:off x="1190493" y="580395"/>
            <a:ext cx="15099183" cy="1947672"/>
          </a:xfrm>
        </p:spPr>
        <p:txBody>
          <a:bodyPr vert="horz" lIns="91440" tIns="45720" rIns="91440" bIns="45720" rtlCol="0" anchor="b">
            <a:normAutofit/>
          </a:bodyPr>
          <a:lstStyle/>
          <a:p>
            <a:pPr algn="l">
              <a:lnSpc>
                <a:spcPct val="90000"/>
              </a:lnSpc>
            </a:pPr>
            <a:r>
              <a:rPr lang="en-US" sz="6700" kern="1200">
                <a:solidFill>
                  <a:schemeClr val="tx1"/>
                </a:solidFill>
                <a:latin typeface="+mj-lt"/>
                <a:ea typeface="+mj-ea"/>
                <a:cs typeface="+mj-cs"/>
              </a:rPr>
              <a:t>Simulation og </a:t>
            </a:r>
            <a:r>
              <a:rPr lang="en-US" sz="6700" kern="1200" err="1">
                <a:solidFill>
                  <a:schemeClr val="tx1"/>
                </a:solidFill>
                <a:latin typeface="+mj-lt"/>
                <a:ea typeface="+mj-ea"/>
                <a:cs typeface="+mj-cs"/>
              </a:rPr>
              <a:t>læringstypologier</a:t>
            </a:r>
            <a:r>
              <a:rPr lang="en-US" sz="6700" kern="1200">
                <a:solidFill>
                  <a:schemeClr val="tx1"/>
                </a:solidFill>
                <a:latin typeface="+mj-lt"/>
                <a:ea typeface="+mj-ea"/>
                <a:cs typeface="+mj-cs"/>
              </a:rPr>
              <a:t> – Knud Illeris </a:t>
            </a:r>
            <a:r>
              <a:rPr lang="en-US" sz="6700" kern="1200" err="1">
                <a:solidFill>
                  <a:schemeClr val="tx1"/>
                </a:solidFill>
                <a:latin typeface="+mj-lt"/>
                <a:ea typeface="+mj-ea"/>
                <a:cs typeface="+mj-cs"/>
              </a:rPr>
              <a:t>jf</a:t>
            </a:r>
            <a:r>
              <a:rPr lang="en-US" sz="6700" kern="1200">
                <a:solidFill>
                  <a:schemeClr val="tx1"/>
                </a:solidFill>
                <a:latin typeface="+mj-lt"/>
                <a:ea typeface="+mj-ea"/>
                <a:cs typeface="+mj-cs"/>
              </a:rPr>
              <a:t>. Piaget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ktangel 2">
            <a:extLst>
              <a:ext uri="{FF2B5EF4-FFF2-40B4-BE49-F238E27FC236}">
                <a16:creationId xmlns:a16="http://schemas.microsoft.com/office/drawing/2014/main" id="{69BA74BA-E319-EC22-E945-5CE25AA00300}"/>
              </a:ext>
            </a:extLst>
          </p:cNvPr>
          <p:cNvSpPr/>
          <p:nvPr/>
        </p:nvSpPr>
        <p:spPr>
          <a:xfrm>
            <a:off x="1190491" y="3899263"/>
            <a:ext cx="6796347" cy="5459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000" b="1">
                <a:solidFill>
                  <a:schemeClr val="tx1"/>
                </a:solidFill>
              </a:rPr>
              <a:t>I Full Scale simulation er det særligt læringstyperne assimilation dvs. tilføjende læring og akkommodation dvs. overskridende læring, der er i spil. </a:t>
            </a:r>
          </a:p>
          <a:p>
            <a:pPr indent="-228600">
              <a:lnSpc>
                <a:spcPct val="90000"/>
              </a:lnSpc>
              <a:spcAft>
                <a:spcPts val="600"/>
              </a:spcAft>
              <a:buFont typeface="Arial" panose="020B0604020202020204" pitchFamily="34" charset="0"/>
              <a:buChar char="•"/>
            </a:pPr>
            <a:endParaRPr lang="en-US" sz="3000" b="1">
              <a:solidFill>
                <a:schemeClr val="tx1"/>
              </a:solidFill>
            </a:endParaRPr>
          </a:p>
          <a:p>
            <a:pPr indent="-228600">
              <a:lnSpc>
                <a:spcPct val="90000"/>
              </a:lnSpc>
              <a:spcAft>
                <a:spcPts val="600"/>
              </a:spcAft>
              <a:buFont typeface="Arial" panose="020B0604020202020204" pitchFamily="34" charset="0"/>
              <a:buChar char="•"/>
            </a:pPr>
            <a:r>
              <a:rPr lang="en-US" sz="3000" b="1">
                <a:solidFill>
                  <a:schemeClr val="tx1"/>
                </a:solidFill>
              </a:rPr>
              <a:t>Der kan også ske transformativ læring, dvs. gennemtrængende læring, der ændrer elevens holdning og identitetsopfattelse.</a:t>
            </a:r>
          </a:p>
        </p:txBody>
      </p:sp>
      <p:pic>
        <p:nvPicPr>
          <p:cNvPr id="5" name="Billede 4" descr="Et billede, der indeholder tegneserie, tøj, Ansigt, Animeret tegnefilm&#10;&#10;Indhold genereret af kunstig intelligens kan være forkert.">
            <a:extLst>
              <a:ext uri="{FF2B5EF4-FFF2-40B4-BE49-F238E27FC236}">
                <a16:creationId xmlns:a16="http://schemas.microsoft.com/office/drawing/2014/main" id="{F3AB9B26-EA5A-AF2B-7246-25DF5353404D}"/>
              </a:ext>
            </a:extLst>
          </p:cNvPr>
          <p:cNvPicPr>
            <a:picLocks noChangeAspect="1"/>
          </p:cNvPicPr>
          <p:nvPr/>
        </p:nvPicPr>
        <p:blipFill>
          <a:blip r:embed="rId2"/>
          <a:stretch>
            <a:fillRect/>
          </a:stretch>
        </p:blipFill>
        <p:spPr>
          <a:xfrm>
            <a:off x="8867298" y="3933708"/>
            <a:ext cx="7725415" cy="515671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2A693FB4-754D-8284-A2C3-7A7E405B02C0}"/>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96682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AAD1B-AC98-F162-3CE5-E810C9E64697}"/>
              </a:ext>
            </a:extLst>
          </p:cNvPr>
          <p:cNvSpPr>
            <a:spLocks noGrp="1"/>
          </p:cNvSpPr>
          <p:nvPr>
            <p:ph type="title"/>
          </p:nvPr>
        </p:nvSpPr>
        <p:spPr>
          <a:xfrm>
            <a:off x="968543" y="600892"/>
            <a:ext cx="15773400" cy="849561"/>
          </a:xfrm>
        </p:spPr>
        <p:txBody>
          <a:bodyPr>
            <a:normAutofit/>
          </a:bodyPr>
          <a:lstStyle/>
          <a:p>
            <a:r>
              <a:rPr lang="da-DK" sz="4000"/>
              <a:t>Didaktisk planlægning af og refleksion over simulation – Hiim og Hippe</a:t>
            </a:r>
          </a:p>
        </p:txBody>
      </p:sp>
      <p:pic>
        <p:nvPicPr>
          <p:cNvPr id="18" name="Billede 17">
            <a:extLst>
              <a:ext uri="{FF2B5EF4-FFF2-40B4-BE49-F238E27FC236}">
                <a16:creationId xmlns:a16="http://schemas.microsoft.com/office/drawing/2014/main" id="{6086A15D-BF6C-6EF5-A129-EB4BB8E339DF}"/>
              </a:ext>
            </a:extLst>
          </p:cNvPr>
          <p:cNvPicPr>
            <a:picLocks noChangeAspect="1"/>
          </p:cNvPicPr>
          <p:nvPr/>
        </p:nvPicPr>
        <p:blipFill>
          <a:blip r:embed="rId2"/>
          <a:stretch>
            <a:fillRect/>
          </a:stretch>
        </p:blipFill>
        <p:spPr>
          <a:xfrm>
            <a:off x="4140926" y="2119770"/>
            <a:ext cx="7905801" cy="6949641"/>
          </a:xfrm>
          <a:prstGeom prst="rect">
            <a:avLst/>
          </a:prstGeom>
        </p:spPr>
      </p:pic>
      <p:sp>
        <p:nvSpPr>
          <p:cNvPr id="19" name="Rektangel 18">
            <a:extLst>
              <a:ext uri="{FF2B5EF4-FFF2-40B4-BE49-F238E27FC236}">
                <a16:creationId xmlns:a16="http://schemas.microsoft.com/office/drawing/2014/main" id="{F9B2F475-D930-AB6A-7174-B81BCA9E9813}"/>
              </a:ext>
            </a:extLst>
          </p:cNvPr>
          <p:cNvSpPr/>
          <p:nvPr/>
        </p:nvSpPr>
        <p:spPr>
          <a:xfrm>
            <a:off x="12795232" y="3951513"/>
            <a:ext cx="2327631" cy="563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TRANSFER</a:t>
            </a:r>
          </a:p>
        </p:txBody>
      </p:sp>
      <p:sp>
        <p:nvSpPr>
          <p:cNvPr id="20" name="Rektangel 19">
            <a:extLst>
              <a:ext uri="{FF2B5EF4-FFF2-40B4-BE49-F238E27FC236}">
                <a16:creationId xmlns:a16="http://schemas.microsoft.com/office/drawing/2014/main" id="{9F37A39E-5535-A1F8-EA87-3784DC1DBF45}"/>
              </a:ext>
            </a:extLst>
          </p:cNvPr>
          <p:cNvSpPr/>
          <p:nvPr/>
        </p:nvSpPr>
        <p:spPr>
          <a:xfrm>
            <a:off x="12268795" y="6557555"/>
            <a:ext cx="3380507" cy="692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VÆRDIER OG DANNELSESSYN</a:t>
            </a:r>
          </a:p>
        </p:txBody>
      </p:sp>
      <p:sp>
        <p:nvSpPr>
          <p:cNvPr id="21" name="Rektangel 20">
            <a:extLst>
              <a:ext uri="{FF2B5EF4-FFF2-40B4-BE49-F238E27FC236}">
                <a16:creationId xmlns:a16="http://schemas.microsoft.com/office/drawing/2014/main" id="{745C3860-7FE3-D46B-7BBB-A3128ECA1561}"/>
              </a:ext>
            </a:extLst>
          </p:cNvPr>
          <p:cNvSpPr/>
          <p:nvPr/>
        </p:nvSpPr>
        <p:spPr>
          <a:xfrm>
            <a:off x="2442754" y="2351314"/>
            <a:ext cx="2795452"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SIMULATIONSMETODER</a:t>
            </a:r>
          </a:p>
        </p:txBody>
      </p:sp>
      <p:sp>
        <p:nvSpPr>
          <p:cNvPr id="22" name="Rektangel 21">
            <a:extLst>
              <a:ext uri="{FF2B5EF4-FFF2-40B4-BE49-F238E27FC236}">
                <a16:creationId xmlns:a16="http://schemas.microsoft.com/office/drawing/2014/main" id="{77F1ECFA-6449-4402-0658-348994139772}"/>
              </a:ext>
            </a:extLst>
          </p:cNvPr>
          <p:cNvSpPr/>
          <p:nvPr/>
        </p:nvSpPr>
        <p:spPr>
          <a:xfrm>
            <a:off x="1907177" y="6335486"/>
            <a:ext cx="2233748"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LÆRINGSSTILE</a:t>
            </a:r>
          </a:p>
        </p:txBody>
      </p:sp>
      <p:sp>
        <p:nvSpPr>
          <p:cNvPr id="25" name="Rektangel 24">
            <a:extLst>
              <a:ext uri="{FF2B5EF4-FFF2-40B4-BE49-F238E27FC236}">
                <a16:creationId xmlns:a16="http://schemas.microsoft.com/office/drawing/2014/main" id="{5ED8C2EA-397B-36B1-E89D-263AA86D32B4}"/>
              </a:ext>
            </a:extLst>
          </p:cNvPr>
          <p:cNvSpPr/>
          <p:nvPr/>
        </p:nvSpPr>
        <p:spPr>
          <a:xfrm>
            <a:off x="3024051" y="3624942"/>
            <a:ext cx="1580606" cy="6531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NUZO</a:t>
            </a:r>
          </a:p>
        </p:txBody>
      </p:sp>
      <p:sp>
        <p:nvSpPr>
          <p:cNvPr id="26" name="Rektangel 25">
            <a:extLst>
              <a:ext uri="{FF2B5EF4-FFF2-40B4-BE49-F238E27FC236}">
                <a16:creationId xmlns:a16="http://schemas.microsoft.com/office/drawing/2014/main" id="{D3A85A9D-CE87-2B01-1F5C-C94F3723CC62}"/>
              </a:ext>
            </a:extLst>
          </p:cNvPr>
          <p:cNvSpPr/>
          <p:nvPr/>
        </p:nvSpPr>
        <p:spPr>
          <a:xfrm>
            <a:off x="956362" y="7811589"/>
            <a:ext cx="3380507"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MODEL FOR KOMPETENCEUDVIKLING</a:t>
            </a:r>
          </a:p>
        </p:txBody>
      </p:sp>
      <p:sp>
        <p:nvSpPr>
          <p:cNvPr id="27" name="Rektangel 26">
            <a:extLst>
              <a:ext uri="{FF2B5EF4-FFF2-40B4-BE49-F238E27FC236}">
                <a16:creationId xmlns:a16="http://schemas.microsoft.com/office/drawing/2014/main" id="{C8DBD3CA-453A-0B16-E302-3697315156AC}"/>
              </a:ext>
            </a:extLst>
          </p:cNvPr>
          <p:cNvSpPr/>
          <p:nvPr/>
        </p:nvSpPr>
        <p:spPr>
          <a:xfrm>
            <a:off x="6570616" y="9228908"/>
            <a:ext cx="3239589" cy="6858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PÆDAGOGISK CURRICULUM</a:t>
            </a:r>
          </a:p>
        </p:txBody>
      </p:sp>
      <p:sp>
        <p:nvSpPr>
          <p:cNvPr id="28" name="Rektangel 27">
            <a:extLst>
              <a:ext uri="{FF2B5EF4-FFF2-40B4-BE49-F238E27FC236}">
                <a16:creationId xmlns:a16="http://schemas.microsoft.com/office/drawing/2014/main" id="{60F14FB7-33BF-AE40-C942-B29D9A4AECF4}"/>
              </a:ext>
            </a:extLst>
          </p:cNvPr>
          <p:cNvSpPr/>
          <p:nvPr/>
        </p:nvSpPr>
        <p:spPr>
          <a:xfrm>
            <a:off x="12046727" y="2495006"/>
            <a:ext cx="3076136" cy="7707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LÆRINGSTYPOLOGIER</a:t>
            </a:r>
          </a:p>
        </p:txBody>
      </p:sp>
      <p:sp>
        <p:nvSpPr>
          <p:cNvPr id="29" name="Rektangel 28">
            <a:extLst>
              <a:ext uri="{FF2B5EF4-FFF2-40B4-BE49-F238E27FC236}">
                <a16:creationId xmlns:a16="http://schemas.microsoft.com/office/drawing/2014/main" id="{B9587658-6F8C-7686-229B-ABEE0A30E267}"/>
              </a:ext>
            </a:extLst>
          </p:cNvPr>
          <p:cNvSpPr/>
          <p:nvPr/>
        </p:nvSpPr>
        <p:spPr>
          <a:xfrm>
            <a:off x="1280161" y="4689566"/>
            <a:ext cx="2638698" cy="633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KROPSLIG/ÆSTETISK LÆRING</a:t>
            </a:r>
          </a:p>
        </p:txBody>
      </p:sp>
      <p:sp>
        <p:nvSpPr>
          <p:cNvPr id="30" name="Rektangel 29">
            <a:extLst>
              <a:ext uri="{FF2B5EF4-FFF2-40B4-BE49-F238E27FC236}">
                <a16:creationId xmlns:a16="http://schemas.microsoft.com/office/drawing/2014/main" id="{56E65030-DDC2-4370-1829-DFF0CC324282}"/>
              </a:ext>
            </a:extLst>
          </p:cNvPr>
          <p:cNvSpPr/>
          <p:nvPr/>
        </p:nvSpPr>
        <p:spPr>
          <a:xfrm>
            <a:off x="11482251" y="8046720"/>
            <a:ext cx="3931920" cy="692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VIDENSKABSTEORETISK AFSÆT</a:t>
            </a:r>
          </a:p>
        </p:txBody>
      </p:sp>
      <p:sp>
        <p:nvSpPr>
          <p:cNvPr id="3" name="Rektangel: afrundede hjørner 2">
            <a:extLst>
              <a:ext uri="{FF2B5EF4-FFF2-40B4-BE49-F238E27FC236}">
                <a16:creationId xmlns:a16="http://schemas.microsoft.com/office/drawing/2014/main" id="{2C0B12BE-3D11-1335-78EF-CFF73C33634F}"/>
              </a:ext>
            </a:extLst>
          </p:cNvPr>
          <p:cNvSpPr/>
          <p:nvPr/>
        </p:nvSpPr>
        <p:spPr>
          <a:xfrm>
            <a:off x="7008223" y="5143500"/>
            <a:ext cx="2171206" cy="914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a:solidFill>
                  <a:schemeClr val="tx1"/>
                </a:solidFill>
              </a:rPr>
              <a:t>STANDARDER FOR SIMULATION</a:t>
            </a:r>
          </a:p>
        </p:txBody>
      </p:sp>
    </p:spTree>
    <p:extLst>
      <p:ext uri="{BB962C8B-B14F-4D97-AF65-F5344CB8AC3E}">
        <p14:creationId xmlns:p14="http://schemas.microsoft.com/office/powerpoint/2010/main" val="386540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A2C925F-D10C-A7B7-4542-5FEE56BA2DCB}"/>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92DDC16-716D-5C9B-F7BA-8F04E2F8CDA8}"/>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Erfaringsudveksling</a:t>
            </a:r>
          </a:p>
        </p:txBody>
      </p:sp>
      <p:sp>
        <p:nvSpPr>
          <p:cNvPr id="4" name="TextBox 19">
            <a:extLst>
              <a:ext uri="{FF2B5EF4-FFF2-40B4-BE49-F238E27FC236}">
                <a16:creationId xmlns:a16="http://schemas.microsoft.com/office/drawing/2014/main" id="{E139D2A1-CDDF-CD44-7FEB-AE13D825DCDA}"/>
              </a:ext>
            </a:extLst>
          </p:cNvPr>
          <p:cNvSpPr txBox="1"/>
          <p:nvPr/>
        </p:nvSpPr>
        <p:spPr>
          <a:xfrm>
            <a:off x="809840" y="2649628"/>
            <a:ext cx="16449459" cy="5106013"/>
          </a:xfrm>
          <a:prstGeom prst="rect">
            <a:avLst/>
          </a:prstGeom>
        </p:spPr>
        <p:txBody>
          <a:bodyPr wrap="square" lIns="0" tIns="0" rIns="0" bIns="0" rtlCol="0" anchor="t">
            <a:spAutoFit/>
          </a:bodyPr>
          <a:lstStyle/>
          <a:p>
            <a:pPr>
              <a:lnSpc>
                <a:spcPct val="150000"/>
              </a:lnSpc>
              <a:defRPr/>
            </a:pPr>
            <a:endParaRPr lang="da-DK" sz="2400" b="1">
              <a:solidFill>
                <a:srgbClr val="003948"/>
              </a:solidFill>
              <a:latin typeface="Quicksand"/>
            </a:endParaRPr>
          </a:p>
          <a:p>
            <a:pPr>
              <a:lnSpc>
                <a:spcPct val="150000"/>
              </a:lnSpc>
              <a:defRPr/>
            </a:pPr>
            <a:endParaRPr lang="da-DK" sz="2400" b="1">
              <a:solidFill>
                <a:srgbClr val="003948"/>
              </a:solidFill>
              <a:latin typeface="Quicksand"/>
            </a:endParaRPr>
          </a:p>
          <a:p>
            <a:pPr marL="457200" indent="-457200">
              <a:lnSpc>
                <a:spcPct val="150000"/>
              </a:lnSpc>
              <a:buFont typeface="Arial" panose="020B0604020202020204" pitchFamily="34" charset="0"/>
              <a:buChar char="•"/>
              <a:defRPr/>
            </a:pPr>
            <a:r>
              <a:rPr lang="da-DK" sz="3200" b="1">
                <a:solidFill>
                  <a:srgbClr val="003948"/>
                </a:solidFill>
                <a:latin typeface="Quicksand"/>
              </a:rPr>
              <a:t>Simulation på store hold </a:t>
            </a:r>
          </a:p>
          <a:p>
            <a:pPr marL="457200" indent="-457200">
              <a:lnSpc>
                <a:spcPct val="150000"/>
              </a:lnSpc>
              <a:buFont typeface="Arial" panose="020B0604020202020204" pitchFamily="34" charset="0"/>
              <a:buChar char="•"/>
              <a:defRPr/>
            </a:pPr>
            <a:r>
              <a:rPr lang="da-DK" sz="3200" b="1">
                <a:solidFill>
                  <a:srgbClr val="003948"/>
                </a:solidFill>
                <a:latin typeface="Quicksand"/>
              </a:rPr>
              <a:t>Underviserressourcer</a:t>
            </a:r>
          </a:p>
          <a:p>
            <a:pPr marL="457200" indent="-457200">
              <a:lnSpc>
                <a:spcPct val="150000"/>
              </a:lnSpc>
              <a:buFont typeface="Arial" panose="020B0604020202020204" pitchFamily="34" charset="0"/>
              <a:buChar char="•"/>
              <a:defRPr/>
            </a:pPr>
            <a:r>
              <a:rPr lang="da-DK" sz="3200" b="1">
                <a:solidFill>
                  <a:srgbClr val="003948"/>
                </a:solidFill>
                <a:latin typeface="Quicksand"/>
              </a:rPr>
              <a:t>At arbejde med figuranter</a:t>
            </a:r>
          </a:p>
          <a:p>
            <a:pPr marL="457200" indent="-457200">
              <a:lnSpc>
                <a:spcPct val="150000"/>
              </a:lnSpc>
              <a:buFont typeface="Arial" panose="020B0604020202020204" pitchFamily="34" charset="0"/>
              <a:buChar char="•"/>
              <a:defRPr/>
            </a:pPr>
            <a:r>
              <a:rPr lang="da-DK" sz="3200" b="1">
                <a:solidFill>
                  <a:srgbClr val="003948"/>
                </a:solidFill>
                <a:latin typeface="Quicksand"/>
              </a:rPr>
              <a:t>Dilemmaer i simulation</a:t>
            </a:r>
          </a:p>
          <a:p>
            <a:pPr>
              <a:lnSpc>
                <a:spcPct val="150000"/>
              </a:lnSpc>
              <a:defRPr/>
            </a:pPr>
            <a:endParaRPr lang="da-DK" sz="2400" b="1">
              <a:solidFill>
                <a:srgbClr val="003948"/>
              </a:solidFill>
              <a:latin typeface="Quicksand"/>
            </a:endParaRPr>
          </a:p>
          <a:p>
            <a:pPr>
              <a:lnSpc>
                <a:spcPct val="150000"/>
              </a:lnSpc>
              <a:defRPr/>
            </a:pPr>
            <a:r>
              <a:rPr lang="da-DK" sz="2400" b="1">
                <a:solidFill>
                  <a:srgbClr val="003948"/>
                </a:solidFill>
                <a:latin typeface="Quicksand"/>
              </a:rPr>
              <a:t> </a:t>
            </a:r>
            <a:endParaRPr kumimoji="0" lang="en-US" sz="2000" b="0" i="0" u="none" strike="noStrike" kern="1200" cap="none" spc="0" normalizeH="0" baseline="0" noProof="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215746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57300" y="3162300"/>
            <a:ext cx="15773400" cy="1988345"/>
          </a:xfrm>
        </p:spPr>
        <p:txBody>
          <a:bodyPr>
            <a:noAutofit/>
          </a:bodyPr>
          <a:lstStyle/>
          <a:p>
            <a:r>
              <a:rPr lang="da-DK" sz="10800" b="1">
                <a:solidFill>
                  <a:srgbClr val="448F58"/>
                </a:solidFill>
              </a:rPr>
              <a:t>FROKOST </a:t>
            </a:r>
          </a:p>
        </p:txBody>
      </p:sp>
      <p:sp>
        <p:nvSpPr>
          <p:cNvPr id="2" name="Tekstfelt 1">
            <a:extLst>
              <a:ext uri="{FF2B5EF4-FFF2-40B4-BE49-F238E27FC236}">
                <a16:creationId xmlns:a16="http://schemas.microsoft.com/office/drawing/2014/main" id="{E70C57B8-3C6D-C654-F7D1-79E902EA593E}"/>
              </a:ext>
            </a:extLst>
          </p:cNvPr>
          <p:cNvSpPr txBox="1"/>
          <p:nvPr/>
        </p:nvSpPr>
        <p:spPr>
          <a:xfrm>
            <a:off x="4762500" y="4676528"/>
            <a:ext cx="8763000" cy="1077218"/>
          </a:xfrm>
          <a:prstGeom prst="rect">
            <a:avLst/>
          </a:prstGeom>
          <a:noFill/>
        </p:spPr>
        <p:txBody>
          <a:bodyPr wrap="square">
            <a:spAutoFit/>
          </a:bodyPr>
          <a:lstStyle/>
          <a:p>
            <a:pPr lvl="1"/>
            <a:endParaRPr lang="da-DK" sz="3200">
              <a:solidFill>
                <a:schemeClr val="bg1"/>
              </a:solidFill>
              <a:latin typeface="Quicksand"/>
            </a:endParaRPr>
          </a:p>
          <a:p>
            <a:pPr lvl="1" algn="ctr"/>
            <a:r>
              <a:rPr lang="da-DK" sz="3200">
                <a:solidFill>
                  <a:schemeClr val="bg1"/>
                </a:solidFill>
                <a:latin typeface="Quicksand"/>
              </a:rPr>
              <a:t>Opstart kl. 12.45 </a:t>
            </a:r>
          </a:p>
        </p:txBody>
      </p:sp>
      <p:pic>
        <p:nvPicPr>
          <p:cNvPr id="1030" name="Picture 6">
            <a:extLst>
              <a:ext uri="{FF2B5EF4-FFF2-40B4-BE49-F238E27FC236}">
                <a16:creationId xmlns:a16="http://schemas.microsoft.com/office/drawing/2014/main" id="{1823B494-463C-9E92-BF0A-39D7F1B2F3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2787976" y="3162300"/>
            <a:ext cx="3488928" cy="34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8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A1ECC8-FB2C-2D36-3BBA-E1A3F913E354}"/>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89465BD5-2392-96D5-B2D5-0A97CFF1A95B}"/>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lang="da-DK" sz="5000" b="1">
                <a:solidFill>
                  <a:prstClr val="white"/>
                </a:solidFill>
                <a:latin typeface="Quicksand Bold"/>
                <a:ea typeface="Quicksand Bold"/>
                <a:cs typeface="Quicksand Bold"/>
                <a:sym typeface="Quicksand Bold"/>
              </a:rPr>
              <a:t>Workshops</a:t>
            </a:r>
            <a:endPar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endParaRPr>
          </a:p>
        </p:txBody>
      </p:sp>
      <p:sp>
        <p:nvSpPr>
          <p:cNvPr id="4" name="TextBox 19">
            <a:extLst>
              <a:ext uri="{FF2B5EF4-FFF2-40B4-BE49-F238E27FC236}">
                <a16:creationId xmlns:a16="http://schemas.microsoft.com/office/drawing/2014/main" id="{88A2DD08-4F6F-80A0-325C-02E2B2291BD2}"/>
              </a:ext>
            </a:extLst>
          </p:cNvPr>
          <p:cNvSpPr txBox="1"/>
          <p:nvPr/>
        </p:nvSpPr>
        <p:spPr>
          <a:xfrm>
            <a:off x="809840" y="2649628"/>
            <a:ext cx="16449459" cy="8163773"/>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03948"/>
                </a:solidFill>
                <a:effectLst/>
                <a:uLnTx/>
                <a:uFillTx/>
                <a:latin typeface="Quicksand"/>
                <a:ea typeface="+mn-ea"/>
                <a:cs typeface="+mn-cs"/>
              </a:rPr>
              <a:t>Runde 1, kl. 12.50:</a:t>
            </a: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Simulation som verdensvendt undervisning indenfor pædagogisk assistent – der taler til hånd, hoved og hjerte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Refleksion i SOSU-uddannelserne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Simulation i flere skalaer – </a:t>
            </a:r>
            <a:r>
              <a:rPr lang="da-DK" sz="2400" dirty="0">
                <a:solidFill>
                  <a:srgbClr val="003948"/>
                </a:solidFill>
                <a:latin typeface="Quicksand"/>
              </a:rPr>
              <a:t>erfaringer fra SOSU H i praksis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SOSU-værkstedet – selvstændig færdighedstræning og peer-to-peer undervisning som metode</a:t>
            </a:r>
            <a:endParaRPr kumimoji="0" lang="da-DK" sz="2400" b="0" i="0" u="none" strike="noStrike" kern="1200" cap="none" spc="0" normalizeH="0" baseline="0" noProof="0" dirty="0">
              <a:ln>
                <a:noFill/>
              </a:ln>
              <a:solidFill>
                <a:srgbClr val="003948"/>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da-DK" sz="2400" dirty="0">
              <a:solidFill>
                <a:srgbClr val="003948"/>
              </a:solidFill>
              <a:latin typeface="Quicksand"/>
            </a:endParaRPr>
          </a:p>
          <a:p>
            <a:pPr>
              <a:lnSpc>
                <a:spcPct val="150000"/>
              </a:lnSpc>
              <a:defRPr/>
            </a:pPr>
            <a:r>
              <a:rPr lang="da-DK" sz="2800" b="1" dirty="0">
                <a:solidFill>
                  <a:srgbClr val="003948"/>
                </a:solidFill>
                <a:latin typeface="Quicksand"/>
              </a:rPr>
              <a:t>Runde 2, kl. 14.40:</a:t>
            </a:r>
          </a:p>
          <a:p>
            <a:pPr marL="342900" indent="-342900">
              <a:lnSpc>
                <a:spcPct val="150000"/>
              </a:lnSpc>
              <a:buFont typeface="Arial" panose="020B0604020202020204" pitchFamily="34" charset="0"/>
              <a:buChar char="•"/>
              <a:defRPr/>
            </a:pPr>
            <a:r>
              <a:rPr lang="da-DK" sz="2400" dirty="0">
                <a:solidFill>
                  <a:srgbClr val="003948"/>
                </a:solidFill>
                <a:latin typeface="Quicksand"/>
              </a:rPr>
              <a:t>Facilitatorrollen i simulation</a:t>
            </a:r>
          </a:p>
          <a:p>
            <a:pPr marL="342900" indent="-342900">
              <a:lnSpc>
                <a:spcPct val="150000"/>
              </a:lnSpc>
              <a:buFont typeface="Arial" panose="020B0604020202020204" pitchFamily="34" charset="0"/>
              <a:buChar char="•"/>
              <a:defRPr/>
            </a:pPr>
            <a:r>
              <a:rPr lang="da-DK" sz="2400" dirty="0">
                <a:solidFill>
                  <a:srgbClr val="003948"/>
                </a:solidFill>
                <a:latin typeface="Quicksand"/>
              </a:rPr>
              <a:t>Simulation og VR – praksisnær læring i et trygt rum</a:t>
            </a:r>
            <a:endParaRPr lang="da-DK" sz="2400" dirty="0">
              <a:solidFill>
                <a:srgbClr val="000000"/>
              </a:solidFill>
              <a:latin typeface="Quicksand"/>
            </a:endParaRPr>
          </a:p>
          <a:p>
            <a:pPr marL="342900" lvl="0" indent="-342900">
              <a:lnSpc>
                <a:spcPct val="150000"/>
              </a:lnSpc>
              <a:buFont typeface="Arial" panose="020B0604020202020204" pitchFamily="34" charset="0"/>
              <a:buChar char="•"/>
              <a:defRPr/>
            </a:pPr>
            <a:r>
              <a:rPr lang="da-DK" sz="2400" dirty="0">
                <a:solidFill>
                  <a:srgbClr val="003948"/>
                </a:solidFill>
                <a:latin typeface="Quicksand"/>
              </a:rPr>
              <a:t>Simulation i flere skalaer – erfaringer fra SOSU H i praksis</a:t>
            </a:r>
          </a:p>
          <a:p>
            <a:pPr marL="342900" lvl="0" indent="-342900">
              <a:lnSpc>
                <a:spcPct val="150000"/>
              </a:lnSpc>
              <a:buFont typeface="Arial" panose="020B0604020202020204" pitchFamily="34" charset="0"/>
              <a:buChar char="•"/>
              <a:defRPr/>
            </a:pPr>
            <a:r>
              <a:rPr lang="da-DK" sz="2400" dirty="0">
                <a:solidFill>
                  <a:srgbClr val="003948"/>
                </a:solidFill>
                <a:latin typeface="Quicksand"/>
              </a:rPr>
              <a:t>SOSU-værkstedet – selvstændig færdighedstræning og peer-to-peer undervisning som metode</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243827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A477B2-6821-2987-5128-5D29F4C22E8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E39445E-A767-BC63-713A-AFBE0BD62505}"/>
              </a:ext>
            </a:extLst>
          </p:cNvPr>
          <p:cNvSpPr txBox="1">
            <a:spLocks/>
          </p:cNvSpPr>
          <p:nvPr/>
        </p:nvSpPr>
        <p:spPr>
          <a:xfrm>
            <a:off x="4235067" y="2367249"/>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sz="6800" b="1">
                <a:solidFill>
                  <a:srgbClr val="448F58"/>
                </a:solidFill>
              </a:rPr>
              <a:t>KAFFE</a:t>
            </a:r>
            <a:r>
              <a:rPr lang="da-DK" sz="7200" b="1">
                <a:solidFill>
                  <a:srgbClr val="448F58"/>
                </a:solidFill>
              </a:rPr>
              <a:t> </a:t>
            </a:r>
          </a:p>
        </p:txBody>
      </p:sp>
      <p:sp>
        <p:nvSpPr>
          <p:cNvPr id="5" name="Tekstfelt 4">
            <a:extLst>
              <a:ext uri="{FF2B5EF4-FFF2-40B4-BE49-F238E27FC236}">
                <a16:creationId xmlns:a16="http://schemas.microsoft.com/office/drawing/2014/main" id="{246EB2BE-FD93-C2D2-28C3-70E537FCA84D}"/>
              </a:ext>
            </a:extLst>
          </p:cNvPr>
          <p:cNvSpPr txBox="1"/>
          <p:nvPr/>
        </p:nvSpPr>
        <p:spPr>
          <a:xfrm>
            <a:off x="7609906" y="4604891"/>
            <a:ext cx="8763000" cy="1077218"/>
          </a:xfrm>
          <a:prstGeom prst="rect">
            <a:avLst/>
          </a:prstGeom>
          <a:noFill/>
        </p:spPr>
        <p:txBody>
          <a:bodyPr wrap="square">
            <a:spAutoFit/>
          </a:bodyPr>
          <a:lstStyle/>
          <a:p>
            <a:pPr lvl="1"/>
            <a:endParaRPr lang="da-DK" sz="3200">
              <a:solidFill>
                <a:schemeClr val="bg1"/>
              </a:solidFill>
              <a:latin typeface="Quicksand"/>
            </a:endParaRPr>
          </a:p>
          <a:p>
            <a:pPr lvl="1"/>
            <a:r>
              <a:rPr lang="da-DK" sz="3200">
                <a:solidFill>
                  <a:schemeClr val="bg1"/>
                </a:solidFill>
                <a:latin typeface="Quicksand"/>
              </a:rPr>
              <a:t>Opstart kl. 14.40 </a:t>
            </a:r>
          </a:p>
        </p:txBody>
      </p:sp>
      <p:pic>
        <p:nvPicPr>
          <p:cNvPr id="3" name="Billede 2">
            <a:extLst>
              <a:ext uri="{FF2B5EF4-FFF2-40B4-BE49-F238E27FC236}">
                <a16:creationId xmlns:a16="http://schemas.microsoft.com/office/drawing/2014/main" id="{A8D56AF3-C782-3077-E334-B1E077419310}"/>
              </a:ext>
            </a:extLst>
          </p:cNvPr>
          <p:cNvPicPr>
            <a:picLocks noChangeAspect="1"/>
          </p:cNvPicPr>
          <p:nvPr/>
        </p:nvPicPr>
        <p:blipFill>
          <a:blip r:embed="rId4"/>
          <a:stretch>
            <a:fillRect/>
          </a:stretch>
        </p:blipFill>
        <p:spPr>
          <a:xfrm>
            <a:off x="680337" y="1284989"/>
            <a:ext cx="7109460" cy="7109460"/>
          </a:xfrm>
          <a:prstGeom prst="rect">
            <a:avLst/>
          </a:prstGeom>
        </p:spPr>
      </p:pic>
    </p:spTree>
    <p:extLst>
      <p:ext uri="{BB962C8B-B14F-4D97-AF65-F5344CB8AC3E}">
        <p14:creationId xmlns:p14="http://schemas.microsoft.com/office/powerpoint/2010/main" val="261508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19908F08-EE75-B0DF-1DAF-1D2F360997A7}"/>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a:ln>
                  <a:noFill/>
                </a:ln>
                <a:solidFill>
                  <a:prstClr val="white"/>
                </a:solidFill>
                <a:effectLst/>
                <a:uLnTx/>
                <a:uFillTx/>
                <a:latin typeface="Quicksand Bold"/>
                <a:ea typeface="Quicksand Bold"/>
                <a:cs typeface="Quicksand Bold"/>
              </a:rPr>
              <a:t>Næste skridt for vores skole - Opgave</a:t>
            </a:r>
            <a:endPar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endParaRPr>
          </a:p>
        </p:txBody>
      </p:sp>
      <p:sp>
        <p:nvSpPr>
          <p:cNvPr id="4" name="TextBox 19">
            <a:extLst>
              <a:ext uri="{FF2B5EF4-FFF2-40B4-BE49-F238E27FC236}">
                <a16:creationId xmlns:a16="http://schemas.microsoft.com/office/drawing/2014/main" id="{9768654F-0450-A0A5-4E1A-8447FD9DF51D}"/>
              </a:ext>
            </a:extLst>
          </p:cNvPr>
          <p:cNvSpPr txBox="1"/>
          <p:nvPr/>
        </p:nvSpPr>
        <p:spPr>
          <a:xfrm>
            <a:off x="1028700" y="2827049"/>
            <a:ext cx="16449459" cy="8071440"/>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a:ln>
                  <a:noFill/>
                </a:ln>
                <a:solidFill>
                  <a:srgbClr val="003948"/>
                </a:solidFill>
                <a:effectLst/>
                <a:uLnTx/>
                <a:uFillTx/>
                <a:latin typeface="Quicksand"/>
                <a:ea typeface="+mn-ea"/>
                <a:cs typeface="+mn-cs"/>
              </a:rPr>
              <a:t>Formål: Omsæt dagens inspiration til konkrete skridt </a:t>
            </a:r>
            <a:endParaRPr kumimoji="0" lang="da-DK" sz="2800" b="1" i="0" u="none" strike="noStrike" kern="1200" cap="none" spc="0" normalizeH="0" baseline="0" noProof="0">
              <a:ln>
                <a:noFill/>
              </a:ln>
              <a:solidFill>
                <a:srgbClr val="000000"/>
              </a:solidFill>
              <a:effectLst/>
              <a:uLnTx/>
              <a:uFillTx/>
              <a:latin typeface="Quicksan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3948"/>
              </a:solidFill>
              <a:effectLst/>
              <a:uLnTx/>
              <a:uFillTx/>
              <a:latin typeface="Quicksand"/>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 Status – hvilke ressourcer og styrker har vi, som vi kan bygge videre på? (5 min)</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Skriv 3-5 nøgleord</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3948"/>
              </a:solidFill>
              <a:effectLst/>
              <a:uLnTx/>
              <a:uFillTx/>
              <a:latin typeface="Quicksand"/>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Næste skridt – hvad vil vi styrke? (10 min)</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Kompetencer</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Organisering</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Udvikling/Innovation</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Vælg 2-3 konkrete tiltag (handling-ansvarlig-tidsramme)</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da-DK" sz="2400" b="0" i="0" u="none" strike="noStrike" kern="1200" cap="none" spc="0" normalizeH="0" baseline="0" noProof="0">
                <a:ln>
                  <a:noFill/>
                </a:ln>
                <a:solidFill>
                  <a:srgbClr val="003948"/>
                </a:solidFill>
                <a:effectLst/>
                <a:uLnTx/>
                <a:uFillTx/>
                <a:latin typeface="Quicksand"/>
                <a:ea typeface="+mn-ea"/>
                <a:cs typeface="+mn-cs"/>
              </a:rPr>
              <a:t>Afslutning – Noter jeres tiltag på arket og bring det i spil på næste team/afdelingsmøde (3 min)</a:t>
            </a:r>
            <a:endParaRPr kumimoji="0" lang="da-DK" sz="24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3948"/>
              </a:solidFill>
              <a:effectLst/>
              <a:uLnTx/>
              <a:uFillTx/>
              <a:latin typeface="Quicksand" panose="020B0604020202020204" charset="0"/>
              <a:ea typeface="+mn-ea"/>
              <a:cs typeface="+mn-cs"/>
            </a:endParaRPr>
          </a:p>
        </p:txBody>
      </p:sp>
      <p:pic>
        <p:nvPicPr>
          <p:cNvPr id="3" name="Picture 2">
            <a:extLst>
              <a:ext uri="{FF2B5EF4-FFF2-40B4-BE49-F238E27FC236}">
                <a16:creationId xmlns:a16="http://schemas.microsoft.com/office/drawing/2014/main" id="{75310BA0-C18B-3D6E-8EFB-3614227ECBC3}"/>
              </a:ext>
            </a:extLst>
          </p:cNvPr>
          <p:cNvPicPr>
            <a:picLocks noChangeAspect="1"/>
          </p:cNvPicPr>
          <p:nvPr/>
        </p:nvPicPr>
        <p:blipFill>
          <a:blip r:embed="rId3"/>
          <a:stretch>
            <a:fillRect/>
          </a:stretch>
        </p:blipFill>
        <p:spPr>
          <a:xfrm>
            <a:off x="10699641" y="5139934"/>
            <a:ext cx="3167063" cy="3124200"/>
          </a:xfrm>
          <a:prstGeom prst="rect">
            <a:avLst/>
          </a:prstGeom>
        </p:spPr>
      </p:pic>
    </p:spTree>
    <p:extLst>
      <p:ext uri="{BB962C8B-B14F-4D97-AF65-F5344CB8AC3E}">
        <p14:creationId xmlns:p14="http://schemas.microsoft.com/office/powerpoint/2010/main" val="11914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5B037E-44D8-7D56-E670-60CDFCE8CC35}"/>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72CB6FEF-A75F-C564-609D-EC3A7E16C655}"/>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dirty="0">
                <a:ln>
                  <a:noFill/>
                </a:ln>
                <a:solidFill>
                  <a:prstClr val="white"/>
                </a:solidFill>
                <a:effectLst/>
                <a:uLnTx/>
                <a:uFillTx/>
                <a:latin typeface="Quicksand Bold"/>
                <a:ea typeface="Quicksand Bold"/>
                <a:cs typeface="Quicksand Bold"/>
                <a:sym typeface="Quicksand Bold"/>
              </a:rPr>
              <a:t>Film om spørgeteknikker</a:t>
            </a:r>
          </a:p>
        </p:txBody>
      </p:sp>
      <p:sp>
        <p:nvSpPr>
          <p:cNvPr id="4" name="TextBox 19">
            <a:extLst>
              <a:ext uri="{FF2B5EF4-FFF2-40B4-BE49-F238E27FC236}">
                <a16:creationId xmlns:a16="http://schemas.microsoft.com/office/drawing/2014/main" id="{CB37C8AC-82E2-ABE3-EC1C-6A7F8861CEB8}"/>
              </a:ext>
            </a:extLst>
          </p:cNvPr>
          <p:cNvSpPr txBox="1"/>
          <p:nvPr/>
        </p:nvSpPr>
        <p:spPr>
          <a:xfrm>
            <a:off x="809840" y="2649628"/>
            <a:ext cx="16449459" cy="3731791"/>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da-DK" sz="2800" b="1" dirty="0">
              <a:solidFill>
                <a:srgbClr val="003948"/>
              </a:solidFill>
              <a:latin typeface="Quicksand"/>
            </a:endParaRPr>
          </a:p>
          <a:p>
            <a:pPr marR="0" lvl="0" algn="l" defTabSz="914400" rtl="0" eaLnBrk="1" fontAlgn="base" latinLnBrk="0" hangingPunct="1">
              <a:lnSpc>
                <a:spcPct val="150000"/>
              </a:lnSpc>
              <a:spcBef>
                <a:spcPts val="0"/>
              </a:spcBef>
              <a:spcAft>
                <a:spcPts val="0"/>
              </a:spcAft>
              <a:buClrTx/>
              <a:buSzTx/>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a:lnSpc>
                <a:spcPct val="150000"/>
              </a:lnSpc>
              <a:defRPr/>
            </a:pPr>
            <a:endParaRPr lang="da-DK" sz="2400" dirty="0">
              <a:solidFill>
                <a:srgbClr val="003948"/>
              </a:solidFill>
              <a:latin typeface="Quicksand"/>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pic>
        <p:nvPicPr>
          <p:cNvPr id="6" name="Billede 5" descr="Et billede, der indeholder tekst, skærmbillede, Font/skrifttype, Grafik&#10;&#10;Indhold genereret af kunstig intelligens kan være forkert.">
            <a:extLst>
              <a:ext uri="{FF2B5EF4-FFF2-40B4-BE49-F238E27FC236}">
                <a16:creationId xmlns:a16="http://schemas.microsoft.com/office/drawing/2014/main" id="{B9858BA7-9E95-904A-7D8D-995E82261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6689" y="4294723"/>
            <a:ext cx="2138930" cy="2772766"/>
          </a:xfrm>
          <a:prstGeom prst="rect">
            <a:avLst/>
          </a:prstGeom>
        </p:spPr>
      </p:pic>
      <p:sp>
        <p:nvSpPr>
          <p:cNvPr id="7" name="Tekstfelt 6">
            <a:extLst>
              <a:ext uri="{FF2B5EF4-FFF2-40B4-BE49-F238E27FC236}">
                <a16:creationId xmlns:a16="http://schemas.microsoft.com/office/drawing/2014/main" id="{C5349F2D-336E-A9A4-A9AD-024D02235C3A}"/>
              </a:ext>
            </a:extLst>
          </p:cNvPr>
          <p:cNvSpPr txBox="1"/>
          <p:nvPr/>
        </p:nvSpPr>
        <p:spPr>
          <a:xfrm>
            <a:off x="1028700" y="2958203"/>
            <a:ext cx="9144000" cy="7707495"/>
          </a:xfrm>
          <a:prstGeom prst="rect">
            <a:avLst/>
          </a:prstGeom>
          <a:noFill/>
        </p:spPr>
        <p:txBody>
          <a:bodyPr wrap="square">
            <a:spAutoFit/>
          </a:bodyPr>
          <a:lstStyle/>
          <a:p>
            <a:pPr>
              <a:lnSpc>
                <a:spcPct val="150000"/>
              </a:lnSpc>
              <a:defRPr/>
            </a:pPr>
            <a:r>
              <a:rPr lang="da-DK" sz="2000" b="1" dirty="0">
                <a:solidFill>
                  <a:srgbClr val="003948"/>
                </a:solidFill>
                <a:latin typeface="Quicksand"/>
              </a:rPr>
              <a:t>4 film om spørgeteknikker:</a:t>
            </a:r>
          </a:p>
          <a:p>
            <a:pPr marL="342900" indent="-342900">
              <a:lnSpc>
                <a:spcPct val="150000"/>
              </a:lnSpc>
              <a:buFont typeface="Arial" panose="020B0604020202020204" pitchFamily="34" charset="0"/>
              <a:buChar char="•"/>
              <a:defRPr/>
            </a:pPr>
            <a:r>
              <a:rPr lang="da-DK" sz="1800" dirty="0">
                <a:solidFill>
                  <a:srgbClr val="003948"/>
                </a:solidFill>
                <a:latin typeface="Quicksand"/>
              </a:rPr>
              <a:t>Møllehjul</a:t>
            </a:r>
          </a:p>
          <a:p>
            <a:pPr marL="342900" indent="-342900">
              <a:lnSpc>
                <a:spcPct val="150000"/>
              </a:lnSpc>
              <a:buFont typeface="Arial" panose="020B0604020202020204" pitchFamily="34" charset="0"/>
              <a:buChar char="•"/>
              <a:defRPr/>
            </a:pPr>
            <a:r>
              <a:rPr lang="da-DK" dirty="0">
                <a:solidFill>
                  <a:srgbClr val="003948"/>
                </a:solidFill>
                <a:latin typeface="Quicksand"/>
              </a:rPr>
              <a:t>Hoved, hånd og hjerte</a:t>
            </a:r>
          </a:p>
          <a:p>
            <a:pPr marL="342900" indent="-342900">
              <a:lnSpc>
                <a:spcPct val="150000"/>
              </a:lnSpc>
              <a:buFont typeface="Arial" panose="020B0604020202020204" pitchFamily="34" charset="0"/>
              <a:buChar char="•"/>
              <a:defRPr/>
            </a:pPr>
            <a:r>
              <a:rPr lang="da-DK" sz="1800" dirty="0">
                <a:solidFill>
                  <a:srgbClr val="003948"/>
                </a:solidFill>
                <a:latin typeface="Quicksand"/>
              </a:rPr>
              <a:t>Lejrbål</a:t>
            </a:r>
          </a:p>
          <a:p>
            <a:pPr marL="342900" indent="-342900">
              <a:lnSpc>
                <a:spcPct val="150000"/>
              </a:lnSpc>
              <a:buFont typeface="Arial" panose="020B0604020202020204" pitchFamily="34" charset="0"/>
              <a:buChar char="•"/>
              <a:defRPr/>
            </a:pPr>
            <a:r>
              <a:rPr lang="da-DK" dirty="0">
                <a:solidFill>
                  <a:srgbClr val="003948"/>
                </a:solidFill>
                <a:latin typeface="Quicksand"/>
              </a:rPr>
              <a:t>Advokerende </a:t>
            </a:r>
            <a:r>
              <a:rPr lang="da-DK" dirty="0" err="1">
                <a:solidFill>
                  <a:srgbClr val="003948"/>
                </a:solidFill>
                <a:latin typeface="Quicksand"/>
              </a:rPr>
              <a:t>inquiry</a:t>
            </a:r>
            <a:endParaRPr lang="da-DK" dirty="0">
              <a:solidFill>
                <a:srgbClr val="003948"/>
              </a:solidFill>
              <a:latin typeface="Quicksand"/>
            </a:endParaRPr>
          </a:p>
          <a:p>
            <a:pPr marL="342900" indent="-342900">
              <a:lnSpc>
                <a:spcPct val="150000"/>
              </a:lnSpc>
              <a:buFont typeface="Arial" panose="020B0604020202020204" pitchFamily="34" charset="0"/>
              <a:buChar char="•"/>
              <a:defRPr/>
            </a:pPr>
            <a:endParaRPr lang="da-DK" sz="1800" dirty="0">
              <a:solidFill>
                <a:srgbClr val="003948"/>
              </a:solidFill>
              <a:latin typeface="Quicksand" panose="020B0604020202020204" charset="0"/>
            </a:endParaRPr>
          </a:p>
          <a:p>
            <a:r>
              <a:rPr lang="da-DK" dirty="0">
                <a:latin typeface="Quicksand" panose="020B0604020202020204" charset="0"/>
              </a:rPr>
              <a:t>Link til portalsiden: </a:t>
            </a:r>
            <a:r>
              <a:rPr lang="da-DK" u="sng" dirty="0">
                <a:latin typeface="Quicksand" panose="020B0604020202020204" charset="0"/>
                <a:hlinkClick r:id="rId4"/>
              </a:rPr>
              <a:t>https://videnscenterportalen.dk/vfv/spoergeteknikker-til-simulation/</a:t>
            </a:r>
            <a:r>
              <a:rPr lang="da-DK" dirty="0">
                <a:latin typeface="Quicksand" panose="020B0604020202020204" charset="0"/>
              </a:rPr>
              <a:t> </a:t>
            </a:r>
          </a:p>
          <a:p>
            <a:pPr lvl="0"/>
            <a:r>
              <a:rPr lang="da-DK" dirty="0">
                <a:latin typeface="Quicksand" panose="020B0604020202020204" charset="0"/>
              </a:rPr>
              <a:t>siden på portalen kan kun findes pt. via linket her. </a:t>
            </a:r>
          </a:p>
          <a:p>
            <a:r>
              <a:rPr lang="da-DK" dirty="0">
                <a:latin typeface="Quicksand" panose="020B0604020202020204" charset="0"/>
              </a:rPr>
              <a:t> </a:t>
            </a:r>
          </a:p>
          <a:p>
            <a:r>
              <a:rPr lang="da-DK" dirty="0">
                <a:latin typeface="Quicksand" panose="020B0604020202020204" charset="0"/>
              </a:rPr>
              <a:t>Link til </a:t>
            </a:r>
            <a:r>
              <a:rPr lang="da-DK" dirty="0" err="1">
                <a:latin typeface="Quicksand" panose="020B0604020202020204" charset="0"/>
              </a:rPr>
              <a:t>playlist</a:t>
            </a:r>
            <a:r>
              <a:rPr lang="da-DK" dirty="0">
                <a:latin typeface="Quicksand" panose="020B0604020202020204" charset="0"/>
              </a:rPr>
              <a:t>: </a:t>
            </a:r>
            <a:r>
              <a:rPr lang="da-DK" u="sng" dirty="0">
                <a:latin typeface="Quicksand" panose="020B0604020202020204" charset="0"/>
                <a:hlinkClick r:id="rId5"/>
              </a:rPr>
              <a:t>https://www.youtube.com/playlist?list=PLHvkvWRwilGV9uecjkV68HbHTHd4NScTW</a:t>
            </a:r>
            <a:r>
              <a:rPr lang="da-DK" dirty="0">
                <a:latin typeface="Quicksand" panose="020B0604020202020204" charset="0"/>
              </a:rPr>
              <a:t> </a:t>
            </a:r>
          </a:p>
          <a:p>
            <a:r>
              <a:rPr lang="da-DK" dirty="0">
                <a:latin typeface="Quicksand" panose="020B0604020202020204" charset="0"/>
              </a:rPr>
              <a:t> </a:t>
            </a:r>
          </a:p>
          <a:p>
            <a:r>
              <a:rPr lang="da-DK" dirty="0">
                <a:latin typeface="Quicksand" panose="020B0604020202020204" charset="0"/>
              </a:rPr>
              <a:t>Spørgeteknikker til simulation - Hoved, hånd og hjerte: </a:t>
            </a:r>
            <a:r>
              <a:rPr lang="da-DK" u="sng" dirty="0">
                <a:latin typeface="Quicksand" panose="020B0604020202020204" charset="0"/>
                <a:hlinkClick r:id="rId6"/>
              </a:rPr>
              <a:t>https://youtu.be/Yb5ekOoZtI8</a:t>
            </a:r>
            <a:r>
              <a:rPr lang="da-DK" dirty="0">
                <a:latin typeface="Quicksand" panose="020B0604020202020204" charset="0"/>
              </a:rPr>
              <a:t> </a:t>
            </a:r>
          </a:p>
          <a:p>
            <a:r>
              <a:rPr lang="da-DK" dirty="0">
                <a:latin typeface="Quicksand" panose="020B0604020202020204" charset="0"/>
              </a:rPr>
              <a:t> </a:t>
            </a:r>
          </a:p>
          <a:p>
            <a:r>
              <a:rPr lang="da-DK" dirty="0">
                <a:latin typeface="Quicksand" panose="020B0604020202020204" charset="0"/>
              </a:rPr>
              <a:t>Spørgeteknikker til simulation - Møllehjul: </a:t>
            </a:r>
            <a:r>
              <a:rPr lang="da-DK" u="sng" dirty="0">
                <a:latin typeface="Quicksand" panose="020B0604020202020204" charset="0"/>
                <a:hlinkClick r:id="rId7"/>
              </a:rPr>
              <a:t>https://youtu.be/VqABs0-H1U0</a:t>
            </a:r>
            <a:endParaRPr lang="da-DK" dirty="0">
              <a:latin typeface="Quicksand" panose="020B0604020202020204" charset="0"/>
            </a:endParaRPr>
          </a:p>
          <a:p>
            <a:r>
              <a:rPr lang="da-DK" dirty="0">
                <a:latin typeface="Quicksand" panose="020B0604020202020204" charset="0"/>
              </a:rPr>
              <a:t> </a:t>
            </a:r>
          </a:p>
          <a:p>
            <a:r>
              <a:rPr lang="da-DK" dirty="0">
                <a:latin typeface="Quicksand" panose="020B0604020202020204" charset="0"/>
              </a:rPr>
              <a:t>Spørgeteknikker til simulation - Lejrbål: </a:t>
            </a:r>
            <a:r>
              <a:rPr lang="da-DK" u="sng" dirty="0">
                <a:latin typeface="Quicksand" panose="020B0604020202020204" charset="0"/>
                <a:hlinkClick r:id="rId8"/>
              </a:rPr>
              <a:t>https://youtu.be/e2Pg9qu--3E</a:t>
            </a:r>
            <a:r>
              <a:rPr lang="da-DK" dirty="0">
                <a:latin typeface="Quicksand" panose="020B0604020202020204" charset="0"/>
              </a:rPr>
              <a:t> </a:t>
            </a:r>
          </a:p>
          <a:p>
            <a:r>
              <a:rPr lang="da-DK" dirty="0">
                <a:latin typeface="Quicksand" panose="020B0604020202020204" charset="0"/>
              </a:rPr>
              <a:t> </a:t>
            </a:r>
          </a:p>
          <a:p>
            <a:r>
              <a:rPr lang="da-DK" dirty="0">
                <a:latin typeface="Quicksand" panose="020B0604020202020204" charset="0"/>
              </a:rPr>
              <a:t>Spørgeteknikker til simulation - Advokerende </a:t>
            </a:r>
            <a:r>
              <a:rPr lang="da-DK" dirty="0" err="1">
                <a:latin typeface="Quicksand" panose="020B0604020202020204" charset="0"/>
              </a:rPr>
              <a:t>Inquiry</a:t>
            </a:r>
            <a:r>
              <a:rPr lang="da-DK" dirty="0">
                <a:latin typeface="Quicksand" panose="020B0604020202020204" charset="0"/>
              </a:rPr>
              <a:t>: </a:t>
            </a:r>
            <a:r>
              <a:rPr lang="da-DK" u="sng" dirty="0">
                <a:latin typeface="Quicksand" panose="020B0604020202020204" charset="0"/>
                <a:hlinkClick r:id="rId9"/>
              </a:rPr>
              <a:t>https://youtu.be/Q5fMlpRwLcA</a:t>
            </a:r>
            <a:r>
              <a:rPr lang="da-DK" dirty="0">
                <a:latin typeface="Quicksand" panose="020B0604020202020204" charset="0"/>
              </a:rPr>
              <a:t> </a:t>
            </a:r>
          </a:p>
          <a:p>
            <a:pPr marL="342900" indent="-342900">
              <a:lnSpc>
                <a:spcPct val="150000"/>
              </a:lnSpc>
              <a:buFont typeface="Arial" panose="020B0604020202020204" pitchFamily="34" charset="0"/>
              <a:buChar char="•"/>
              <a:defRPr/>
            </a:pPr>
            <a:endParaRPr lang="da-DK" sz="1800" dirty="0">
              <a:solidFill>
                <a:srgbClr val="000000"/>
              </a:solidFill>
              <a:latin typeface="Quicksand"/>
            </a:endParaRPr>
          </a:p>
        </p:txBody>
      </p:sp>
    </p:spTree>
    <p:extLst>
      <p:ext uri="{BB962C8B-B14F-4D97-AF65-F5344CB8AC3E}">
        <p14:creationId xmlns:p14="http://schemas.microsoft.com/office/powerpoint/2010/main" val="365149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7799E72-E6B5-00B6-0825-70E0DCD2F11B}"/>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6FAFC1CA-4680-CB8E-4326-525381647155}"/>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dirty="0">
                <a:ln>
                  <a:noFill/>
                </a:ln>
                <a:solidFill>
                  <a:prstClr val="white"/>
                </a:solidFill>
                <a:effectLst/>
                <a:uLnTx/>
                <a:uFillTx/>
                <a:latin typeface="Quicksand Bold"/>
                <a:ea typeface="Quicksand Bold"/>
                <a:cs typeface="Quicksand Bold"/>
                <a:sym typeface="Quicksand Bold"/>
              </a:rPr>
              <a:t>FILMPREMIERE: DEBRIEFING</a:t>
            </a:r>
          </a:p>
        </p:txBody>
      </p:sp>
      <p:sp>
        <p:nvSpPr>
          <p:cNvPr id="4" name="TextBox 19">
            <a:extLst>
              <a:ext uri="{FF2B5EF4-FFF2-40B4-BE49-F238E27FC236}">
                <a16:creationId xmlns:a16="http://schemas.microsoft.com/office/drawing/2014/main" id="{082A35EA-A937-65CF-03C8-5CB3131ADA2B}"/>
              </a:ext>
            </a:extLst>
          </p:cNvPr>
          <p:cNvSpPr txBox="1"/>
          <p:nvPr/>
        </p:nvSpPr>
        <p:spPr>
          <a:xfrm>
            <a:off x="809840" y="2649628"/>
            <a:ext cx="16449459" cy="11672426"/>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da-DK" sz="2800" b="1" dirty="0">
              <a:solidFill>
                <a:srgbClr val="003948"/>
              </a:solidFill>
              <a:latin typeface="Quicksand"/>
            </a:endParaRPr>
          </a:p>
          <a:p>
            <a:pPr lvl="0" fontAlgn="base">
              <a:lnSpc>
                <a:spcPct val="150000"/>
              </a:lnSpc>
              <a:defRPr/>
            </a:pPr>
            <a:r>
              <a:rPr lang="da-DK" sz="3200" b="1" dirty="0">
                <a:solidFill>
                  <a:srgbClr val="003948"/>
                </a:solidFill>
                <a:latin typeface="Quicksand"/>
              </a:rPr>
              <a:t>3 film om debriefing    									 Samlet playliste </a:t>
            </a:r>
          </a:p>
          <a:p>
            <a:pPr lvl="0" fontAlgn="base">
              <a:lnSpc>
                <a:spcPct val="150000"/>
              </a:lnSpc>
              <a:defRPr/>
            </a:pPr>
            <a:r>
              <a:rPr lang="da-DK" sz="3200" b="1" dirty="0">
                <a:solidFill>
                  <a:srgbClr val="003948"/>
                </a:solidFill>
                <a:latin typeface="Quicksand"/>
              </a:rPr>
              <a:t> </a:t>
            </a: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da-DK" sz="2800" dirty="0">
                <a:solidFill>
                  <a:srgbClr val="003948"/>
                </a:solidFill>
                <a:latin typeface="Quicksand"/>
              </a:rPr>
              <a:t>Beskrivelsesfasen</a:t>
            </a:r>
          </a:p>
          <a:p>
            <a:pPr marR="0" lvl="0" algn="l" defTabSz="914400" rtl="0" eaLnBrk="1" fontAlgn="base" latinLnBrk="0" hangingPunct="1">
              <a:lnSpc>
                <a:spcPct val="150000"/>
              </a:lnSpc>
              <a:spcBef>
                <a:spcPts val="0"/>
              </a:spcBef>
              <a:spcAft>
                <a:spcPts val="0"/>
              </a:spcAft>
              <a:buClrTx/>
              <a:buSzTx/>
              <a:tabLst/>
              <a:defRPr/>
            </a:pPr>
            <a:endParaRPr lang="da-DK" sz="2800" dirty="0">
              <a:solidFill>
                <a:srgbClr val="003948"/>
              </a:solidFill>
              <a:latin typeface="Quicksand"/>
            </a:endParaRPr>
          </a:p>
          <a:p>
            <a:pPr marR="0" lvl="0" algn="l" defTabSz="914400" rtl="0" eaLnBrk="1" fontAlgn="base" latinLnBrk="0" hangingPunct="1">
              <a:lnSpc>
                <a:spcPct val="150000"/>
              </a:lnSpc>
              <a:spcBef>
                <a:spcPts val="0"/>
              </a:spcBef>
              <a:spcAft>
                <a:spcPts val="0"/>
              </a:spcAft>
              <a:buClrTx/>
              <a:buSzTx/>
              <a:tabLst/>
              <a:defRPr/>
            </a:pPr>
            <a:endParaRPr lang="da-DK" sz="2800" dirty="0">
              <a:solidFill>
                <a:srgbClr val="003948"/>
              </a:solidFill>
              <a:latin typeface="Quicksand"/>
            </a:endParaRP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da-DK" sz="2800" dirty="0">
                <a:solidFill>
                  <a:srgbClr val="003948"/>
                </a:solidFill>
                <a:latin typeface="Quicksand"/>
              </a:rPr>
              <a:t>Analysefasen</a:t>
            </a: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da-DK" sz="2800" dirty="0">
              <a:solidFill>
                <a:srgbClr val="003948"/>
              </a:solidFill>
              <a:latin typeface="Quicksand"/>
            </a:endParaRPr>
          </a:p>
          <a:p>
            <a:pPr lvl="8" fontAlgn="base">
              <a:lnSpc>
                <a:spcPct val="150000"/>
              </a:lnSpc>
              <a:defRPr/>
            </a:pPr>
            <a:r>
              <a:rPr lang="da-DK" sz="2800" dirty="0">
                <a:solidFill>
                  <a:srgbClr val="003948"/>
                </a:solidFill>
                <a:latin typeface="Quicksand"/>
              </a:rPr>
              <a:t>								</a:t>
            </a:r>
            <a:r>
              <a:rPr lang="da-DK" sz="1200" u="sng" dirty="0">
                <a:hlinkClick r:id="rId4"/>
              </a:rPr>
              <a:t>https://www.youtube.com/playlist?list=PLHvkvWRwilGUhkMlbhi-9FXzeNjGNC9kL</a:t>
            </a:r>
            <a:r>
              <a:rPr lang="da-DK" sz="1200" dirty="0"/>
              <a:t> </a:t>
            </a:r>
            <a:endParaRPr lang="da-DK" sz="1200" dirty="0">
              <a:solidFill>
                <a:srgbClr val="003948"/>
              </a:solidFill>
              <a:latin typeface="Quicksand"/>
            </a:endParaRP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da-DK" sz="2800" dirty="0">
                <a:solidFill>
                  <a:srgbClr val="003948"/>
                </a:solidFill>
                <a:latin typeface="Quicksand"/>
              </a:rPr>
              <a:t>Anvendelsesfasen</a:t>
            </a:r>
          </a:p>
          <a:p>
            <a:pPr lvl="5" fontAlgn="base">
              <a:lnSpc>
                <a:spcPct val="150000"/>
              </a:lnSpc>
              <a:defRPr/>
            </a:pPr>
            <a:r>
              <a:rPr lang="da-DK" sz="2800" dirty="0">
                <a:solidFill>
                  <a:srgbClr val="003948"/>
                </a:solidFill>
                <a:latin typeface="Quicksand"/>
              </a:rPr>
              <a:t>																					</a:t>
            </a: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R="0" lvl="0" algn="l" defTabSz="914400" rtl="0" eaLnBrk="1" fontAlgn="base" latinLnBrk="0" hangingPunct="1">
              <a:lnSpc>
                <a:spcPct val="150000"/>
              </a:lnSpc>
              <a:spcBef>
                <a:spcPts val="0"/>
              </a:spcBef>
              <a:spcAft>
                <a:spcPts val="0"/>
              </a:spcAft>
              <a:buClrTx/>
              <a:buSzTx/>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a:lnSpc>
                <a:spcPct val="150000"/>
              </a:lnSpc>
              <a:defRPr/>
            </a:pPr>
            <a:endParaRPr lang="da-DK" sz="2400" dirty="0">
              <a:solidFill>
                <a:srgbClr val="003948"/>
              </a:solidFill>
              <a:latin typeface="Quicksand"/>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pic>
        <p:nvPicPr>
          <p:cNvPr id="3" name="Billede 2">
            <a:extLst>
              <a:ext uri="{FF2B5EF4-FFF2-40B4-BE49-F238E27FC236}">
                <a16:creationId xmlns:a16="http://schemas.microsoft.com/office/drawing/2014/main" id="{31F0C631-4A28-4D27-E18A-8866C5A78C2F}"/>
              </a:ext>
            </a:extLst>
          </p:cNvPr>
          <p:cNvPicPr>
            <a:picLocks noChangeAspect="1"/>
          </p:cNvPicPr>
          <p:nvPr/>
        </p:nvPicPr>
        <p:blipFill>
          <a:blip r:embed="rId5"/>
          <a:stretch>
            <a:fillRect/>
          </a:stretch>
        </p:blipFill>
        <p:spPr>
          <a:xfrm>
            <a:off x="7527403" y="4037110"/>
            <a:ext cx="4125565" cy="4125565"/>
          </a:xfrm>
          <a:prstGeom prst="rect">
            <a:avLst/>
          </a:prstGeom>
        </p:spPr>
      </p:pic>
      <p:pic>
        <p:nvPicPr>
          <p:cNvPr id="6" name="Billede 5" descr="Et billede, der indeholder tekst, skærmbillede, Font/skrifttype, Grafik&#10;&#10;Indhold genereret af kunstig intelligens kan være forkert.">
            <a:extLst>
              <a:ext uri="{FF2B5EF4-FFF2-40B4-BE49-F238E27FC236}">
                <a16:creationId xmlns:a16="http://schemas.microsoft.com/office/drawing/2014/main" id="{9BA13CA0-29EA-6E41-2339-CA011BE1A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7348" y="3825286"/>
            <a:ext cx="1369292" cy="1775058"/>
          </a:xfrm>
          <a:prstGeom prst="rect">
            <a:avLst/>
          </a:prstGeom>
        </p:spPr>
      </p:pic>
      <p:pic>
        <p:nvPicPr>
          <p:cNvPr id="8" name="Billede 7" descr="Et billede, der indeholder tekst, skærmbillede, Font/skrifttype, kvadratisk&#10;&#10;Indhold genereret af kunstig intelligens kan være forkert.">
            <a:extLst>
              <a:ext uri="{FF2B5EF4-FFF2-40B4-BE49-F238E27FC236}">
                <a16:creationId xmlns:a16="http://schemas.microsoft.com/office/drawing/2014/main" id="{BCAF5885-D787-8860-3234-E31AA76708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7348" y="5888472"/>
            <a:ext cx="1369293" cy="1775060"/>
          </a:xfrm>
          <a:prstGeom prst="rect">
            <a:avLst/>
          </a:prstGeom>
        </p:spPr>
      </p:pic>
      <p:pic>
        <p:nvPicPr>
          <p:cNvPr id="10" name="Billede 9" descr="Et billede, der indeholder tekst, skærmbillede, Font/skrifttype, Grafik&#10;&#10;Indhold genereret af kunstig intelligens kan være forkert.">
            <a:extLst>
              <a:ext uri="{FF2B5EF4-FFF2-40B4-BE49-F238E27FC236}">
                <a16:creationId xmlns:a16="http://schemas.microsoft.com/office/drawing/2014/main" id="{090D3E48-B56C-A039-A9FE-0FB39FF91E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7348" y="8044926"/>
            <a:ext cx="1369293" cy="1775060"/>
          </a:xfrm>
          <a:prstGeom prst="rect">
            <a:avLst/>
          </a:prstGeom>
        </p:spPr>
      </p:pic>
      <p:pic>
        <p:nvPicPr>
          <p:cNvPr id="11" name="Billede 10">
            <a:extLst>
              <a:ext uri="{FF2B5EF4-FFF2-40B4-BE49-F238E27FC236}">
                <a16:creationId xmlns:a16="http://schemas.microsoft.com/office/drawing/2014/main" id="{4B32F3D1-A916-20BF-F15A-7E4A2584CCC5}"/>
              </a:ext>
            </a:extLst>
          </p:cNvPr>
          <p:cNvPicPr>
            <a:picLocks noChangeAspect="1"/>
          </p:cNvPicPr>
          <p:nvPr/>
        </p:nvPicPr>
        <p:blipFill>
          <a:blip r:embed="rId9"/>
          <a:stretch>
            <a:fillRect/>
          </a:stretch>
        </p:blipFill>
        <p:spPr>
          <a:xfrm>
            <a:off x="12764203" y="4153432"/>
            <a:ext cx="2611135" cy="3384901"/>
          </a:xfrm>
          <a:prstGeom prst="rect">
            <a:avLst/>
          </a:prstGeom>
        </p:spPr>
      </p:pic>
    </p:spTree>
    <p:extLst>
      <p:ext uri="{BB962C8B-B14F-4D97-AF65-F5344CB8AC3E}">
        <p14:creationId xmlns:p14="http://schemas.microsoft.com/office/powerpoint/2010/main" val="397046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E874D44-D85A-B8BD-D969-2160E2A2E17B}"/>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AE19A990-E81E-5129-CB8D-1FF4E84D56F4}"/>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Simulation i 2026</a:t>
            </a:r>
          </a:p>
        </p:txBody>
      </p:sp>
      <p:sp>
        <p:nvSpPr>
          <p:cNvPr id="4" name="TextBox 19">
            <a:extLst>
              <a:ext uri="{FF2B5EF4-FFF2-40B4-BE49-F238E27FC236}">
                <a16:creationId xmlns:a16="http://schemas.microsoft.com/office/drawing/2014/main" id="{5DD2986F-06DC-BC57-116E-660138C551F8}"/>
              </a:ext>
            </a:extLst>
          </p:cNvPr>
          <p:cNvSpPr txBox="1"/>
          <p:nvPr/>
        </p:nvSpPr>
        <p:spPr>
          <a:xfrm>
            <a:off x="809840" y="2649628"/>
            <a:ext cx="16449459" cy="8163773"/>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da-DK" sz="2800" b="1" dirty="0">
                <a:solidFill>
                  <a:srgbClr val="003948"/>
                </a:solidFill>
                <a:latin typeface="Quicksand"/>
              </a:rPr>
              <a:t>Aktiviteter</a:t>
            </a:r>
            <a:r>
              <a:rPr kumimoji="0" lang="da-DK" sz="2800" b="1" i="0" u="none" strike="noStrike" kern="1200" cap="none" spc="0" normalizeH="0" baseline="0" noProof="0" dirty="0">
                <a:ln>
                  <a:noFill/>
                </a:ln>
                <a:solidFill>
                  <a:srgbClr val="003948"/>
                </a:solidFill>
                <a:effectLst/>
                <a:uLnTx/>
                <a:uFillTx/>
                <a:latin typeface="Quicksand"/>
                <a:ea typeface="+mn-ea"/>
                <a:cs typeface="+mn-cs"/>
              </a:rPr>
              <a:t>:</a:t>
            </a:r>
          </a:p>
          <a:p>
            <a:pPr marL="0" marR="0" lvl="0" indent="0" algn="l" defTabSz="914400" rtl="0" eaLnBrk="1" fontAlgn="base" latinLnBrk="0" hangingPunct="1">
              <a:lnSpc>
                <a:spcPct val="150000"/>
              </a:lnSpc>
              <a:spcBef>
                <a:spcPts val="0"/>
              </a:spcBef>
              <a:spcAft>
                <a:spcPts val="0"/>
              </a:spcAft>
              <a:buClrTx/>
              <a:buSzTx/>
              <a:buFontTx/>
              <a:buNone/>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Kvalitetssikring og udvikling af simulation på Videnscenterportalen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Simulationsnetværk </a:t>
            </a:r>
          </a:p>
          <a:p>
            <a:pPr marL="800100" lvl="1" indent="-342900">
              <a:lnSpc>
                <a:spcPct val="150000"/>
              </a:lnSpc>
              <a:buFont typeface="Arial" panose="020B0604020202020204" pitchFamily="34" charset="0"/>
              <a:buChar char="•"/>
              <a:defRPr/>
            </a:pPr>
            <a:r>
              <a:rPr lang="da-DK" sz="2400" dirty="0">
                <a:solidFill>
                  <a:srgbClr val="003948"/>
                </a:solidFill>
                <a:latin typeface="Quicksand"/>
              </a:rPr>
              <a:t>Vi planlægge 3 virtuelle møder og 1 fysisk møde/konference</a:t>
            </a:r>
          </a:p>
          <a:p>
            <a:pPr marL="1257300" lvl="2" indent="-342900">
              <a:lnSpc>
                <a:spcPct val="150000"/>
              </a:lnSpc>
              <a:buFont typeface="Arial" panose="020B0604020202020204" pitchFamily="34" charset="0"/>
              <a:buChar char="•"/>
              <a:defRPr/>
            </a:pPr>
            <a:r>
              <a:rPr lang="da-DK" sz="2400" dirty="0">
                <a:solidFill>
                  <a:srgbClr val="003948"/>
                </a:solidFill>
                <a:latin typeface="Quicksand"/>
              </a:rPr>
              <a:t>Næste møde er virtuelt </a:t>
            </a:r>
            <a:r>
              <a:rPr lang="da-DK" sz="2400" b="1" dirty="0">
                <a:solidFill>
                  <a:srgbClr val="003948"/>
                </a:solidFill>
                <a:latin typeface="Quicksand"/>
              </a:rPr>
              <a:t>11.3 kl. 14.00-15.30</a:t>
            </a:r>
          </a:p>
          <a:p>
            <a:pPr marL="342900" indent="-342900">
              <a:lnSpc>
                <a:spcPct val="150000"/>
              </a:lnSpc>
              <a:buFont typeface="Arial" panose="020B0604020202020204" pitchFamily="34" charset="0"/>
              <a:buChar char="•"/>
              <a:defRPr/>
            </a:pPr>
            <a:r>
              <a:rPr lang="da-DK" sz="2400" dirty="0">
                <a:solidFill>
                  <a:srgbClr val="003948"/>
                </a:solidFill>
                <a:latin typeface="Quicksand"/>
              </a:rPr>
              <a:t>Drejebog for etablering af figurantkorps</a:t>
            </a:r>
          </a:p>
          <a:p>
            <a:pPr marL="342900" indent="-342900">
              <a:lnSpc>
                <a:spcPct val="150000"/>
              </a:lnSpc>
              <a:buFont typeface="Arial" panose="020B0604020202020204" pitchFamily="34" charset="0"/>
              <a:buChar char="•"/>
              <a:defRPr/>
            </a:pPr>
            <a:r>
              <a:rPr lang="da-DK" sz="2400" dirty="0">
                <a:solidFill>
                  <a:srgbClr val="003948"/>
                </a:solidFill>
                <a:latin typeface="Quicksand"/>
              </a:rPr>
              <a:t>Kompetenceudvikling, undervisningsfilm, inspirationsoplæg på skoler mm</a:t>
            </a:r>
          </a:p>
          <a:p>
            <a:pPr marL="342900" indent="-342900">
              <a:lnSpc>
                <a:spcPct val="150000"/>
              </a:lnSpc>
              <a:buFont typeface="Arial" panose="020B0604020202020204" pitchFamily="34" charset="0"/>
              <a:buChar char="•"/>
              <a:defRPr/>
            </a:pPr>
            <a:endParaRPr lang="da-DK" sz="2400" dirty="0">
              <a:solidFill>
                <a:srgbClr val="003948"/>
              </a:solidFill>
              <a:latin typeface="Quicksand"/>
            </a:endParaRPr>
          </a:p>
          <a:p>
            <a:pPr>
              <a:lnSpc>
                <a:spcPct val="150000"/>
              </a:lnSpc>
              <a:defRPr/>
            </a:pPr>
            <a:r>
              <a:rPr lang="da-DK" sz="2400" b="1" dirty="0">
                <a:solidFill>
                  <a:srgbClr val="003948"/>
                </a:solidFill>
                <a:latin typeface="Quicksand"/>
              </a:rPr>
              <a:t>Inspiration fra jer – skriv jeres tanker på plakaterne</a:t>
            </a:r>
          </a:p>
          <a:p>
            <a:pPr>
              <a:lnSpc>
                <a:spcPct val="150000"/>
              </a:lnSpc>
              <a:defRPr/>
            </a:pPr>
            <a:endParaRPr lang="da-DK" sz="2400" dirty="0">
              <a:solidFill>
                <a:srgbClr val="003948"/>
              </a:solidFill>
              <a:latin typeface="Quicksand"/>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1957762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Simulation - Beskriv, Analyser og anvendelsefase">
            <a:hlinkClick r:id="" action="ppaction://media"/>
            <a:extLst>
              <a:ext uri="{FF2B5EF4-FFF2-40B4-BE49-F238E27FC236}">
                <a16:creationId xmlns:a16="http://schemas.microsoft.com/office/drawing/2014/main" id="{20F7D593-B6FF-E273-0573-A45BE04562D6}"/>
              </a:ext>
            </a:extLst>
          </p:cNvPr>
          <p:cNvPicPr>
            <a:picLocks noRot="1" noChangeAspect="1"/>
          </p:cNvPicPr>
          <p:nvPr>
            <a:videoFile r:link="rId1"/>
          </p:nvPr>
        </p:nvPicPr>
        <p:blipFill>
          <a:blip r:embed="rId3"/>
          <a:stretch>
            <a:fillRect/>
          </a:stretch>
        </p:blipFill>
        <p:spPr>
          <a:xfrm>
            <a:off x="20230" y="0"/>
            <a:ext cx="18247540" cy="10309860"/>
          </a:xfrm>
          <a:prstGeom prst="rect">
            <a:avLst/>
          </a:prstGeom>
        </p:spPr>
      </p:pic>
    </p:spTree>
    <p:extLst>
      <p:ext uri="{BB962C8B-B14F-4D97-AF65-F5344CB8AC3E}">
        <p14:creationId xmlns:p14="http://schemas.microsoft.com/office/powerpoint/2010/main" val="34677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7B74030-AE99-347F-3E8A-A415494F09F0}"/>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461FCB5E-EE62-36BD-F24D-3CFFA0EF3EDB}"/>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lang="da-DK" sz="5000" b="1">
                <a:solidFill>
                  <a:prstClr val="white"/>
                </a:solidFill>
                <a:latin typeface="Quicksand Bold"/>
                <a:ea typeface="Quicksand Bold"/>
                <a:cs typeface="Quicksand Bold"/>
                <a:sym typeface="Quicksand Bold"/>
              </a:rPr>
              <a:t>Tak for i dag</a:t>
            </a:r>
            <a:endPar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endParaRPr>
          </a:p>
        </p:txBody>
      </p:sp>
      <p:sp>
        <p:nvSpPr>
          <p:cNvPr id="4" name="TextBox 19">
            <a:extLst>
              <a:ext uri="{FF2B5EF4-FFF2-40B4-BE49-F238E27FC236}">
                <a16:creationId xmlns:a16="http://schemas.microsoft.com/office/drawing/2014/main" id="{442BF5C6-3607-1F73-77C9-04350927248C}"/>
              </a:ext>
            </a:extLst>
          </p:cNvPr>
          <p:cNvSpPr txBox="1"/>
          <p:nvPr/>
        </p:nvSpPr>
        <p:spPr>
          <a:xfrm>
            <a:off x="809840" y="2649628"/>
            <a:ext cx="16449459" cy="6871112"/>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endParaRPr lang="da-DK" sz="2800" b="1" dirty="0">
              <a:solidFill>
                <a:srgbClr val="003948"/>
              </a:solidFill>
              <a:latin typeface="Quicksand"/>
            </a:endParaRPr>
          </a:p>
          <a:p>
            <a:pPr marL="0" marR="0" lvl="0" indent="0" algn="l" defTabSz="914400" rtl="0" eaLnBrk="1" fontAlgn="base" latinLnBrk="0" hangingPunct="1">
              <a:lnSpc>
                <a:spcPct val="150000"/>
              </a:lnSpc>
              <a:spcBef>
                <a:spcPts val="0"/>
              </a:spcBef>
              <a:spcAft>
                <a:spcPts val="0"/>
              </a:spcAft>
              <a:buClrTx/>
              <a:buSzTx/>
              <a:buFontTx/>
              <a:buNone/>
              <a:tabLst/>
              <a:defRPr/>
            </a:pPr>
            <a:r>
              <a:rPr lang="da-DK" sz="2800" b="1" dirty="0">
                <a:solidFill>
                  <a:srgbClr val="003948"/>
                </a:solidFill>
                <a:latin typeface="Quicksand"/>
              </a:rPr>
              <a:t>Tak for din deltagelse, vi vil sætte stor pris på at få din tilbagemelding, ved at besvare denne </a:t>
            </a:r>
            <a:r>
              <a:rPr lang="da-DK" sz="2800" b="1" dirty="0" err="1">
                <a:solidFill>
                  <a:srgbClr val="003948"/>
                </a:solidFill>
                <a:latin typeface="Quicksand"/>
              </a:rPr>
              <a:t>survey</a:t>
            </a:r>
            <a:endParaRPr lang="da-DK" sz="2800" b="1" dirty="0">
              <a:solidFill>
                <a:srgbClr val="003948"/>
              </a:solidFill>
              <a:latin typeface="Quicksand"/>
            </a:endParaRP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kumimoji="0" lang="da-DK" sz="2800" b="1" i="0" u="none" strike="noStrike" kern="1200" cap="none" spc="0" normalizeH="0" baseline="0" noProof="0" dirty="0">
                <a:ln>
                  <a:noFill/>
                </a:ln>
                <a:solidFill>
                  <a:srgbClr val="000000"/>
                </a:solidFill>
                <a:effectLst/>
                <a:uLnTx/>
                <a:uFillTx/>
                <a:latin typeface="Quicksand"/>
                <a:ea typeface="+mn-ea"/>
                <a:cs typeface="+mn-cs"/>
              </a:rPr>
              <a:t>QR kode</a:t>
            </a:r>
          </a:p>
          <a:p>
            <a:pPr>
              <a:lnSpc>
                <a:spcPct val="150000"/>
              </a:lnSpc>
              <a:defRPr/>
            </a:pPr>
            <a:endParaRPr lang="da-DK" sz="2400" dirty="0">
              <a:solidFill>
                <a:srgbClr val="003948"/>
              </a:solidFill>
              <a:latin typeface="Quicksand"/>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lang="en-US" sz="2400" b="1" dirty="0">
              <a:solidFill>
                <a:srgbClr val="003948"/>
              </a:solidFill>
              <a:latin typeface="Quicksand" panose="020B0604020202020204"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948"/>
                </a:solidFill>
                <a:effectLst/>
                <a:uLnTx/>
                <a:uFillTx/>
                <a:latin typeface="Quicksand" panose="020B0604020202020204" charset="0"/>
                <a:ea typeface="+mn-ea"/>
                <a:cs typeface="+mn-cs"/>
              </a:rPr>
              <a:t>Kontakt: Griet de Place, gdp@sosuh.dk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pic>
        <p:nvPicPr>
          <p:cNvPr id="5" name="Billede 4" descr="Et billede, der indeholder tekst, skærmbillede, Font/skrifttype, Grafik&#10;&#10;Indhold genereret af kunstig intelligens kan være forkert.">
            <a:extLst>
              <a:ext uri="{FF2B5EF4-FFF2-40B4-BE49-F238E27FC236}">
                <a16:creationId xmlns:a16="http://schemas.microsoft.com/office/drawing/2014/main" id="{EB64BC85-3D26-9BAE-31B2-7D6A550F2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870" y="4047040"/>
            <a:ext cx="4686187" cy="6074860"/>
          </a:xfrm>
          <a:prstGeom prst="rect">
            <a:avLst/>
          </a:prstGeom>
        </p:spPr>
      </p:pic>
    </p:spTree>
    <p:extLst>
      <p:ext uri="{BB962C8B-B14F-4D97-AF65-F5344CB8AC3E}">
        <p14:creationId xmlns:p14="http://schemas.microsoft.com/office/powerpoint/2010/main" val="1947648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085B235-113B-4CD6-EBBC-4799FB94D79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E0F22B9-34B2-7656-6191-8392BD379BA1}"/>
              </a:ext>
            </a:extLst>
          </p:cNvPr>
          <p:cNvSpPr txBox="1">
            <a:spLocks/>
          </p:cNvSpPr>
          <p:nvPr/>
        </p:nvSpPr>
        <p:spPr>
          <a:xfrm>
            <a:off x="2637668" y="3604617"/>
            <a:ext cx="13012661" cy="1538883"/>
          </a:xfrm>
          <a:prstGeom prst="rect">
            <a:avLst/>
          </a:prstGeom>
        </p:spPr>
        <p:txBody>
          <a:bodyPr wrap="square" lIns="0" tIns="0" rIns="0" bIns="0" rtlCol="0" anchor="t">
            <a:spAutoFit/>
          </a:bodyPr>
          <a:lstStyle/>
          <a:p>
            <a:pPr algn="ctr"/>
            <a:r>
              <a:rPr lang="en-US" sz="5000" b="1" err="1">
                <a:solidFill>
                  <a:srgbClr val="FFFFFF"/>
                </a:solidFill>
                <a:latin typeface="Quicksand Bold"/>
                <a:ea typeface="Quicksand Bold"/>
                <a:cs typeface="Quicksand Bold"/>
                <a:sym typeface="Quicksand Bold"/>
              </a:rPr>
              <a:t>Videnscenter</a:t>
            </a:r>
            <a:r>
              <a:rPr lang="en-US" sz="5000" b="1">
                <a:solidFill>
                  <a:srgbClr val="FFFFFF"/>
                </a:solidFill>
                <a:latin typeface="Quicksand Bold"/>
                <a:ea typeface="Quicksand Bold"/>
                <a:cs typeface="Quicksand Bold"/>
                <a:sym typeface="Quicksand Bold"/>
              </a:rPr>
              <a:t> for </a:t>
            </a:r>
          </a:p>
          <a:p>
            <a:pPr algn="ctr"/>
            <a:r>
              <a:rPr lang="en-US" sz="5000" b="1" err="1">
                <a:solidFill>
                  <a:srgbClr val="FFFFFF"/>
                </a:solidFill>
                <a:latin typeface="Quicksand Bold"/>
                <a:ea typeface="Quicksand Bold"/>
                <a:cs typeface="Quicksand Bold"/>
                <a:sym typeface="Quicksand Bold"/>
              </a:rPr>
              <a:t>Velfærdsteknologi</a:t>
            </a:r>
            <a:endParaRPr lang="en-US" sz="5000" b="1">
              <a:solidFill>
                <a:srgbClr val="FFFFFF"/>
              </a:solidFill>
              <a:latin typeface="Quicksand Bold"/>
              <a:ea typeface="Quicksand Bold"/>
              <a:cs typeface="Quicksand Bold"/>
              <a:sym typeface="Quicksand Bold"/>
            </a:endParaRPr>
          </a:p>
        </p:txBody>
      </p:sp>
      <p:sp>
        <p:nvSpPr>
          <p:cNvPr id="3" name="TextBox 4">
            <a:extLst>
              <a:ext uri="{FF2B5EF4-FFF2-40B4-BE49-F238E27FC236}">
                <a16:creationId xmlns:a16="http://schemas.microsoft.com/office/drawing/2014/main" id="{5AC10005-0D07-AC5F-9F9C-2BF92CD5DE26}"/>
              </a:ext>
            </a:extLst>
          </p:cNvPr>
          <p:cNvSpPr txBox="1">
            <a:spLocks/>
          </p:cNvSpPr>
          <p:nvPr/>
        </p:nvSpPr>
        <p:spPr>
          <a:xfrm>
            <a:off x="3901849" y="6050565"/>
            <a:ext cx="10484300" cy="461665"/>
          </a:xfrm>
          <a:prstGeom prst="rect">
            <a:avLst/>
          </a:prstGeom>
        </p:spPr>
        <p:txBody>
          <a:bodyPr lIns="0" tIns="0" rIns="0" bIns="0" rtlCol="0" anchor="t">
            <a:spAutoFit/>
          </a:bodyPr>
          <a:lstStyle/>
          <a:p>
            <a:pPr algn="ctr">
              <a:lnSpc>
                <a:spcPts val="3960"/>
              </a:lnSpc>
            </a:pPr>
            <a:r>
              <a:rPr lang="en-US" sz="2500">
                <a:solidFill>
                  <a:srgbClr val="FFFFFF"/>
                </a:solidFill>
                <a:latin typeface="Quicksand"/>
                <a:ea typeface="Quicksand"/>
                <a:cs typeface="Quicksand"/>
                <a:sym typeface="Quicksand"/>
              </a:rPr>
              <a:t>- En del </a:t>
            </a:r>
            <a:r>
              <a:rPr lang="en-US" sz="2500" err="1">
                <a:solidFill>
                  <a:srgbClr val="FFFFFF"/>
                </a:solidFill>
                <a:latin typeface="Quicksand"/>
                <a:ea typeface="Quicksand"/>
                <a:cs typeface="Quicksand"/>
                <a:sym typeface="Quicksand"/>
              </a:rPr>
              <a:t>af</a:t>
            </a:r>
            <a:r>
              <a:rPr lang="en-US" sz="2500">
                <a:solidFill>
                  <a:srgbClr val="FFFFFF"/>
                </a:solidFill>
                <a:latin typeface="Quicksand"/>
                <a:ea typeface="Quicksand"/>
                <a:cs typeface="Quicksand"/>
                <a:sym typeface="Quicksand"/>
              </a:rPr>
              <a:t> SOSU-</a:t>
            </a:r>
            <a:r>
              <a:rPr lang="en-US" sz="2500" err="1">
                <a:solidFill>
                  <a:srgbClr val="FFFFFF"/>
                </a:solidFill>
                <a:latin typeface="Quicksand"/>
                <a:ea typeface="Quicksand"/>
                <a:cs typeface="Quicksand"/>
                <a:sym typeface="Quicksand"/>
              </a:rPr>
              <a:t>skolerne</a:t>
            </a:r>
            <a:endParaRPr lang="en-US" sz="2500">
              <a:solidFill>
                <a:srgbClr val="FFFFFF"/>
              </a:solidFill>
              <a:latin typeface="Quicksand"/>
              <a:ea typeface="Quicksand"/>
              <a:cs typeface="Quicksand"/>
              <a:sym typeface="Quicksand"/>
            </a:endParaRPr>
          </a:p>
        </p:txBody>
      </p:sp>
      <p:grpSp>
        <p:nvGrpSpPr>
          <p:cNvPr id="4" name="Group 6">
            <a:extLst>
              <a:ext uri="{FF2B5EF4-FFF2-40B4-BE49-F238E27FC236}">
                <a16:creationId xmlns:a16="http://schemas.microsoft.com/office/drawing/2014/main" id="{D8AEDB2B-4C86-C9E7-EEB3-F6E06E93ABDD}"/>
              </a:ext>
            </a:extLst>
          </p:cNvPr>
          <p:cNvGrpSpPr>
            <a:grpSpLocks/>
          </p:cNvGrpSpPr>
          <p:nvPr/>
        </p:nvGrpSpPr>
        <p:grpSpPr>
          <a:xfrm>
            <a:off x="5486399" y="5431912"/>
            <a:ext cx="7315200" cy="459306"/>
            <a:chOff x="0" y="2438"/>
            <a:chExt cx="9753600" cy="612408"/>
          </a:xfrm>
        </p:grpSpPr>
        <p:sp>
          <p:nvSpPr>
            <p:cNvPr id="5" name="Freeform 7">
              <a:extLst>
                <a:ext uri="{FF2B5EF4-FFF2-40B4-BE49-F238E27FC236}">
                  <a16:creationId xmlns:a16="http://schemas.microsoft.com/office/drawing/2014/main" id="{B5133FC6-6494-E3BC-8D53-88CA1E41E6A0}"/>
                </a:ext>
              </a:extLst>
            </p:cNvPr>
            <p:cNvSpPr>
              <a:spLocks/>
            </p:cNvSpPr>
            <p:nvPr/>
          </p:nvSpPr>
          <p:spPr>
            <a:xfrm>
              <a:off x="0" y="83091"/>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grpSp>
          <p:nvGrpSpPr>
            <p:cNvPr id="6" name="Group 8">
              <a:extLst>
                <a:ext uri="{FF2B5EF4-FFF2-40B4-BE49-F238E27FC236}">
                  <a16:creationId xmlns:a16="http://schemas.microsoft.com/office/drawing/2014/main" id="{EDB03400-BE0F-84B7-D979-95110F9A4DC7}"/>
                </a:ext>
              </a:extLst>
            </p:cNvPr>
            <p:cNvGrpSpPr>
              <a:grpSpLocks/>
            </p:cNvGrpSpPr>
            <p:nvPr/>
          </p:nvGrpSpPr>
          <p:grpSpPr>
            <a:xfrm rot="5400000">
              <a:off x="4585063" y="28935"/>
              <a:ext cx="612408" cy="559414"/>
              <a:chOff x="3211" y="-38100"/>
              <a:chExt cx="806378" cy="736600"/>
            </a:xfrm>
          </p:grpSpPr>
          <p:sp>
            <p:nvSpPr>
              <p:cNvPr id="7" name="Freeform 9">
                <a:extLst>
                  <a:ext uri="{FF2B5EF4-FFF2-40B4-BE49-F238E27FC236}">
                    <a16:creationId xmlns:a16="http://schemas.microsoft.com/office/drawing/2014/main" id="{FE16E400-2909-806A-E792-5FB79C2452A4}"/>
                  </a:ext>
                </a:extLst>
              </p:cNvPr>
              <p:cNvSpPr>
                <a:spLocks/>
              </p:cNvSpPr>
              <p:nvPr/>
            </p:nvSpPr>
            <p:spPr>
              <a:xfrm>
                <a:off x="3211" y="-1"/>
                <a:ext cx="806378" cy="698499"/>
              </a:xfrm>
              <a:custGeom>
                <a:avLst/>
                <a:gdLst/>
                <a:ahLst/>
                <a:cxnLst/>
                <a:rect l="l" t="t" r="r" b="b"/>
                <a:pathLst>
                  <a:path w="806378" h="698500">
                    <a:moveTo>
                      <a:pt x="801179" y="363704"/>
                    </a:moveTo>
                    <a:lnTo>
                      <a:pt x="614799" y="684046"/>
                    </a:lnTo>
                    <a:cubicBezTo>
                      <a:pt x="609592" y="692995"/>
                      <a:pt x="600020" y="698500"/>
                      <a:pt x="589666" y="698500"/>
                    </a:cubicBezTo>
                    <a:lnTo>
                      <a:pt x="216712" y="698500"/>
                    </a:lnTo>
                    <a:cubicBezTo>
                      <a:pt x="206358" y="698500"/>
                      <a:pt x="196786" y="692995"/>
                      <a:pt x="191579" y="684046"/>
                    </a:cubicBezTo>
                    <a:lnTo>
                      <a:pt x="5199" y="363704"/>
                    </a:lnTo>
                    <a:cubicBezTo>
                      <a:pt x="0" y="354769"/>
                      <a:pt x="0" y="343731"/>
                      <a:pt x="5199" y="334796"/>
                    </a:cubicBezTo>
                    <a:lnTo>
                      <a:pt x="191579" y="14454"/>
                    </a:lnTo>
                    <a:cubicBezTo>
                      <a:pt x="196786" y="5505"/>
                      <a:pt x="206358" y="0"/>
                      <a:pt x="216712" y="0"/>
                    </a:cubicBezTo>
                    <a:lnTo>
                      <a:pt x="589666" y="0"/>
                    </a:lnTo>
                    <a:cubicBezTo>
                      <a:pt x="600020" y="0"/>
                      <a:pt x="609592" y="5505"/>
                      <a:pt x="614799" y="14454"/>
                    </a:cubicBezTo>
                    <a:lnTo>
                      <a:pt x="801179" y="334796"/>
                    </a:lnTo>
                    <a:cubicBezTo>
                      <a:pt x="806378" y="343731"/>
                      <a:pt x="806378" y="354769"/>
                      <a:pt x="801179" y="363704"/>
                    </a:cubicBezTo>
                    <a:close/>
                  </a:path>
                </a:pathLst>
              </a:custGeom>
              <a:solidFill>
                <a:srgbClr val="438E58"/>
              </a:solidFill>
              <a:ln w="47625" cap="sq">
                <a:solidFill>
                  <a:srgbClr val="438E58"/>
                </a:solidFill>
                <a:prstDash val="solid"/>
                <a:miter/>
              </a:ln>
            </p:spPr>
            <p:txBody>
              <a:bodyPr/>
              <a:lstStyle/>
              <a:p>
                <a:endParaRPr lang="da-DK"/>
              </a:p>
            </p:txBody>
          </p:sp>
          <p:sp>
            <p:nvSpPr>
              <p:cNvPr id="8" name="TextBox 10">
                <a:extLst>
                  <a:ext uri="{FF2B5EF4-FFF2-40B4-BE49-F238E27FC236}">
                    <a16:creationId xmlns:a16="http://schemas.microsoft.com/office/drawing/2014/main" id="{E3C04994-C639-4584-66CB-20F86BDEA42F}"/>
                  </a:ext>
                </a:extLst>
              </p:cNvPr>
              <p:cNvSpPr txBox="1">
                <a:spLocks/>
              </p:cNvSpPr>
              <p:nvPr/>
            </p:nvSpPr>
            <p:spPr>
              <a:xfrm>
                <a:off x="114300" y="-38100"/>
                <a:ext cx="584200" cy="736600"/>
              </a:xfrm>
              <a:prstGeom prst="rect">
                <a:avLst/>
              </a:prstGeom>
            </p:spPr>
            <p:txBody>
              <a:bodyPr lIns="50195" tIns="50195" rIns="50195" bIns="50195" rtlCol="0" anchor="ctr"/>
              <a:lstStyle/>
              <a:p>
                <a:pPr algn="ctr">
                  <a:lnSpc>
                    <a:spcPts val="2763"/>
                  </a:lnSpc>
                </a:pPr>
                <a:endParaRPr/>
              </a:p>
            </p:txBody>
          </p:sp>
        </p:grpSp>
      </p:grpSp>
      <p:sp>
        <p:nvSpPr>
          <p:cNvPr id="9" name="TextBox 11">
            <a:extLst>
              <a:ext uri="{FF2B5EF4-FFF2-40B4-BE49-F238E27FC236}">
                <a16:creationId xmlns:a16="http://schemas.microsoft.com/office/drawing/2014/main" id="{9DDF4CD0-FECF-4CA1-EAF0-181226C52413}"/>
              </a:ext>
            </a:extLst>
          </p:cNvPr>
          <p:cNvSpPr txBox="1">
            <a:spLocks/>
          </p:cNvSpPr>
          <p:nvPr/>
        </p:nvSpPr>
        <p:spPr>
          <a:xfrm>
            <a:off x="3853237" y="3191339"/>
            <a:ext cx="10828078" cy="352789"/>
          </a:xfrm>
          <a:prstGeom prst="rect">
            <a:avLst/>
          </a:prstGeom>
        </p:spPr>
        <p:txBody>
          <a:bodyPr wrap="square" lIns="0" tIns="0" rIns="0" bIns="0" rtlCol="0" anchor="t">
            <a:spAutoFit/>
          </a:bodyPr>
          <a:lstStyle/>
          <a:p>
            <a:pPr algn="ctr">
              <a:lnSpc>
                <a:spcPts val="2903"/>
              </a:lnSpc>
            </a:pPr>
            <a:r>
              <a:rPr lang="en-US" sz="2400" b="1">
                <a:solidFill>
                  <a:srgbClr val="448F58"/>
                </a:solidFill>
                <a:latin typeface="Quicksand Bold"/>
                <a:ea typeface="Quicksand Bold"/>
                <a:cs typeface="Quicksand Bold"/>
                <a:sym typeface="Quicksand Bold"/>
              </a:rPr>
              <a:t>Tak for nu </a:t>
            </a:r>
            <a:r>
              <a:rPr lang="en-US" sz="2400" b="1">
                <a:solidFill>
                  <a:srgbClr val="448F58"/>
                </a:solidFill>
                <a:latin typeface="Quicksand Bold"/>
                <a:ea typeface="Quicksand Bold"/>
                <a:cs typeface="Quicksand Bold"/>
                <a:sym typeface="Wingdings" pitchFamily="2" charset="2"/>
              </a:rPr>
              <a:t></a:t>
            </a:r>
            <a:endParaRPr lang="en-US" sz="2400" b="1">
              <a:solidFill>
                <a:srgbClr val="448F58"/>
              </a:solidFill>
              <a:latin typeface="Quicksand Bold"/>
              <a:ea typeface="Quicksand Bold"/>
              <a:cs typeface="Quicksand Bold"/>
              <a:sym typeface="Quicksand Bold"/>
            </a:endParaRPr>
          </a:p>
        </p:txBody>
      </p:sp>
    </p:spTree>
    <p:extLst>
      <p:ext uri="{BB962C8B-B14F-4D97-AF65-F5344CB8AC3E}">
        <p14:creationId xmlns:p14="http://schemas.microsoft.com/office/powerpoint/2010/main" val="208494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1262FF-A045-2EEA-AFAB-0C4E4D6D03BC}"/>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8FADEB8E-4CBA-0738-BE57-EF5F1EF21483}"/>
              </a:ext>
            </a:extLst>
          </p:cNvPr>
          <p:cNvSpPr txBox="1">
            <a:spLocks/>
          </p:cNvSpPr>
          <p:nvPr/>
        </p:nvSpPr>
        <p:spPr>
          <a:xfrm>
            <a:off x="633619" y="556592"/>
            <a:ext cx="17020761"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da-DK" sz="5000" b="1" i="0" u="none" strike="noStrike" kern="1200" cap="none" spc="0" normalizeH="0" baseline="0" noProof="0" dirty="0">
                <a:ln>
                  <a:noFill/>
                </a:ln>
                <a:solidFill>
                  <a:prstClr val="white"/>
                </a:solidFill>
                <a:effectLst/>
                <a:uLnTx/>
                <a:uFillTx/>
                <a:latin typeface="Quicksand Bold"/>
                <a:ea typeface="Quicksand Bold"/>
                <a:cs typeface="Quicksand Bold"/>
                <a:sym typeface="Quicksand Bold"/>
              </a:rPr>
              <a:t>Velkommen til Simulationsnetværk 26. november 2025</a:t>
            </a:r>
          </a:p>
        </p:txBody>
      </p:sp>
      <p:sp>
        <p:nvSpPr>
          <p:cNvPr id="4" name="TextBox 19">
            <a:extLst>
              <a:ext uri="{FF2B5EF4-FFF2-40B4-BE49-F238E27FC236}">
                <a16:creationId xmlns:a16="http://schemas.microsoft.com/office/drawing/2014/main" id="{3F289DBB-FE5C-58E4-0BF8-358F2A5C41B2}"/>
              </a:ext>
            </a:extLst>
          </p:cNvPr>
          <p:cNvSpPr txBox="1"/>
          <p:nvPr/>
        </p:nvSpPr>
        <p:spPr>
          <a:xfrm>
            <a:off x="919269" y="2649628"/>
            <a:ext cx="16449459" cy="8902437"/>
          </a:xfrm>
          <a:prstGeom prst="rect">
            <a:avLst/>
          </a:prstGeom>
        </p:spPr>
        <p:txBody>
          <a:bodyPr wrap="square" lIns="0" tIns="0" rIns="0" bIns="0" rtlCol="0" anchor="t">
            <a:spAutoFit/>
          </a:bodyPr>
          <a:lstStyle/>
          <a:p>
            <a:pPr lvl="1" fontAlgn="base">
              <a:lnSpc>
                <a:spcPct val="150000"/>
              </a:lnSpc>
              <a:defRPr/>
            </a:pPr>
            <a:r>
              <a:rPr lang="da-DK" sz="2800" dirty="0">
                <a:solidFill>
                  <a:srgbClr val="003948"/>
                </a:solidFill>
                <a:latin typeface="Quicksand"/>
              </a:rPr>
              <a:t>I dag er 8 skoler repræsenteret</a:t>
            </a:r>
            <a:r>
              <a:rPr kumimoji="0" lang="da-DK" sz="2800" i="0" u="none" strike="noStrike" kern="1200" cap="none" spc="0" normalizeH="0" baseline="0" noProof="0" dirty="0">
                <a:ln>
                  <a:noFill/>
                </a:ln>
                <a:solidFill>
                  <a:srgbClr val="003948"/>
                </a:solidFill>
                <a:effectLst/>
                <a:uLnTx/>
                <a:uFillTx/>
                <a:latin typeface="Quicksand"/>
                <a:ea typeface="+mn-ea"/>
                <a:cs typeface="+mn-cs"/>
              </a:rPr>
              <a:t>:</a:t>
            </a:r>
          </a:p>
          <a:p>
            <a:pPr marL="1371600" lvl="2" indent="-457200" fontAlgn="base">
              <a:lnSpc>
                <a:spcPct val="150000"/>
              </a:lnSpc>
              <a:buFont typeface="Arial" panose="020B0604020202020204" pitchFamily="34" charset="0"/>
              <a:buChar char="•"/>
              <a:defRPr/>
            </a:pPr>
            <a:r>
              <a:rPr lang="da-DK" sz="2800" dirty="0">
                <a:solidFill>
                  <a:srgbClr val="003948"/>
                </a:solidFill>
                <a:latin typeface="Quicksand"/>
              </a:rPr>
              <a:t>SOSU Nord</a:t>
            </a:r>
          </a:p>
          <a:p>
            <a:pPr marL="1371600" lvl="2" indent="-457200" fontAlgn="base">
              <a:lnSpc>
                <a:spcPct val="150000"/>
              </a:lnSpc>
              <a:buFont typeface="Arial" panose="020B0604020202020204" pitchFamily="34" charset="0"/>
              <a:buChar char="•"/>
              <a:defRPr/>
            </a:pPr>
            <a:r>
              <a:rPr kumimoji="0" lang="da-DK" sz="2800" i="0" u="none" strike="noStrike" kern="1200" cap="none" spc="0" normalizeH="0" baseline="0" noProof="0" dirty="0">
                <a:ln>
                  <a:noFill/>
                </a:ln>
                <a:solidFill>
                  <a:srgbClr val="003948"/>
                </a:solidFill>
                <a:effectLst/>
                <a:uLnTx/>
                <a:uFillTx/>
                <a:latin typeface="Quicksand"/>
                <a:ea typeface="+mn-ea"/>
                <a:cs typeface="+mn-cs"/>
              </a:rPr>
              <a:t>SOSU Midt- og Vestjylland</a:t>
            </a:r>
          </a:p>
          <a:p>
            <a:pPr marL="1371600" lvl="2" indent="-457200" fontAlgn="base">
              <a:lnSpc>
                <a:spcPct val="150000"/>
              </a:lnSpc>
              <a:buFont typeface="Arial" panose="020B0604020202020204" pitchFamily="34" charset="0"/>
              <a:buChar char="•"/>
              <a:defRPr/>
            </a:pPr>
            <a:r>
              <a:rPr lang="da-DK" sz="2800" dirty="0">
                <a:solidFill>
                  <a:srgbClr val="003948"/>
                </a:solidFill>
                <a:latin typeface="Quicksand"/>
              </a:rPr>
              <a:t>SOSU H</a:t>
            </a:r>
          </a:p>
          <a:p>
            <a:pPr marL="1371600" lvl="2" indent="-457200" fontAlgn="base">
              <a:lnSpc>
                <a:spcPct val="150000"/>
              </a:lnSpc>
              <a:buFont typeface="Arial" panose="020B0604020202020204" pitchFamily="34" charset="0"/>
              <a:buChar char="•"/>
              <a:defRPr/>
            </a:pPr>
            <a:r>
              <a:rPr kumimoji="0" lang="da-DK" sz="2800" i="0" u="none" strike="noStrike" kern="1200" cap="none" spc="0" normalizeH="0" baseline="0" noProof="0" dirty="0">
                <a:ln>
                  <a:noFill/>
                </a:ln>
                <a:solidFill>
                  <a:srgbClr val="003948"/>
                </a:solidFill>
                <a:effectLst/>
                <a:uLnTx/>
                <a:uFillTx/>
                <a:latin typeface="Quicksand"/>
                <a:ea typeface="+mn-ea"/>
                <a:cs typeface="+mn-cs"/>
              </a:rPr>
              <a:t>Social- og Sundhedsskolen Fyn</a:t>
            </a:r>
          </a:p>
          <a:p>
            <a:pPr marL="1371600" lvl="2" indent="-457200" fontAlgn="base">
              <a:lnSpc>
                <a:spcPct val="150000"/>
              </a:lnSpc>
              <a:buFont typeface="Arial" panose="020B0604020202020204" pitchFamily="34" charset="0"/>
              <a:buChar char="•"/>
              <a:defRPr/>
            </a:pPr>
            <a:r>
              <a:rPr lang="da-DK" sz="2800" dirty="0">
                <a:solidFill>
                  <a:srgbClr val="003948"/>
                </a:solidFill>
                <a:latin typeface="Quicksand"/>
              </a:rPr>
              <a:t>Social- og Sundhedsskolen Fredericia-Vejle-Horsens</a:t>
            </a:r>
          </a:p>
          <a:p>
            <a:pPr marL="1371600" lvl="2" indent="-457200" fontAlgn="base">
              <a:lnSpc>
                <a:spcPct val="150000"/>
              </a:lnSpc>
              <a:buFont typeface="Arial" panose="020B0604020202020204" pitchFamily="34" charset="0"/>
              <a:buChar char="•"/>
              <a:defRPr/>
            </a:pPr>
            <a:r>
              <a:rPr kumimoji="0" lang="da-DK" sz="2800" i="0" u="none" strike="noStrike" kern="1200" cap="none" spc="0" normalizeH="0" baseline="0" noProof="0" dirty="0">
                <a:ln>
                  <a:noFill/>
                </a:ln>
                <a:solidFill>
                  <a:srgbClr val="003948"/>
                </a:solidFill>
                <a:effectLst/>
                <a:uLnTx/>
                <a:uFillTx/>
                <a:latin typeface="Quicksand"/>
                <a:ea typeface="+mn-ea"/>
                <a:cs typeface="+mn-cs"/>
              </a:rPr>
              <a:t>Randers Social- og Sundhedsskole</a:t>
            </a:r>
          </a:p>
          <a:p>
            <a:pPr marL="1371600" lvl="2" indent="-457200" fontAlgn="base">
              <a:lnSpc>
                <a:spcPct val="150000"/>
              </a:lnSpc>
              <a:buFont typeface="Arial" panose="020B0604020202020204" pitchFamily="34" charset="0"/>
              <a:buChar char="•"/>
              <a:defRPr/>
            </a:pPr>
            <a:r>
              <a:rPr lang="da-DK" sz="2800" dirty="0">
                <a:solidFill>
                  <a:srgbClr val="003948"/>
                </a:solidFill>
                <a:latin typeface="Quicksand"/>
              </a:rPr>
              <a:t>SOSU Østjylland</a:t>
            </a:r>
          </a:p>
          <a:p>
            <a:pPr marL="1371600" lvl="2" indent="-457200" fontAlgn="base">
              <a:lnSpc>
                <a:spcPct val="150000"/>
              </a:lnSpc>
              <a:buFont typeface="Arial" panose="020B0604020202020204" pitchFamily="34" charset="0"/>
              <a:buChar char="•"/>
              <a:defRPr/>
            </a:pPr>
            <a:r>
              <a:rPr kumimoji="0" lang="da-DK" sz="2800" i="0" u="none" strike="noStrike" kern="1200" cap="none" spc="0" normalizeH="0" baseline="0" noProof="0" dirty="0">
                <a:ln>
                  <a:noFill/>
                </a:ln>
                <a:solidFill>
                  <a:srgbClr val="003948"/>
                </a:solidFill>
                <a:effectLst/>
                <a:uLnTx/>
                <a:uFillTx/>
                <a:latin typeface="Quicksand"/>
                <a:ea typeface="+mn-ea"/>
                <a:cs typeface="+mn-cs"/>
              </a:rPr>
              <a:t>ZBC</a:t>
            </a:r>
          </a:p>
          <a:p>
            <a:pPr marL="457200" marR="0" lvl="0" indent="-4572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da-DK" sz="2800" b="1" dirty="0">
              <a:solidFill>
                <a:srgbClr val="003948"/>
              </a:solidFill>
              <a:latin typeface="Quicksand"/>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da-DK" sz="2400" dirty="0">
              <a:solidFill>
                <a:srgbClr val="003948"/>
              </a:solidFill>
              <a:latin typeface="Quicksand"/>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216259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4A50596-2E3E-E4F9-726A-BCDF31DA5934}"/>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CC016919-CC09-8E16-F155-A2FBDEACA457}"/>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lang="da-DK" sz="5000" b="1">
                <a:solidFill>
                  <a:prstClr val="white"/>
                </a:solidFill>
                <a:latin typeface="Quicksand Bold"/>
                <a:ea typeface="Quicksand Bold"/>
                <a:cs typeface="Quicksand Bold"/>
                <a:sym typeface="Quicksand Bold"/>
              </a:rPr>
              <a:t>Simulationsnetværk</a:t>
            </a:r>
            <a:endPar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endParaRPr>
          </a:p>
        </p:txBody>
      </p:sp>
      <p:sp>
        <p:nvSpPr>
          <p:cNvPr id="4" name="TextBox 19">
            <a:extLst>
              <a:ext uri="{FF2B5EF4-FFF2-40B4-BE49-F238E27FC236}">
                <a16:creationId xmlns:a16="http://schemas.microsoft.com/office/drawing/2014/main" id="{4CE133DE-320E-189D-1EF7-0FD080DEF3B3}"/>
              </a:ext>
            </a:extLst>
          </p:cNvPr>
          <p:cNvSpPr txBox="1"/>
          <p:nvPr/>
        </p:nvSpPr>
        <p:spPr>
          <a:xfrm>
            <a:off x="809840" y="3405002"/>
            <a:ext cx="16449459" cy="4367349"/>
          </a:xfrm>
          <a:prstGeom prst="rect">
            <a:avLst/>
          </a:prstGeom>
        </p:spPr>
        <p:txBody>
          <a:bodyPr wrap="square" lIns="0" tIns="0" rIns="0" bIns="0" rtlCol="0" anchor="t">
            <a:spAutoFit/>
          </a:bodyPr>
          <a:lstStyle/>
          <a:p>
            <a:pPr>
              <a:lnSpc>
                <a:spcPct val="150000"/>
              </a:lnSpc>
              <a:defRPr/>
            </a:pPr>
            <a:r>
              <a:rPr lang="da-DK" sz="2400" b="1" dirty="0">
                <a:solidFill>
                  <a:srgbClr val="003948"/>
                </a:solidFill>
                <a:latin typeface="Quicksand"/>
              </a:rPr>
              <a:t>Præsentation af arbejdsgruppe</a:t>
            </a:r>
          </a:p>
          <a:p>
            <a:pPr marL="342900" indent="-342900">
              <a:lnSpc>
                <a:spcPct val="150000"/>
              </a:lnSpc>
              <a:buFont typeface="Arial" panose="020B0604020202020204" pitchFamily="34" charset="0"/>
              <a:buChar char="•"/>
              <a:defRPr/>
            </a:pPr>
            <a:r>
              <a:rPr lang="da-DK" sz="2400" dirty="0">
                <a:solidFill>
                  <a:srgbClr val="003948"/>
                </a:solidFill>
                <a:latin typeface="Quicksand"/>
              </a:rPr>
              <a:t>Helle Birkkjær, SOSU Nord</a:t>
            </a:r>
          </a:p>
          <a:p>
            <a:pPr marL="342900" indent="-342900">
              <a:lnSpc>
                <a:spcPct val="150000"/>
              </a:lnSpc>
              <a:buFont typeface="Arial" panose="020B0604020202020204" pitchFamily="34" charset="0"/>
              <a:buChar char="•"/>
              <a:defRPr/>
            </a:pPr>
            <a:r>
              <a:rPr lang="da-DK" sz="2400" dirty="0">
                <a:solidFill>
                  <a:srgbClr val="003948"/>
                </a:solidFill>
                <a:latin typeface="Quicksand"/>
              </a:rPr>
              <a:t>Lisa Møller Jacobsen, SOSU Østjylland</a:t>
            </a:r>
          </a:p>
          <a:p>
            <a:pPr marL="342900" indent="-342900">
              <a:lnSpc>
                <a:spcPct val="150000"/>
              </a:lnSpc>
              <a:buFont typeface="Arial" panose="020B0604020202020204" pitchFamily="34" charset="0"/>
              <a:buChar char="•"/>
              <a:defRPr/>
            </a:pPr>
            <a:r>
              <a:rPr lang="da-DK" sz="2400" dirty="0">
                <a:solidFill>
                  <a:srgbClr val="003948"/>
                </a:solidFill>
                <a:latin typeface="Quicksand"/>
              </a:rPr>
              <a:t>Marie Louise Beier Bengstrøm, Social- og Sundhedsskolen Fredericia. Vejle-Horsens</a:t>
            </a:r>
          </a:p>
          <a:p>
            <a:pPr marL="342900" indent="-342900">
              <a:lnSpc>
                <a:spcPct val="150000"/>
              </a:lnSpc>
              <a:buFont typeface="Arial" panose="020B0604020202020204" pitchFamily="34" charset="0"/>
              <a:buChar char="•"/>
              <a:defRPr/>
            </a:pPr>
            <a:r>
              <a:rPr lang="da-DK" sz="2400" dirty="0">
                <a:solidFill>
                  <a:srgbClr val="003948"/>
                </a:solidFill>
                <a:latin typeface="Quicksand"/>
              </a:rPr>
              <a:t>Camilla Bundgård, Randers Social- og Sundhedsskole</a:t>
            </a:r>
          </a:p>
          <a:p>
            <a:pPr marL="342900" indent="-342900">
              <a:lnSpc>
                <a:spcPct val="150000"/>
              </a:lnSpc>
              <a:buFont typeface="Arial" panose="020B0604020202020204" pitchFamily="34" charset="0"/>
              <a:buChar char="•"/>
              <a:defRPr/>
            </a:pPr>
            <a:r>
              <a:rPr lang="da-DK" sz="2400" dirty="0">
                <a:solidFill>
                  <a:srgbClr val="003948"/>
                </a:solidFill>
                <a:latin typeface="Quicksand"/>
              </a:rPr>
              <a:t>Griet de Place, VFV, SOSU H</a:t>
            </a:r>
          </a:p>
          <a:p>
            <a:pPr>
              <a:lnSpc>
                <a:spcPct val="150000"/>
              </a:lnSpc>
              <a:defRPr/>
            </a:pPr>
            <a:endParaRPr lang="da-DK" sz="2400" b="1" dirty="0">
              <a:solidFill>
                <a:srgbClr val="000000"/>
              </a:solidFill>
              <a:latin typeface="Quicksand"/>
            </a:endParaRPr>
          </a:p>
          <a:p>
            <a:pPr>
              <a:lnSpc>
                <a:spcPct val="150000"/>
              </a:lnSpc>
              <a:defRPr/>
            </a:pPr>
            <a:r>
              <a:rPr lang="da-DK" sz="2400" b="1" dirty="0">
                <a:solidFill>
                  <a:srgbClr val="003948"/>
                </a:solidFill>
                <a:latin typeface="Quicksand"/>
              </a:rPr>
              <a:t>74 % gav udtryk for, at det vigtigste med dette netværk, er at få mulighed for erfaringsudveksling </a:t>
            </a: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25808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6D9931-18F2-69D5-85D8-F9079F29DF85}"/>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255F5B42-41D1-6AC4-7D0E-CA421BEDA0DE}"/>
              </a:ext>
            </a:extLst>
          </p:cNvPr>
          <p:cNvSpPr txBox="1"/>
          <p:nvPr/>
        </p:nvSpPr>
        <p:spPr>
          <a:xfrm>
            <a:off x="2432299" y="0"/>
            <a:ext cx="17221200" cy="9248686"/>
          </a:xfrm>
          <a:prstGeom prst="rect">
            <a:avLst/>
          </a:prstGeom>
          <a:noFill/>
        </p:spPr>
        <p:txBody>
          <a:bodyPr wrap="square" lIns="91440" tIns="45720" rIns="91440" bIns="45720" anchor="t">
            <a:spAutoFit/>
          </a:bodyPr>
          <a:lstStyle/>
          <a:p>
            <a:pPr lvl="1"/>
            <a:endParaRPr lang="da-DK" sz="2400" dirty="0">
              <a:solidFill>
                <a:schemeClr val="bg1"/>
              </a:solidFill>
              <a:latin typeface="Quicksand"/>
            </a:endParaRPr>
          </a:p>
          <a:p>
            <a:pPr lvl="1"/>
            <a:r>
              <a:rPr lang="da-DK" sz="2400" dirty="0">
                <a:solidFill>
                  <a:schemeClr val="bg1"/>
                </a:solidFill>
                <a:latin typeface="Quicksand"/>
              </a:rPr>
              <a:t>09.30	Velkommen	</a:t>
            </a:r>
          </a:p>
          <a:p>
            <a:pPr lvl="1"/>
            <a:endParaRPr lang="da-DK" sz="2400" dirty="0">
              <a:solidFill>
                <a:schemeClr val="bg1"/>
              </a:solidFill>
              <a:latin typeface="Quicksand"/>
            </a:endParaRPr>
          </a:p>
          <a:p>
            <a:pPr lvl="1"/>
            <a:r>
              <a:rPr lang="da-DK" sz="2400" dirty="0">
                <a:solidFill>
                  <a:schemeClr val="bg1"/>
                </a:solidFill>
                <a:latin typeface="Quicksand"/>
              </a:rPr>
              <a:t>09.50	Gallery </a:t>
            </a:r>
            <a:r>
              <a:rPr lang="da-DK" sz="2400" dirty="0" err="1">
                <a:solidFill>
                  <a:schemeClr val="bg1"/>
                </a:solidFill>
                <a:latin typeface="Quicksand"/>
              </a:rPr>
              <a:t>walk</a:t>
            </a:r>
            <a:r>
              <a:rPr lang="da-DK" sz="2400" dirty="0">
                <a:solidFill>
                  <a:schemeClr val="bg1"/>
                </a:solidFill>
                <a:latin typeface="Quicksand"/>
              </a:rPr>
              <a:t> </a:t>
            </a:r>
          </a:p>
          <a:p>
            <a:pPr lvl="1"/>
            <a:endParaRPr lang="da-DK" sz="2400" dirty="0">
              <a:solidFill>
                <a:schemeClr val="bg1"/>
              </a:solidFill>
              <a:latin typeface="Quicksand"/>
            </a:endParaRPr>
          </a:p>
          <a:p>
            <a:pPr lvl="1"/>
            <a:r>
              <a:rPr lang="da-DK" sz="2400" dirty="0">
                <a:solidFill>
                  <a:schemeClr val="bg1"/>
                </a:solidFill>
                <a:latin typeface="Quicksand"/>
              </a:rPr>
              <a:t>10.35	Pause</a:t>
            </a:r>
          </a:p>
          <a:p>
            <a:pPr lvl="1"/>
            <a:r>
              <a:rPr lang="da-DK" sz="2400" dirty="0">
                <a:solidFill>
                  <a:schemeClr val="bg1"/>
                </a:solidFill>
                <a:latin typeface="Quicksand"/>
              </a:rPr>
              <a:t>	</a:t>
            </a:r>
          </a:p>
          <a:p>
            <a:pPr lvl="1"/>
            <a:r>
              <a:rPr lang="da-DK" sz="2400" dirty="0">
                <a:solidFill>
                  <a:schemeClr val="bg1"/>
                </a:solidFill>
                <a:latin typeface="Quicksand"/>
              </a:rPr>
              <a:t>10.45	Rundvisning på skolen </a:t>
            </a:r>
          </a:p>
          <a:p>
            <a:pPr lvl="1"/>
            <a:endParaRPr lang="da-DK" sz="2400" dirty="0">
              <a:solidFill>
                <a:schemeClr val="bg1"/>
              </a:solidFill>
              <a:latin typeface="Quicksand"/>
            </a:endParaRPr>
          </a:p>
          <a:p>
            <a:pPr lvl="1"/>
            <a:r>
              <a:rPr lang="da-DK" sz="2400" dirty="0">
                <a:solidFill>
                  <a:schemeClr val="bg1"/>
                </a:solidFill>
                <a:latin typeface="Quicksand"/>
              </a:rPr>
              <a:t>11.05	Oplæg og erfaringsudveksling</a:t>
            </a:r>
          </a:p>
          <a:p>
            <a:pPr lvl="1"/>
            <a:endParaRPr lang="da-DK" sz="2400" dirty="0">
              <a:solidFill>
                <a:schemeClr val="bg1"/>
              </a:solidFill>
              <a:latin typeface="Quicksand"/>
            </a:endParaRPr>
          </a:p>
          <a:p>
            <a:pPr lvl="1"/>
            <a:r>
              <a:rPr lang="da-DK" sz="2400" dirty="0">
                <a:solidFill>
                  <a:schemeClr val="bg1"/>
                </a:solidFill>
                <a:latin typeface="Quicksand"/>
              </a:rPr>
              <a:t>12.10	Frokost</a:t>
            </a:r>
          </a:p>
          <a:p>
            <a:pPr lvl="1"/>
            <a:endParaRPr lang="da-DK" sz="2400" dirty="0">
              <a:solidFill>
                <a:schemeClr val="bg1"/>
              </a:solidFill>
              <a:latin typeface="Quicksand"/>
            </a:endParaRPr>
          </a:p>
          <a:p>
            <a:pPr lvl="1"/>
            <a:r>
              <a:rPr lang="da-DK" sz="2400" dirty="0">
                <a:solidFill>
                  <a:schemeClr val="bg1"/>
                </a:solidFill>
                <a:latin typeface="Quicksand"/>
              </a:rPr>
              <a:t>12.45	Workshops </a:t>
            </a:r>
          </a:p>
          <a:p>
            <a:pPr lvl="1"/>
            <a:r>
              <a:rPr lang="da-DK" sz="2400" dirty="0">
                <a:solidFill>
                  <a:schemeClr val="bg1"/>
                </a:solidFill>
                <a:latin typeface="Quicksand"/>
              </a:rPr>
              <a:t>		1. workshoprunde kl. 12.50 – 13.35</a:t>
            </a:r>
          </a:p>
          <a:p>
            <a:pPr lvl="1"/>
            <a:r>
              <a:rPr lang="da-DK" sz="2400" dirty="0">
                <a:solidFill>
                  <a:schemeClr val="bg1"/>
                </a:solidFill>
                <a:latin typeface="Quicksand"/>
              </a:rPr>
              <a:t>		2. workshoprunde kl. 13.40 – 14.25</a:t>
            </a:r>
          </a:p>
          <a:p>
            <a:pPr lvl="1"/>
            <a:endParaRPr lang="da-DK" sz="2400" dirty="0">
              <a:solidFill>
                <a:schemeClr val="bg1"/>
              </a:solidFill>
              <a:latin typeface="Quicksand"/>
            </a:endParaRPr>
          </a:p>
          <a:p>
            <a:pPr lvl="1"/>
            <a:r>
              <a:rPr lang="da-DK" sz="2400" dirty="0">
                <a:solidFill>
                  <a:schemeClr val="bg1"/>
                </a:solidFill>
                <a:latin typeface="Quicksand"/>
              </a:rPr>
              <a:t>14.25	Kaffe og kage</a:t>
            </a:r>
          </a:p>
          <a:p>
            <a:pPr lvl="1"/>
            <a:endParaRPr lang="da-DK" sz="2400" dirty="0">
              <a:solidFill>
                <a:schemeClr val="bg1"/>
              </a:solidFill>
              <a:latin typeface="Quicksand"/>
            </a:endParaRPr>
          </a:p>
          <a:p>
            <a:pPr lvl="1"/>
            <a:r>
              <a:rPr lang="da-DK" sz="2400" dirty="0">
                <a:solidFill>
                  <a:schemeClr val="bg1"/>
                </a:solidFill>
                <a:latin typeface="Quicksand"/>
              </a:rPr>
              <a:t>14.40	Reflektion</a:t>
            </a:r>
          </a:p>
          <a:p>
            <a:pPr lvl="1"/>
            <a:r>
              <a:rPr lang="da-DK" sz="2400" dirty="0">
                <a:solidFill>
                  <a:schemeClr val="bg1"/>
                </a:solidFill>
                <a:latin typeface="Quicksand"/>
              </a:rPr>
              <a:t>	</a:t>
            </a:r>
          </a:p>
          <a:p>
            <a:pPr lvl="1"/>
            <a:r>
              <a:rPr lang="da-DK" sz="2400" dirty="0">
                <a:solidFill>
                  <a:schemeClr val="bg1"/>
                </a:solidFill>
                <a:latin typeface="Quicksand"/>
              </a:rPr>
              <a:t>15.00	Film premiere på </a:t>
            </a:r>
            <a:r>
              <a:rPr lang="da-DK" sz="2400" dirty="0" err="1">
                <a:solidFill>
                  <a:schemeClr val="bg1"/>
                </a:solidFill>
                <a:latin typeface="Quicksand"/>
              </a:rPr>
              <a:t>VFVs</a:t>
            </a:r>
            <a:r>
              <a:rPr lang="da-DK" sz="2400" dirty="0">
                <a:solidFill>
                  <a:schemeClr val="bg1"/>
                </a:solidFill>
                <a:latin typeface="Quicksand"/>
              </a:rPr>
              <a:t> nye film</a:t>
            </a:r>
          </a:p>
          <a:p>
            <a:pPr lvl="1"/>
            <a:endParaRPr lang="da-DK" sz="2400" dirty="0">
              <a:solidFill>
                <a:schemeClr val="bg1"/>
              </a:solidFill>
              <a:latin typeface="Quicksand"/>
            </a:endParaRPr>
          </a:p>
          <a:p>
            <a:pPr lvl="1"/>
            <a:r>
              <a:rPr lang="da-DK" sz="2400" dirty="0">
                <a:solidFill>
                  <a:schemeClr val="bg1"/>
                </a:solidFill>
                <a:latin typeface="Quicksand"/>
              </a:rPr>
              <a:t>15.30	Tak for i dag og kom godt hjem</a:t>
            </a:r>
          </a:p>
        </p:txBody>
      </p:sp>
      <p:sp>
        <p:nvSpPr>
          <p:cNvPr id="2" name="TextBox 12">
            <a:extLst>
              <a:ext uri="{FF2B5EF4-FFF2-40B4-BE49-F238E27FC236}">
                <a16:creationId xmlns:a16="http://schemas.microsoft.com/office/drawing/2014/main" id="{F59AFD8D-515E-24AD-6B6E-1E930D311F44}"/>
              </a:ext>
            </a:extLst>
          </p:cNvPr>
          <p:cNvSpPr txBox="1"/>
          <p:nvPr/>
        </p:nvSpPr>
        <p:spPr>
          <a:xfrm rot="5400000">
            <a:off x="9952537" y="7843613"/>
            <a:ext cx="14622402" cy="1231106"/>
          </a:xfrm>
          <a:prstGeom prst="rect">
            <a:avLst/>
          </a:prstGeom>
        </p:spPr>
        <p:txBody>
          <a:bodyPr wrap="square" lIns="0" tIns="0" rIns="0" bIns="0" rtlCol="0" anchor="t">
            <a:spAutoFit/>
          </a:bodyPr>
          <a:lstStyle/>
          <a:p>
            <a:r>
              <a:rPr lang="en-US" sz="8000" b="1">
                <a:solidFill>
                  <a:srgbClr val="FFFFFF"/>
                </a:solidFill>
                <a:latin typeface="Quicksand Bold"/>
                <a:ea typeface="Quicksand Bold"/>
                <a:cs typeface="Quicksand Bold"/>
                <a:sym typeface="Quicksand Bold"/>
              </a:rPr>
              <a:t>Program </a:t>
            </a:r>
            <a:endParaRPr lang="en-US" sz="8000" b="1">
              <a:solidFill>
                <a:srgbClr val="FFFFFF"/>
              </a:solidFill>
              <a:latin typeface="Quicksand Bold"/>
              <a:sym typeface="Quicksand Bold"/>
            </a:endParaRPr>
          </a:p>
        </p:txBody>
      </p:sp>
    </p:spTree>
    <p:extLst>
      <p:ext uri="{BB962C8B-B14F-4D97-AF65-F5344CB8AC3E}">
        <p14:creationId xmlns:p14="http://schemas.microsoft.com/office/powerpoint/2010/main" val="613487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552-AA27-33C3-96F3-8615505ACC69}"/>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7A8040B-D525-D214-5BF6-7B716135F114}"/>
              </a:ext>
            </a:extLst>
          </p:cNvPr>
          <p:cNvSpPr txBox="1">
            <a:spLocks/>
          </p:cNvSpPr>
          <p:nvPr/>
        </p:nvSpPr>
        <p:spPr>
          <a:xfrm>
            <a:off x="1028700" y="723900"/>
            <a:ext cx="162305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lang="da-DK" sz="5000" b="1">
                <a:solidFill>
                  <a:prstClr val="white"/>
                </a:solidFill>
                <a:latin typeface="Quicksand Bold"/>
                <a:ea typeface="Quicksand Bold"/>
                <a:cs typeface="Quicksand Bold"/>
                <a:sym typeface="Quicksand Bold"/>
              </a:rPr>
              <a:t>Workshops</a:t>
            </a:r>
            <a:endParaRPr kumimoji="0" lang="da-DK"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endParaRPr>
          </a:p>
        </p:txBody>
      </p:sp>
      <p:sp>
        <p:nvSpPr>
          <p:cNvPr id="4" name="TextBox 19">
            <a:extLst>
              <a:ext uri="{FF2B5EF4-FFF2-40B4-BE49-F238E27FC236}">
                <a16:creationId xmlns:a16="http://schemas.microsoft.com/office/drawing/2014/main" id="{28D294D1-58EB-8780-0E7A-06035F7DCF6C}"/>
              </a:ext>
            </a:extLst>
          </p:cNvPr>
          <p:cNvSpPr txBox="1"/>
          <p:nvPr/>
        </p:nvSpPr>
        <p:spPr>
          <a:xfrm>
            <a:off x="809840" y="2649628"/>
            <a:ext cx="16449459" cy="8163773"/>
          </a:xfrm>
          <a:prstGeom prst="rect">
            <a:avLst/>
          </a:prstGeom>
        </p:spPr>
        <p:txBody>
          <a:bodyPr wrap="square" lIns="0" tIns="0" rIns="0" bIns="0" rtlCol="0" anchor="t">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03948"/>
                </a:solidFill>
                <a:effectLst/>
                <a:uLnTx/>
                <a:uFillTx/>
                <a:latin typeface="Quicksand"/>
                <a:ea typeface="+mn-ea"/>
                <a:cs typeface="+mn-cs"/>
              </a:rPr>
              <a:t>Runde 1, kl. 12.50:</a:t>
            </a:r>
            <a:endParaRPr kumimoji="0" lang="da-DK" sz="2800" b="1" i="0" u="none" strike="noStrike" kern="1200" cap="none" spc="0" normalizeH="0" baseline="0" noProof="0" dirty="0">
              <a:ln>
                <a:noFill/>
              </a:ln>
              <a:solidFill>
                <a:srgbClr val="000000"/>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Simulation som verdensvendt undervisning indenfor pædagogisk assistent – der taler til hånd, hoved og hjerte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Refleksion i SOSU-uddannelserne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srgbClr val="003948"/>
                </a:solidFill>
                <a:effectLst/>
                <a:uLnTx/>
                <a:uFillTx/>
                <a:latin typeface="Quicksand"/>
                <a:ea typeface="+mn-ea"/>
                <a:cs typeface="+mn-cs"/>
              </a:rPr>
              <a:t>Simulation i flere skalaer – </a:t>
            </a:r>
            <a:r>
              <a:rPr lang="da-DK" sz="2400" dirty="0">
                <a:solidFill>
                  <a:srgbClr val="003948"/>
                </a:solidFill>
                <a:latin typeface="Quicksand"/>
              </a:rPr>
              <a:t>erfaringer fra SOSU H i praksis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2400" dirty="0">
                <a:solidFill>
                  <a:srgbClr val="003948"/>
                </a:solidFill>
                <a:latin typeface="Quicksand"/>
              </a:rPr>
              <a:t>SOSU-værkstedet – selvstændig færdighedstræning og peer-to-peer undervisning som metode</a:t>
            </a:r>
            <a:endParaRPr kumimoji="0" lang="da-DK" sz="2400" b="0" i="0" u="none" strike="noStrike" kern="1200" cap="none" spc="0" normalizeH="0" baseline="0" noProof="0" dirty="0">
              <a:ln>
                <a:noFill/>
              </a:ln>
              <a:solidFill>
                <a:srgbClr val="003948"/>
              </a:solidFill>
              <a:effectLst/>
              <a:uLnTx/>
              <a:uFillTx/>
              <a:latin typeface="Quicksand"/>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da-DK" sz="2400" dirty="0">
              <a:solidFill>
                <a:srgbClr val="003948"/>
              </a:solidFill>
              <a:latin typeface="Quicksand"/>
            </a:endParaRPr>
          </a:p>
          <a:p>
            <a:pPr>
              <a:lnSpc>
                <a:spcPct val="150000"/>
              </a:lnSpc>
              <a:defRPr/>
            </a:pPr>
            <a:r>
              <a:rPr lang="da-DK" sz="2800" b="1" dirty="0">
                <a:solidFill>
                  <a:srgbClr val="003948"/>
                </a:solidFill>
                <a:latin typeface="Quicksand"/>
              </a:rPr>
              <a:t>Runde 2, kl. 13.40:</a:t>
            </a:r>
          </a:p>
          <a:p>
            <a:pPr marL="342900" indent="-342900">
              <a:lnSpc>
                <a:spcPct val="150000"/>
              </a:lnSpc>
              <a:buFont typeface="Arial" panose="020B0604020202020204" pitchFamily="34" charset="0"/>
              <a:buChar char="•"/>
              <a:defRPr/>
            </a:pPr>
            <a:r>
              <a:rPr lang="da-DK" sz="2400" dirty="0">
                <a:solidFill>
                  <a:srgbClr val="003948"/>
                </a:solidFill>
                <a:latin typeface="Quicksand"/>
              </a:rPr>
              <a:t>Facilitatorrollen i simulation</a:t>
            </a:r>
          </a:p>
          <a:p>
            <a:pPr marL="342900" indent="-342900">
              <a:lnSpc>
                <a:spcPct val="150000"/>
              </a:lnSpc>
              <a:buFont typeface="Arial" panose="020B0604020202020204" pitchFamily="34" charset="0"/>
              <a:buChar char="•"/>
              <a:defRPr/>
            </a:pPr>
            <a:r>
              <a:rPr lang="da-DK" sz="2400" dirty="0">
                <a:solidFill>
                  <a:srgbClr val="003948"/>
                </a:solidFill>
                <a:latin typeface="Quicksand"/>
              </a:rPr>
              <a:t>Simulation og VR – praksisnær læring i et trygt rum</a:t>
            </a:r>
            <a:endParaRPr lang="da-DK" sz="2400" dirty="0">
              <a:solidFill>
                <a:srgbClr val="000000"/>
              </a:solidFill>
              <a:latin typeface="Quicksand"/>
            </a:endParaRPr>
          </a:p>
          <a:p>
            <a:pPr marL="342900" lvl="0" indent="-342900">
              <a:lnSpc>
                <a:spcPct val="150000"/>
              </a:lnSpc>
              <a:buFont typeface="Arial" panose="020B0604020202020204" pitchFamily="34" charset="0"/>
              <a:buChar char="•"/>
              <a:defRPr/>
            </a:pPr>
            <a:r>
              <a:rPr lang="da-DK" sz="2400" dirty="0">
                <a:solidFill>
                  <a:srgbClr val="003948"/>
                </a:solidFill>
                <a:latin typeface="Quicksand"/>
              </a:rPr>
              <a:t>Simulation i flere skalaer – erfaringer fra SOSU H i praksis</a:t>
            </a:r>
          </a:p>
          <a:p>
            <a:pPr marL="342900" lvl="0" indent="-342900">
              <a:lnSpc>
                <a:spcPct val="150000"/>
              </a:lnSpc>
              <a:buFont typeface="Arial" panose="020B0604020202020204" pitchFamily="34" charset="0"/>
              <a:buChar char="•"/>
              <a:defRPr/>
            </a:pPr>
            <a:r>
              <a:rPr lang="da-DK" sz="2400" dirty="0">
                <a:solidFill>
                  <a:srgbClr val="003948"/>
                </a:solidFill>
                <a:latin typeface="Quicksand"/>
              </a:rPr>
              <a:t>SOSU-værkstedet – selvstændig færdighedstræning og peer-to-peer undervisning som metode</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948"/>
              </a:solidFill>
              <a:effectLst/>
              <a:uLnTx/>
              <a:uFillTx/>
              <a:latin typeface="Quicksand" panose="020B0604020202020204" charset="0"/>
              <a:ea typeface="+mn-ea"/>
              <a:cs typeface="+mn-cs"/>
            </a:endParaRPr>
          </a:p>
        </p:txBody>
      </p:sp>
    </p:spTree>
    <p:extLst>
      <p:ext uri="{BB962C8B-B14F-4D97-AF65-F5344CB8AC3E}">
        <p14:creationId xmlns:p14="http://schemas.microsoft.com/office/powerpoint/2010/main" val="259332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FBA46325-4415-5951-FF8D-B8E3335BC6B2}"/>
              </a:ext>
            </a:extLst>
          </p:cNvPr>
          <p:cNvSpPr txBox="1"/>
          <p:nvPr/>
        </p:nvSpPr>
        <p:spPr>
          <a:xfrm>
            <a:off x="1028701" y="952500"/>
            <a:ext cx="4076699" cy="913712"/>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Quicksand Bold"/>
                <a:ea typeface="Quicksand Bold"/>
                <a:cs typeface="Quicksand Bold"/>
                <a:sym typeface="Quicksand Bold"/>
              </a:rPr>
              <a:t>Gallery Walk</a:t>
            </a:r>
          </a:p>
        </p:txBody>
      </p:sp>
      <p:sp>
        <p:nvSpPr>
          <p:cNvPr id="5" name="Heksagon 4">
            <a:extLst>
              <a:ext uri="{FF2B5EF4-FFF2-40B4-BE49-F238E27FC236}">
                <a16:creationId xmlns:a16="http://schemas.microsoft.com/office/drawing/2014/main" id="{92E8A567-B250-0EFC-0ADE-B5D05C12D00C}"/>
              </a:ext>
            </a:extLst>
          </p:cNvPr>
          <p:cNvSpPr>
            <a:spLocks noChangeAspect="1"/>
          </p:cNvSpPr>
          <p:nvPr/>
        </p:nvSpPr>
        <p:spPr>
          <a:xfrm rot="16200000">
            <a:off x="7148282" y="1132371"/>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6" name="Heksagon 5">
            <a:extLst>
              <a:ext uri="{FF2B5EF4-FFF2-40B4-BE49-F238E27FC236}">
                <a16:creationId xmlns:a16="http://schemas.microsoft.com/office/drawing/2014/main" id="{B3F6D9B0-0759-361F-EEAF-03526DD5B907}"/>
              </a:ext>
            </a:extLst>
          </p:cNvPr>
          <p:cNvSpPr>
            <a:spLocks noChangeAspect="1"/>
          </p:cNvSpPr>
          <p:nvPr/>
        </p:nvSpPr>
        <p:spPr>
          <a:xfrm rot="16200000">
            <a:off x="7148282" y="1994253"/>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cxnSp>
        <p:nvCxnSpPr>
          <p:cNvPr id="13" name="Lige forbindelse 12">
            <a:extLst>
              <a:ext uri="{FF2B5EF4-FFF2-40B4-BE49-F238E27FC236}">
                <a16:creationId xmlns:a16="http://schemas.microsoft.com/office/drawing/2014/main" id="{E6A11CC4-5C3D-4E78-6587-E8307FDD3ED3}"/>
              </a:ext>
            </a:extLst>
          </p:cNvPr>
          <p:cNvCxnSpPr>
            <a:cxnSpLocks/>
            <a:stCxn id="5" idx="0"/>
            <a:endCxn id="16" idx="3"/>
          </p:cNvCxnSpPr>
          <p:nvPr/>
        </p:nvCxnSpPr>
        <p:spPr>
          <a:xfrm flipH="1">
            <a:off x="7297180" y="1111042"/>
            <a:ext cx="4750" cy="2909264"/>
          </a:xfrm>
          <a:prstGeom prst="line">
            <a:avLst/>
          </a:prstGeom>
          <a:ln w="28575">
            <a:solidFill>
              <a:srgbClr val="448F58"/>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9475AEAF-12A8-08D6-C9E9-151D46625545}"/>
              </a:ext>
            </a:extLst>
          </p:cNvPr>
          <p:cNvSpPr txBox="1"/>
          <p:nvPr/>
        </p:nvSpPr>
        <p:spPr>
          <a:xfrm>
            <a:off x="7997371" y="5814768"/>
            <a:ext cx="8305800" cy="163121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Hvordan arbejder I med simulation på jeres skole?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Hvad er I optaget af i forhold til simulation på jeres skole?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Hvad ser I af muligheder fremadrettet? </a:t>
            </a:r>
          </a:p>
        </p:txBody>
      </p:sp>
      <p:sp>
        <p:nvSpPr>
          <p:cNvPr id="15" name="Heksagon 14">
            <a:extLst>
              <a:ext uri="{FF2B5EF4-FFF2-40B4-BE49-F238E27FC236}">
                <a16:creationId xmlns:a16="http://schemas.microsoft.com/office/drawing/2014/main" id="{5AFDBDDD-8D68-CC97-25BE-CA1E8BBC3EEC}"/>
              </a:ext>
            </a:extLst>
          </p:cNvPr>
          <p:cNvSpPr>
            <a:spLocks noChangeAspect="1"/>
          </p:cNvSpPr>
          <p:nvPr/>
        </p:nvSpPr>
        <p:spPr>
          <a:xfrm rot="16200000">
            <a:off x="7148279" y="2862366"/>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16" name="Heksagon 15">
            <a:extLst>
              <a:ext uri="{FF2B5EF4-FFF2-40B4-BE49-F238E27FC236}">
                <a16:creationId xmlns:a16="http://schemas.microsoft.com/office/drawing/2014/main" id="{3C8A8583-8C14-F37B-08D6-3D3B8B6E304F}"/>
              </a:ext>
            </a:extLst>
          </p:cNvPr>
          <p:cNvSpPr>
            <a:spLocks noChangeAspect="1"/>
          </p:cNvSpPr>
          <p:nvPr/>
        </p:nvSpPr>
        <p:spPr>
          <a:xfrm rot="16200000">
            <a:off x="7143532" y="3734340"/>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cxnSp>
        <p:nvCxnSpPr>
          <p:cNvPr id="3" name="Lige forbindelse 2">
            <a:extLst>
              <a:ext uri="{FF2B5EF4-FFF2-40B4-BE49-F238E27FC236}">
                <a16:creationId xmlns:a16="http://schemas.microsoft.com/office/drawing/2014/main" id="{6473669A-4595-A5A7-9738-B3A5F3FBB270}"/>
              </a:ext>
            </a:extLst>
          </p:cNvPr>
          <p:cNvCxnSpPr>
            <a:cxnSpLocks/>
          </p:cNvCxnSpPr>
          <p:nvPr/>
        </p:nvCxnSpPr>
        <p:spPr>
          <a:xfrm flipH="1">
            <a:off x="7297179" y="5698964"/>
            <a:ext cx="4750" cy="2909264"/>
          </a:xfrm>
          <a:prstGeom prst="line">
            <a:avLst/>
          </a:prstGeom>
          <a:ln w="28575">
            <a:solidFill>
              <a:srgbClr val="448F58"/>
            </a:solidFill>
          </a:ln>
        </p:spPr>
        <p:style>
          <a:lnRef idx="1">
            <a:schemeClr val="accent1"/>
          </a:lnRef>
          <a:fillRef idx="0">
            <a:schemeClr val="accent1"/>
          </a:fillRef>
          <a:effectRef idx="0">
            <a:schemeClr val="accent1"/>
          </a:effectRef>
          <a:fontRef idx="minor">
            <a:schemeClr val="tx1"/>
          </a:fontRef>
        </p:style>
      </p:cxnSp>
      <p:sp>
        <p:nvSpPr>
          <p:cNvPr id="4" name="Heksagon 3">
            <a:extLst>
              <a:ext uri="{FF2B5EF4-FFF2-40B4-BE49-F238E27FC236}">
                <a16:creationId xmlns:a16="http://schemas.microsoft.com/office/drawing/2014/main" id="{05A41F91-3885-6B9F-D75A-6FF614C0F5EC}"/>
              </a:ext>
            </a:extLst>
          </p:cNvPr>
          <p:cNvSpPr>
            <a:spLocks noChangeAspect="1"/>
          </p:cNvSpPr>
          <p:nvPr/>
        </p:nvSpPr>
        <p:spPr>
          <a:xfrm rot="16200000">
            <a:off x="7143531" y="5720293"/>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7" name="Heksagon 6">
            <a:extLst>
              <a:ext uri="{FF2B5EF4-FFF2-40B4-BE49-F238E27FC236}">
                <a16:creationId xmlns:a16="http://schemas.microsoft.com/office/drawing/2014/main" id="{FB0C95E2-5A14-1196-A13D-A5E4FB5C07CA}"/>
              </a:ext>
            </a:extLst>
          </p:cNvPr>
          <p:cNvSpPr>
            <a:spLocks noChangeAspect="1"/>
          </p:cNvSpPr>
          <p:nvPr/>
        </p:nvSpPr>
        <p:spPr>
          <a:xfrm rot="16200000">
            <a:off x="7143530" y="6617835"/>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8" name="Heksagon 7">
            <a:extLst>
              <a:ext uri="{FF2B5EF4-FFF2-40B4-BE49-F238E27FC236}">
                <a16:creationId xmlns:a16="http://schemas.microsoft.com/office/drawing/2014/main" id="{53DD83CF-04B8-79A3-E619-0977F9F4D310}"/>
              </a:ext>
            </a:extLst>
          </p:cNvPr>
          <p:cNvSpPr>
            <a:spLocks noChangeAspect="1"/>
          </p:cNvSpPr>
          <p:nvPr/>
        </p:nvSpPr>
        <p:spPr>
          <a:xfrm rot="16200000">
            <a:off x="7143531" y="7460379"/>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9" name="Heksagon 8">
            <a:extLst>
              <a:ext uri="{FF2B5EF4-FFF2-40B4-BE49-F238E27FC236}">
                <a16:creationId xmlns:a16="http://schemas.microsoft.com/office/drawing/2014/main" id="{F8920B53-0114-6CFE-EA70-9F54A03E4F24}"/>
              </a:ext>
            </a:extLst>
          </p:cNvPr>
          <p:cNvSpPr>
            <a:spLocks noChangeAspect="1"/>
          </p:cNvSpPr>
          <p:nvPr/>
        </p:nvSpPr>
        <p:spPr>
          <a:xfrm rot="16200000">
            <a:off x="7143531" y="8424571"/>
            <a:ext cx="307295" cy="264637"/>
          </a:xfrm>
          <a:prstGeom prst="hexagon">
            <a:avLst>
              <a:gd name="adj" fmla="val 29573"/>
              <a:gd name="vf" fmla="val 115470"/>
            </a:avLst>
          </a:prstGeom>
          <a:solidFill>
            <a:srgbClr val="448F58"/>
          </a:solidFill>
          <a:ln>
            <a:noFill/>
          </a:ln>
          <a:effectLst>
            <a:glow>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white"/>
              </a:solidFill>
              <a:effectLst/>
              <a:uLnTx/>
              <a:uFillTx/>
              <a:latin typeface="Quicksand Bold" panose="020B0604020202020204" charset="0"/>
              <a:ea typeface="+mn-ea"/>
              <a:cs typeface="+mn-cs"/>
            </a:endParaRPr>
          </a:p>
        </p:txBody>
      </p:sp>
      <p:sp>
        <p:nvSpPr>
          <p:cNvPr id="24" name="Tekstfelt 23">
            <a:extLst>
              <a:ext uri="{FF2B5EF4-FFF2-40B4-BE49-F238E27FC236}">
                <a16:creationId xmlns:a16="http://schemas.microsoft.com/office/drawing/2014/main" id="{7ECFBB98-2550-C95C-D84F-C25C286E8FCE}"/>
              </a:ext>
            </a:extLst>
          </p:cNvPr>
          <p:cNvSpPr txBox="1"/>
          <p:nvPr/>
        </p:nvSpPr>
        <p:spPr>
          <a:xfrm>
            <a:off x="7997371" y="1264689"/>
            <a:ext cx="8766228" cy="3170099"/>
          </a:xfrm>
          <a:prstGeom prst="rect">
            <a:avLst/>
          </a:prstGeom>
          <a:noFill/>
        </p:spPr>
        <p:txBody>
          <a:bodyPr wrap="square"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000" b="1" i="0" u="none" strike="noStrike" kern="1200" cap="none" spc="0" normalizeH="0" baseline="0" noProof="0">
                <a:ln>
                  <a:noFill/>
                </a:ln>
                <a:solidFill>
                  <a:prstClr val="black"/>
                </a:solidFill>
                <a:effectLst/>
                <a:uLnTx/>
                <a:uFillTx/>
                <a:latin typeface="Calibri"/>
                <a:ea typeface="+mn-ea"/>
                <a:cs typeface="+mn-cs"/>
              </a:rPr>
              <a:t>Del 1 – udarbejd plakat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da-DK" altLang="da-DK" sz="2000" b="0" i="0" u="none" strike="noStrike" kern="1200" cap="none" spc="0" normalizeH="0" baseline="0" noProof="0">
                <a:ln>
                  <a:noFill/>
                </a:ln>
                <a:solidFill>
                  <a:prstClr val="black"/>
                </a:solidFill>
                <a:effectLst/>
                <a:uLnTx/>
                <a:uFillTx/>
                <a:latin typeface="Calibri"/>
                <a:ea typeface="+mn-ea"/>
                <a:cs typeface="+mn-cs"/>
              </a:rPr>
              <a:t> Arbejd i skolehold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da-DK" altLang="da-DK" sz="2000" b="0" i="0" u="none" strike="noStrike" kern="1200" cap="none" spc="0" normalizeH="0" baseline="0" noProof="0">
                <a:ln>
                  <a:noFill/>
                </a:ln>
                <a:solidFill>
                  <a:prstClr val="black"/>
                </a:solidFill>
                <a:effectLst/>
                <a:uLnTx/>
                <a:uFillTx/>
                <a:latin typeface="Calibri"/>
                <a:ea typeface="+mn-ea"/>
                <a:cs typeface="+mn-cs"/>
              </a:rPr>
              <a:t> Brug både tekst og tegninger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da-DK" altLang="da-DK" sz="2000" b="0" i="0" u="none" strike="noStrike" kern="1200" cap="none" spc="0" normalizeH="0" baseline="0" noProof="0">
                <a:ln>
                  <a:noFill/>
                </a:ln>
                <a:solidFill>
                  <a:prstClr val="black"/>
                </a:solidFill>
                <a:effectLst/>
                <a:uLnTx/>
                <a:uFillTx/>
                <a:latin typeface="Calibri"/>
                <a:ea typeface="+mn-ea"/>
                <a:cs typeface="+mn-cs"/>
              </a:rPr>
              <a:t> Besvar spørgsmålene her under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Calibri"/>
                <a:ea typeface="+mn-ea"/>
                <a:cs typeface="+mn-cs"/>
              </a:rPr>
              <a:t>Del 2 – Gallery </a:t>
            </a:r>
            <a:r>
              <a:rPr kumimoji="0" lang="da-DK" sz="2000" b="1" i="0" u="none" strike="noStrike" kern="1200" cap="none" spc="0" normalizeH="0" baseline="0" noProof="0" err="1">
                <a:ln>
                  <a:noFill/>
                </a:ln>
                <a:solidFill>
                  <a:prstClr val="black"/>
                </a:solidFill>
                <a:effectLst/>
                <a:uLnTx/>
                <a:uFillTx/>
                <a:latin typeface="Calibri"/>
                <a:ea typeface="+mn-ea"/>
                <a:cs typeface="+mn-cs"/>
              </a:rPr>
              <a:t>Walk</a:t>
            </a:r>
            <a:endParaRPr kumimoji="0" lang="da-DK"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 Gå rundt i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 Se hinandens praksis og tilgange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 Uformelle samtaler og erfaringsudveksling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a:ln>
                  <a:noFill/>
                </a:ln>
                <a:solidFill>
                  <a:prstClr val="black"/>
                </a:solidFill>
                <a:effectLst/>
                <a:uLnTx/>
                <a:uFillTx/>
                <a:latin typeface="Calibri"/>
                <a:ea typeface="+mn-ea"/>
                <a:cs typeface="+mn-cs"/>
              </a:rPr>
              <a:t> Notér idéer og inspiration til egen skole</a:t>
            </a:r>
          </a:p>
        </p:txBody>
      </p:sp>
    </p:spTree>
    <p:extLst>
      <p:ext uri="{BB962C8B-B14F-4D97-AF65-F5344CB8AC3E}">
        <p14:creationId xmlns:p14="http://schemas.microsoft.com/office/powerpoint/2010/main" val="177048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0707C5C-38AF-2EC6-19E6-6C1E21C8024C}"/>
            </a:ext>
          </a:extLst>
        </p:cNvPr>
        <p:cNvGrpSpPr/>
        <p:nvPr/>
      </p:nvGrpSpPr>
      <p:grpSpPr>
        <a:xfrm>
          <a:off x="0" y="0"/>
          <a:ext cx="0" cy="0"/>
          <a:chOff x="0" y="0"/>
          <a:chExt cx="0" cy="0"/>
        </a:xfrm>
      </p:grpSpPr>
      <p:pic>
        <p:nvPicPr>
          <p:cNvPr id="2" name="Picture 2" descr="Kronograf, Kronometer, Ur, Stopur">
            <a:extLst>
              <a:ext uri="{FF2B5EF4-FFF2-40B4-BE49-F238E27FC236}">
                <a16:creationId xmlns:a16="http://schemas.microsoft.com/office/drawing/2014/main" id="{115C18B4-C3C0-3B2D-C475-249808C3006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114769" y="2851073"/>
            <a:ext cx="3501866" cy="4212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B3108EE-CD3D-30FF-A7E0-756CB0A393EC}"/>
              </a:ext>
            </a:extLst>
          </p:cNvPr>
          <p:cNvSpPr txBox="1">
            <a:spLocks/>
          </p:cNvSpPr>
          <p:nvPr/>
        </p:nvSpPr>
        <p:spPr>
          <a:xfrm>
            <a:off x="4235067" y="2367249"/>
            <a:ext cx="105156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sz="6800" b="1">
                <a:solidFill>
                  <a:srgbClr val="448F58"/>
                </a:solidFill>
              </a:rPr>
              <a:t>PAUSE</a:t>
            </a:r>
            <a:r>
              <a:rPr lang="da-DK" sz="7200" b="1">
                <a:solidFill>
                  <a:srgbClr val="448F58"/>
                </a:solidFill>
              </a:rPr>
              <a:t> </a:t>
            </a:r>
          </a:p>
        </p:txBody>
      </p:sp>
      <p:sp>
        <p:nvSpPr>
          <p:cNvPr id="5" name="Tekstfelt 4">
            <a:extLst>
              <a:ext uri="{FF2B5EF4-FFF2-40B4-BE49-F238E27FC236}">
                <a16:creationId xmlns:a16="http://schemas.microsoft.com/office/drawing/2014/main" id="{9FFF8628-393F-A960-129C-B0A21547A1B7}"/>
              </a:ext>
            </a:extLst>
          </p:cNvPr>
          <p:cNvSpPr txBox="1"/>
          <p:nvPr/>
        </p:nvSpPr>
        <p:spPr>
          <a:xfrm>
            <a:off x="7061266" y="4839719"/>
            <a:ext cx="8763000" cy="1077218"/>
          </a:xfrm>
          <a:prstGeom prst="rect">
            <a:avLst/>
          </a:prstGeom>
          <a:noFill/>
        </p:spPr>
        <p:txBody>
          <a:bodyPr wrap="square">
            <a:spAutoFit/>
          </a:bodyPr>
          <a:lstStyle/>
          <a:p>
            <a:pPr lvl="1"/>
            <a:endParaRPr lang="da-DK" sz="3200">
              <a:solidFill>
                <a:schemeClr val="bg1"/>
              </a:solidFill>
              <a:latin typeface="Quicksand"/>
            </a:endParaRPr>
          </a:p>
          <a:p>
            <a:pPr lvl="1"/>
            <a:r>
              <a:rPr lang="da-DK" sz="3200">
                <a:solidFill>
                  <a:schemeClr val="bg1"/>
                </a:solidFill>
                <a:latin typeface="Quicksand"/>
              </a:rPr>
              <a:t>Opstart kl. 11.05 </a:t>
            </a:r>
          </a:p>
        </p:txBody>
      </p:sp>
    </p:spTree>
    <p:extLst>
      <p:ext uri="{BB962C8B-B14F-4D97-AF65-F5344CB8AC3E}">
        <p14:creationId xmlns:p14="http://schemas.microsoft.com/office/powerpoint/2010/main" val="2697781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1359aabb-862c-4e11-9b32-3137ebc3cd7f" xsi:nil="true"/>
    <Invited_Members xmlns="1359aabb-862c-4e11-9b32-3137ebc3cd7f" xsi:nil="true"/>
    <Is_Collaboration_Space_Locked xmlns="1359aabb-862c-4e11-9b32-3137ebc3cd7f" xsi:nil="true"/>
    <Math_Settings xmlns="1359aabb-862c-4e11-9b32-3137ebc3cd7f" xsi:nil="true"/>
    <Self_Registration_Enabled xmlns="1359aabb-862c-4e11-9b32-3137ebc3cd7f" xsi:nil="true"/>
    <Has_Leaders_Only_SectionGroup xmlns="1359aabb-862c-4e11-9b32-3137ebc3cd7f" xsi:nil="true"/>
    <AppVersion xmlns="1359aabb-862c-4e11-9b32-3137ebc3cd7f" xsi:nil="true"/>
    <LMS_Mappings xmlns="1359aabb-862c-4e11-9b32-3137ebc3cd7f" xsi:nil="true"/>
    <IsNotebookLocked xmlns="1359aabb-862c-4e11-9b32-3137ebc3cd7f" xsi:nil="true"/>
    <Templates xmlns="1359aabb-862c-4e11-9b32-3137ebc3cd7f" xsi:nil="true"/>
    <NotebookType xmlns="1359aabb-862c-4e11-9b32-3137ebc3cd7f" xsi:nil="true"/>
    <TaxCatchAll xmlns="c5d95b09-5b29-4658-a48f-206dd4e34099" xsi:nil="true"/>
    <Owner xmlns="1359aabb-862c-4e11-9b32-3137ebc3cd7f">
      <UserInfo>
        <DisplayName/>
        <AccountId xsi:nil="true"/>
        <AccountType/>
      </UserInfo>
    </Owner>
    <Distribution_Groups xmlns="1359aabb-862c-4e11-9b32-3137ebc3cd7f" xsi:nil="true"/>
    <lcf76f155ced4ddcb4097134ff3c332f xmlns="1359aabb-862c-4e11-9b32-3137ebc3cd7f">
      <Terms xmlns="http://schemas.microsoft.com/office/infopath/2007/PartnerControls"/>
    </lcf76f155ced4ddcb4097134ff3c332f>
    <Invited_Leaders xmlns="1359aabb-862c-4e11-9b32-3137ebc3cd7f" xsi:nil="true"/>
    <DefaultSectionNames xmlns="1359aabb-862c-4e11-9b32-3137ebc3cd7f" xsi:nil="true"/>
    <Members xmlns="1359aabb-862c-4e11-9b32-3137ebc3cd7f">
      <UserInfo>
        <DisplayName/>
        <AccountId xsi:nil="true"/>
        <AccountType/>
      </UserInfo>
    </Members>
    <Member_Groups xmlns="1359aabb-862c-4e11-9b32-3137ebc3cd7f">
      <UserInfo>
        <DisplayName/>
        <AccountId xsi:nil="true"/>
        <AccountType/>
      </UserInfo>
    </Member_Groups>
    <FolderType xmlns="1359aabb-862c-4e11-9b32-3137ebc3cd7f" xsi:nil="true"/>
    <CultureName xmlns="1359aabb-862c-4e11-9b32-3137ebc3cd7f" xsi:nil="true"/>
    <Leaders xmlns="1359aabb-862c-4e11-9b32-3137ebc3cd7f">
      <UserInfo>
        <DisplayName/>
        <AccountId xsi:nil="true"/>
        <AccountType/>
      </UserInfo>
    </Lead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0AA4573A89B3428B662CCF6757FD2D" ma:contentTypeVersion="39" ma:contentTypeDescription="Create a new document." ma:contentTypeScope="" ma:versionID="9251acbc511cfc4597215cef03403ba3">
  <xsd:schema xmlns:xsd="http://www.w3.org/2001/XMLSchema" xmlns:xs="http://www.w3.org/2001/XMLSchema" xmlns:p="http://schemas.microsoft.com/office/2006/metadata/properties" xmlns:ns2="1359aabb-862c-4e11-9b32-3137ebc3cd7f" xmlns:ns3="c5d95b09-5b29-4658-a48f-206dd4e34099" targetNamespace="http://schemas.microsoft.com/office/2006/metadata/properties" ma:root="true" ma:fieldsID="1ae86d57e251cb1eca5657c2d01b5765" ns2:_="" ns3:_="">
    <xsd:import namespace="1359aabb-862c-4e11-9b32-3137ebc3cd7f"/>
    <xsd:import namespace="c5d95b09-5b29-4658-a48f-206dd4e3409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9aabb-862c-4e11-9b32-3137ebc3cd7f"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LengthInSeconds" ma:index="39" nillable="true" ma:displayName="MediaLengthInSeconds" ma:hidden="true" ma:internalName="MediaLengthInSeconds" ma:readOnly="true">
      <xsd:simpleType>
        <xsd:restriction base="dms:Unknow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f1c7dc5c-db74-4548-abc7-fe86bef524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MediaServiceBillingMetadata" ma:index="4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d95b09-5b29-4658-a48f-206dd4e34099"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CatchAll" ma:index="42" nillable="true" ma:displayName="Taxonomy Catch All Column" ma:hidden="true" ma:list="{b1ba1a75-c319-4a5a-a3a1-ca4a8979b96d}" ma:internalName="TaxCatchAll" ma:showField="CatchAllData" ma:web="c5d95b09-5b29-4658-a48f-206dd4e340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38CD8E-6DA6-46FF-9C3D-2D2AD2145204}">
  <ds:schemaRefs>
    <ds:schemaRef ds:uri="1359aabb-862c-4e11-9b32-3137ebc3cd7f"/>
    <ds:schemaRef ds:uri="3a4f68f1-d413-4d0e-a723-5704d6a85699"/>
    <ds:schemaRef ds:uri="c5d95b09-5b29-4658-a48f-206dd4e340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D45466-C92B-4D44-95AA-3F7CAAD09629}"/>
</file>

<file path=customXml/itemProps3.xml><?xml version="1.0" encoding="utf-8"?>
<ds:datastoreItem xmlns:ds="http://schemas.openxmlformats.org/officeDocument/2006/customXml" ds:itemID="{4B2E19B3-555A-403C-8788-8759F534E7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TotalTime>
  <Words>1801</Words>
  <Application>Microsoft Office PowerPoint</Application>
  <PresentationFormat>Brugerdefineret</PresentationFormat>
  <Paragraphs>386</Paragraphs>
  <Slides>32</Slides>
  <Notes>7</Notes>
  <HiddenSlides>0</HiddenSlides>
  <MMClips>1</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32</vt:i4>
      </vt:variant>
    </vt:vector>
  </HeadingPairs>
  <TitlesOfParts>
    <vt:vector size="39" baseType="lpstr">
      <vt:lpstr>Quicksand Bold</vt:lpstr>
      <vt:lpstr>Quicksand</vt:lpstr>
      <vt:lpstr>Arial</vt:lpstr>
      <vt:lpstr>Calibri</vt:lpstr>
      <vt:lpstr>Aptos</vt:lpstr>
      <vt:lpstr>Wingdings</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Simulations- didaktik</vt:lpstr>
      <vt:lpstr>PowerPoint-præsentation</vt:lpstr>
      <vt:lpstr>PowerPoint-præsentation</vt:lpstr>
      <vt:lpstr>PowerPoint-præsentation</vt:lpstr>
      <vt:lpstr>PowerPoint-præsentation</vt:lpstr>
      <vt:lpstr>PowerPoint-præsentation</vt:lpstr>
      <vt:lpstr>Debriefing = Dialogisk undervisning - Dysthe</vt:lpstr>
      <vt:lpstr>Fra novice til ekspert – Hubert og Dreyfus – model for kompetenceudvikling (1986)</vt:lpstr>
      <vt:lpstr>Simulation og læringsstile</vt:lpstr>
      <vt:lpstr>Simulation og transfer</vt:lpstr>
      <vt:lpstr>PowerPoint-præsentation</vt:lpstr>
      <vt:lpstr>Simulation og læringstypologier – Knud Illeris jf. Piaget </vt:lpstr>
      <vt:lpstr>Didaktisk planlægning af og refleksion over simulation – Hiim og Hippe</vt:lpstr>
      <vt:lpstr>PowerPoint-præsentation</vt:lpstr>
      <vt:lpstr>FROKOST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VR-konference</dc:title>
  <dc:creator>Sarah Meyer</dc:creator>
  <cp:lastModifiedBy>Griet de Place</cp:lastModifiedBy>
  <cp:revision>1</cp:revision>
  <dcterms:created xsi:type="dcterms:W3CDTF">2006-08-16T00:00:00Z</dcterms:created>
  <dcterms:modified xsi:type="dcterms:W3CDTF">2025-11-25T09:38:02Z</dcterms:modified>
  <dc:identifier>DAGVhNcA7e8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0x0101000D0AA4573A89B3428B662CCF6757FD2D</vt:lpwstr>
  </property>
  <property fmtid="{D5CDD505-2E9C-101B-9397-08002B2CF9AE}" pid="3" name="Order">
    <vt:r8>1043600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