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72" r:id="rId3"/>
    <p:sldId id="270" r:id="rId4"/>
    <p:sldId id="271" r:id="rId5"/>
    <p:sldId id="273" r:id="rId6"/>
    <p:sldId id="274" r:id="rId7"/>
    <p:sldId id="275" r:id="rId8"/>
    <p:sldId id="276" r:id="rId9"/>
    <p:sldId id="277" r:id="rId10"/>
    <p:sldId id="278" r:id="rId11"/>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83" d="100"/>
          <a:sy n="83" d="100"/>
        </p:scale>
        <p:origin x="547"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909143-CC1F-292E-9FB4-7382438F658D}"/>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B641D079-AF95-1953-F2C4-62EA6D62CF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E4D37137-6F70-560F-224C-652D6C01A8B2}"/>
              </a:ext>
            </a:extLst>
          </p:cNvPr>
          <p:cNvSpPr>
            <a:spLocks noGrp="1"/>
          </p:cNvSpPr>
          <p:nvPr>
            <p:ph type="dt" sz="half" idx="10"/>
          </p:nvPr>
        </p:nvSpPr>
        <p:spPr/>
        <p:txBody>
          <a:bodyPr/>
          <a:lstStyle/>
          <a:p>
            <a:fld id="{0708C41A-43BF-4CF6-A1AB-FAA95A694E84}" type="datetimeFigureOut">
              <a:rPr lang="da-DK" smtClean="0"/>
              <a:t>23-05-2023</a:t>
            </a:fld>
            <a:endParaRPr lang="da-DK"/>
          </a:p>
        </p:txBody>
      </p:sp>
      <p:sp>
        <p:nvSpPr>
          <p:cNvPr id="5" name="Pladsholder til sidefod 4">
            <a:extLst>
              <a:ext uri="{FF2B5EF4-FFF2-40B4-BE49-F238E27FC236}">
                <a16:creationId xmlns:a16="http://schemas.microsoft.com/office/drawing/2014/main" id="{312A3283-03C5-E881-B2AE-BA3BC1490CDA}"/>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29E07A6-E831-CC99-852E-D18057652DDE}"/>
              </a:ext>
            </a:extLst>
          </p:cNvPr>
          <p:cNvSpPr>
            <a:spLocks noGrp="1"/>
          </p:cNvSpPr>
          <p:nvPr>
            <p:ph type="sldNum" sz="quarter" idx="12"/>
          </p:nvPr>
        </p:nvSpPr>
        <p:spPr/>
        <p:txBody>
          <a:bodyPr/>
          <a:lstStyle/>
          <a:p>
            <a:fld id="{F0EC4499-D536-458D-ADD5-954A42C1E618}" type="slidenum">
              <a:rPr lang="da-DK" smtClean="0"/>
              <a:t>‹nr.›</a:t>
            </a:fld>
            <a:endParaRPr lang="da-DK"/>
          </a:p>
        </p:txBody>
      </p:sp>
    </p:spTree>
    <p:extLst>
      <p:ext uri="{BB962C8B-B14F-4D97-AF65-F5344CB8AC3E}">
        <p14:creationId xmlns:p14="http://schemas.microsoft.com/office/powerpoint/2010/main" val="4083787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5A2325-18F0-DC3E-14EF-CEA01C9C09CB}"/>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5324CE7E-C82E-29B3-8454-49D07092DA09}"/>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1BCB0E0B-9D77-7634-8D70-2CFF4DB2A1C4}"/>
              </a:ext>
            </a:extLst>
          </p:cNvPr>
          <p:cNvSpPr>
            <a:spLocks noGrp="1"/>
          </p:cNvSpPr>
          <p:nvPr>
            <p:ph type="dt" sz="half" idx="10"/>
          </p:nvPr>
        </p:nvSpPr>
        <p:spPr/>
        <p:txBody>
          <a:bodyPr/>
          <a:lstStyle/>
          <a:p>
            <a:fld id="{0708C41A-43BF-4CF6-A1AB-FAA95A694E84}" type="datetimeFigureOut">
              <a:rPr lang="da-DK" smtClean="0"/>
              <a:t>23-05-2023</a:t>
            </a:fld>
            <a:endParaRPr lang="da-DK"/>
          </a:p>
        </p:txBody>
      </p:sp>
      <p:sp>
        <p:nvSpPr>
          <p:cNvPr id="5" name="Pladsholder til sidefod 4">
            <a:extLst>
              <a:ext uri="{FF2B5EF4-FFF2-40B4-BE49-F238E27FC236}">
                <a16:creationId xmlns:a16="http://schemas.microsoft.com/office/drawing/2014/main" id="{3DB25FB0-CEDF-5106-388D-18905370326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1D0D4C8-0FA6-CAA6-6DD6-FEB447ED9121}"/>
              </a:ext>
            </a:extLst>
          </p:cNvPr>
          <p:cNvSpPr>
            <a:spLocks noGrp="1"/>
          </p:cNvSpPr>
          <p:nvPr>
            <p:ph type="sldNum" sz="quarter" idx="12"/>
          </p:nvPr>
        </p:nvSpPr>
        <p:spPr/>
        <p:txBody>
          <a:bodyPr/>
          <a:lstStyle/>
          <a:p>
            <a:fld id="{F0EC4499-D536-458D-ADD5-954A42C1E618}" type="slidenum">
              <a:rPr lang="da-DK" smtClean="0"/>
              <a:t>‹nr.›</a:t>
            </a:fld>
            <a:endParaRPr lang="da-DK"/>
          </a:p>
        </p:txBody>
      </p:sp>
    </p:spTree>
    <p:extLst>
      <p:ext uri="{BB962C8B-B14F-4D97-AF65-F5344CB8AC3E}">
        <p14:creationId xmlns:p14="http://schemas.microsoft.com/office/powerpoint/2010/main" val="1354904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FEF571AC-668E-990A-B120-55638DCE2403}"/>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CFE68C6F-DD7B-3AB3-A287-19C74FD2FDCE}"/>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937BD97C-F3A6-332C-8CBE-FED69BC21F57}"/>
              </a:ext>
            </a:extLst>
          </p:cNvPr>
          <p:cNvSpPr>
            <a:spLocks noGrp="1"/>
          </p:cNvSpPr>
          <p:nvPr>
            <p:ph type="dt" sz="half" idx="10"/>
          </p:nvPr>
        </p:nvSpPr>
        <p:spPr/>
        <p:txBody>
          <a:bodyPr/>
          <a:lstStyle/>
          <a:p>
            <a:fld id="{0708C41A-43BF-4CF6-A1AB-FAA95A694E84}" type="datetimeFigureOut">
              <a:rPr lang="da-DK" smtClean="0"/>
              <a:t>23-05-2023</a:t>
            </a:fld>
            <a:endParaRPr lang="da-DK"/>
          </a:p>
        </p:txBody>
      </p:sp>
      <p:sp>
        <p:nvSpPr>
          <p:cNvPr id="5" name="Pladsholder til sidefod 4">
            <a:extLst>
              <a:ext uri="{FF2B5EF4-FFF2-40B4-BE49-F238E27FC236}">
                <a16:creationId xmlns:a16="http://schemas.microsoft.com/office/drawing/2014/main" id="{369D31E1-9343-40DE-7459-F965CD6FDBB7}"/>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67C117C-B750-D129-A937-6DEEDC9C8AD7}"/>
              </a:ext>
            </a:extLst>
          </p:cNvPr>
          <p:cNvSpPr>
            <a:spLocks noGrp="1"/>
          </p:cNvSpPr>
          <p:nvPr>
            <p:ph type="sldNum" sz="quarter" idx="12"/>
          </p:nvPr>
        </p:nvSpPr>
        <p:spPr/>
        <p:txBody>
          <a:bodyPr/>
          <a:lstStyle/>
          <a:p>
            <a:fld id="{F0EC4499-D536-458D-ADD5-954A42C1E618}" type="slidenum">
              <a:rPr lang="da-DK" smtClean="0"/>
              <a:t>‹nr.›</a:t>
            </a:fld>
            <a:endParaRPr lang="da-DK"/>
          </a:p>
        </p:txBody>
      </p:sp>
    </p:spTree>
    <p:extLst>
      <p:ext uri="{BB962C8B-B14F-4D97-AF65-F5344CB8AC3E}">
        <p14:creationId xmlns:p14="http://schemas.microsoft.com/office/powerpoint/2010/main" val="1400494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C8F311-5E9D-CD3D-F17E-2ADEB7F600AB}"/>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313DCC20-5B30-95A5-6377-FA440C2954F5}"/>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03C3F43-E7F9-3618-B825-112B5BF4FB2F}"/>
              </a:ext>
            </a:extLst>
          </p:cNvPr>
          <p:cNvSpPr>
            <a:spLocks noGrp="1"/>
          </p:cNvSpPr>
          <p:nvPr>
            <p:ph type="dt" sz="half" idx="10"/>
          </p:nvPr>
        </p:nvSpPr>
        <p:spPr/>
        <p:txBody>
          <a:bodyPr/>
          <a:lstStyle/>
          <a:p>
            <a:fld id="{0708C41A-43BF-4CF6-A1AB-FAA95A694E84}" type="datetimeFigureOut">
              <a:rPr lang="da-DK" smtClean="0"/>
              <a:t>23-05-2023</a:t>
            </a:fld>
            <a:endParaRPr lang="da-DK"/>
          </a:p>
        </p:txBody>
      </p:sp>
      <p:sp>
        <p:nvSpPr>
          <p:cNvPr id="5" name="Pladsholder til sidefod 4">
            <a:extLst>
              <a:ext uri="{FF2B5EF4-FFF2-40B4-BE49-F238E27FC236}">
                <a16:creationId xmlns:a16="http://schemas.microsoft.com/office/drawing/2014/main" id="{CC770F27-D12C-1620-50E0-9CA128B48BB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738B61CA-5FB5-B18A-E00A-388DBB4B9938}"/>
              </a:ext>
            </a:extLst>
          </p:cNvPr>
          <p:cNvSpPr>
            <a:spLocks noGrp="1"/>
          </p:cNvSpPr>
          <p:nvPr>
            <p:ph type="sldNum" sz="quarter" idx="12"/>
          </p:nvPr>
        </p:nvSpPr>
        <p:spPr/>
        <p:txBody>
          <a:bodyPr/>
          <a:lstStyle/>
          <a:p>
            <a:fld id="{F0EC4499-D536-458D-ADD5-954A42C1E618}" type="slidenum">
              <a:rPr lang="da-DK" smtClean="0"/>
              <a:t>‹nr.›</a:t>
            </a:fld>
            <a:endParaRPr lang="da-DK"/>
          </a:p>
        </p:txBody>
      </p:sp>
    </p:spTree>
    <p:extLst>
      <p:ext uri="{BB962C8B-B14F-4D97-AF65-F5344CB8AC3E}">
        <p14:creationId xmlns:p14="http://schemas.microsoft.com/office/powerpoint/2010/main" val="3472963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E6B362-CF90-07AF-AC0A-E001FB5933A8}"/>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C5ECEA30-F901-F2CD-189B-1088834A3F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0EBFDEAD-89D6-5E24-6B22-F352D7B0CAEA}"/>
              </a:ext>
            </a:extLst>
          </p:cNvPr>
          <p:cNvSpPr>
            <a:spLocks noGrp="1"/>
          </p:cNvSpPr>
          <p:nvPr>
            <p:ph type="dt" sz="half" idx="10"/>
          </p:nvPr>
        </p:nvSpPr>
        <p:spPr/>
        <p:txBody>
          <a:bodyPr/>
          <a:lstStyle/>
          <a:p>
            <a:fld id="{0708C41A-43BF-4CF6-A1AB-FAA95A694E84}" type="datetimeFigureOut">
              <a:rPr lang="da-DK" smtClean="0"/>
              <a:t>23-05-2023</a:t>
            </a:fld>
            <a:endParaRPr lang="da-DK"/>
          </a:p>
        </p:txBody>
      </p:sp>
      <p:sp>
        <p:nvSpPr>
          <p:cNvPr id="5" name="Pladsholder til sidefod 4">
            <a:extLst>
              <a:ext uri="{FF2B5EF4-FFF2-40B4-BE49-F238E27FC236}">
                <a16:creationId xmlns:a16="http://schemas.microsoft.com/office/drawing/2014/main" id="{D6568FA4-2E03-229D-382F-41416B8C24BF}"/>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93DB8BB1-3CC6-5BE6-0B7C-39DEB984C5A3}"/>
              </a:ext>
            </a:extLst>
          </p:cNvPr>
          <p:cNvSpPr>
            <a:spLocks noGrp="1"/>
          </p:cNvSpPr>
          <p:nvPr>
            <p:ph type="sldNum" sz="quarter" idx="12"/>
          </p:nvPr>
        </p:nvSpPr>
        <p:spPr/>
        <p:txBody>
          <a:bodyPr/>
          <a:lstStyle/>
          <a:p>
            <a:fld id="{F0EC4499-D536-458D-ADD5-954A42C1E618}" type="slidenum">
              <a:rPr lang="da-DK" smtClean="0"/>
              <a:t>‹nr.›</a:t>
            </a:fld>
            <a:endParaRPr lang="da-DK"/>
          </a:p>
        </p:txBody>
      </p:sp>
    </p:spTree>
    <p:extLst>
      <p:ext uri="{BB962C8B-B14F-4D97-AF65-F5344CB8AC3E}">
        <p14:creationId xmlns:p14="http://schemas.microsoft.com/office/powerpoint/2010/main" val="1322838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061759-A4F2-A4B2-D281-D53204352758}"/>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A53487B5-6E3F-D350-94E6-257B5136ECD8}"/>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0FA59E3B-A967-0AE7-8EC1-23997E0345D1}"/>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E20B3E25-F777-9DD0-84F4-31625D4B7DAA}"/>
              </a:ext>
            </a:extLst>
          </p:cNvPr>
          <p:cNvSpPr>
            <a:spLocks noGrp="1"/>
          </p:cNvSpPr>
          <p:nvPr>
            <p:ph type="dt" sz="half" idx="10"/>
          </p:nvPr>
        </p:nvSpPr>
        <p:spPr/>
        <p:txBody>
          <a:bodyPr/>
          <a:lstStyle/>
          <a:p>
            <a:fld id="{0708C41A-43BF-4CF6-A1AB-FAA95A694E84}" type="datetimeFigureOut">
              <a:rPr lang="da-DK" smtClean="0"/>
              <a:t>23-05-2023</a:t>
            </a:fld>
            <a:endParaRPr lang="da-DK"/>
          </a:p>
        </p:txBody>
      </p:sp>
      <p:sp>
        <p:nvSpPr>
          <p:cNvPr id="6" name="Pladsholder til sidefod 5">
            <a:extLst>
              <a:ext uri="{FF2B5EF4-FFF2-40B4-BE49-F238E27FC236}">
                <a16:creationId xmlns:a16="http://schemas.microsoft.com/office/drawing/2014/main" id="{11EE2897-14E3-FF50-077F-9E0A9715B695}"/>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D885C660-BB5E-A5F9-E58E-0E6DE5E9E572}"/>
              </a:ext>
            </a:extLst>
          </p:cNvPr>
          <p:cNvSpPr>
            <a:spLocks noGrp="1"/>
          </p:cNvSpPr>
          <p:nvPr>
            <p:ph type="sldNum" sz="quarter" idx="12"/>
          </p:nvPr>
        </p:nvSpPr>
        <p:spPr/>
        <p:txBody>
          <a:bodyPr/>
          <a:lstStyle/>
          <a:p>
            <a:fld id="{F0EC4499-D536-458D-ADD5-954A42C1E618}" type="slidenum">
              <a:rPr lang="da-DK" smtClean="0"/>
              <a:t>‹nr.›</a:t>
            </a:fld>
            <a:endParaRPr lang="da-DK"/>
          </a:p>
        </p:txBody>
      </p:sp>
    </p:spTree>
    <p:extLst>
      <p:ext uri="{BB962C8B-B14F-4D97-AF65-F5344CB8AC3E}">
        <p14:creationId xmlns:p14="http://schemas.microsoft.com/office/powerpoint/2010/main" val="4217813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B9AB90-8833-3FD9-BC5B-47B1F834B835}"/>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8BC2B66F-140F-6FDA-2149-988723DB7B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4495B244-552E-064C-9E38-0B4C70820512}"/>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82E5E54F-0451-EBF0-F664-11DB83D840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B893231C-FF74-60CF-0BAE-CBB22833834C}"/>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C9E64D90-F06D-E49D-382E-BA3B5BAC5229}"/>
              </a:ext>
            </a:extLst>
          </p:cNvPr>
          <p:cNvSpPr>
            <a:spLocks noGrp="1"/>
          </p:cNvSpPr>
          <p:nvPr>
            <p:ph type="dt" sz="half" idx="10"/>
          </p:nvPr>
        </p:nvSpPr>
        <p:spPr/>
        <p:txBody>
          <a:bodyPr/>
          <a:lstStyle/>
          <a:p>
            <a:fld id="{0708C41A-43BF-4CF6-A1AB-FAA95A694E84}" type="datetimeFigureOut">
              <a:rPr lang="da-DK" smtClean="0"/>
              <a:t>23-05-2023</a:t>
            </a:fld>
            <a:endParaRPr lang="da-DK"/>
          </a:p>
        </p:txBody>
      </p:sp>
      <p:sp>
        <p:nvSpPr>
          <p:cNvPr id="8" name="Pladsholder til sidefod 7">
            <a:extLst>
              <a:ext uri="{FF2B5EF4-FFF2-40B4-BE49-F238E27FC236}">
                <a16:creationId xmlns:a16="http://schemas.microsoft.com/office/drawing/2014/main" id="{C1FE58AE-6C15-2330-9C68-ACF1FB7D0390}"/>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3D4F14C3-DBB1-F4BB-B690-3F8E5799B80C}"/>
              </a:ext>
            </a:extLst>
          </p:cNvPr>
          <p:cNvSpPr>
            <a:spLocks noGrp="1"/>
          </p:cNvSpPr>
          <p:nvPr>
            <p:ph type="sldNum" sz="quarter" idx="12"/>
          </p:nvPr>
        </p:nvSpPr>
        <p:spPr/>
        <p:txBody>
          <a:bodyPr/>
          <a:lstStyle/>
          <a:p>
            <a:fld id="{F0EC4499-D536-458D-ADD5-954A42C1E618}" type="slidenum">
              <a:rPr lang="da-DK" smtClean="0"/>
              <a:t>‹nr.›</a:t>
            </a:fld>
            <a:endParaRPr lang="da-DK"/>
          </a:p>
        </p:txBody>
      </p:sp>
    </p:spTree>
    <p:extLst>
      <p:ext uri="{BB962C8B-B14F-4D97-AF65-F5344CB8AC3E}">
        <p14:creationId xmlns:p14="http://schemas.microsoft.com/office/powerpoint/2010/main" val="3603751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BCDC1F-4BEC-D1B8-9F83-E2E5DDF2C93F}"/>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28F7EA8E-DF2E-6A54-9304-88368A5DB88A}"/>
              </a:ext>
            </a:extLst>
          </p:cNvPr>
          <p:cNvSpPr>
            <a:spLocks noGrp="1"/>
          </p:cNvSpPr>
          <p:nvPr>
            <p:ph type="dt" sz="half" idx="10"/>
          </p:nvPr>
        </p:nvSpPr>
        <p:spPr/>
        <p:txBody>
          <a:bodyPr/>
          <a:lstStyle/>
          <a:p>
            <a:fld id="{0708C41A-43BF-4CF6-A1AB-FAA95A694E84}" type="datetimeFigureOut">
              <a:rPr lang="da-DK" smtClean="0"/>
              <a:t>23-05-2023</a:t>
            </a:fld>
            <a:endParaRPr lang="da-DK"/>
          </a:p>
        </p:txBody>
      </p:sp>
      <p:sp>
        <p:nvSpPr>
          <p:cNvPr id="4" name="Pladsholder til sidefod 3">
            <a:extLst>
              <a:ext uri="{FF2B5EF4-FFF2-40B4-BE49-F238E27FC236}">
                <a16:creationId xmlns:a16="http://schemas.microsoft.com/office/drawing/2014/main" id="{35F2D78C-D278-2D2A-D0CE-70A4EB163766}"/>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FAF208B9-41D4-95B7-E086-C3E790528EB9}"/>
              </a:ext>
            </a:extLst>
          </p:cNvPr>
          <p:cNvSpPr>
            <a:spLocks noGrp="1"/>
          </p:cNvSpPr>
          <p:nvPr>
            <p:ph type="sldNum" sz="quarter" idx="12"/>
          </p:nvPr>
        </p:nvSpPr>
        <p:spPr/>
        <p:txBody>
          <a:bodyPr/>
          <a:lstStyle/>
          <a:p>
            <a:fld id="{F0EC4499-D536-458D-ADD5-954A42C1E618}" type="slidenum">
              <a:rPr lang="da-DK" smtClean="0"/>
              <a:t>‹nr.›</a:t>
            </a:fld>
            <a:endParaRPr lang="da-DK"/>
          </a:p>
        </p:txBody>
      </p:sp>
    </p:spTree>
    <p:extLst>
      <p:ext uri="{BB962C8B-B14F-4D97-AF65-F5344CB8AC3E}">
        <p14:creationId xmlns:p14="http://schemas.microsoft.com/office/powerpoint/2010/main" val="3143945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5B50E07-577E-A88D-1B89-5E041C90DB57}"/>
              </a:ext>
            </a:extLst>
          </p:cNvPr>
          <p:cNvSpPr>
            <a:spLocks noGrp="1"/>
          </p:cNvSpPr>
          <p:nvPr>
            <p:ph type="dt" sz="half" idx="10"/>
          </p:nvPr>
        </p:nvSpPr>
        <p:spPr/>
        <p:txBody>
          <a:bodyPr/>
          <a:lstStyle/>
          <a:p>
            <a:fld id="{0708C41A-43BF-4CF6-A1AB-FAA95A694E84}" type="datetimeFigureOut">
              <a:rPr lang="da-DK" smtClean="0"/>
              <a:t>23-05-2023</a:t>
            </a:fld>
            <a:endParaRPr lang="da-DK"/>
          </a:p>
        </p:txBody>
      </p:sp>
      <p:sp>
        <p:nvSpPr>
          <p:cNvPr id="3" name="Pladsholder til sidefod 2">
            <a:extLst>
              <a:ext uri="{FF2B5EF4-FFF2-40B4-BE49-F238E27FC236}">
                <a16:creationId xmlns:a16="http://schemas.microsoft.com/office/drawing/2014/main" id="{925273ED-E737-AA8F-2038-A741608FE879}"/>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819DFEA8-F271-1777-DB55-2E94A07AAA72}"/>
              </a:ext>
            </a:extLst>
          </p:cNvPr>
          <p:cNvSpPr>
            <a:spLocks noGrp="1"/>
          </p:cNvSpPr>
          <p:nvPr>
            <p:ph type="sldNum" sz="quarter" idx="12"/>
          </p:nvPr>
        </p:nvSpPr>
        <p:spPr/>
        <p:txBody>
          <a:bodyPr/>
          <a:lstStyle/>
          <a:p>
            <a:fld id="{F0EC4499-D536-458D-ADD5-954A42C1E618}" type="slidenum">
              <a:rPr lang="da-DK" smtClean="0"/>
              <a:t>‹nr.›</a:t>
            </a:fld>
            <a:endParaRPr lang="da-DK"/>
          </a:p>
        </p:txBody>
      </p:sp>
    </p:spTree>
    <p:extLst>
      <p:ext uri="{BB962C8B-B14F-4D97-AF65-F5344CB8AC3E}">
        <p14:creationId xmlns:p14="http://schemas.microsoft.com/office/powerpoint/2010/main" val="1033248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D287F8-379D-6CF3-E9E0-E214CEC91EE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136A9F5A-EE0B-3A38-CAC3-E759F373EC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411D58D3-DF72-5B5C-6905-00D3828D83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C58802E5-5DAE-F658-A46F-8AB5197F0CBD}"/>
              </a:ext>
            </a:extLst>
          </p:cNvPr>
          <p:cNvSpPr>
            <a:spLocks noGrp="1"/>
          </p:cNvSpPr>
          <p:nvPr>
            <p:ph type="dt" sz="half" idx="10"/>
          </p:nvPr>
        </p:nvSpPr>
        <p:spPr/>
        <p:txBody>
          <a:bodyPr/>
          <a:lstStyle/>
          <a:p>
            <a:fld id="{0708C41A-43BF-4CF6-A1AB-FAA95A694E84}" type="datetimeFigureOut">
              <a:rPr lang="da-DK" smtClean="0"/>
              <a:t>23-05-2023</a:t>
            </a:fld>
            <a:endParaRPr lang="da-DK"/>
          </a:p>
        </p:txBody>
      </p:sp>
      <p:sp>
        <p:nvSpPr>
          <p:cNvPr id="6" name="Pladsholder til sidefod 5">
            <a:extLst>
              <a:ext uri="{FF2B5EF4-FFF2-40B4-BE49-F238E27FC236}">
                <a16:creationId xmlns:a16="http://schemas.microsoft.com/office/drawing/2014/main" id="{C1FDC6FB-AFEC-CA22-0575-9DD57B1757C0}"/>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DBEE4009-D400-23BC-7C7B-A41B6785B032}"/>
              </a:ext>
            </a:extLst>
          </p:cNvPr>
          <p:cNvSpPr>
            <a:spLocks noGrp="1"/>
          </p:cNvSpPr>
          <p:nvPr>
            <p:ph type="sldNum" sz="quarter" idx="12"/>
          </p:nvPr>
        </p:nvSpPr>
        <p:spPr/>
        <p:txBody>
          <a:bodyPr/>
          <a:lstStyle/>
          <a:p>
            <a:fld id="{F0EC4499-D536-458D-ADD5-954A42C1E618}" type="slidenum">
              <a:rPr lang="da-DK" smtClean="0"/>
              <a:t>‹nr.›</a:t>
            </a:fld>
            <a:endParaRPr lang="da-DK"/>
          </a:p>
        </p:txBody>
      </p:sp>
    </p:spTree>
    <p:extLst>
      <p:ext uri="{BB962C8B-B14F-4D97-AF65-F5344CB8AC3E}">
        <p14:creationId xmlns:p14="http://schemas.microsoft.com/office/powerpoint/2010/main" val="572376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BDAAD8-D742-23A0-5B58-3F44171C6CEE}"/>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B039A537-9AFC-5A0E-C738-E95AD094E0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47553F6F-5379-8648-A1BF-D48C4D163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D2D45926-AB3C-2AA3-9397-F5FDC12524DC}"/>
              </a:ext>
            </a:extLst>
          </p:cNvPr>
          <p:cNvSpPr>
            <a:spLocks noGrp="1"/>
          </p:cNvSpPr>
          <p:nvPr>
            <p:ph type="dt" sz="half" idx="10"/>
          </p:nvPr>
        </p:nvSpPr>
        <p:spPr/>
        <p:txBody>
          <a:bodyPr/>
          <a:lstStyle/>
          <a:p>
            <a:fld id="{0708C41A-43BF-4CF6-A1AB-FAA95A694E84}" type="datetimeFigureOut">
              <a:rPr lang="da-DK" smtClean="0"/>
              <a:t>23-05-2023</a:t>
            </a:fld>
            <a:endParaRPr lang="da-DK"/>
          </a:p>
        </p:txBody>
      </p:sp>
      <p:sp>
        <p:nvSpPr>
          <p:cNvPr id="6" name="Pladsholder til sidefod 5">
            <a:extLst>
              <a:ext uri="{FF2B5EF4-FFF2-40B4-BE49-F238E27FC236}">
                <a16:creationId xmlns:a16="http://schemas.microsoft.com/office/drawing/2014/main" id="{11866EF7-507A-554D-376E-D42934984689}"/>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D138A30B-87DA-96B0-C11E-E4B82DF54923}"/>
              </a:ext>
            </a:extLst>
          </p:cNvPr>
          <p:cNvSpPr>
            <a:spLocks noGrp="1"/>
          </p:cNvSpPr>
          <p:nvPr>
            <p:ph type="sldNum" sz="quarter" idx="12"/>
          </p:nvPr>
        </p:nvSpPr>
        <p:spPr/>
        <p:txBody>
          <a:bodyPr/>
          <a:lstStyle/>
          <a:p>
            <a:fld id="{F0EC4499-D536-458D-ADD5-954A42C1E618}" type="slidenum">
              <a:rPr lang="da-DK" smtClean="0"/>
              <a:t>‹nr.›</a:t>
            </a:fld>
            <a:endParaRPr lang="da-DK"/>
          </a:p>
        </p:txBody>
      </p:sp>
    </p:spTree>
    <p:extLst>
      <p:ext uri="{BB962C8B-B14F-4D97-AF65-F5344CB8AC3E}">
        <p14:creationId xmlns:p14="http://schemas.microsoft.com/office/powerpoint/2010/main" val="968393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AF8D0E93-E2DD-6643-731E-89112D755F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6D67CDCD-5FA3-B80F-FAEA-ADBCB7A1AF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7ABC43F5-AE9D-828C-6D3A-6263037E69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08C41A-43BF-4CF6-A1AB-FAA95A694E84}" type="datetimeFigureOut">
              <a:rPr lang="da-DK" smtClean="0"/>
              <a:t>23-05-2023</a:t>
            </a:fld>
            <a:endParaRPr lang="da-DK"/>
          </a:p>
        </p:txBody>
      </p:sp>
      <p:sp>
        <p:nvSpPr>
          <p:cNvPr id="5" name="Pladsholder til sidefod 4">
            <a:extLst>
              <a:ext uri="{FF2B5EF4-FFF2-40B4-BE49-F238E27FC236}">
                <a16:creationId xmlns:a16="http://schemas.microsoft.com/office/drawing/2014/main" id="{9E11680D-E08F-E9F5-C5E4-2BE02E89DF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155BEF38-6888-5273-2A0C-44876970A2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EC4499-D536-458D-ADD5-954A42C1E618}" type="slidenum">
              <a:rPr lang="da-DK" smtClean="0"/>
              <a:t>‹nr.›</a:t>
            </a:fld>
            <a:endParaRPr lang="da-DK"/>
          </a:p>
        </p:txBody>
      </p:sp>
    </p:spTree>
    <p:extLst>
      <p:ext uri="{BB962C8B-B14F-4D97-AF65-F5344CB8AC3E}">
        <p14:creationId xmlns:p14="http://schemas.microsoft.com/office/powerpoint/2010/main" val="2355393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image" Target="../media/image1.png"/><Relationship Id="rId7" Type="http://schemas.openxmlformats.org/officeDocument/2006/relationships/slide" Target="slide5.xml"/><Relationship Id="rId12" Type="http://schemas.openxmlformats.org/officeDocument/2006/relationships/slide" Target="slide10.xml"/><Relationship Id="rId2" Type="http://schemas.openxmlformats.org/officeDocument/2006/relationships/slide" Target="slide1.xml"/><Relationship Id="rId1" Type="http://schemas.openxmlformats.org/officeDocument/2006/relationships/slideLayout" Target="../slideLayouts/slideLayout7.xml"/><Relationship Id="rId6" Type="http://schemas.openxmlformats.org/officeDocument/2006/relationships/slide" Target="slide4.xml"/><Relationship Id="rId11" Type="http://schemas.openxmlformats.org/officeDocument/2006/relationships/slide" Target="slide9.xml"/><Relationship Id="rId5" Type="http://schemas.openxmlformats.org/officeDocument/2006/relationships/slide" Target="slide3.xml"/><Relationship Id="rId10" Type="http://schemas.openxmlformats.org/officeDocument/2006/relationships/slide" Target="slide8.xml"/><Relationship Id="rId4" Type="http://schemas.openxmlformats.org/officeDocument/2006/relationships/slide" Target="slide2.xml"/><Relationship Id="rId9" Type="http://schemas.openxmlformats.org/officeDocument/2006/relationships/slide" Target="slide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hlinkClick r:id="rId2" action="ppaction://hlinksldjump"/>
            <a:extLst>
              <a:ext uri="{FF2B5EF4-FFF2-40B4-BE49-F238E27FC236}">
                <a16:creationId xmlns:a16="http://schemas.microsoft.com/office/drawing/2014/main" id="{14CAD9D4-B5A8-3704-6D6A-18116D789AFB}"/>
              </a:ext>
            </a:extLst>
          </p:cNvPr>
          <p:cNvSpPr/>
          <p:nvPr/>
        </p:nvSpPr>
        <p:spPr>
          <a:xfrm>
            <a:off x="323850" y="319087"/>
            <a:ext cx="11544300" cy="62198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 name="Billede 2">
            <a:hlinkClick r:id="rId2" action="ppaction://hlinksldjump"/>
            <a:extLst>
              <a:ext uri="{FF2B5EF4-FFF2-40B4-BE49-F238E27FC236}">
                <a16:creationId xmlns:a16="http://schemas.microsoft.com/office/drawing/2014/main" id="{A1BC8996-9758-9A58-5640-4D499526B594}"/>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397230" y="759163"/>
            <a:ext cx="7987191" cy="5571066"/>
          </a:xfrm>
          <a:prstGeom prst="rect">
            <a:avLst/>
          </a:prstGeom>
        </p:spPr>
      </p:pic>
      <p:sp>
        <p:nvSpPr>
          <p:cNvPr id="12" name="Ellipse 11">
            <a:hlinkClick r:id="rId4" action="ppaction://hlinksldjump"/>
            <a:extLst>
              <a:ext uri="{FF2B5EF4-FFF2-40B4-BE49-F238E27FC236}">
                <a16:creationId xmlns:a16="http://schemas.microsoft.com/office/drawing/2014/main" id="{92B7BA17-7D02-22E2-E23B-1C4F1BA27BE7}"/>
              </a:ext>
            </a:extLst>
          </p:cNvPr>
          <p:cNvSpPr/>
          <p:nvPr/>
        </p:nvSpPr>
        <p:spPr>
          <a:xfrm>
            <a:off x="2743200" y="2105024"/>
            <a:ext cx="1295400" cy="132397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3" name="Ellipse 12">
            <a:hlinkClick r:id="rId5" action="ppaction://hlinksldjump"/>
            <a:extLst>
              <a:ext uri="{FF2B5EF4-FFF2-40B4-BE49-F238E27FC236}">
                <a16:creationId xmlns:a16="http://schemas.microsoft.com/office/drawing/2014/main" id="{B6C0F464-AAE7-FFC0-EE95-AC7E5F415BB9}"/>
              </a:ext>
            </a:extLst>
          </p:cNvPr>
          <p:cNvSpPr/>
          <p:nvPr/>
        </p:nvSpPr>
        <p:spPr>
          <a:xfrm>
            <a:off x="5111980" y="2128841"/>
            <a:ext cx="1295400" cy="132397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Ellipse 18">
            <a:hlinkClick r:id="rId6" action="ppaction://hlinksldjump"/>
            <a:extLst>
              <a:ext uri="{FF2B5EF4-FFF2-40B4-BE49-F238E27FC236}">
                <a16:creationId xmlns:a16="http://schemas.microsoft.com/office/drawing/2014/main" id="{F71F7715-2C85-9E60-ACC6-22F8B59073A8}"/>
              </a:ext>
            </a:extLst>
          </p:cNvPr>
          <p:cNvSpPr/>
          <p:nvPr/>
        </p:nvSpPr>
        <p:spPr>
          <a:xfrm>
            <a:off x="1752600" y="3400424"/>
            <a:ext cx="1295400" cy="132397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Ellipse 19">
            <a:hlinkClick r:id="rId7" action="ppaction://hlinksldjump"/>
            <a:extLst>
              <a:ext uri="{FF2B5EF4-FFF2-40B4-BE49-F238E27FC236}">
                <a16:creationId xmlns:a16="http://schemas.microsoft.com/office/drawing/2014/main" id="{5A4544D8-3807-ED9B-48BA-EC3DA6A66CD6}"/>
              </a:ext>
            </a:extLst>
          </p:cNvPr>
          <p:cNvSpPr/>
          <p:nvPr/>
        </p:nvSpPr>
        <p:spPr>
          <a:xfrm>
            <a:off x="3733800" y="3433758"/>
            <a:ext cx="1295400" cy="132397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Ellipse 20">
            <a:hlinkClick r:id="rId8" action="ppaction://hlinksldjump"/>
            <a:extLst>
              <a:ext uri="{FF2B5EF4-FFF2-40B4-BE49-F238E27FC236}">
                <a16:creationId xmlns:a16="http://schemas.microsoft.com/office/drawing/2014/main" id="{6CF85633-9DB4-F37B-29E7-D3881AF28010}"/>
              </a:ext>
            </a:extLst>
          </p:cNvPr>
          <p:cNvSpPr/>
          <p:nvPr/>
        </p:nvSpPr>
        <p:spPr>
          <a:xfrm>
            <a:off x="5949510" y="3417091"/>
            <a:ext cx="1295400" cy="132397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Ellipse 21">
            <a:hlinkClick r:id="rId9" action="ppaction://hlinksldjump"/>
            <a:extLst>
              <a:ext uri="{FF2B5EF4-FFF2-40B4-BE49-F238E27FC236}">
                <a16:creationId xmlns:a16="http://schemas.microsoft.com/office/drawing/2014/main" id="{9D7AB5E5-C03C-6AB8-852C-BDAE94857FFF}"/>
              </a:ext>
            </a:extLst>
          </p:cNvPr>
          <p:cNvSpPr/>
          <p:nvPr/>
        </p:nvSpPr>
        <p:spPr>
          <a:xfrm>
            <a:off x="7908695" y="3381368"/>
            <a:ext cx="1295400" cy="132397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Ellipse 22">
            <a:hlinkClick r:id="rId10" action="ppaction://hlinksldjump"/>
            <a:extLst>
              <a:ext uri="{FF2B5EF4-FFF2-40B4-BE49-F238E27FC236}">
                <a16:creationId xmlns:a16="http://schemas.microsoft.com/office/drawing/2014/main" id="{35E2CF6A-157D-BE3C-39E5-C1C4A1EF3487}"/>
              </a:ext>
            </a:extLst>
          </p:cNvPr>
          <p:cNvSpPr/>
          <p:nvPr/>
        </p:nvSpPr>
        <p:spPr>
          <a:xfrm>
            <a:off x="2671670" y="4729158"/>
            <a:ext cx="1295400" cy="132397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Ellipse 23">
            <a:hlinkClick r:id="rId11" action="ppaction://hlinksldjump"/>
            <a:extLst>
              <a:ext uri="{FF2B5EF4-FFF2-40B4-BE49-F238E27FC236}">
                <a16:creationId xmlns:a16="http://schemas.microsoft.com/office/drawing/2014/main" id="{E39CEC41-B60B-365B-88D3-E4D0FC7D5708}"/>
              </a:ext>
            </a:extLst>
          </p:cNvPr>
          <p:cNvSpPr/>
          <p:nvPr/>
        </p:nvSpPr>
        <p:spPr>
          <a:xfrm>
            <a:off x="4831510" y="4729159"/>
            <a:ext cx="1295400" cy="132397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Ellipse 24">
            <a:hlinkClick r:id="rId12" action="ppaction://hlinksldjump"/>
            <a:extLst>
              <a:ext uri="{FF2B5EF4-FFF2-40B4-BE49-F238E27FC236}">
                <a16:creationId xmlns:a16="http://schemas.microsoft.com/office/drawing/2014/main" id="{D23DB0D1-C067-5B5D-8FA2-9A9D7BFA272B}"/>
              </a:ext>
            </a:extLst>
          </p:cNvPr>
          <p:cNvSpPr/>
          <p:nvPr/>
        </p:nvSpPr>
        <p:spPr>
          <a:xfrm>
            <a:off x="7010400" y="4795911"/>
            <a:ext cx="1295400" cy="132397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117488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4CAD9D4-B5A8-3704-6D6A-18116D789AFB}"/>
              </a:ext>
            </a:extLst>
          </p:cNvPr>
          <p:cNvSpPr/>
          <p:nvPr/>
        </p:nvSpPr>
        <p:spPr>
          <a:xfrm>
            <a:off x="323850" y="319087"/>
            <a:ext cx="11544300" cy="62198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 name="Billede 2">
            <a:hlinkClick r:id="rId2" action="ppaction://hlinksldjump"/>
            <a:extLst>
              <a:ext uri="{FF2B5EF4-FFF2-40B4-BE49-F238E27FC236}">
                <a16:creationId xmlns:a16="http://schemas.microsoft.com/office/drawing/2014/main" id="{A1BC8996-9758-9A58-5640-4D499526B594}"/>
              </a:ext>
            </a:extLst>
          </p:cNvPr>
          <p:cNvPicPr>
            <a:picLocks noChangeAspect="1"/>
          </p:cNvPicPr>
          <p:nvPr/>
        </p:nvPicPr>
        <p:blipFill>
          <a:blip r:embed="rId3">
            <a:alphaModFix amt="28000"/>
            <a:extLst>
              <a:ext uri="{28A0092B-C50C-407E-A947-70E740481C1C}">
                <a14:useLocalDpi xmlns:a14="http://schemas.microsoft.com/office/drawing/2010/main" val="0"/>
              </a:ext>
            </a:extLst>
          </a:blip>
          <a:stretch>
            <a:fillRect/>
          </a:stretch>
        </p:blipFill>
        <p:spPr>
          <a:xfrm>
            <a:off x="2102404" y="643467"/>
            <a:ext cx="7987191" cy="5571066"/>
          </a:xfrm>
          <a:prstGeom prst="rect">
            <a:avLst/>
          </a:prstGeom>
        </p:spPr>
      </p:pic>
      <p:grpSp>
        <p:nvGrpSpPr>
          <p:cNvPr id="4" name="Gruppe 3">
            <a:extLst>
              <a:ext uri="{FF2B5EF4-FFF2-40B4-BE49-F238E27FC236}">
                <a16:creationId xmlns:a16="http://schemas.microsoft.com/office/drawing/2014/main" id="{A2138C4D-96F7-6E19-32DB-EFFBE04636A2}"/>
              </a:ext>
            </a:extLst>
          </p:cNvPr>
          <p:cNvGrpSpPr/>
          <p:nvPr/>
        </p:nvGrpSpPr>
        <p:grpSpPr>
          <a:xfrm>
            <a:off x="2902708" y="2960403"/>
            <a:ext cx="4345817" cy="3416320"/>
            <a:chOff x="7227058" y="1430821"/>
            <a:chExt cx="4345817" cy="3416320"/>
          </a:xfrm>
          <a:effectLst>
            <a:outerShdw blurRad="50800" dist="38100" dir="16200000" rotWithShape="0">
              <a:prstClr val="black">
                <a:alpha val="40000"/>
              </a:prstClr>
            </a:outerShdw>
          </a:effectLst>
        </p:grpSpPr>
        <p:sp>
          <p:nvSpPr>
            <p:cNvPr id="5" name="Tekstfelt 4">
              <a:extLst>
                <a:ext uri="{FF2B5EF4-FFF2-40B4-BE49-F238E27FC236}">
                  <a16:creationId xmlns:a16="http://schemas.microsoft.com/office/drawing/2014/main" id="{FA47A038-6B14-4986-E3D3-6B7032B3C611}"/>
                </a:ext>
              </a:extLst>
            </p:cNvPr>
            <p:cNvSpPr txBox="1"/>
            <p:nvPr/>
          </p:nvSpPr>
          <p:spPr>
            <a:xfrm>
              <a:off x="7227058" y="1430821"/>
              <a:ext cx="4345817" cy="3416320"/>
            </a:xfrm>
            <a:prstGeom prst="rect">
              <a:avLst/>
            </a:prstGeom>
            <a:solidFill>
              <a:schemeClr val="bg1">
                <a:lumMod val="95000"/>
              </a:schemeClr>
            </a:solidFill>
          </p:spPr>
          <p:txBody>
            <a:bodyPr wrap="square" rtlCol="0">
              <a:spAutoFit/>
            </a:bodyPr>
            <a:lstStyle/>
            <a:p>
              <a:pPr algn="l"/>
              <a:r>
                <a:rPr lang="da-DK" b="1" i="0">
                  <a:solidFill>
                    <a:srgbClr val="333333"/>
                  </a:solidFill>
                  <a:effectLst/>
                  <a:latin typeface="Arial" panose="020B0604020202020204" pitchFamily="34" charset="0"/>
                </a:rPr>
                <a:t>8 - Den værdiladede - pink hat</a:t>
              </a:r>
            </a:p>
            <a:p>
              <a:pPr algn="l"/>
              <a:endParaRPr lang="da-DK" b="1" i="0">
                <a:solidFill>
                  <a:srgbClr val="333333"/>
                </a:solidFill>
                <a:effectLst/>
                <a:latin typeface="Arial" panose="020B0604020202020204" pitchFamily="34" charset="0"/>
              </a:endParaRP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Etik og moral</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Hvad er rigtigt?</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Hvad er forkert?</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Hvad er forsvarligt?</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Hvad bør man gøre?</a:t>
              </a:r>
            </a:p>
            <a:p>
              <a:pPr algn="l"/>
              <a:endParaRPr lang="da-DK" b="0" i="0">
                <a:solidFill>
                  <a:srgbClr val="333333"/>
                </a:solidFill>
                <a:effectLst/>
                <a:latin typeface="Arial" panose="020B0604020202020204" pitchFamily="34" charset="0"/>
              </a:endParaRPr>
            </a:p>
            <a:p>
              <a:pPr algn="l"/>
              <a:r>
                <a:rPr lang="da-DK" b="0" i="0">
                  <a:solidFill>
                    <a:srgbClr val="333333"/>
                  </a:solidFill>
                  <a:effectLst/>
                  <a:latin typeface="Arial" panose="020B0604020202020204" pitchFamily="34" charset="0"/>
                </a:rPr>
                <a:t>OBS! Det er en ekstra hat, som normalt ikke hører ind under de Bonos tænkehatte</a:t>
              </a:r>
            </a:p>
            <a:p>
              <a:endParaRPr lang="da-DK"/>
            </a:p>
          </p:txBody>
        </p:sp>
        <p:pic>
          <p:nvPicPr>
            <p:cNvPr id="6" name="Grafik 5" descr="Badge Kryds kontur">
              <a:hlinkClick r:id="rId2" action="ppaction://hlinksldjump"/>
              <a:extLst>
                <a:ext uri="{FF2B5EF4-FFF2-40B4-BE49-F238E27FC236}">
                  <a16:creationId xmlns:a16="http://schemas.microsoft.com/office/drawing/2014/main" id="{739C084B-8471-1F4E-4A09-FD59447CA6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20781" y="1470164"/>
              <a:ext cx="510176" cy="510176"/>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664667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4CAD9D4-B5A8-3704-6D6A-18116D789AFB}"/>
              </a:ext>
            </a:extLst>
          </p:cNvPr>
          <p:cNvSpPr/>
          <p:nvPr/>
        </p:nvSpPr>
        <p:spPr>
          <a:xfrm>
            <a:off x="323850" y="319087"/>
            <a:ext cx="11544300" cy="62198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 name="Billede 2">
            <a:extLst>
              <a:ext uri="{FF2B5EF4-FFF2-40B4-BE49-F238E27FC236}">
                <a16:creationId xmlns:a16="http://schemas.microsoft.com/office/drawing/2014/main" id="{A1BC8996-9758-9A58-5640-4D499526B594}"/>
              </a:ext>
            </a:extLst>
          </p:cNvPr>
          <p:cNvPicPr>
            <a:picLocks noChangeAspect="1"/>
          </p:cNvPicPr>
          <p:nvPr/>
        </p:nvPicPr>
        <p:blipFill>
          <a:blip r:embed="rId2">
            <a:alphaModFix amt="28000"/>
            <a:extLst>
              <a:ext uri="{28A0092B-C50C-407E-A947-70E740481C1C}">
                <a14:useLocalDpi xmlns:a14="http://schemas.microsoft.com/office/drawing/2010/main" val="0"/>
              </a:ext>
            </a:extLst>
          </a:blip>
          <a:stretch>
            <a:fillRect/>
          </a:stretch>
        </p:blipFill>
        <p:spPr>
          <a:xfrm>
            <a:off x="2102404" y="643467"/>
            <a:ext cx="7987191" cy="5571066"/>
          </a:xfrm>
          <a:prstGeom prst="rect">
            <a:avLst/>
          </a:prstGeom>
        </p:spPr>
      </p:pic>
      <p:grpSp>
        <p:nvGrpSpPr>
          <p:cNvPr id="4" name="Gruppe 3">
            <a:extLst>
              <a:ext uri="{FF2B5EF4-FFF2-40B4-BE49-F238E27FC236}">
                <a16:creationId xmlns:a16="http://schemas.microsoft.com/office/drawing/2014/main" id="{A2138C4D-96F7-6E19-32DB-EFFBE04636A2}"/>
              </a:ext>
            </a:extLst>
          </p:cNvPr>
          <p:cNvGrpSpPr/>
          <p:nvPr/>
        </p:nvGrpSpPr>
        <p:grpSpPr>
          <a:xfrm>
            <a:off x="752475" y="456247"/>
            <a:ext cx="11439525" cy="5570756"/>
            <a:chOff x="133350" y="1430821"/>
            <a:chExt cx="11439525" cy="5570756"/>
          </a:xfrm>
          <a:effectLst>
            <a:outerShdw blurRad="50800" dist="38100" dir="16200000" rotWithShape="0">
              <a:prstClr val="black">
                <a:alpha val="40000"/>
              </a:prstClr>
            </a:outerShdw>
          </a:effectLst>
        </p:grpSpPr>
        <p:sp>
          <p:nvSpPr>
            <p:cNvPr id="5" name="Tekstfelt 4">
              <a:hlinkClick r:id="rId3" action="ppaction://hlinksldjump"/>
              <a:extLst>
                <a:ext uri="{FF2B5EF4-FFF2-40B4-BE49-F238E27FC236}">
                  <a16:creationId xmlns:a16="http://schemas.microsoft.com/office/drawing/2014/main" id="{FA47A038-6B14-4986-E3D3-6B7032B3C611}"/>
                </a:ext>
              </a:extLst>
            </p:cNvPr>
            <p:cNvSpPr txBox="1"/>
            <p:nvPr/>
          </p:nvSpPr>
          <p:spPr>
            <a:xfrm>
              <a:off x="133350" y="1430821"/>
              <a:ext cx="11439525" cy="5570756"/>
            </a:xfrm>
            <a:prstGeom prst="rect">
              <a:avLst/>
            </a:prstGeom>
            <a:solidFill>
              <a:schemeClr val="bg1">
                <a:lumMod val="95000"/>
              </a:schemeClr>
            </a:solidFill>
          </p:spPr>
          <p:txBody>
            <a:bodyPr wrap="square" lIns="91440" tIns="45720" rIns="91440" bIns="45720" rtlCol="0" anchor="t">
              <a:spAutoFit/>
            </a:bodyPr>
            <a:lstStyle/>
            <a:p>
              <a:pPr algn="l"/>
              <a:endParaRPr lang="da-DK" sz="1400" b="1" i="0" dirty="0">
                <a:solidFill>
                  <a:srgbClr val="333333"/>
                </a:solidFill>
                <a:effectLst/>
                <a:latin typeface="Arial" panose="020B0604020202020204" pitchFamily="34" charset="0"/>
              </a:endParaRPr>
            </a:p>
            <a:p>
              <a:r>
                <a:rPr lang="da-DK" b="1" dirty="0">
                  <a:ea typeface="+mn-lt"/>
                  <a:cs typeface="+mn-lt"/>
                </a:rPr>
                <a:t>Spilleregler</a:t>
              </a:r>
              <a:endParaRPr lang="da-DK" dirty="0"/>
            </a:p>
            <a:p>
              <a:pPr marL="342900" indent="-342900">
                <a:buFont typeface="+mj-lt"/>
                <a:buAutoNum type="arabicPeriod"/>
              </a:pPr>
              <a:r>
                <a:rPr lang="da-DK" dirty="0">
                  <a:ea typeface="+mn-lt"/>
                  <a:cs typeface="+mn-lt"/>
                </a:rPr>
                <a:t>Hver hat visualiserer, hvordan og med hvilken type argumenter der må diskuteres. På denne måde sikres det, at man kommer hele vejen rundt om en idé eller et emne.</a:t>
              </a:r>
              <a:endParaRPr lang="da-DK" dirty="0"/>
            </a:p>
            <a:p>
              <a:pPr marL="342900" indent="-342900">
                <a:buFont typeface="+mj-lt"/>
                <a:buAutoNum type="arabicPeriod"/>
              </a:pPr>
              <a:r>
                <a:rPr lang="da-DK" dirty="0">
                  <a:ea typeface="+mn-lt"/>
                  <a:cs typeface="+mn-lt"/>
                </a:rPr>
                <a:t>Konkret udvælges én facilitator til at styre slagets gang (den blå hat) hele processen igennem. </a:t>
              </a:r>
              <a:endParaRPr lang="da-DK" dirty="0"/>
            </a:p>
            <a:p>
              <a:pPr marL="342900" indent="-342900">
                <a:buFont typeface="+mj-lt"/>
                <a:buAutoNum type="arabicPeriod"/>
              </a:pPr>
              <a:r>
                <a:rPr lang="da-DK" dirty="0">
                  <a:ea typeface="+mn-lt"/>
                  <a:cs typeface="+mn-lt"/>
                </a:rPr>
                <a:t>Start med at fordele  de øvrige hatte i gruppen. Alle hatte skal være fordelt, hvilket kan betyde, at nogen (alt afhængig af hvor mange deltagere der er) skal have mere end én hat. </a:t>
              </a:r>
              <a:endParaRPr lang="da-DK" dirty="0"/>
            </a:p>
            <a:p>
              <a:pPr lvl="1"/>
              <a:r>
                <a:rPr lang="da-DK" b="1" dirty="0">
                  <a:ea typeface="+mn-lt"/>
                  <a:cs typeface="+mn-lt"/>
                </a:rPr>
                <a:t>OBS! </a:t>
              </a:r>
              <a:r>
                <a:rPr lang="da-DK" dirty="0">
                  <a:ea typeface="+mn-lt"/>
                  <a:cs typeface="+mn-lt"/>
                </a:rPr>
                <a:t>Det er helt afgørende, at man ikke vælger en anden rækkefølge eller blander perspektiverne. Der kan godt være en tendens til, at den sorte hats perspektiver dukker op under de andre hattes perspektiver. Det er hæmmende for udviklingsprocesser. Det er facilitatorens opgave at sørge for at følge spillereglerne og skride ind, hvis rækkefølgen ikke følges</a:t>
              </a:r>
              <a:endParaRPr lang="da-DK" dirty="0"/>
            </a:p>
            <a:p>
              <a:pPr marL="342900" indent="-342900">
                <a:buFont typeface="+mj-lt"/>
                <a:buAutoNum type="arabicPeriod"/>
              </a:pPr>
              <a:r>
                <a:rPr lang="da-DK" dirty="0">
                  <a:ea typeface="+mn-lt"/>
                  <a:cs typeface="+mn-lt"/>
                </a:rPr>
                <a:t>Rækkefølgen for de andre hatte er:</a:t>
              </a:r>
              <a:br>
                <a:rPr lang="da-DK" dirty="0">
                  <a:ea typeface="+mn-lt"/>
                  <a:cs typeface="+mn-lt"/>
                </a:rPr>
              </a:br>
              <a:r>
                <a:rPr lang="da-DK" dirty="0">
                  <a:ea typeface="+mn-lt"/>
                  <a:cs typeface="+mn-lt"/>
                </a:rPr>
                <a:t> hvid, rød, sort, gul, grøn, orange og pink</a:t>
              </a:r>
              <a:endParaRPr lang="da-DK" dirty="0"/>
            </a:p>
            <a:p>
              <a:pPr marL="342900" indent="-342900">
                <a:buFont typeface="+mj-lt"/>
                <a:buAutoNum type="arabicPeriod"/>
              </a:pPr>
              <a:r>
                <a:rPr lang="da-DK" dirty="0">
                  <a:ea typeface="+mn-lt"/>
                  <a:cs typeface="+mn-lt"/>
                </a:rPr>
                <a:t>Man må kun udtale sig med den tænkemåde, som hatten beskriver.</a:t>
              </a:r>
              <a:endParaRPr lang="da-DK" dirty="0"/>
            </a:p>
            <a:p>
              <a:pPr marL="342900" indent="-342900">
                <a:buFont typeface="+mj-lt"/>
                <a:buAutoNum type="arabicPeriod"/>
              </a:pPr>
              <a:r>
                <a:rPr lang="da-DK" dirty="0">
                  <a:ea typeface="+mn-lt"/>
                  <a:cs typeface="+mn-lt"/>
                </a:rPr>
                <a:t>Ved opstart ridser facilitatoren reglerne op.</a:t>
              </a:r>
              <a:endParaRPr lang="da-DK" dirty="0"/>
            </a:p>
            <a:p>
              <a:pPr marL="342900" indent="-342900">
                <a:buFont typeface="+mj-lt"/>
                <a:buAutoNum type="arabicPeriod"/>
              </a:pPr>
              <a:r>
                <a:rPr lang="da-DK" dirty="0">
                  <a:ea typeface="+mn-lt"/>
                  <a:cs typeface="+mn-lt"/>
                </a:rPr>
                <a:t>Facilitator sørger for, at hver feedback fra den farvede har er kort, fx 2 min., så energiniveauet holdes.</a:t>
              </a:r>
              <a:endParaRPr lang="da-DK" dirty="0"/>
            </a:p>
            <a:p>
              <a:pPr marL="342900" indent="-342900">
                <a:buFont typeface="+mj-lt"/>
                <a:buAutoNum type="arabicPeriod"/>
              </a:pPr>
              <a:r>
                <a:rPr lang="da-DK">
                  <a:ea typeface="+mn-lt"/>
                  <a:cs typeface="+mn-lt"/>
                </a:rPr>
                <a:t>Rummets </a:t>
              </a:r>
              <a:r>
                <a:rPr lang="da-DK" dirty="0">
                  <a:ea typeface="+mn-lt"/>
                  <a:cs typeface="+mn-lt"/>
                </a:rPr>
                <a:t>indretning: Når man bruger metoden, er det vigtigt at være stående, fordi det udløser mere energi og opmærksomhed. Derfor anbefales en opstilling med høje borde til grupperne, hvor grupperne står om bordene. Fx som i en paneldiskussion i en halvcirkel.</a:t>
              </a:r>
              <a:endParaRPr lang="da-DK" dirty="0"/>
            </a:p>
            <a:p>
              <a:pPr algn="l"/>
              <a:endParaRPr lang="da-DK" dirty="0">
                <a:ea typeface="Calibri"/>
                <a:cs typeface="Calibri"/>
              </a:endParaRPr>
            </a:p>
          </p:txBody>
        </p:sp>
        <p:pic>
          <p:nvPicPr>
            <p:cNvPr id="6" name="Grafik 5" descr="Badge Kryds kontur">
              <a:hlinkClick r:id="rId3" action="ppaction://hlinksldjump"/>
              <a:extLst>
                <a:ext uri="{FF2B5EF4-FFF2-40B4-BE49-F238E27FC236}">
                  <a16:creationId xmlns:a16="http://schemas.microsoft.com/office/drawing/2014/main" id="{739C084B-8471-1F4E-4A09-FD59447CA6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20781" y="1470164"/>
              <a:ext cx="510176" cy="510176"/>
            </a:xfrm>
            <a:prstGeom prst="rect">
              <a:avLst/>
            </a:prstGeom>
            <a:effectLst>
              <a:outerShdw blurRad="50800" dist="38100" dir="2700000" algn="tl" rotWithShape="0">
                <a:prstClr val="black">
                  <a:alpha val="40000"/>
                </a:prstClr>
              </a:outerShdw>
            </a:effectLst>
          </p:spPr>
        </p:pic>
      </p:grpSp>
      <p:pic>
        <p:nvPicPr>
          <p:cNvPr id="7" name="Billede 6">
            <a:extLst>
              <a:ext uri="{FF2B5EF4-FFF2-40B4-BE49-F238E27FC236}">
                <a16:creationId xmlns:a16="http://schemas.microsoft.com/office/drawing/2014/main" id="{0B6B034E-AF2C-27BB-1E1B-45A1A62B48C7}"/>
              </a:ext>
            </a:extLst>
          </p:cNvPr>
          <p:cNvPicPr>
            <a:picLocks noChangeAspect="1"/>
          </p:cNvPicPr>
          <p:nvPr/>
        </p:nvPicPr>
        <p:blipFill>
          <a:blip r:embed="rId6"/>
          <a:stretch>
            <a:fillRect/>
          </a:stretch>
        </p:blipFill>
        <p:spPr>
          <a:xfrm>
            <a:off x="42086" y="123906"/>
            <a:ext cx="768390" cy="664681"/>
          </a:xfrm>
          <a:prstGeom prst="rect">
            <a:avLst/>
          </a:prstGeom>
        </p:spPr>
      </p:pic>
    </p:spTree>
    <p:extLst>
      <p:ext uri="{BB962C8B-B14F-4D97-AF65-F5344CB8AC3E}">
        <p14:creationId xmlns:p14="http://schemas.microsoft.com/office/powerpoint/2010/main" val="1046903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4CAD9D4-B5A8-3704-6D6A-18116D789AFB}"/>
              </a:ext>
            </a:extLst>
          </p:cNvPr>
          <p:cNvSpPr/>
          <p:nvPr/>
        </p:nvSpPr>
        <p:spPr>
          <a:xfrm>
            <a:off x="323850" y="319087"/>
            <a:ext cx="11544300" cy="62198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 name="Billede 2">
            <a:hlinkClick r:id="rId2" action="ppaction://hlinksldjump"/>
            <a:extLst>
              <a:ext uri="{FF2B5EF4-FFF2-40B4-BE49-F238E27FC236}">
                <a16:creationId xmlns:a16="http://schemas.microsoft.com/office/drawing/2014/main" id="{A1BC8996-9758-9A58-5640-4D499526B594}"/>
              </a:ext>
            </a:extLst>
          </p:cNvPr>
          <p:cNvPicPr>
            <a:picLocks noChangeAspect="1"/>
          </p:cNvPicPr>
          <p:nvPr/>
        </p:nvPicPr>
        <p:blipFill>
          <a:blip r:embed="rId3">
            <a:alphaModFix amt="28000"/>
            <a:extLst>
              <a:ext uri="{28A0092B-C50C-407E-A947-70E740481C1C}">
                <a14:useLocalDpi xmlns:a14="http://schemas.microsoft.com/office/drawing/2010/main" val="0"/>
              </a:ext>
            </a:extLst>
          </a:blip>
          <a:stretch>
            <a:fillRect/>
          </a:stretch>
        </p:blipFill>
        <p:spPr>
          <a:xfrm>
            <a:off x="2102404" y="643467"/>
            <a:ext cx="7987191" cy="5571066"/>
          </a:xfrm>
          <a:prstGeom prst="rect">
            <a:avLst/>
          </a:prstGeom>
        </p:spPr>
      </p:pic>
      <p:grpSp>
        <p:nvGrpSpPr>
          <p:cNvPr id="4" name="Gruppe 3">
            <a:extLst>
              <a:ext uri="{FF2B5EF4-FFF2-40B4-BE49-F238E27FC236}">
                <a16:creationId xmlns:a16="http://schemas.microsoft.com/office/drawing/2014/main" id="{A2138C4D-96F7-6E19-32DB-EFFBE04636A2}"/>
              </a:ext>
            </a:extLst>
          </p:cNvPr>
          <p:cNvGrpSpPr/>
          <p:nvPr/>
        </p:nvGrpSpPr>
        <p:grpSpPr>
          <a:xfrm>
            <a:off x="7227058" y="1430821"/>
            <a:ext cx="4345817" cy="3416320"/>
            <a:chOff x="7227058" y="1430821"/>
            <a:chExt cx="4345817" cy="3416320"/>
          </a:xfrm>
          <a:effectLst>
            <a:outerShdw blurRad="50800" dist="38100" dir="16200000" rotWithShape="0">
              <a:prstClr val="black">
                <a:alpha val="40000"/>
              </a:prstClr>
            </a:outerShdw>
          </a:effectLst>
        </p:grpSpPr>
        <p:sp>
          <p:nvSpPr>
            <p:cNvPr id="5" name="Tekstfelt 4">
              <a:extLst>
                <a:ext uri="{FF2B5EF4-FFF2-40B4-BE49-F238E27FC236}">
                  <a16:creationId xmlns:a16="http://schemas.microsoft.com/office/drawing/2014/main" id="{FA47A038-6B14-4986-E3D3-6B7032B3C611}"/>
                </a:ext>
              </a:extLst>
            </p:cNvPr>
            <p:cNvSpPr txBox="1"/>
            <p:nvPr/>
          </p:nvSpPr>
          <p:spPr>
            <a:xfrm>
              <a:off x="7227058" y="1430821"/>
              <a:ext cx="4345817" cy="3416320"/>
            </a:xfrm>
            <a:prstGeom prst="rect">
              <a:avLst/>
            </a:prstGeom>
            <a:solidFill>
              <a:schemeClr val="bg1">
                <a:lumMod val="95000"/>
              </a:schemeClr>
            </a:solidFill>
          </p:spPr>
          <p:txBody>
            <a:bodyPr wrap="square" rtlCol="0">
              <a:spAutoFit/>
            </a:bodyPr>
            <a:lstStyle/>
            <a:p>
              <a:pPr algn="l"/>
              <a:r>
                <a:rPr lang="da-DK" b="1" i="0">
                  <a:solidFill>
                    <a:srgbClr val="333333"/>
                  </a:solidFill>
                  <a:effectLst/>
                  <a:latin typeface="Arial" panose="020B0604020202020204" pitchFamily="34" charset="0"/>
                </a:rPr>
                <a:t>1 - Den faciliterende - blå hat   </a:t>
              </a:r>
            </a:p>
            <a:p>
              <a:pPr algn="l"/>
              <a:endParaRPr lang="da-DK" b="0" i="0">
                <a:solidFill>
                  <a:srgbClr val="333333"/>
                </a:solidFill>
                <a:effectLst/>
                <a:latin typeface="Arial" panose="020B0604020202020204" pitchFamily="34" charset="0"/>
              </a:endParaRPr>
            </a:p>
            <a:p>
              <a:pPr algn="l"/>
              <a:r>
                <a:rPr lang="da-DK" b="0" i="0">
                  <a:solidFill>
                    <a:srgbClr val="333333"/>
                  </a:solidFill>
                  <a:effectLst/>
                  <a:latin typeface="Arial" panose="020B0604020202020204" pitchFamily="34" charset="0"/>
                </a:rPr>
                <a:t>Udpeges fra start og har rollen hele vejen igennem.</a:t>
              </a:r>
            </a:p>
            <a:p>
              <a:pPr algn="l"/>
              <a:endParaRPr lang="da-DK" b="0" i="0">
                <a:solidFill>
                  <a:srgbClr val="333333"/>
                </a:solidFill>
                <a:effectLst/>
                <a:latin typeface="Arial" panose="020B0604020202020204" pitchFamily="34" charset="0"/>
              </a:endParaRP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Leder/formand</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Bevarer overblikket</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Styrer slagets gang</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Trækker den røde tråd</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Opsamler/sammenfatter</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Kan lave et benspænd</a:t>
              </a:r>
            </a:p>
            <a:p>
              <a:endParaRPr lang="da-DK"/>
            </a:p>
          </p:txBody>
        </p:sp>
        <p:pic>
          <p:nvPicPr>
            <p:cNvPr id="6" name="Grafik 5" descr="Badge Kryds kontur">
              <a:hlinkClick r:id="rId2" action="ppaction://hlinksldjump"/>
              <a:extLst>
                <a:ext uri="{FF2B5EF4-FFF2-40B4-BE49-F238E27FC236}">
                  <a16:creationId xmlns:a16="http://schemas.microsoft.com/office/drawing/2014/main" id="{739C084B-8471-1F4E-4A09-FD59447CA6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20781" y="1470164"/>
              <a:ext cx="510176" cy="510176"/>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809607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4CAD9D4-B5A8-3704-6D6A-18116D789AFB}"/>
              </a:ext>
            </a:extLst>
          </p:cNvPr>
          <p:cNvSpPr/>
          <p:nvPr/>
        </p:nvSpPr>
        <p:spPr>
          <a:xfrm>
            <a:off x="323850" y="319087"/>
            <a:ext cx="11544300" cy="62198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 name="Billede 2">
            <a:hlinkClick r:id="rId2" action="ppaction://hlinksldjump"/>
            <a:extLst>
              <a:ext uri="{FF2B5EF4-FFF2-40B4-BE49-F238E27FC236}">
                <a16:creationId xmlns:a16="http://schemas.microsoft.com/office/drawing/2014/main" id="{A1BC8996-9758-9A58-5640-4D499526B594}"/>
              </a:ext>
            </a:extLst>
          </p:cNvPr>
          <p:cNvPicPr>
            <a:picLocks noChangeAspect="1"/>
          </p:cNvPicPr>
          <p:nvPr/>
        </p:nvPicPr>
        <p:blipFill>
          <a:blip r:embed="rId3">
            <a:alphaModFix amt="28000"/>
            <a:extLst>
              <a:ext uri="{28A0092B-C50C-407E-A947-70E740481C1C}">
                <a14:useLocalDpi xmlns:a14="http://schemas.microsoft.com/office/drawing/2010/main" val="0"/>
              </a:ext>
            </a:extLst>
          </a:blip>
          <a:stretch>
            <a:fillRect/>
          </a:stretch>
        </p:blipFill>
        <p:spPr>
          <a:xfrm>
            <a:off x="2102404" y="643467"/>
            <a:ext cx="7987191" cy="5571066"/>
          </a:xfrm>
          <a:prstGeom prst="rect">
            <a:avLst/>
          </a:prstGeom>
        </p:spPr>
      </p:pic>
      <p:grpSp>
        <p:nvGrpSpPr>
          <p:cNvPr id="4" name="Gruppe 3">
            <a:extLst>
              <a:ext uri="{FF2B5EF4-FFF2-40B4-BE49-F238E27FC236}">
                <a16:creationId xmlns:a16="http://schemas.microsoft.com/office/drawing/2014/main" id="{A2138C4D-96F7-6E19-32DB-EFFBE04636A2}"/>
              </a:ext>
            </a:extLst>
          </p:cNvPr>
          <p:cNvGrpSpPr/>
          <p:nvPr/>
        </p:nvGrpSpPr>
        <p:grpSpPr>
          <a:xfrm>
            <a:off x="3923090" y="2545246"/>
            <a:ext cx="4345817" cy="2862322"/>
            <a:chOff x="7227058" y="1430821"/>
            <a:chExt cx="4345817" cy="2862322"/>
          </a:xfrm>
          <a:effectLst>
            <a:outerShdw blurRad="50800" dist="38100" dir="16200000" rotWithShape="0">
              <a:prstClr val="black">
                <a:alpha val="40000"/>
              </a:prstClr>
            </a:outerShdw>
          </a:effectLst>
        </p:grpSpPr>
        <p:sp>
          <p:nvSpPr>
            <p:cNvPr id="5" name="Tekstfelt 4">
              <a:extLst>
                <a:ext uri="{FF2B5EF4-FFF2-40B4-BE49-F238E27FC236}">
                  <a16:creationId xmlns:a16="http://schemas.microsoft.com/office/drawing/2014/main" id="{FA47A038-6B14-4986-E3D3-6B7032B3C611}"/>
                </a:ext>
              </a:extLst>
            </p:cNvPr>
            <p:cNvSpPr txBox="1"/>
            <p:nvPr/>
          </p:nvSpPr>
          <p:spPr>
            <a:xfrm>
              <a:off x="7227058" y="1430821"/>
              <a:ext cx="4345817" cy="2862322"/>
            </a:xfrm>
            <a:prstGeom prst="rect">
              <a:avLst/>
            </a:prstGeom>
            <a:solidFill>
              <a:schemeClr val="bg1">
                <a:lumMod val="95000"/>
              </a:schemeClr>
            </a:solidFill>
          </p:spPr>
          <p:txBody>
            <a:bodyPr wrap="square" rtlCol="0">
              <a:spAutoFit/>
            </a:bodyPr>
            <a:lstStyle/>
            <a:p>
              <a:pPr algn="l"/>
              <a:r>
                <a:rPr lang="da-DK" b="1" i="0">
                  <a:solidFill>
                    <a:srgbClr val="333333"/>
                  </a:solidFill>
                  <a:effectLst/>
                  <a:latin typeface="Arial" panose="020B0604020202020204" pitchFamily="34" charset="0"/>
                </a:rPr>
                <a:t>2 - Den </a:t>
              </a:r>
              <a:r>
                <a:rPr lang="da-DK" b="1" i="0" err="1">
                  <a:solidFill>
                    <a:srgbClr val="333333"/>
                  </a:solidFill>
                  <a:effectLst/>
                  <a:latin typeface="Arial" panose="020B0604020202020204" pitchFamily="34" charset="0"/>
                </a:rPr>
                <a:t>faktaorienterede</a:t>
              </a:r>
              <a:r>
                <a:rPr lang="da-DK" b="1" i="0">
                  <a:solidFill>
                    <a:srgbClr val="333333"/>
                  </a:solidFill>
                  <a:effectLst/>
                  <a:latin typeface="Arial" panose="020B0604020202020204" pitchFamily="34" charset="0"/>
                </a:rPr>
                <a:t> - hvid hat</a:t>
              </a:r>
            </a:p>
            <a:p>
              <a:pPr algn="l"/>
              <a:endParaRPr lang="da-DK" b="0" i="0">
                <a:solidFill>
                  <a:srgbClr val="333333"/>
                </a:solidFill>
                <a:effectLst/>
                <a:latin typeface="Arial" panose="020B0604020202020204" pitchFamily="34" charset="0"/>
              </a:endParaRP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Holder sig til fakta og kendsgerninger</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Hvad ved vi om det?</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Love</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Priser</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Størrelse</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Målgruppe</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osv.</a:t>
              </a:r>
            </a:p>
            <a:p>
              <a:endParaRPr lang="da-DK"/>
            </a:p>
          </p:txBody>
        </p:sp>
        <p:pic>
          <p:nvPicPr>
            <p:cNvPr id="6" name="Grafik 5" descr="Badge Kryds kontur">
              <a:hlinkClick r:id="rId2" action="ppaction://hlinksldjump"/>
              <a:extLst>
                <a:ext uri="{FF2B5EF4-FFF2-40B4-BE49-F238E27FC236}">
                  <a16:creationId xmlns:a16="http://schemas.microsoft.com/office/drawing/2014/main" id="{739C084B-8471-1F4E-4A09-FD59447CA6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20781" y="1470164"/>
              <a:ext cx="510176" cy="510176"/>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669124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4CAD9D4-B5A8-3704-6D6A-18116D789AFB}"/>
              </a:ext>
            </a:extLst>
          </p:cNvPr>
          <p:cNvSpPr/>
          <p:nvPr/>
        </p:nvSpPr>
        <p:spPr>
          <a:xfrm>
            <a:off x="323850" y="319087"/>
            <a:ext cx="11544300" cy="62198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 name="Billede 2">
            <a:hlinkClick r:id="rId2" action="ppaction://hlinksldjump"/>
            <a:extLst>
              <a:ext uri="{FF2B5EF4-FFF2-40B4-BE49-F238E27FC236}">
                <a16:creationId xmlns:a16="http://schemas.microsoft.com/office/drawing/2014/main" id="{A1BC8996-9758-9A58-5640-4D499526B594}"/>
              </a:ext>
            </a:extLst>
          </p:cNvPr>
          <p:cNvPicPr>
            <a:picLocks noChangeAspect="1"/>
          </p:cNvPicPr>
          <p:nvPr/>
        </p:nvPicPr>
        <p:blipFill>
          <a:blip r:embed="rId3">
            <a:alphaModFix amt="28000"/>
            <a:extLst>
              <a:ext uri="{28A0092B-C50C-407E-A947-70E740481C1C}">
                <a14:useLocalDpi xmlns:a14="http://schemas.microsoft.com/office/drawing/2010/main" val="0"/>
              </a:ext>
            </a:extLst>
          </a:blip>
          <a:stretch>
            <a:fillRect/>
          </a:stretch>
        </p:blipFill>
        <p:spPr>
          <a:xfrm>
            <a:off x="2102404" y="643467"/>
            <a:ext cx="7987191" cy="5571066"/>
          </a:xfrm>
          <a:prstGeom prst="rect">
            <a:avLst/>
          </a:prstGeom>
        </p:spPr>
      </p:pic>
      <p:grpSp>
        <p:nvGrpSpPr>
          <p:cNvPr id="4" name="Gruppe 3">
            <a:extLst>
              <a:ext uri="{FF2B5EF4-FFF2-40B4-BE49-F238E27FC236}">
                <a16:creationId xmlns:a16="http://schemas.microsoft.com/office/drawing/2014/main" id="{A2138C4D-96F7-6E19-32DB-EFFBE04636A2}"/>
              </a:ext>
            </a:extLst>
          </p:cNvPr>
          <p:cNvGrpSpPr/>
          <p:nvPr/>
        </p:nvGrpSpPr>
        <p:grpSpPr>
          <a:xfrm>
            <a:off x="5979283" y="2129405"/>
            <a:ext cx="5726942" cy="3693319"/>
            <a:chOff x="7227058" y="1430821"/>
            <a:chExt cx="4345817" cy="3693319"/>
          </a:xfrm>
          <a:effectLst>
            <a:outerShdw blurRad="50800" dist="38100" dir="16200000" rotWithShape="0">
              <a:prstClr val="black">
                <a:alpha val="40000"/>
              </a:prstClr>
            </a:outerShdw>
          </a:effectLst>
        </p:grpSpPr>
        <p:sp>
          <p:nvSpPr>
            <p:cNvPr id="5" name="Tekstfelt 4">
              <a:extLst>
                <a:ext uri="{FF2B5EF4-FFF2-40B4-BE49-F238E27FC236}">
                  <a16:creationId xmlns:a16="http://schemas.microsoft.com/office/drawing/2014/main" id="{FA47A038-6B14-4986-E3D3-6B7032B3C611}"/>
                </a:ext>
              </a:extLst>
            </p:cNvPr>
            <p:cNvSpPr txBox="1"/>
            <p:nvPr/>
          </p:nvSpPr>
          <p:spPr>
            <a:xfrm>
              <a:off x="7227058" y="1430821"/>
              <a:ext cx="4345817" cy="3693319"/>
            </a:xfrm>
            <a:prstGeom prst="rect">
              <a:avLst/>
            </a:prstGeom>
            <a:solidFill>
              <a:schemeClr val="bg1">
                <a:lumMod val="95000"/>
              </a:schemeClr>
            </a:solidFill>
          </p:spPr>
          <p:txBody>
            <a:bodyPr wrap="square" rtlCol="0">
              <a:spAutoFit/>
            </a:bodyPr>
            <a:lstStyle/>
            <a:p>
              <a:pPr algn="l"/>
              <a:r>
                <a:rPr lang="da-DK" b="1" i="0">
                  <a:solidFill>
                    <a:srgbClr val="333333"/>
                  </a:solidFill>
                  <a:effectLst/>
                  <a:latin typeface="Arial" panose="020B0604020202020204" pitchFamily="34" charset="0"/>
                </a:rPr>
                <a:t>3 - Den følelsesorienterede - rød hat</a:t>
              </a:r>
            </a:p>
            <a:p>
              <a:pPr algn="l"/>
              <a:endParaRPr lang="da-DK" b="0" i="0">
                <a:solidFill>
                  <a:srgbClr val="333333"/>
                </a:solidFill>
                <a:effectLst/>
                <a:latin typeface="Arial" panose="020B0604020202020204" pitchFamily="34" charset="0"/>
              </a:endParaRPr>
            </a:p>
            <a:p>
              <a:pPr algn="l"/>
              <a:r>
                <a:rPr lang="da-DK" b="0" i="0">
                  <a:solidFill>
                    <a:srgbClr val="333333"/>
                  </a:solidFill>
                  <a:effectLst/>
                  <a:latin typeface="Arial" panose="020B0604020202020204" pitchFamily="34" charset="0"/>
                </a:rPr>
                <a:t>Følelser:</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Hvad kan jeg lide ved denne idé? Og hvorfor?</a:t>
              </a:r>
              <a:br>
                <a:rPr lang="da-DK" b="0" i="0">
                  <a:solidFill>
                    <a:srgbClr val="333333"/>
                  </a:solidFill>
                  <a:effectLst/>
                  <a:latin typeface="Arial" panose="020B0604020202020204" pitchFamily="34" charset="0"/>
                </a:rPr>
              </a:br>
              <a:r>
                <a:rPr lang="da-DK" b="0" i="0">
                  <a:solidFill>
                    <a:srgbClr val="333333"/>
                  </a:solidFill>
                  <a:effectLst/>
                  <a:latin typeface="Arial" panose="020B0604020202020204" pitchFamily="34" charset="0"/>
                </a:rPr>
                <a:t>Hvad gør idéen ved mig?</a:t>
              </a:r>
            </a:p>
            <a:p>
              <a:pPr algn="l"/>
              <a:endParaRPr lang="da-DK" b="0" i="0">
                <a:solidFill>
                  <a:srgbClr val="333333"/>
                </a:solidFill>
                <a:effectLst/>
                <a:latin typeface="Arial" panose="020B0604020202020204" pitchFamily="34" charset="0"/>
              </a:endParaRPr>
            </a:p>
            <a:p>
              <a:pPr algn="l"/>
              <a:r>
                <a:rPr lang="da-DK" b="0" i="0">
                  <a:solidFill>
                    <a:srgbClr val="333333"/>
                  </a:solidFill>
                  <a:effectLst/>
                  <a:latin typeface="Arial" panose="020B0604020202020204" pitchFamily="34" charset="0"/>
                </a:rPr>
                <a:t>Fornemmelse:</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Jeg kan mærke i min mave, at...</a:t>
              </a:r>
              <a:br>
                <a:rPr lang="da-DK" b="0" i="0">
                  <a:solidFill>
                    <a:srgbClr val="333333"/>
                  </a:solidFill>
                  <a:effectLst/>
                  <a:latin typeface="Arial" panose="020B0604020202020204" pitchFamily="34" charset="0"/>
                </a:rPr>
              </a:br>
              <a:r>
                <a:rPr lang="da-DK" b="0" i="0">
                  <a:solidFill>
                    <a:srgbClr val="333333"/>
                  </a:solidFill>
                  <a:effectLst/>
                  <a:latin typeface="Arial" panose="020B0604020202020204" pitchFamily="34" charset="0"/>
                </a:rPr>
                <a:t>Jeg kan ikke forklare det med logik, men jeg føler...</a:t>
              </a:r>
            </a:p>
            <a:p>
              <a:pPr algn="l"/>
              <a:endParaRPr lang="da-DK" b="0" i="0">
                <a:solidFill>
                  <a:srgbClr val="333333"/>
                </a:solidFill>
                <a:effectLst/>
                <a:latin typeface="Arial" panose="020B0604020202020204" pitchFamily="34" charset="0"/>
              </a:endParaRP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Intuition:</a:t>
              </a:r>
              <a:br>
                <a:rPr lang="da-DK" b="0" i="0">
                  <a:solidFill>
                    <a:srgbClr val="333333"/>
                  </a:solidFill>
                  <a:effectLst/>
                  <a:latin typeface="Arial" panose="020B0604020202020204" pitchFamily="34" charset="0"/>
                </a:rPr>
              </a:br>
              <a:r>
                <a:rPr lang="da-DK" b="0" i="0">
                  <a:solidFill>
                    <a:srgbClr val="333333"/>
                  </a:solidFill>
                  <a:effectLst/>
                  <a:latin typeface="Arial" panose="020B0604020202020204" pitchFamily="34" charset="0"/>
                </a:rPr>
                <a:t>Jeg tror...</a:t>
              </a:r>
            </a:p>
            <a:p>
              <a:pPr algn="l"/>
              <a:endParaRPr lang="da-DK"/>
            </a:p>
          </p:txBody>
        </p:sp>
        <p:pic>
          <p:nvPicPr>
            <p:cNvPr id="6" name="Grafik 5" descr="Badge Kryds kontur">
              <a:hlinkClick r:id="rId2" action="ppaction://hlinksldjump"/>
              <a:extLst>
                <a:ext uri="{FF2B5EF4-FFF2-40B4-BE49-F238E27FC236}">
                  <a16:creationId xmlns:a16="http://schemas.microsoft.com/office/drawing/2014/main" id="{739C084B-8471-1F4E-4A09-FD59447CA6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39200" y="1470164"/>
              <a:ext cx="391757" cy="510176"/>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402510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4CAD9D4-B5A8-3704-6D6A-18116D789AFB}"/>
              </a:ext>
            </a:extLst>
          </p:cNvPr>
          <p:cNvSpPr/>
          <p:nvPr/>
        </p:nvSpPr>
        <p:spPr>
          <a:xfrm>
            <a:off x="323850" y="319087"/>
            <a:ext cx="11544300" cy="62198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 name="Billede 2">
            <a:hlinkClick r:id="rId2" action="ppaction://hlinksldjump"/>
            <a:extLst>
              <a:ext uri="{FF2B5EF4-FFF2-40B4-BE49-F238E27FC236}">
                <a16:creationId xmlns:a16="http://schemas.microsoft.com/office/drawing/2014/main" id="{A1BC8996-9758-9A58-5640-4D499526B594}"/>
              </a:ext>
            </a:extLst>
          </p:cNvPr>
          <p:cNvPicPr>
            <a:picLocks noChangeAspect="1"/>
          </p:cNvPicPr>
          <p:nvPr/>
        </p:nvPicPr>
        <p:blipFill>
          <a:blip r:embed="rId3">
            <a:alphaModFix amt="28000"/>
            <a:extLst>
              <a:ext uri="{28A0092B-C50C-407E-A947-70E740481C1C}">
                <a14:useLocalDpi xmlns:a14="http://schemas.microsoft.com/office/drawing/2010/main" val="0"/>
              </a:ext>
            </a:extLst>
          </a:blip>
          <a:stretch>
            <a:fillRect/>
          </a:stretch>
        </p:blipFill>
        <p:spPr>
          <a:xfrm>
            <a:off x="2102404" y="643467"/>
            <a:ext cx="7987191" cy="5571066"/>
          </a:xfrm>
          <a:prstGeom prst="rect">
            <a:avLst/>
          </a:prstGeom>
        </p:spPr>
      </p:pic>
      <p:grpSp>
        <p:nvGrpSpPr>
          <p:cNvPr id="4" name="Gruppe 3">
            <a:extLst>
              <a:ext uri="{FF2B5EF4-FFF2-40B4-BE49-F238E27FC236}">
                <a16:creationId xmlns:a16="http://schemas.microsoft.com/office/drawing/2014/main" id="{A2138C4D-96F7-6E19-32DB-EFFBE04636A2}"/>
              </a:ext>
            </a:extLst>
          </p:cNvPr>
          <p:cNvGrpSpPr/>
          <p:nvPr/>
        </p:nvGrpSpPr>
        <p:grpSpPr>
          <a:xfrm>
            <a:off x="2026408" y="2068996"/>
            <a:ext cx="4345817" cy="3970318"/>
            <a:chOff x="7227058" y="1430821"/>
            <a:chExt cx="4345817" cy="3970318"/>
          </a:xfrm>
          <a:effectLst>
            <a:outerShdw blurRad="50800" dist="38100" dir="16200000" rotWithShape="0">
              <a:prstClr val="black">
                <a:alpha val="40000"/>
              </a:prstClr>
            </a:outerShdw>
          </a:effectLst>
        </p:grpSpPr>
        <p:sp>
          <p:nvSpPr>
            <p:cNvPr id="5" name="Tekstfelt 4">
              <a:extLst>
                <a:ext uri="{FF2B5EF4-FFF2-40B4-BE49-F238E27FC236}">
                  <a16:creationId xmlns:a16="http://schemas.microsoft.com/office/drawing/2014/main" id="{FA47A038-6B14-4986-E3D3-6B7032B3C611}"/>
                </a:ext>
              </a:extLst>
            </p:cNvPr>
            <p:cNvSpPr txBox="1"/>
            <p:nvPr/>
          </p:nvSpPr>
          <p:spPr>
            <a:xfrm>
              <a:off x="7227058" y="1430821"/>
              <a:ext cx="4345817" cy="3970318"/>
            </a:xfrm>
            <a:prstGeom prst="rect">
              <a:avLst/>
            </a:prstGeom>
            <a:solidFill>
              <a:schemeClr val="bg1">
                <a:lumMod val="95000"/>
              </a:schemeClr>
            </a:solidFill>
          </p:spPr>
          <p:txBody>
            <a:bodyPr wrap="square" rtlCol="0">
              <a:spAutoFit/>
            </a:bodyPr>
            <a:lstStyle/>
            <a:p>
              <a:pPr algn="l"/>
              <a:r>
                <a:rPr lang="da-DK" b="1" i="0">
                  <a:solidFill>
                    <a:srgbClr val="333333"/>
                  </a:solidFill>
                  <a:effectLst/>
                  <a:latin typeface="Arial" panose="020B0604020202020204" pitchFamily="34" charset="0"/>
                </a:rPr>
                <a:t>4 - Den bekymrede - sort hat</a:t>
              </a:r>
            </a:p>
            <a:p>
              <a:pPr algn="l"/>
              <a:endParaRPr lang="da-DK" b="1" i="0">
                <a:solidFill>
                  <a:srgbClr val="333333"/>
                </a:solidFill>
                <a:effectLst/>
                <a:latin typeface="Arial" panose="020B0604020202020204" pitchFamily="34" charset="0"/>
              </a:endParaRPr>
            </a:p>
            <a:p>
              <a:pPr algn="l"/>
              <a:r>
                <a:rPr lang="da-DK" b="0" i="0">
                  <a:solidFill>
                    <a:srgbClr val="333333"/>
                  </a:solidFill>
                  <a:effectLst/>
                  <a:latin typeface="Arial" panose="020B0604020202020204" pitchFamily="34" charset="0"/>
                </a:rPr>
                <a:t>Denne hat skal anvendes på det rette tidspunkt, når man skal til at sortere idéer fra.</a:t>
              </a:r>
            </a:p>
            <a:p>
              <a:pPr algn="l"/>
              <a:endParaRPr lang="da-DK" b="0" i="0">
                <a:solidFill>
                  <a:srgbClr val="333333"/>
                </a:solidFill>
                <a:effectLst/>
                <a:latin typeface="Arial" panose="020B0604020202020204" pitchFamily="34" charset="0"/>
              </a:endParaRP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Ser hvilke problemer, man kan komme ud for (ser </a:t>
              </a:r>
              <a:r>
                <a:rPr lang="da-DK" b="0" i="0" err="1">
                  <a:solidFill>
                    <a:srgbClr val="333333"/>
                  </a:solidFill>
                  <a:effectLst/>
                  <a:latin typeface="Arial" panose="020B0604020202020204" pitchFamily="34" charset="0"/>
                </a:rPr>
                <a:t>bump'ne</a:t>
              </a:r>
              <a:r>
                <a:rPr lang="da-DK" b="0" i="0">
                  <a:solidFill>
                    <a:srgbClr val="333333"/>
                  </a:solidFill>
                  <a:effectLst/>
                  <a:latin typeface="Arial" panose="020B0604020202020204" pitchFamily="34" charset="0"/>
                </a:rPr>
                <a:t> på vejen)</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Er bekymret</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Forholder sig kritisk</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Forholder sig skeptisk</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Har fokus på risiko</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Vanskelig</a:t>
              </a:r>
            </a:p>
            <a:p>
              <a:endParaRPr lang="da-DK"/>
            </a:p>
          </p:txBody>
        </p:sp>
        <p:pic>
          <p:nvPicPr>
            <p:cNvPr id="6" name="Grafik 5" descr="Badge Kryds kontur">
              <a:hlinkClick r:id="rId2" action="ppaction://hlinksldjump"/>
              <a:extLst>
                <a:ext uri="{FF2B5EF4-FFF2-40B4-BE49-F238E27FC236}">
                  <a16:creationId xmlns:a16="http://schemas.microsoft.com/office/drawing/2014/main" id="{739C084B-8471-1F4E-4A09-FD59447CA6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20781" y="1470164"/>
              <a:ext cx="510176" cy="510176"/>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3739601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4CAD9D4-B5A8-3704-6D6A-18116D789AFB}"/>
              </a:ext>
            </a:extLst>
          </p:cNvPr>
          <p:cNvSpPr/>
          <p:nvPr/>
        </p:nvSpPr>
        <p:spPr>
          <a:xfrm>
            <a:off x="323850" y="309562"/>
            <a:ext cx="11544300" cy="62198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 name="Billede 2">
            <a:hlinkClick r:id="rId2" action="ppaction://hlinksldjump"/>
            <a:extLst>
              <a:ext uri="{FF2B5EF4-FFF2-40B4-BE49-F238E27FC236}">
                <a16:creationId xmlns:a16="http://schemas.microsoft.com/office/drawing/2014/main" id="{A1BC8996-9758-9A58-5640-4D499526B594}"/>
              </a:ext>
            </a:extLst>
          </p:cNvPr>
          <p:cNvPicPr>
            <a:picLocks noChangeAspect="1"/>
          </p:cNvPicPr>
          <p:nvPr/>
        </p:nvPicPr>
        <p:blipFill>
          <a:blip r:embed="rId3">
            <a:alphaModFix amt="28000"/>
            <a:extLst>
              <a:ext uri="{28A0092B-C50C-407E-A947-70E740481C1C}">
                <a14:useLocalDpi xmlns:a14="http://schemas.microsoft.com/office/drawing/2010/main" val="0"/>
              </a:ext>
            </a:extLst>
          </a:blip>
          <a:stretch>
            <a:fillRect/>
          </a:stretch>
        </p:blipFill>
        <p:spPr>
          <a:xfrm>
            <a:off x="2102404" y="643467"/>
            <a:ext cx="7987191" cy="5571066"/>
          </a:xfrm>
          <a:prstGeom prst="rect">
            <a:avLst/>
          </a:prstGeom>
        </p:spPr>
      </p:pic>
      <p:grpSp>
        <p:nvGrpSpPr>
          <p:cNvPr id="4" name="Gruppe 3">
            <a:extLst>
              <a:ext uri="{FF2B5EF4-FFF2-40B4-BE49-F238E27FC236}">
                <a16:creationId xmlns:a16="http://schemas.microsoft.com/office/drawing/2014/main" id="{A2138C4D-96F7-6E19-32DB-EFFBE04636A2}"/>
              </a:ext>
            </a:extLst>
          </p:cNvPr>
          <p:cNvGrpSpPr/>
          <p:nvPr/>
        </p:nvGrpSpPr>
        <p:grpSpPr>
          <a:xfrm>
            <a:off x="3132515" y="2823117"/>
            <a:ext cx="4345817" cy="2585323"/>
            <a:chOff x="7227058" y="1430821"/>
            <a:chExt cx="4345817" cy="2585323"/>
          </a:xfrm>
          <a:effectLst>
            <a:outerShdw blurRad="50800" dist="38100" dir="16200000" rotWithShape="0">
              <a:prstClr val="black">
                <a:alpha val="40000"/>
              </a:prstClr>
            </a:outerShdw>
          </a:effectLst>
        </p:grpSpPr>
        <p:sp>
          <p:nvSpPr>
            <p:cNvPr id="5" name="Tekstfelt 4">
              <a:extLst>
                <a:ext uri="{FF2B5EF4-FFF2-40B4-BE49-F238E27FC236}">
                  <a16:creationId xmlns:a16="http://schemas.microsoft.com/office/drawing/2014/main" id="{FA47A038-6B14-4986-E3D3-6B7032B3C611}"/>
                </a:ext>
              </a:extLst>
            </p:cNvPr>
            <p:cNvSpPr txBox="1"/>
            <p:nvPr/>
          </p:nvSpPr>
          <p:spPr>
            <a:xfrm>
              <a:off x="7227058" y="1430821"/>
              <a:ext cx="4345817" cy="2585323"/>
            </a:xfrm>
            <a:prstGeom prst="rect">
              <a:avLst/>
            </a:prstGeom>
            <a:solidFill>
              <a:schemeClr val="bg1">
                <a:lumMod val="95000"/>
              </a:schemeClr>
            </a:solidFill>
          </p:spPr>
          <p:txBody>
            <a:bodyPr wrap="square" rtlCol="0">
              <a:spAutoFit/>
            </a:bodyPr>
            <a:lstStyle/>
            <a:p>
              <a:pPr algn="l"/>
              <a:r>
                <a:rPr lang="da-DK" b="1" i="0">
                  <a:solidFill>
                    <a:srgbClr val="333333"/>
                  </a:solidFill>
                  <a:effectLst/>
                  <a:latin typeface="Arial" panose="020B0604020202020204" pitchFamily="34" charset="0"/>
                </a:rPr>
                <a:t>5 - Den optimistiske - gul hat</a:t>
              </a:r>
            </a:p>
            <a:p>
              <a:pPr algn="l"/>
              <a:endParaRPr lang="da-DK" b="1" i="0">
                <a:solidFill>
                  <a:srgbClr val="333333"/>
                </a:solidFill>
                <a:effectLst/>
                <a:latin typeface="Arial" panose="020B0604020202020204" pitchFamily="34" charset="0"/>
              </a:endParaRPr>
            </a:p>
            <a:p>
              <a:pPr algn="l"/>
              <a:r>
                <a:rPr lang="da-DK" b="0" i="0">
                  <a:solidFill>
                    <a:srgbClr val="333333"/>
                  </a:solidFill>
                  <a:effectLst/>
                  <a:latin typeface="Arial" panose="020B0604020202020204" pitchFamily="34" charset="0"/>
                </a:rPr>
                <a:t>Den gule hat er modsætningen til den sorte hat.</a:t>
              </a:r>
            </a:p>
            <a:p>
              <a:pPr algn="l"/>
              <a:endParaRPr lang="da-DK" b="0" i="0">
                <a:solidFill>
                  <a:srgbClr val="333333"/>
                </a:solidFill>
                <a:effectLst/>
                <a:latin typeface="Arial" panose="020B0604020202020204" pitchFamily="34" charset="0"/>
              </a:endParaRP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Ser det positive.</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Ser alt det gode, man kan få ud af idéen.</a:t>
              </a:r>
            </a:p>
            <a:p>
              <a:endParaRPr lang="da-DK"/>
            </a:p>
          </p:txBody>
        </p:sp>
        <p:pic>
          <p:nvPicPr>
            <p:cNvPr id="6" name="Grafik 5" descr="Badge Kryds kontur">
              <a:hlinkClick r:id="rId2" action="ppaction://hlinksldjump"/>
              <a:extLst>
                <a:ext uri="{FF2B5EF4-FFF2-40B4-BE49-F238E27FC236}">
                  <a16:creationId xmlns:a16="http://schemas.microsoft.com/office/drawing/2014/main" id="{739C084B-8471-1F4E-4A09-FD59447CA6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20781" y="1470164"/>
              <a:ext cx="510176" cy="510176"/>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926248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4CAD9D4-B5A8-3704-6D6A-18116D789AFB}"/>
              </a:ext>
            </a:extLst>
          </p:cNvPr>
          <p:cNvSpPr/>
          <p:nvPr/>
        </p:nvSpPr>
        <p:spPr>
          <a:xfrm>
            <a:off x="323850" y="319087"/>
            <a:ext cx="11544300" cy="62198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 name="Billede 2">
            <a:hlinkClick r:id="rId2" action="ppaction://hlinksldjump"/>
            <a:extLst>
              <a:ext uri="{FF2B5EF4-FFF2-40B4-BE49-F238E27FC236}">
                <a16:creationId xmlns:a16="http://schemas.microsoft.com/office/drawing/2014/main" id="{A1BC8996-9758-9A58-5640-4D499526B594}"/>
              </a:ext>
            </a:extLst>
          </p:cNvPr>
          <p:cNvPicPr>
            <a:picLocks noChangeAspect="1"/>
          </p:cNvPicPr>
          <p:nvPr/>
        </p:nvPicPr>
        <p:blipFill>
          <a:blip r:embed="rId3">
            <a:alphaModFix amt="28000"/>
            <a:extLst>
              <a:ext uri="{28A0092B-C50C-407E-A947-70E740481C1C}">
                <a14:useLocalDpi xmlns:a14="http://schemas.microsoft.com/office/drawing/2010/main" val="0"/>
              </a:ext>
            </a:extLst>
          </a:blip>
          <a:stretch>
            <a:fillRect/>
          </a:stretch>
        </p:blipFill>
        <p:spPr>
          <a:xfrm>
            <a:off x="2102404" y="643467"/>
            <a:ext cx="7987191" cy="5571066"/>
          </a:xfrm>
          <a:prstGeom prst="rect">
            <a:avLst/>
          </a:prstGeom>
        </p:spPr>
      </p:pic>
      <p:grpSp>
        <p:nvGrpSpPr>
          <p:cNvPr id="4" name="Gruppe 3">
            <a:extLst>
              <a:ext uri="{FF2B5EF4-FFF2-40B4-BE49-F238E27FC236}">
                <a16:creationId xmlns:a16="http://schemas.microsoft.com/office/drawing/2014/main" id="{A2138C4D-96F7-6E19-32DB-EFFBE04636A2}"/>
              </a:ext>
            </a:extLst>
          </p:cNvPr>
          <p:cNvGrpSpPr/>
          <p:nvPr/>
        </p:nvGrpSpPr>
        <p:grpSpPr>
          <a:xfrm>
            <a:off x="5083933" y="3724274"/>
            <a:ext cx="4345817" cy="2308324"/>
            <a:chOff x="7227058" y="1430821"/>
            <a:chExt cx="4345817" cy="2308324"/>
          </a:xfrm>
          <a:effectLst>
            <a:outerShdw blurRad="50800" dist="38100" dir="16200000" rotWithShape="0">
              <a:prstClr val="black">
                <a:alpha val="40000"/>
              </a:prstClr>
            </a:outerShdw>
          </a:effectLst>
        </p:grpSpPr>
        <p:sp>
          <p:nvSpPr>
            <p:cNvPr id="5" name="Tekstfelt 4">
              <a:extLst>
                <a:ext uri="{FF2B5EF4-FFF2-40B4-BE49-F238E27FC236}">
                  <a16:creationId xmlns:a16="http://schemas.microsoft.com/office/drawing/2014/main" id="{FA47A038-6B14-4986-E3D3-6B7032B3C611}"/>
                </a:ext>
              </a:extLst>
            </p:cNvPr>
            <p:cNvSpPr txBox="1"/>
            <p:nvPr/>
          </p:nvSpPr>
          <p:spPr>
            <a:xfrm>
              <a:off x="7227058" y="1430821"/>
              <a:ext cx="4345817" cy="2308324"/>
            </a:xfrm>
            <a:prstGeom prst="rect">
              <a:avLst/>
            </a:prstGeom>
            <a:solidFill>
              <a:schemeClr val="bg1">
                <a:lumMod val="95000"/>
              </a:schemeClr>
            </a:solidFill>
          </p:spPr>
          <p:txBody>
            <a:bodyPr wrap="square" rtlCol="0">
              <a:spAutoFit/>
            </a:bodyPr>
            <a:lstStyle/>
            <a:p>
              <a:pPr algn="l"/>
              <a:r>
                <a:rPr lang="da-DK" b="1" i="0">
                  <a:solidFill>
                    <a:srgbClr val="333333"/>
                  </a:solidFill>
                  <a:effectLst/>
                  <a:latin typeface="Arial" panose="020B0604020202020204" pitchFamily="34" charset="0"/>
                </a:rPr>
                <a:t>6 - Den idérige - grøn hat</a:t>
              </a:r>
            </a:p>
            <a:p>
              <a:pPr algn="l"/>
              <a:endParaRPr lang="da-DK" b="1" i="0">
                <a:solidFill>
                  <a:srgbClr val="333333"/>
                </a:solidFill>
                <a:effectLst/>
                <a:latin typeface="Arial" panose="020B0604020202020204" pitchFamily="34" charset="0"/>
              </a:endParaRP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Bidrager med idéer</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Bidrager med forslag</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Bidrager med kreative løsninger</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Tænker frit</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Drømmer stort</a:t>
              </a:r>
            </a:p>
            <a:p>
              <a:endParaRPr lang="da-DK"/>
            </a:p>
          </p:txBody>
        </p:sp>
        <p:pic>
          <p:nvPicPr>
            <p:cNvPr id="6" name="Grafik 5" descr="Badge Kryds kontur">
              <a:hlinkClick r:id="rId2" action="ppaction://hlinksldjump"/>
              <a:extLst>
                <a:ext uri="{FF2B5EF4-FFF2-40B4-BE49-F238E27FC236}">
                  <a16:creationId xmlns:a16="http://schemas.microsoft.com/office/drawing/2014/main" id="{739C084B-8471-1F4E-4A09-FD59447CA6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20781" y="1470164"/>
              <a:ext cx="510176" cy="510176"/>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521799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4CAD9D4-B5A8-3704-6D6A-18116D789AFB}"/>
              </a:ext>
            </a:extLst>
          </p:cNvPr>
          <p:cNvSpPr/>
          <p:nvPr/>
        </p:nvSpPr>
        <p:spPr>
          <a:xfrm>
            <a:off x="323850" y="319087"/>
            <a:ext cx="11544300" cy="62198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 name="Billede 2">
            <a:hlinkClick r:id="rId2" action="ppaction://hlinksldjump"/>
            <a:extLst>
              <a:ext uri="{FF2B5EF4-FFF2-40B4-BE49-F238E27FC236}">
                <a16:creationId xmlns:a16="http://schemas.microsoft.com/office/drawing/2014/main" id="{A1BC8996-9758-9A58-5640-4D499526B594}"/>
              </a:ext>
            </a:extLst>
          </p:cNvPr>
          <p:cNvPicPr>
            <a:picLocks noChangeAspect="1"/>
          </p:cNvPicPr>
          <p:nvPr/>
        </p:nvPicPr>
        <p:blipFill>
          <a:blip r:embed="rId3">
            <a:alphaModFix amt="28000"/>
            <a:extLst>
              <a:ext uri="{28A0092B-C50C-407E-A947-70E740481C1C}">
                <a14:useLocalDpi xmlns:a14="http://schemas.microsoft.com/office/drawing/2010/main" val="0"/>
              </a:ext>
            </a:extLst>
          </a:blip>
          <a:stretch>
            <a:fillRect/>
          </a:stretch>
        </p:blipFill>
        <p:spPr>
          <a:xfrm>
            <a:off x="2102404" y="643467"/>
            <a:ext cx="7987191" cy="5571066"/>
          </a:xfrm>
          <a:prstGeom prst="rect">
            <a:avLst/>
          </a:prstGeom>
        </p:spPr>
      </p:pic>
      <p:grpSp>
        <p:nvGrpSpPr>
          <p:cNvPr id="4" name="Gruppe 3">
            <a:extLst>
              <a:ext uri="{FF2B5EF4-FFF2-40B4-BE49-F238E27FC236}">
                <a16:creationId xmlns:a16="http://schemas.microsoft.com/office/drawing/2014/main" id="{A2138C4D-96F7-6E19-32DB-EFFBE04636A2}"/>
              </a:ext>
            </a:extLst>
          </p:cNvPr>
          <p:cNvGrpSpPr/>
          <p:nvPr/>
        </p:nvGrpSpPr>
        <p:grpSpPr>
          <a:xfrm>
            <a:off x="750058" y="2406405"/>
            <a:ext cx="4345817" cy="3970318"/>
            <a:chOff x="7227058" y="1430821"/>
            <a:chExt cx="4345817" cy="3970318"/>
          </a:xfrm>
          <a:effectLst>
            <a:outerShdw blurRad="50800" dist="38100" dir="16200000" rotWithShape="0">
              <a:prstClr val="black">
                <a:alpha val="40000"/>
              </a:prstClr>
            </a:outerShdw>
          </a:effectLst>
        </p:grpSpPr>
        <p:sp>
          <p:nvSpPr>
            <p:cNvPr id="5" name="Tekstfelt 4">
              <a:extLst>
                <a:ext uri="{FF2B5EF4-FFF2-40B4-BE49-F238E27FC236}">
                  <a16:creationId xmlns:a16="http://schemas.microsoft.com/office/drawing/2014/main" id="{FA47A038-6B14-4986-E3D3-6B7032B3C611}"/>
                </a:ext>
              </a:extLst>
            </p:cNvPr>
            <p:cNvSpPr txBox="1"/>
            <p:nvPr/>
          </p:nvSpPr>
          <p:spPr>
            <a:xfrm>
              <a:off x="7227058" y="1430821"/>
              <a:ext cx="4345817" cy="3970318"/>
            </a:xfrm>
            <a:prstGeom prst="rect">
              <a:avLst/>
            </a:prstGeom>
            <a:solidFill>
              <a:schemeClr val="bg1">
                <a:lumMod val="95000"/>
              </a:schemeClr>
            </a:solidFill>
          </p:spPr>
          <p:txBody>
            <a:bodyPr wrap="square" rtlCol="0">
              <a:spAutoFit/>
            </a:bodyPr>
            <a:lstStyle/>
            <a:p>
              <a:pPr algn="l"/>
              <a:r>
                <a:rPr lang="da-DK" b="1" i="0">
                  <a:solidFill>
                    <a:srgbClr val="333333"/>
                  </a:solidFill>
                  <a:effectLst/>
                  <a:latin typeface="Arial" panose="020B0604020202020204" pitchFamily="34" charset="0"/>
                </a:rPr>
                <a:t>7 - Den æstetiske - orange hat</a:t>
              </a:r>
            </a:p>
            <a:p>
              <a:pPr algn="l"/>
              <a:endParaRPr lang="da-DK" b="1" i="0">
                <a:solidFill>
                  <a:srgbClr val="333333"/>
                </a:solidFill>
                <a:effectLst/>
                <a:latin typeface="Arial" panose="020B0604020202020204" pitchFamily="34" charset="0"/>
              </a:endParaRP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Har fokus på design.</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Kradser det?</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Er det lækkert?</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Pænt?</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Funktionelt?</a:t>
              </a:r>
            </a:p>
            <a:p>
              <a:pPr marL="285750" indent="-285750" algn="l">
                <a:buFont typeface="Arial" panose="020B0604020202020204" pitchFamily="34" charset="0"/>
                <a:buChar char="•"/>
              </a:pPr>
              <a:r>
                <a:rPr lang="da-DK" b="0" i="0" err="1">
                  <a:solidFill>
                    <a:srgbClr val="333333"/>
                  </a:solidFill>
                  <a:effectLst/>
                  <a:latin typeface="Arial" panose="020B0604020202020204" pitchFamily="34" charset="0"/>
                </a:rPr>
                <a:t>Tastefull</a:t>
              </a:r>
              <a:r>
                <a:rPr lang="da-DK" b="0" i="0">
                  <a:solidFill>
                    <a:srgbClr val="333333"/>
                  </a:solidFill>
                  <a:effectLst/>
                  <a:latin typeface="Arial" panose="020B0604020202020204" pitchFamily="34" charset="0"/>
                </a:rPr>
                <a:t>?</a:t>
              </a:r>
            </a:p>
            <a:p>
              <a:pPr marL="285750" indent="-285750" algn="l">
                <a:buFont typeface="Arial" panose="020B0604020202020204" pitchFamily="34" charset="0"/>
                <a:buChar char="•"/>
              </a:pPr>
              <a:r>
                <a:rPr lang="da-DK" b="0" i="0">
                  <a:solidFill>
                    <a:srgbClr val="333333"/>
                  </a:solidFill>
                  <a:effectLst/>
                  <a:latin typeface="Arial" panose="020B0604020202020204" pitchFamily="34" charset="0"/>
                </a:rPr>
                <a:t>Harmonisk?</a:t>
              </a:r>
            </a:p>
            <a:p>
              <a:pPr algn="l"/>
              <a:endParaRPr lang="da-DK" b="0" i="0">
                <a:solidFill>
                  <a:srgbClr val="333333"/>
                </a:solidFill>
                <a:effectLst/>
                <a:latin typeface="Arial" panose="020B0604020202020204" pitchFamily="34" charset="0"/>
              </a:endParaRPr>
            </a:p>
            <a:p>
              <a:pPr algn="l"/>
              <a:r>
                <a:rPr lang="da-DK" b="0" i="0">
                  <a:solidFill>
                    <a:srgbClr val="333333"/>
                  </a:solidFill>
                  <a:effectLst/>
                  <a:latin typeface="Arial" panose="020B0604020202020204" pitchFamily="34" charset="0"/>
                </a:rPr>
                <a:t>OBS! Det er en ekstra hat, som normalt ikke hører ind under de Bonos tænkehatte.</a:t>
              </a:r>
            </a:p>
            <a:p>
              <a:endParaRPr lang="da-DK"/>
            </a:p>
          </p:txBody>
        </p:sp>
        <p:pic>
          <p:nvPicPr>
            <p:cNvPr id="6" name="Grafik 5" descr="Badge Kryds kontur">
              <a:hlinkClick r:id="rId2" action="ppaction://hlinksldjump"/>
              <a:extLst>
                <a:ext uri="{FF2B5EF4-FFF2-40B4-BE49-F238E27FC236}">
                  <a16:creationId xmlns:a16="http://schemas.microsoft.com/office/drawing/2014/main" id="{739C084B-8471-1F4E-4A09-FD59447CA6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20781" y="1470164"/>
              <a:ext cx="510176" cy="510176"/>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85120702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580</Words>
  <Application>Microsoft Office PowerPoint</Application>
  <PresentationFormat>Widescreen</PresentationFormat>
  <Paragraphs>82</Paragraphs>
  <Slides>10</Slides>
  <Notes>0</Notes>
  <HiddenSlides>9</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10</vt:i4>
      </vt:variant>
    </vt:vector>
  </HeadingPairs>
  <TitlesOfParts>
    <vt:vector size="14" baseType="lpstr">
      <vt:lpstr>Arial</vt:lpstr>
      <vt:lpstr>Calibri</vt:lpstr>
      <vt:lpstr>Calibri Light</vt:lpstr>
      <vt:lpstr>Office-tema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Trine Søberg</dc:creator>
  <cp:lastModifiedBy>Trine Søberg</cp:lastModifiedBy>
  <cp:revision>3</cp:revision>
  <dcterms:created xsi:type="dcterms:W3CDTF">2023-01-25T09:56:56Z</dcterms:created>
  <dcterms:modified xsi:type="dcterms:W3CDTF">2023-05-23T11:51:27Z</dcterms:modified>
</cp:coreProperties>
</file>