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FF5332-2FC8-A04D-FAB8-B97D50633A89}" v="14" dt="2024-11-07T15:22:19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Laursen (ILA | STV)" userId="fa0431ff-b1b6-43a4-9d4d-7c4f985fb2ae" providerId="ADAL" clId="{8B5C1880-1D4F-4B95-96DA-8A2BE8ED9AE2}"/>
    <pc:docChg chg="custSel modSld sldOrd">
      <pc:chgData name="Ingrid Laursen (ILA | STV)" userId="fa0431ff-b1b6-43a4-9d4d-7c4f985fb2ae" providerId="ADAL" clId="{8B5C1880-1D4F-4B95-96DA-8A2BE8ED9AE2}" dt="2022-11-07T08:48:22.051" v="360" actId="1076"/>
      <pc:docMkLst>
        <pc:docMk/>
      </pc:docMkLst>
      <pc:sldChg chg="addSp modSp">
        <pc:chgData name="Ingrid Laursen (ILA | STV)" userId="fa0431ff-b1b6-43a4-9d4d-7c4f985fb2ae" providerId="ADAL" clId="{8B5C1880-1D4F-4B95-96DA-8A2BE8ED9AE2}" dt="2022-11-07T08:46:35.667" v="357" actId="20577"/>
        <pc:sldMkLst>
          <pc:docMk/>
          <pc:sldMk cId="3164091169" sldId="257"/>
        </pc:sldMkLst>
        <pc:spChg chg="mod">
          <ac:chgData name="Ingrid Laursen (ILA | STV)" userId="fa0431ff-b1b6-43a4-9d4d-7c4f985fb2ae" providerId="ADAL" clId="{8B5C1880-1D4F-4B95-96DA-8A2BE8ED9AE2}" dt="2022-11-07T08:46:35.667" v="357" actId="20577"/>
          <ac:spMkLst>
            <pc:docMk/>
            <pc:sldMk cId="3164091169" sldId="257"/>
            <ac:spMk id="7" creationId="{01AF65E3-4572-48A7-8E11-ECCE227DEAC2}"/>
          </ac:spMkLst>
        </pc:spChg>
        <pc:spChg chg="add mod">
          <ac:chgData name="Ingrid Laursen (ILA | STV)" userId="fa0431ff-b1b6-43a4-9d4d-7c4f985fb2ae" providerId="ADAL" clId="{8B5C1880-1D4F-4B95-96DA-8A2BE8ED9AE2}" dt="2022-11-01T10:57:57.833" v="329" actId="20577"/>
          <ac:spMkLst>
            <pc:docMk/>
            <pc:sldMk cId="3164091169" sldId="257"/>
            <ac:spMk id="8" creationId="{C70F6D2D-1270-4C21-B4BC-9F3D75886C1B}"/>
          </ac:spMkLst>
        </pc:spChg>
      </pc:sldChg>
      <pc:sldChg chg="addSp modSp">
        <pc:chgData name="Ingrid Laursen (ILA | STV)" userId="fa0431ff-b1b6-43a4-9d4d-7c4f985fb2ae" providerId="ADAL" clId="{8B5C1880-1D4F-4B95-96DA-8A2BE8ED9AE2}" dt="2022-11-07T08:48:22.051" v="360" actId="1076"/>
        <pc:sldMkLst>
          <pc:docMk/>
          <pc:sldMk cId="2313220909" sldId="258"/>
        </pc:sldMkLst>
        <pc:spChg chg="mod">
          <ac:chgData name="Ingrid Laursen (ILA | STV)" userId="fa0431ff-b1b6-43a4-9d4d-7c4f985fb2ae" providerId="ADAL" clId="{8B5C1880-1D4F-4B95-96DA-8A2BE8ED9AE2}" dt="2022-11-07T08:48:16.434" v="359" actId="20577"/>
          <ac:spMkLst>
            <pc:docMk/>
            <pc:sldMk cId="2313220909" sldId="258"/>
            <ac:spMk id="3" creationId="{FD7FE470-1338-4B3D-8224-84EF56A0B9C9}"/>
          </ac:spMkLst>
        </pc:spChg>
        <pc:spChg chg="mod">
          <ac:chgData name="Ingrid Laursen (ILA | STV)" userId="fa0431ff-b1b6-43a4-9d4d-7c4f985fb2ae" providerId="ADAL" clId="{8B5C1880-1D4F-4B95-96DA-8A2BE8ED9AE2}" dt="2022-11-01T09:34:51.510" v="31" actId="20577"/>
          <ac:spMkLst>
            <pc:docMk/>
            <pc:sldMk cId="2313220909" sldId="258"/>
            <ac:spMk id="13" creationId="{A7B13A34-A76D-4FC3-9F12-9F881DEFE4E1}"/>
          </ac:spMkLst>
        </pc:spChg>
        <pc:spChg chg="mod">
          <ac:chgData name="Ingrid Laursen (ILA | STV)" userId="fa0431ff-b1b6-43a4-9d4d-7c4f985fb2ae" providerId="ADAL" clId="{8B5C1880-1D4F-4B95-96DA-8A2BE8ED9AE2}" dt="2022-11-01T09:35:12.974" v="33" actId="208"/>
          <ac:spMkLst>
            <pc:docMk/>
            <pc:sldMk cId="2313220909" sldId="258"/>
            <ac:spMk id="14" creationId="{7767675C-BD4D-4131-8D3F-6ECBF803D5BA}"/>
          </ac:spMkLst>
        </pc:spChg>
        <pc:picChg chg="mod">
          <ac:chgData name="Ingrid Laursen (ILA | STV)" userId="fa0431ff-b1b6-43a4-9d4d-7c4f985fb2ae" providerId="ADAL" clId="{8B5C1880-1D4F-4B95-96DA-8A2BE8ED9AE2}" dt="2022-11-07T08:48:22.051" v="360" actId="1076"/>
          <ac:picMkLst>
            <pc:docMk/>
            <pc:sldMk cId="2313220909" sldId="258"/>
            <ac:picMk id="5" creationId="{A5F5DB84-033A-444B-A7ED-CA5655D16D49}"/>
          </ac:picMkLst>
        </pc:picChg>
        <pc:picChg chg="add mod">
          <ac:chgData name="Ingrid Laursen (ILA | STV)" userId="fa0431ff-b1b6-43a4-9d4d-7c4f985fb2ae" providerId="ADAL" clId="{8B5C1880-1D4F-4B95-96DA-8A2BE8ED9AE2}" dt="2022-11-01T09:36:16.729" v="50" actId="688"/>
          <ac:picMkLst>
            <pc:docMk/>
            <pc:sldMk cId="2313220909" sldId="258"/>
            <ac:picMk id="15" creationId="{BCFC10B4-49B2-4DC2-B64F-352CFC96EF57}"/>
          </ac:picMkLst>
        </pc:picChg>
        <pc:picChg chg="add mod">
          <ac:chgData name="Ingrid Laursen (ILA | STV)" userId="fa0431ff-b1b6-43a4-9d4d-7c4f985fb2ae" providerId="ADAL" clId="{8B5C1880-1D4F-4B95-96DA-8A2BE8ED9AE2}" dt="2022-11-01T09:35:44.492" v="39" actId="1076"/>
          <ac:picMkLst>
            <pc:docMk/>
            <pc:sldMk cId="2313220909" sldId="258"/>
            <ac:picMk id="16" creationId="{0E487D03-865A-47B2-A37B-AD55649F6824}"/>
          </ac:picMkLst>
        </pc:picChg>
        <pc:picChg chg="add mod">
          <ac:chgData name="Ingrid Laursen (ILA | STV)" userId="fa0431ff-b1b6-43a4-9d4d-7c4f985fb2ae" providerId="ADAL" clId="{8B5C1880-1D4F-4B95-96DA-8A2BE8ED9AE2}" dt="2022-11-01T09:35:54.371" v="43" actId="1076"/>
          <ac:picMkLst>
            <pc:docMk/>
            <pc:sldMk cId="2313220909" sldId="258"/>
            <ac:picMk id="17" creationId="{04BFC3A6-081F-4B85-B125-7CD680735329}"/>
          </ac:picMkLst>
        </pc:picChg>
        <pc:picChg chg="add mod">
          <ac:chgData name="Ingrid Laursen (ILA | STV)" userId="fa0431ff-b1b6-43a4-9d4d-7c4f985fb2ae" providerId="ADAL" clId="{8B5C1880-1D4F-4B95-96DA-8A2BE8ED9AE2}" dt="2022-11-01T09:36:08.292" v="48" actId="1076"/>
          <ac:picMkLst>
            <pc:docMk/>
            <pc:sldMk cId="2313220909" sldId="258"/>
            <ac:picMk id="18" creationId="{8CB9BB4A-D249-4774-99A2-63712FD4925C}"/>
          </ac:picMkLst>
        </pc:picChg>
      </pc:sldChg>
      <pc:sldChg chg="addSp modSp modTransition">
        <pc:chgData name="Ingrid Laursen (ILA | STV)" userId="fa0431ff-b1b6-43a4-9d4d-7c4f985fb2ae" providerId="ADAL" clId="{8B5C1880-1D4F-4B95-96DA-8A2BE8ED9AE2}" dt="2022-11-01T10:58:14.531" v="332" actId="20577"/>
        <pc:sldMkLst>
          <pc:docMk/>
          <pc:sldMk cId="566182761" sldId="259"/>
        </pc:sldMkLst>
        <pc:spChg chg="add mod">
          <ac:chgData name="Ingrid Laursen (ILA | STV)" userId="fa0431ff-b1b6-43a4-9d4d-7c4f985fb2ae" providerId="ADAL" clId="{8B5C1880-1D4F-4B95-96DA-8A2BE8ED9AE2}" dt="2022-11-01T10:58:14.531" v="332" actId="20577"/>
          <ac:spMkLst>
            <pc:docMk/>
            <pc:sldMk cId="566182761" sldId="259"/>
            <ac:spMk id="8" creationId="{3A8134D3-455F-4E84-85AB-33B5B823756B}"/>
          </ac:spMkLst>
        </pc:spChg>
      </pc:sldChg>
      <pc:sldChg chg="addSp delSp modSp modTransition">
        <pc:chgData name="Ingrid Laursen (ILA | STV)" userId="fa0431ff-b1b6-43a4-9d4d-7c4f985fb2ae" providerId="ADAL" clId="{8B5C1880-1D4F-4B95-96DA-8A2BE8ED9AE2}" dt="2022-11-01T10:58:26.820" v="335" actId="20577"/>
        <pc:sldMkLst>
          <pc:docMk/>
          <pc:sldMk cId="1205713259" sldId="260"/>
        </pc:sldMkLst>
        <pc:spChg chg="add mod">
          <ac:chgData name="Ingrid Laursen (ILA | STV)" userId="fa0431ff-b1b6-43a4-9d4d-7c4f985fb2ae" providerId="ADAL" clId="{8B5C1880-1D4F-4B95-96DA-8A2BE8ED9AE2}" dt="2022-11-01T10:58:26.820" v="335" actId="20577"/>
          <ac:spMkLst>
            <pc:docMk/>
            <pc:sldMk cId="1205713259" sldId="260"/>
            <ac:spMk id="10" creationId="{9C7CCD6F-8549-42D5-AEF8-F46351030AE4}"/>
          </ac:spMkLst>
        </pc:spChg>
        <pc:picChg chg="add del mod">
          <ac:chgData name="Ingrid Laursen (ILA | STV)" userId="fa0431ff-b1b6-43a4-9d4d-7c4f985fb2ae" providerId="ADAL" clId="{8B5C1880-1D4F-4B95-96DA-8A2BE8ED9AE2}" dt="2022-11-01T10:45:08.295" v="284" actId="478"/>
          <ac:picMkLst>
            <pc:docMk/>
            <pc:sldMk cId="1205713259" sldId="260"/>
            <ac:picMk id="5" creationId="{EEEACC87-531A-4BAD-B293-F2760E6DCACE}"/>
          </ac:picMkLst>
        </pc:picChg>
        <pc:picChg chg="add mod">
          <ac:chgData name="Ingrid Laursen (ILA | STV)" userId="fa0431ff-b1b6-43a4-9d4d-7c4f985fb2ae" providerId="ADAL" clId="{8B5C1880-1D4F-4B95-96DA-8A2BE8ED9AE2}" dt="2022-11-01T10:45:21.131" v="286" actId="1076"/>
          <ac:picMkLst>
            <pc:docMk/>
            <pc:sldMk cId="1205713259" sldId="260"/>
            <ac:picMk id="7" creationId="{73CF3A8D-9A37-47AA-9A43-64E0DF9A7061}"/>
          </ac:picMkLst>
        </pc:picChg>
        <pc:picChg chg="add mod">
          <ac:chgData name="Ingrid Laursen (ILA | STV)" userId="fa0431ff-b1b6-43a4-9d4d-7c4f985fb2ae" providerId="ADAL" clId="{8B5C1880-1D4F-4B95-96DA-8A2BE8ED9AE2}" dt="2022-11-01T10:47:21.197" v="291" actId="1076"/>
          <ac:picMkLst>
            <pc:docMk/>
            <pc:sldMk cId="1205713259" sldId="260"/>
            <ac:picMk id="9" creationId="{075672FC-91A7-4024-9868-E62D1C1D063D}"/>
          </ac:picMkLst>
        </pc:picChg>
      </pc:sldChg>
      <pc:sldChg chg="addSp delSp modSp modTransition">
        <pc:chgData name="Ingrid Laursen (ILA | STV)" userId="fa0431ff-b1b6-43a4-9d4d-7c4f985fb2ae" providerId="ADAL" clId="{8B5C1880-1D4F-4B95-96DA-8A2BE8ED9AE2}" dt="2022-11-01T10:58:33.767" v="337" actId="1076"/>
        <pc:sldMkLst>
          <pc:docMk/>
          <pc:sldMk cId="2880544329" sldId="261"/>
        </pc:sldMkLst>
        <pc:spChg chg="add mod">
          <ac:chgData name="Ingrid Laursen (ILA | STV)" userId="fa0431ff-b1b6-43a4-9d4d-7c4f985fb2ae" providerId="ADAL" clId="{8B5C1880-1D4F-4B95-96DA-8A2BE8ED9AE2}" dt="2022-11-01T10:58:33.767" v="337" actId="1076"/>
          <ac:spMkLst>
            <pc:docMk/>
            <pc:sldMk cId="2880544329" sldId="261"/>
            <ac:spMk id="8" creationId="{2FED3E73-1C2E-40B2-839D-462B31DA9DE3}"/>
          </ac:spMkLst>
        </pc:spChg>
        <pc:picChg chg="add del mod">
          <ac:chgData name="Ingrid Laursen (ILA | STV)" userId="fa0431ff-b1b6-43a4-9d4d-7c4f985fb2ae" providerId="ADAL" clId="{8B5C1880-1D4F-4B95-96DA-8A2BE8ED9AE2}" dt="2022-11-01T10:53:59.811" v="297" actId="478"/>
          <ac:picMkLst>
            <pc:docMk/>
            <pc:sldMk cId="2880544329" sldId="261"/>
            <ac:picMk id="5" creationId="{32D3966B-05D0-4106-8231-C7A674D5F279}"/>
          </ac:picMkLst>
        </pc:picChg>
        <pc:picChg chg="add mod">
          <ac:chgData name="Ingrid Laursen (ILA | STV)" userId="fa0431ff-b1b6-43a4-9d4d-7c4f985fb2ae" providerId="ADAL" clId="{8B5C1880-1D4F-4B95-96DA-8A2BE8ED9AE2}" dt="2022-11-01T10:54:07.148" v="300" actId="1076"/>
          <ac:picMkLst>
            <pc:docMk/>
            <pc:sldMk cId="2880544329" sldId="261"/>
            <ac:picMk id="7" creationId="{B5644380-559B-47A8-B642-64680B6211B6}"/>
          </ac:picMkLst>
        </pc:picChg>
      </pc:sldChg>
      <pc:sldChg chg="addSp modSp modTransition">
        <pc:chgData name="Ingrid Laursen (ILA | STV)" userId="fa0431ff-b1b6-43a4-9d4d-7c4f985fb2ae" providerId="ADAL" clId="{8B5C1880-1D4F-4B95-96DA-8A2BE8ED9AE2}" dt="2022-11-01T10:58:56.767" v="342" actId="1076"/>
        <pc:sldMkLst>
          <pc:docMk/>
          <pc:sldMk cId="1924515781" sldId="262"/>
        </pc:sldMkLst>
        <pc:spChg chg="add mod">
          <ac:chgData name="Ingrid Laursen (ILA | STV)" userId="fa0431ff-b1b6-43a4-9d4d-7c4f985fb2ae" providerId="ADAL" clId="{8B5C1880-1D4F-4B95-96DA-8A2BE8ED9AE2}" dt="2022-11-01T10:58:56.767" v="342" actId="1076"/>
          <ac:spMkLst>
            <pc:docMk/>
            <pc:sldMk cId="1924515781" sldId="262"/>
            <ac:spMk id="6" creationId="{B56F89EB-7B01-4F0D-BE56-4398013BF7B8}"/>
          </ac:spMkLst>
        </pc:spChg>
        <pc:picChg chg="mod">
          <ac:chgData name="Ingrid Laursen (ILA | STV)" userId="fa0431ff-b1b6-43a4-9d4d-7c4f985fb2ae" providerId="ADAL" clId="{8B5C1880-1D4F-4B95-96DA-8A2BE8ED9AE2}" dt="2022-11-01T10:12:15.931" v="53"/>
          <ac:picMkLst>
            <pc:docMk/>
            <pc:sldMk cId="1924515781" sldId="262"/>
            <ac:picMk id="4" creationId="{9B5A05BD-D21C-40B7-BE38-9816D7B32E69}"/>
          </ac:picMkLst>
        </pc:picChg>
        <pc:picChg chg="add mod">
          <ac:chgData name="Ingrid Laursen (ILA | STV)" userId="fa0431ff-b1b6-43a4-9d4d-7c4f985fb2ae" providerId="ADAL" clId="{8B5C1880-1D4F-4B95-96DA-8A2BE8ED9AE2}" dt="2022-11-01T10:57:19.866" v="312" actId="1076"/>
          <ac:picMkLst>
            <pc:docMk/>
            <pc:sldMk cId="1924515781" sldId="262"/>
            <ac:picMk id="5" creationId="{037E0D6E-B50B-4E10-B8EA-3B02C8643679}"/>
          </ac:picMkLst>
        </pc:picChg>
      </pc:sldChg>
      <pc:sldChg chg="addSp modSp modTransition">
        <pc:chgData name="Ingrid Laursen (ILA | STV)" userId="fa0431ff-b1b6-43a4-9d4d-7c4f985fb2ae" providerId="ADAL" clId="{8B5C1880-1D4F-4B95-96DA-8A2BE8ED9AE2}" dt="2022-11-01T10:58:47.325" v="340" actId="1076"/>
        <pc:sldMkLst>
          <pc:docMk/>
          <pc:sldMk cId="3595697705" sldId="263"/>
        </pc:sldMkLst>
        <pc:spChg chg="mod">
          <ac:chgData name="Ingrid Laursen (ILA | STV)" userId="fa0431ff-b1b6-43a4-9d4d-7c4f985fb2ae" providerId="ADAL" clId="{8B5C1880-1D4F-4B95-96DA-8A2BE8ED9AE2}" dt="2022-11-01T10:58:38.030" v="338"/>
          <ac:spMkLst>
            <pc:docMk/>
            <pc:sldMk cId="3595697705" sldId="263"/>
            <ac:spMk id="3" creationId="{9FDA9736-BD57-4333-A41B-51B2CC7CAC93}"/>
          </ac:spMkLst>
        </pc:spChg>
        <pc:spChg chg="add mod">
          <ac:chgData name="Ingrid Laursen (ILA | STV)" userId="fa0431ff-b1b6-43a4-9d4d-7c4f985fb2ae" providerId="ADAL" clId="{8B5C1880-1D4F-4B95-96DA-8A2BE8ED9AE2}" dt="2022-11-01T10:58:47.325" v="340" actId="1076"/>
          <ac:spMkLst>
            <pc:docMk/>
            <pc:sldMk cId="3595697705" sldId="263"/>
            <ac:spMk id="6" creationId="{06B98927-822A-4227-876C-23C6A3C0DB4D}"/>
          </ac:spMkLst>
        </pc:spChg>
        <pc:picChg chg="add mod">
          <ac:chgData name="Ingrid Laursen (ILA | STV)" userId="fa0431ff-b1b6-43a4-9d4d-7c4f985fb2ae" providerId="ADAL" clId="{8B5C1880-1D4F-4B95-96DA-8A2BE8ED9AE2}" dt="2022-11-01T10:56:20.810" v="304" actId="14100"/>
          <ac:picMkLst>
            <pc:docMk/>
            <pc:sldMk cId="3595697705" sldId="263"/>
            <ac:picMk id="5" creationId="{7FAD507B-BF76-4F0F-9142-B4EA00026649}"/>
          </ac:picMkLst>
        </pc:picChg>
      </pc:sldChg>
      <pc:sldChg chg="modSp">
        <pc:chgData name="Ingrid Laursen (ILA | STV)" userId="fa0431ff-b1b6-43a4-9d4d-7c4f985fb2ae" providerId="ADAL" clId="{8B5C1880-1D4F-4B95-96DA-8A2BE8ED9AE2}" dt="2022-11-01T10:25:11.878" v="270" actId="20577"/>
        <pc:sldMkLst>
          <pc:docMk/>
          <pc:sldMk cId="382751294" sldId="266"/>
        </pc:sldMkLst>
        <pc:spChg chg="mod">
          <ac:chgData name="Ingrid Laursen (ILA | STV)" userId="fa0431ff-b1b6-43a4-9d4d-7c4f985fb2ae" providerId="ADAL" clId="{8B5C1880-1D4F-4B95-96DA-8A2BE8ED9AE2}" dt="2022-11-01T10:25:11.878" v="270" actId="20577"/>
          <ac:spMkLst>
            <pc:docMk/>
            <pc:sldMk cId="382751294" sldId="266"/>
            <ac:spMk id="3" creationId="{DBBE4BB8-7890-4073-AF1C-8C0D77ADABE5}"/>
          </ac:spMkLst>
        </pc:spChg>
      </pc:sldChg>
      <pc:sldChg chg="addSp delSp modSp ord setBg">
        <pc:chgData name="Ingrid Laursen (ILA | STV)" userId="fa0431ff-b1b6-43a4-9d4d-7c4f985fb2ae" providerId="ADAL" clId="{8B5C1880-1D4F-4B95-96DA-8A2BE8ED9AE2}" dt="2022-11-07T08:48:07.624" v="358" actId="20577"/>
        <pc:sldMkLst>
          <pc:docMk/>
          <pc:sldMk cId="227348088" sldId="267"/>
        </pc:sldMkLst>
        <pc:spChg chg="mod">
          <ac:chgData name="Ingrid Laursen (ILA | STV)" userId="fa0431ff-b1b6-43a4-9d4d-7c4f985fb2ae" providerId="ADAL" clId="{8B5C1880-1D4F-4B95-96DA-8A2BE8ED9AE2}" dt="2022-11-07T08:48:07.624" v="358" actId="20577"/>
          <ac:spMkLst>
            <pc:docMk/>
            <pc:sldMk cId="227348088" sldId="267"/>
            <ac:spMk id="3" creationId="{FD7FE470-1338-4B3D-8224-84EF56A0B9C9}"/>
          </ac:spMkLst>
        </pc:spChg>
        <pc:spChg chg="del mod">
          <ac:chgData name="Ingrid Laursen (ILA | STV)" userId="fa0431ff-b1b6-43a4-9d4d-7c4f985fb2ae" providerId="ADAL" clId="{8B5C1880-1D4F-4B95-96DA-8A2BE8ED9AE2}" dt="2022-11-01T10:13:33.740" v="103"/>
          <ac:spMkLst>
            <pc:docMk/>
            <pc:sldMk cId="227348088" sldId="267"/>
            <ac:spMk id="13" creationId="{A7B13A34-A76D-4FC3-9F12-9F881DEFE4E1}"/>
          </ac:spMkLst>
        </pc:spChg>
        <pc:spChg chg="del">
          <ac:chgData name="Ingrid Laursen (ILA | STV)" userId="fa0431ff-b1b6-43a4-9d4d-7c4f985fb2ae" providerId="ADAL" clId="{8B5C1880-1D4F-4B95-96DA-8A2BE8ED9AE2}" dt="2022-11-01T10:13:33.740" v="101" actId="478"/>
          <ac:spMkLst>
            <pc:docMk/>
            <pc:sldMk cId="227348088" sldId="267"/>
            <ac:spMk id="14" creationId="{7767675C-BD4D-4131-8D3F-6ECBF803D5BA}"/>
          </ac:spMkLst>
        </pc:spChg>
        <pc:spChg chg="add mod">
          <ac:chgData name="Ingrid Laursen (ILA | STV)" userId="fa0431ff-b1b6-43a4-9d4d-7c4f985fb2ae" providerId="ADAL" clId="{8B5C1880-1D4F-4B95-96DA-8A2BE8ED9AE2}" dt="2022-11-01T10:18:15.655" v="261" actId="14100"/>
          <ac:spMkLst>
            <pc:docMk/>
            <pc:sldMk cId="227348088" sldId="267"/>
            <ac:spMk id="19" creationId="{93385516-0FCB-4A51-9093-3AE6E0B4D84A}"/>
          </ac:spMkLst>
        </pc:spChg>
        <pc:picChg chg="mod">
          <ac:chgData name="Ingrid Laursen (ILA | STV)" userId="fa0431ff-b1b6-43a4-9d4d-7c4f985fb2ae" providerId="ADAL" clId="{8B5C1880-1D4F-4B95-96DA-8A2BE8ED9AE2}" dt="2022-11-01T10:16:58.884" v="242" actId="1076"/>
          <ac:picMkLst>
            <pc:docMk/>
            <pc:sldMk cId="227348088" sldId="267"/>
            <ac:picMk id="4" creationId="{BE869EF6-8988-435F-AFD7-578AC333ACBD}"/>
          </ac:picMkLst>
        </pc:picChg>
        <pc:picChg chg="mod">
          <ac:chgData name="Ingrid Laursen (ILA | STV)" userId="fa0431ff-b1b6-43a4-9d4d-7c4f985fb2ae" providerId="ADAL" clId="{8B5C1880-1D4F-4B95-96DA-8A2BE8ED9AE2}" dt="2022-11-01T10:59:37.790" v="353" actId="1076"/>
          <ac:picMkLst>
            <pc:docMk/>
            <pc:sldMk cId="227348088" sldId="267"/>
            <ac:picMk id="6" creationId="{76148438-96D6-4F2E-9352-CA5F3B19342B}"/>
          </ac:picMkLst>
        </pc:picChg>
        <pc:picChg chg="del mod">
          <ac:chgData name="Ingrid Laursen (ILA | STV)" userId="fa0431ff-b1b6-43a4-9d4d-7c4f985fb2ae" providerId="ADAL" clId="{8B5C1880-1D4F-4B95-96DA-8A2BE8ED9AE2}" dt="2022-11-01T10:16:35.767" v="238" actId="478"/>
          <ac:picMkLst>
            <pc:docMk/>
            <pc:sldMk cId="227348088" sldId="267"/>
            <ac:picMk id="7" creationId="{3C0BD1D3-962A-4DC4-A4EC-792F850CB5A3}"/>
          </ac:picMkLst>
        </pc:picChg>
        <pc:picChg chg="mod">
          <ac:chgData name="Ingrid Laursen (ILA | STV)" userId="fa0431ff-b1b6-43a4-9d4d-7c4f985fb2ae" providerId="ADAL" clId="{8B5C1880-1D4F-4B95-96DA-8A2BE8ED9AE2}" dt="2022-11-01T10:59:43.562" v="355" actId="1076"/>
          <ac:picMkLst>
            <pc:docMk/>
            <pc:sldMk cId="227348088" sldId="267"/>
            <ac:picMk id="8" creationId="{D24959B6-F13F-47C9-A4A4-6EDE9D2EAF08}"/>
          </ac:picMkLst>
        </pc:picChg>
        <pc:picChg chg="mod">
          <ac:chgData name="Ingrid Laursen (ILA | STV)" userId="fa0431ff-b1b6-43a4-9d4d-7c4f985fb2ae" providerId="ADAL" clId="{8B5C1880-1D4F-4B95-96DA-8A2BE8ED9AE2}" dt="2022-11-01T10:18:25.398" v="263" actId="1076"/>
          <ac:picMkLst>
            <pc:docMk/>
            <pc:sldMk cId="227348088" sldId="267"/>
            <ac:picMk id="9" creationId="{A23D6515-C2FC-4CA2-AA7F-BA68428B8D92}"/>
          </ac:picMkLst>
        </pc:picChg>
        <pc:picChg chg="mod">
          <ac:chgData name="Ingrid Laursen (ILA | STV)" userId="fa0431ff-b1b6-43a4-9d4d-7c4f985fb2ae" providerId="ADAL" clId="{8B5C1880-1D4F-4B95-96DA-8A2BE8ED9AE2}" dt="2022-11-01T10:59:32.746" v="352" actId="14100"/>
          <ac:picMkLst>
            <pc:docMk/>
            <pc:sldMk cId="227348088" sldId="267"/>
            <ac:picMk id="10" creationId="{8A94EDA7-1D51-4B70-8D0B-0E613E575599}"/>
          </ac:picMkLst>
        </pc:picChg>
        <pc:picChg chg="del">
          <ac:chgData name="Ingrid Laursen (ILA | STV)" userId="fa0431ff-b1b6-43a4-9d4d-7c4f985fb2ae" providerId="ADAL" clId="{8B5C1880-1D4F-4B95-96DA-8A2BE8ED9AE2}" dt="2022-11-01T10:13:38.180" v="104" actId="478"/>
          <ac:picMkLst>
            <pc:docMk/>
            <pc:sldMk cId="227348088" sldId="267"/>
            <ac:picMk id="15" creationId="{BCFC10B4-49B2-4DC2-B64F-352CFC96EF57}"/>
          </ac:picMkLst>
        </pc:picChg>
        <pc:picChg chg="del">
          <ac:chgData name="Ingrid Laursen (ILA | STV)" userId="fa0431ff-b1b6-43a4-9d4d-7c4f985fb2ae" providerId="ADAL" clId="{8B5C1880-1D4F-4B95-96DA-8A2BE8ED9AE2}" dt="2022-11-01T10:13:42.484" v="105" actId="478"/>
          <ac:picMkLst>
            <pc:docMk/>
            <pc:sldMk cId="227348088" sldId="267"/>
            <ac:picMk id="16" creationId="{0E487D03-865A-47B2-A37B-AD55649F6824}"/>
          </ac:picMkLst>
        </pc:picChg>
        <pc:picChg chg="del">
          <ac:chgData name="Ingrid Laursen (ILA | STV)" userId="fa0431ff-b1b6-43a4-9d4d-7c4f985fb2ae" providerId="ADAL" clId="{8B5C1880-1D4F-4B95-96DA-8A2BE8ED9AE2}" dt="2022-11-01T10:41:16.794" v="271" actId="478"/>
          <ac:picMkLst>
            <pc:docMk/>
            <pc:sldMk cId="227348088" sldId="267"/>
            <ac:picMk id="17" creationId="{04BFC3A6-081F-4B85-B125-7CD680735329}"/>
          </ac:picMkLst>
        </pc:picChg>
        <pc:picChg chg="del">
          <ac:chgData name="Ingrid Laursen (ILA | STV)" userId="fa0431ff-b1b6-43a4-9d4d-7c4f985fb2ae" providerId="ADAL" clId="{8B5C1880-1D4F-4B95-96DA-8A2BE8ED9AE2}" dt="2022-11-01T10:17:26.028" v="255" actId="478"/>
          <ac:picMkLst>
            <pc:docMk/>
            <pc:sldMk cId="227348088" sldId="267"/>
            <ac:picMk id="18" creationId="{8CB9BB4A-D249-4774-99A2-63712FD4925C}"/>
          </ac:picMkLst>
        </pc:picChg>
        <pc:picChg chg="add mod">
          <ac:chgData name="Ingrid Laursen (ILA | STV)" userId="fa0431ff-b1b6-43a4-9d4d-7c4f985fb2ae" providerId="ADAL" clId="{8B5C1880-1D4F-4B95-96DA-8A2BE8ED9AE2}" dt="2022-11-01T10:59:30.008" v="351" actId="1076"/>
          <ac:picMkLst>
            <pc:docMk/>
            <pc:sldMk cId="227348088" sldId="267"/>
            <ac:picMk id="20" creationId="{A3E334A2-6A98-4218-A1DE-3B47E12126DF}"/>
          </ac:picMkLst>
        </pc:picChg>
      </pc:sldChg>
    </pc:docChg>
  </pc:docChgLst>
  <pc:docChgLst>
    <pc:chgData clId="Web-{9DFF5332-2FC8-A04D-FAB8-B97D50633A89}"/>
    <pc:docChg chg="delSld">
      <pc:chgData name="" userId="" providerId="" clId="Web-{9DFF5332-2FC8-A04D-FAB8-B97D50633A89}" dt="2024-11-07T15:21:50.446" v="1"/>
      <pc:docMkLst>
        <pc:docMk/>
      </pc:docMkLst>
      <pc:sldChg chg="del">
        <pc:chgData name="" userId="" providerId="" clId="Web-{9DFF5332-2FC8-A04D-FAB8-B97D50633A89}" dt="2024-11-07T15:21:48.102" v="0"/>
        <pc:sldMkLst>
          <pc:docMk/>
          <pc:sldMk cId="4062905002" sldId="256"/>
        </pc:sldMkLst>
      </pc:sldChg>
      <pc:sldChg chg="del">
        <pc:chgData name="" userId="" providerId="" clId="Web-{9DFF5332-2FC8-A04D-FAB8-B97D50633A89}" dt="2024-11-07T15:21:50.446" v="1"/>
        <pc:sldMkLst>
          <pc:docMk/>
          <pc:sldMk cId="3164091169" sldId="257"/>
        </pc:sldMkLst>
      </pc:sldChg>
    </pc:docChg>
  </pc:docChgLst>
  <pc:docChgLst>
    <pc:chgData name="Janne Myrrhøj Svenningsen" userId="S::jamy@sosunord.dk::03f8dbab-d7df-4869-8596-3f419e9320e8" providerId="AD" clId="Web-{9DFF5332-2FC8-A04D-FAB8-B97D50633A89}"/>
    <pc:docChg chg="delSld modSld">
      <pc:chgData name="Janne Myrrhøj Svenningsen" userId="S::jamy@sosunord.dk::03f8dbab-d7df-4869-8596-3f419e9320e8" providerId="AD" clId="Web-{9DFF5332-2FC8-A04D-FAB8-B97D50633A89}" dt="2024-11-07T15:22:18.494" v="10" actId="20577"/>
      <pc:docMkLst>
        <pc:docMk/>
      </pc:docMkLst>
      <pc:sldChg chg="del">
        <pc:chgData name="Janne Myrrhøj Svenningsen" userId="S::jamy@sosunord.dk::03f8dbab-d7df-4869-8596-3f419e9320e8" providerId="AD" clId="Web-{9DFF5332-2FC8-A04D-FAB8-B97D50633A89}" dt="2024-11-07T15:21:54.509" v="0"/>
        <pc:sldMkLst>
          <pc:docMk/>
          <pc:sldMk cId="2313220909" sldId="258"/>
        </pc:sldMkLst>
      </pc:sldChg>
      <pc:sldChg chg="del">
        <pc:chgData name="Janne Myrrhøj Svenningsen" userId="S::jamy@sosunord.dk::03f8dbab-d7df-4869-8596-3f419e9320e8" providerId="AD" clId="Web-{9DFF5332-2FC8-A04D-FAB8-B97D50633A89}" dt="2024-11-07T15:21:55.790" v="1"/>
        <pc:sldMkLst>
          <pc:docMk/>
          <pc:sldMk cId="566182761" sldId="259"/>
        </pc:sldMkLst>
      </pc:sldChg>
      <pc:sldChg chg="del">
        <pc:chgData name="Janne Myrrhøj Svenningsen" userId="S::jamy@sosunord.dk::03f8dbab-d7df-4869-8596-3f419e9320e8" providerId="AD" clId="Web-{9DFF5332-2FC8-A04D-FAB8-B97D50633A89}" dt="2024-11-07T15:21:56.899" v="2"/>
        <pc:sldMkLst>
          <pc:docMk/>
          <pc:sldMk cId="1205713259" sldId="260"/>
        </pc:sldMkLst>
      </pc:sldChg>
      <pc:sldChg chg="del">
        <pc:chgData name="Janne Myrrhøj Svenningsen" userId="S::jamy@sosunord.dk::03f8dbab-d7df-4869-8596-3f419e9320e8" providerId="AD" clId="Web-{9DFF5332-2FC8-A04D-FAB8-B97D50633A89}" dt="2024-11-07T15:21:58.618" v="3"/>
        <pc:sldMkLst>
          <pc:docMk/>
          <pc:sldMk cId="2880544329" sldId="261"/>
        </pc:sldMkLst>
      </pc:sldChg>
      <pc:sldChg chg="del">
        <pc:chgData name="Janne Myrrhøj Svenningsen" userId="S::jamy@sosunord.dk::03f8dbab-d7df-4869-8596-3f419e9320e8" providerId="AD" clId="Web-{9DFF5332-2FC8-A04D-FAB8-B97D50633A89}" dt="2024-11-07T15:22:02.681" v="5"/>
        <pc:sldMkLst>
          <pc:docMk/>
          <pc:sldMk cId="1924515781" sldId="262"/>
        </pc:sldMkLst>
      </pc:sldChg>
      <pc:sldChg chg="del">
        <pc:chgData name="Janne Myrrhøj Svenningsen" userId="S::jamy@sosunord.dk::03f8dbab-d7df-4869-8596-3f419e9320e8" providerId="AD" clId="Web-{9DFF5332-2FC8-A04D-FAB8-B97D50633A89}" dt="2024-11-07T15:21:59.478" v="4"/>
        <pc:sldMkLst>
          <pc:docMk/>
          <pc:sldMk cId="3595697705" sldId="263"/>
        </pc:sldMkLst>
      </pc:sldChg>
      <pc:sldChg chg="del">
        <pc:chgData name="Janne Myrrhøj Svenningsen" userId="S::jamy@sosunord.dk::03f8dbab-d7df-4869-8596-3f419e9320e8" providerId="AD" clId="Web-{9DFF5332-2FC8-A04D-FAB8-B97D50633A89}" dt="2024-11-07T15:22:04.275" v="7"/>
        <pc:sldMkLst>
          <pc:docMk/>
          <pc:sldMk cId="3125153482" sldId="264"/>
        </pc:sldMkLst>
      </pc:sldChg>
      <pc:sldChg chg="modSp">
        <pc:chgData name="Janne Myrrhøj Svenningsen" userId="S::jamy@sosunord.dk::03f8dbab-d7df-4869-8596-3f419e9320e8" providerId="AD" clId="Web-{9DFF5332-2FC8-A04D-FAB8-B97D50633A89}" dt="2024-11-07T15:22:18.494" v="10" actId="20577"/>
        <pc:sldMkLst>
          <pc:docMk/>
          <pc:sldMk cId="3938310632" sldId="265"/>
        </pc:sldMkLst>
        <pc:spChg chg="mod">
          <ac:chgData name="Janne Myrrhøj Svenningsen" userId="S::jamy@sosunord.dk::03f8dbab-d7df-4869-8596-3f419e9320e8" providerId="AD" clId="Web-{9DFF5332-2FC8-A04D-FAB8-B97D50633A89}" dt="2024-11-07T15:22:18.494" v="10" actId="20577"/>
          <ac:spMkLst>
            <pc:docMk/>
            <pc:sldMk cId="3938310632" sldId="265"/>
            <ac:spMk id="2" creationId="{F1BDD840-0B44-4F2E-8192-BA07F2984A44}"/>
          </ac:spMkLst>
        </pc:spChg>
      </pc:sldChg>
      <pc:sldChg chg="del">
        <pc:chgData name="Janne Myrrhøj Svenningsen" userId="S::jamy@sosunord.dk::03f8dbab-d7df-4869-8596-3f419e9320e8" providerId="AD" clId="Web-{9DFF5332-2FC8-A04D-FAB8-B97D50633A89}" dt="2024-11-07T15:22:08.603" v="8"/>
        <pc:sldMkLst>
          <pc:docMk/>
          <pc:sldMk cId="382751294" sldId="266"/>
        </pc:sldMkLst>
      </pc:sldChg>
      <pc:sldChg chg="del">
        <pc:chgData name="Janne Myrrhøj Svenningsen" userId="S::jamy@sosunord.dk::03f8dbab-d7df-4869-8596-3f419e9320e8" providerId="AD" clId="Web-{9DFF5332-2FC8-A04D-FAB8-B97D50633A89}" dt="2024-11-07T15:22:03.618" v="6"/>
        <pc:sldMkLst>
          <pc:docMk/>
          <pc:sldMk cId="227348088" sldId="267"/>
        </pc:sldMkLst>
      </pc:sldChg>
    </pc:docChg>
  </pc:docChgLst>
  <pc:docChgLst>
    <pc:chgData name="Ingrid Laursen (ILA | STV)" userId="S::ila_sosu-stv.dk#ext#@sosu201512.onmicrosoft.com::268c1cda-764b-49d6-be73-3675c32a2401" providerId="AD" clId="Web-{9658F4BE-FB33-422E-AB86-D2B2748E83B4}"/>
    <pc:docChg chg="modSld">
      <pc:chgData name="Ingrid Laursen (ILA | STV)" userId="S::ila_sosu-stv.dk#ext#@sosu201512.onmicrosoft.com::268c1cda-764b-49d6-be73-3675c32a2401" providerId="AD" clId="Web-{9658F4BE-FB33-422E-AB86-D2B2748E83B4}" dt="2022-11-08T09:51:59.044" v="8" actId="20577"/>
      <pc:docMkLst>
        <pc:docMk/>
      </pc:docMkLst>
      <pc:sldChg chg="modSp">
        <pc:chgData name="Ingrid Laursen (ILA | STV)" userId="S::ila_sosu-stv.dk#ext#@sosu201512.onmicrosoft.com::268c1cda-764b-49d6-be73-3675c32a2401" providerId="AD" clId="Web-{9658F4BE-FB33-422E-AB86-D2B2748E83B4}" dt="2022-11-08T09:51:59.044" v="8" actId="20577"/>
        <pc:sldMkLst>
          <pc:docMk/>
          <pc:sldMk cId="382751294" sldId="266"/>
        </pc:sldMkLst>
        <pc:spChg chg="mod">
          <ac:chgData name="Ingrid Laursen (ILA | STV)" userId="S::ila_sosu-stv.dk#ext#@sosu201512.onmicrosoft.com::268c1cda-764b-49d6-be73-3675c32a2401" providerId="AD" clId="Web-{9658F4BE-FB33-422E-AB86-D2B2748E83B4}" dt="2022-11-08T09:51:59.044" v="8" actId="20577"/>
          <ac:spMkLst>
            <pc:docMk/>
            <pc:sldMk cId="382751294" sldId="266"/>
            <ac:spMk id="3" creationId="{DBBE4BB8-7890-4073-AF1C-8C0D77ADAB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4B05A1-4D7C-4AE6-90EC-259D83D4C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1956CFB-2C7D-4DDD-9A29-B1F621DA9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EFA3813-B530-4D5A-8CF1-CC0F10FD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95C351-58A8-4D30-9ED5-8DB42985E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C2C79D-D6E6-425A-808B-B4B484BE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661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B9C9E-B906-466B-A6B6-541C2A9E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0E804A5-49E2-450A-9314-FE2D4FD5A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C3E960-FD73-43B4-AAEA-86DE370B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5EA26D5-9259-4EC6-8DB3-3E8F88A8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8579E9-014E-4708-B62A-F595B66B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4576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C466D5F-4004-4BA6-990C-C119C31B3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FB4D186-F5D5-40E8-A8A1-4A0C16148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FDE400-6078-4CF1-B1D4-06A98557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6C6D8D-B1A3-46B0-B41F-FF5DA608C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5719A06-1E7C-4C8A-8425-B844C4054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671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9869F-6EFD-400A-9A4F-6DFC2AD2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3596546-7135-476C-9011-6D59A6DC9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7490D1-38E1-44B2-92CA-E2A73A97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3A6C6B-67B8-44B9-A46F-8881B3E6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E5F74A0-8A73-464D-83DE-48026030D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879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64048-DDB5-4547-B10B-BC2DD061A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48EAA89-B443-4FA5-8C25-D3304E5D3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CB2F1A-A41D-4C89-9F79-8C0386DB2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5EDB8A3-6947-475C-AD38-8066F993F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92948A-AC3B-47AF-B3E3-88CE7F524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4891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1406E-9E06-4A86-A922-3070CA8E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D1AC67-4733-45E5-A9AA-4BC8C3D97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E998A81-E3D9-414B-93F1-DD6184C56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F72573-6F22-436B-8E3F-15DD5F165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CD5A0D4-45CB-4F07-8048-8FAD8C138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BBE9C74-3BCB-4C19-824D-12B75613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1279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16CC73-5042-4362-B8D1-823F86257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62C40E-FFA0-4206-A9FF-684A69366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E36A4CB-A40F-4D59-AE9A-35541E800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AC5BF16-250B-4E77-AEF1-85C417534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9A4722B-9F19-4FAF-B6D1-D142FC4BC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733DA62-B7F1-4CDC-BDD4-A5227D714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F36BAC8-27EC-46F6-9812-3F2EC39A8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141AB9D-0E3C-4735-840F-E9036F89F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9033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A29EFD-B70A-401D-AC37-E4F6774E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12AB728-A434-460F-827F-1D927E41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29F44C9-CD02-4D40-86B4-6FD69CB6F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01EA525-6A47-47A5-BF57-E38B2F4CB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962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D41706C-83AF-4ECE-BFF7-03CCA99B7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8FD3E64-DA3C-4064-82F5-95F67CE56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C9E5E21-DF77-4E33-A643-914D20AF2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478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F54635-1078-4B35-9904-6C8FEC83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3C8B15-FA45-431E-8E3B-B637B7BD6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276C070-0CCF-4138-96EC-1092CF26C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1D3EFC9-8D1C-4A4E-9C56-D13A3B71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A8C6B2A-8E3B-4596-B980-76125580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1B162F1-3D04-44EE-A286-57CF47BD0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825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62ACAA-F500-43B1-A4C0-0D85CACE4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B1C3779-5DE7-4DFE-ABCC-9F8BD325D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F7E1E4E-052E-4B9A-9DF8-86341F1FF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D32A268-A2B1-49FF-8F69-0AD58F46B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92FE97-495F-45FA-BC5D-89627F9F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6EA641B-CC31-4958-961C-FD905AE7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880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B362DEA-898F-4709-9173-52DC70A54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77AE7BB-7BFA-4797-86E5-B455C60BF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2CE7D4-3A11-4921-A2BE-7CD9E23FE9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BB2F-BFC3-448A-AAE1-2D6A10A24303}" type="datetimeFigureOut">
              <a:rPr lang="da-DK" smtClean="0"/>
              <a:t>07-11-2024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679AA1-A778-427F-8336-5FB707361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A7949E4-DD82-4086-9C59-5EE2D7735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937D4-9E6A-4DE1-9700-CEA4D29957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031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0CC50561-C18F-4258-BD7C-6469374503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5392" y="541652"/>
            <a:ext cx="10626570" cy="631634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1BDD840-0B44-4F2E-8192-BA07F2984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894" y="365126"/>
            <a:ext cx="5467905" cy="629174"/>
          </a:xfrm>
        </p:spPr>
        <p:txBody>
          <a:bodyPr>
            <a:normAutofit fontScale="90000"/>
          </a:bodyPr>
          <a:lstStyle/>
          <a:p>
            <a:r>
              <a:rPr lang="da-DK" dirty="0"/>
              <a:t>Døgnrytmeskema</a:t>
            </a:r>
          </a:p>
        </p:txBody>
      </p:sp>
    </p:spTree>
    <p:extLst>
      <p:ext uri="{BB962C8B-B14F-4D97-AF65-F5344CB8AC3E}">
        <p14:creationId xmlns:p14="http://schemas.microsoft.com/office/powerpoint/2010/main" val="3938310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E5BFBF0A6E5949819C07DD58168415" ma:contentTypeVersion="18" ma:contentTypeDescription="Opret et nyt dokument." ma:contentTypeScope="" ma:versionID="f6b797611981f8dab6f553f671fa513c">
  <xsd:schema xmlns:xsd="http://www.w3.org/2001/XMLSchema" xmlns:xs="http://www.w3.org/2001/XMLSchema" xmlns:p="http://schemas.microsoft.com/office/2006/metadata/properties" xmlns:ns2="89dbaa2e-d753-4486-82dd-0c9155ace5b3" xmlns:ns3="511fc5ab-6cf8-4b86-8ecb-d300cde85d35" targetNamespace="http://schemas.microsoft.com/office/2006/metadata/properties" ma:root="true" ma:fieldsID="825f1ca6e28b587d65882be3b8ac5c2e" ns2:_="" ns3:_="">
    <xsd:import namespace="89dbaa2e-d753-4486-82dd-0c9155ace5b3"/>
    <xsd:import namespace="511fc5ab-6cf8-4b86-8ecb-d300cde85d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baa2e-d753-4486-82dd-0c9155ace5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12c40c18-c724-4e21-a8b0-581817d679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1fc5ab-6cf8-4b86-8ecb-d300cde85d3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a028335-0f2b-4173-968c-90227fa97c8a}" ma:internalName="TaxCatchAll" ma:showField="CatchAllData" ma:web="511fc5ab-6cf8-4b86-8ecb-d300cde85d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dbaa2e-d753-4486-82dd-0c9155ace5b3">
      <Terms xmlns="http://schemas.microsoft.com/office/infopath/2007/PartnerControls"/>
    </lcf76f155ced4ddcb4097134ff3c332f>
    <TaxCatchAll xmlns="511fc5ab-6cf8-4b86-8ecb-d300cde85d3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86803B-1CB8-49B9-A1AA-527AC5DB18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dbaa2e-d753-4486-82dd-0c9155ace5b3"/>
    <ds:schemaRef ds:uri="511fc5ab-6cf8-4b86-8ecb-d300cde85d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466B6E-851A-4DC0-BCCF-322AB8F32C4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e8ac91f2-4c32-4f2d-b46b-a6e9c99b44a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52a7a930-2964-400c-bf35-18e4710ef97c"/>
    <ds:schemaRef ds:uri="http://www.w3.org/XML/1998/namespace"/>
    <ds:schemaRef ds:uri="http://purl.org/dc/dcmitype/"/>
    <ds:schemaRef ds:uri="89dbaa2e-d753-4486-82dd-0c9155ace5b3"/>
    <ds:schemaRef ds:uri="511fc5ab-6cf8-4b86-8ecb-d300cde85d35"/>
  </ds:schemaRefs>
</ds:datastoreItem>
</file>

<file path=customXml/itemProps3.xml><?xml version="1.0" encoding="utf-8"?>
<ds:datastoreItem xmlns:ds="http://schemas.openxmlformats.org/officeDocument/2006/customXml" ds:itemID="{381618EE-8313-4468-8DFE-640ACBEBCC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568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2" baseType="lpstr">
      <vt:lpstr>Office-tema</vt:lpstr>
      <vt:lpstr>Døgnrytmeskema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til demos 10</dc:title>
  <dc:creator>Ingrid Laursen (ILA | STV)</dc:creator>
  <cp:lastModifiedBy>Ingrid Laursen (ILA | STV)</cp:lastModifiedBy>
  <cp:revision>21</cp:revision>
  <dcterms:created xsi:type="dcterms:W3CDTF">2022-11-01T08:13:40Z</dcterms:created>
  <dcterms:modified xsi:type="dcterms:W3CDTF">2024-11-07T15:22:28Z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0x010100F1E5BFBF0A6E5949819C07DD58168415</vt:lpwstr>
  </property>
  <property fmtid="{D5CDD505-2E9C-101B-9397-08002B2CF9AE}" pid="3" name="MediaServiceImageTags">
    <vt:lpwstr/>
  </property>
</Properties>
</file>