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33" r:id="rId2"/>
    <p:sldId id="303" r:id="rId3"/>
    <p:sldId id="313" r:id="rId4"/>
    <p:sldId id="276" r:id="rId5"/>
    <p:sldId id="277" r:id="rId6"/>
    <p:sldId id="322" r:id="rId7"/>
    <p:sldId id="280" r:id="rId8"/>
    <p:sldId id="323" r:id="rId9"/>
    <p:sldId id="329" r:id="rId10"/>
    <p:sldId id="294" r:id="rId11"/>
    <p:sldId id="330" r:id="rId12"/>
    <p:sldId id="331" r:id="rId13"/>
    <p:sldId id="295" r:id="rId14"/>
    <p:sldId id="268" r:id="rId15"/>
    <p:sldId id="289" r:id="rId16"/>
    <p:sldId id="332" r:id="rId17"/>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4756F1-D361-1315-F429-46880E7314F2}" name="Anette Østergaard" initials="AØ" userId="S::anos@sosunord.dk::4b2c5374-6991-4131-b725-91883f19be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4558"/>
    <a:srgbClr val="00587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D5A2B3-8C1F-41F2-81EA-4D55F0968A18}" v="1" dt="2024-10-25T08:21:59.6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78620" autoAdjust="0"/>
  </p:normalViewPr>
  <p:slideViewPr>
    <p:cSldViewPr snapToGrid="0">
      <p:cViewPr varScale="1">
        <p:scale>
          <a:sx n="62" d="100"/>
          <a:sy n="62" d="100"/>
        </p:scale>
        <p:origin x="648" y="56"/>
      </p:cViewPr>
      <p:guideLst/>
    </p:cSldViewPr>
  </p:slideViewPr>
  <p:outlineViewPr>
    <p:cViewPr>
      <p:scale>
        <a:sx n="33" d="100"/>
        <a:sy n="33" d="100"/>
      </p:scale>
      <p:origin x="0" y="-3660"/>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te Østergaard" userId="4b2c5374-6991-4131-b725-91883f19be05" providerId="ADAL" clId="{ACD5A2B3-8C1F-41F2-81EA-4D55F0968A18}"/>
    <pc:docChg chg="undo redo custSel delSld modSld">
      <pc:chgData name="Anette Østergaard" userId="4b2c5374-6991-4131-b725-91883f19be05" providerId="ADAL" clId="{ACD5A2B3-8C1F-41F2-81EA-4D55F0968A18}" dt="2024-10-25T08:46:09.401" v="226" actId="255"/>
      <pc:docMkLst>
        <pc:docMk/>
      </pc:docMkLst>
      <pc:sldChg chg="del">
        <pc:chgData name="Anette Østergaard" userId="4b2c5374-6991-4131-b725-91883f19be05" providerId="ADAL" clId="{ACD5A2B3-8C1F-41F2-81EA-4D55F0968A18}" dt="2024-10-25T08:22:13.099" v="0" actId="2696"/>
        <pc:sldMkLst>
          <pc:docMk/>
          <pc:sldMk cId="3647626615" sldId="256"/>
        </pc:sldMkLst>
      </pc:sldChg>
      <pc:sldChg chg="del">
        <pc:chgData name="Anette Østergaard" userId="4b2c5374-6991-4131-b725-91883f19be05" providerId="ADAL" clId="{ACD5A2B3-8C1F-41F2-81EA-4D55F0968A18}" dt="2024-10-25T08:25:08.664" v="60" actId="47"/>
        <pc:sldMkLst>
          <pc:docMk/>
          <pc:sldMk cId="4226632048" sldId="262"/>
        </pc:sldMkLst>
      </pc:sldChg>
      <pc:sldChg chg="del">
        <pc:chgData name="Anette Østergaard" userId="4b2c5374-6991-4131-b725-91883f19be05" providerId="ADAL" clId="{ACD5A2B3-8C1F-41F2-81EA-4D55F0968A18}" dt="2024-10-25T08:24:54.843" v="47" actId="47"/>
        <pc:sldMkLst>
          <pc:docMk/>
          <pc:sldMk cId="1474869126" sldId="265"/>
        </pc:sldMkLst>
      </pc:sldChg>
      <pc:sldChg chg="modSp mod">
        <pc:chgData name="Anette Østergaard" userId="4b2c5374-6991-4131-b725-91883f19be05" providerId="ADAL" clId="{ACD5A2B3-8C1F-41F2-81EA-4D55F0968A18}" dt="2024-10-25T08:34:17.646" v="223" actId="790"/>
        <pc:sldMkLst>
          <pc:docMk/>
          <pc:sldMk cId="836935268" sldId="268"/>
        </pc:sldMkLst>
        <pc:spChg chg="mod">
          <ac:chgData name="Anette Østergaard" userId="4b2c5374-6991-4131-b725-91883f19be05" providerId="ADAL" clId="{ACD5A2B3-8C1F-41F2-81EA-4D55F0968A18}" dt="2024-10-25T08:34:17.646" v="223" actId="790"/>
          <ac:spMkLst>
            <pc:docMk/>
            <pc:sldMk cId="836935268" sldId="268"/>
            <ac:spMk id="13" creationId="{D4E80175-642E-C51F-375E-A02E4D914D78}"/>
          </ac:spMkLst>
        </pc:spChg>
      </pc:sldChg>
      <pc:sldChg chg="del">
        <pc:chgData name="Anette Østergaard" userId="4b2c5374-6991-4131-b725-91883f19be05" providerId="ADAL" clId="{ACD5A2B3-8C1F-41F2-81EA-4D55F0968A18}" dt="2024-10-25T08:25:13.081" v="64" actId="47"/>
        <pc:sldMkLst>
          <pc:docMk/>
          <pc:sldMk cId="3392002927" sldId="271"/>
        </pc:sldMkLst>
      </pc:sldChg>
      <pc:sldChg chg="del">
        <pc:chgData name="Anette Østergaard" userId="4b2c5374-6991-4131-b725-91883f19be05" providerId="ADAL" clId="{ACD5A2B3-8C1F-41F2-81EA-4D55F0968A18}" dt="2024-10-25T08:25:19.065" v="68" actId="47"/>
        <pc:sldMkLst>
          <pc:docMk/>
          <pc:sldMk cId="516101267" sldId="279"/>
        </pc:sldMkLst>
      </pc:sldChg>
      <pc:sldChg chg="modSp mod">
        <pc:chgData name="Anette Østergaard" userId="4b2c5374-6991-4131-b725-91883f19be05" providerId="ADAL" clId="{ACD5A2B3-8C1F-41F2-81EA-4D55F0968A18}" dt="2024-10-25T08:33:19.118" v="221" actId="20577"/>
        <pc:sldMkLst>
          <pc:docMk/>
          <pc:sldMk cId="246410055" sldId="280"/>
        </pc:sldMkLst>
        <pc:spChg chg="mod">
          <ac:chgData name="Anette Østergaard" userId="4b2c5374-6991-4131-b725-91883f19be05" providerId="ADAL" clId="{ACD5A2B3-8C1F-41F2-81EA-4D55F0968A18}" dt="2024-10-25T08:33:19.118" v="221" actId="20577"/>
          <ac:spMkLst>
            <pc:docMk/>
            <pc:sldMk cId="246410055" sldId="280"/>
            <ac:spMk id="2" creationId="{3F1DA7F9-C203-10F9-A671-FFE3DCF8C191}"/>
          </ac:spMkLst>
        </pc:spChg>
      </pc:sldChg>
      <pc:sldChg chg="del">
        <pc:chgData name="Anette Østergaard" userId="4b2c5374-6991-4131-b725-91883f19be05" providerId="ADAL" clId="{ACD5A2B3-8C1F-41F2-81EA-4D55F0968A18}" dt="2024-10-25T08:25:17.540" v="67" actId="47"/>
        <pc:sldMkLst>
          <pc:docMk/>
          <pc:sldMk cId="2275957888" sldId="282"/>
        </pc:sldMkLst>
      </pc:sldChg>
      <pc:sldChg chg="del">
        <pc:chgData name="Anette Østergaard" userId="4b2c5374-6991-4131-b725-91883f19be05" providerId="ADAL" clId="{ACD5A2B3-8C1F-41F2-81EA-4D55F0968A18}" dt="2024-10-25T08:25:13.806" v="65" actId="47"/>
        <pc:sldMkLst>
          <pc:docMk/>
          <pc:sldMk cId="1715807733" sldId="283"/>
        </pc:sldMkLst>
      </pc:sldChg>
      <pc:sldChg chg="del">
        <pc:chgData name="Anette Østergaard" userId="4b2c5374-6991-4131-b725-91883f19be05" providerId="ADAL" clId="{ACD5A2B3-8C1F-41F2-81EA-4D55F0968A18}" dt="2024-10-25T08:25:15.388" v="66" actId="47"/>
        <pc:sldMkLst>
          <pc:docMk/>
          <pc:sldMk cId="4250266680" sldId="284"/>
        </pc:sldMkLst>
      </pc:sldChg>
      <pc:sldChg chg="del">
        <pc:chgData name="Anette Østergaard" userId="4b2c5374-6991-4131-b725-91883f19be05" providerId="ADAL" clId="{ACD5A2B3-8C1F-41F2-81EA-4D55F0968A18}" dt="2024-10-25T08:24:58.194" v="50" actId="47"/>
        <pc:sldMkLst>
          <pc:docMk/>
          <pc:sldMk cId="1702553561" sldId="285"/>
        </pc:sldMkLst>
      </pc:sldChg>
      <pc:sldChg chg="del">
        <pc:chgData name="Anette Østergaard" userId="4b2c5374-6991-4131-b725-91883f19be05" providerId="ADAL" clId="{ACD5A2B3-8C1F-41F2-81EA-4D55F0968A18}" dt="2024-10-25T08:25:07.729" v="59" actId="47"/>
        <pc:sldMkLst>
          <pc:docMk/>
          <pc:sldMk cId="3217180540" sldId="286"/>
        </pc:sldMkLst>
      </pc:sldChg>
      <pc:sldChg chg="del">
        <pc:chgData name="Anette Østergaard" userId="4b2c5374-6991-4131-b725-91883f19be05" providerId="ADAL" clId="{ACD5A2B3-8C1F-41F2-81EA-4D55F0968A18}" dt="2024-10-25T08:25:11.962" v="63" actId="47"/>
        <pc:sldMkLst>
          <pc:docMk/>
          <pc:sldMk cId="2457908257" sldId="287"/>
        </pc:sldMkLst>
      </pc:sldChg>
      <pc:sldChg chg="modSp mod">
        <pc:chgData name="Anette Østergaard" userId="4b2c5374-6991-4131-b725-91883f19be05" providerId="ADAL" clId="{ACD5A2B3-8C1F-41F2-81EA-4D55F0968A18}" dt="2024-10-25T08:31:24.128" v="159" actId="27636"/>
        <pc:sldMkLst>
          <pc:docMk/>
          <pc:sldMk cId="3611208941" sldId="294"/>
        </pc:sldMkLst>
        <pc:spChg chg="mod">
          <ac:chgData name="Anette Østergaard" userId="4b2c5374-6991-4131-b725-91883f19be05" providerId="ADAL" clId="{ACD5A2B3-8C1F-41F2-81EA-4D55F0968A18}" dt="2024-10-25T08:31:24.128" v="159" actId="27636"/>
          <ac:spMkLst>
            <pc:docMk/>
            <pc:sldMk cId="3611208941" sldId="294"/>
            <ac:spMk id="3" creationId="{44C6AACD-ADB0-32E6-33D9-39B806E3192B}"/>
          </ac:spMkLst>
        </pc:spChg>
      </pc:sldChg>
      <pc:sldChg chg="del">
        <pc:chgData name="Anette Østergaard" userId="4b2c5374-6991-4131-b725-91883f19be05" providerId="ADAL" clId="{ACD5A2B3-8C1F-41F2-81EA-4D55F0968A18}" dt="2024-10-25T08:25:02.969" v="55" actId="47"/>
        <pc:sldMkLst>
          <pc:docMk/>
          <pc:sldMk cId="1253144719" sldId="296"/>
        </pc:sldMkLst>
      </pc:sldChg>
      <pc:sldChg chg="del">
        <pc:chgData name="Anette Østergaard" userId="4b2c5374-6991-4131-b725-91883f19be05" providerId="ADAL" clId="{ACD5A2B3-8C1F-41F2-81EA-4D55F0968A18}" dt="2024-10-25T08:25:05.738" v="58" actId="47"/>
        <pc:sldMkLst>
          <pc:docMk/>
          <pc:sldMk cId="2454183334" sldId="297"/>
        </pc:sldMkLst>
      </pc:sldChg>
      <pc:sldChg chg="del">
        <pc:chgData name="Anette Østergaard" userId="4b2c5374-6991-4131-b725-91883f19be05" providerId="ADAL" clId="{ACD5A2B3-8C1F-41F2-81EA-4D55F0968A18}" dt="2024-10-25T08:25:03.738" v="56" actId="47"/>
        <pc:sldMkLst>
          <pc:docMk/>
          <pc:sldMk cId="4205811244" sldId="298"/>
        </pc:sldMkLst>
      </pc:sldChg>
      <pc:sldChg chg="del">
        <pc:chgData name="Anette Østergaard" userId="4b2c5374-6991-4131-b725-91883f19be05" providerId="ADAL" clId="{ACD5A2B3-8C1F-41F2-81EA-4D55F0968A18}" dt="2024-10-25T08:25:04.509" v="57" actId="47"/>
        <pc:sldMkLst>
          <pc:docMk/>
          <pc:sldMk cId="222042099" sldId="299"/>
        </pc:sldMkLst>
      </pc:sldChg>
      <pc:sldChg chg="del">
        <pc:chgData name="Anette Østergaard" userId="4b2c5374-6991-4131-b725-91883f19be05" providerId="ADAL" clId="{ACD5A2B3-8C1F-41F2-81EA-4D55F0968A18}" dt="2024-10-25T08:24:57.100" v="49" actId="47"/>
        <pc:sldMkLst>
          <pc:docMk/>
          <pc:sldMk cId="2163219213" sldId="300"/>
        </pc:sldMkLst>
      </pc:sldChg>
      <pc:sldChg chg="modSp del mod">
        <pc:chgData name="Anette Østergaard" userId="4b2c5374-6991-4131-b725-91883f19be05" providerId="ADAL" clId="{ACD5A2B3-8C1F-41F2-81EA-4D55F0968A18}" dt="2024-10-25T08:25:36.682" v="71" actId="2696"/>
        <pc:sldMkLst>
          <pc:docMk/>
          <pc:sldMk cId="2846842798" sldId="301"/>
        </pc:sldMkLst>
        <pc:spChg chg="mod">
          <ac:chgData name="Anette Østergaard" userId="4b2c5374-6991-4131-b725-91883f19be05" providerId="ADAL" clId="{ACD5A2B3-8C1F-41F2-81EA-4D55F0968A18}" dt="2024-10-25T08:23:30.727" v="37" actId="14100"/>
          <ac:spMkLst>
            <pc:docMk/>
            <pc:sldMk cId="2846842798" sldId="301"/>
            <ac:spMk id="2" creationId="{5E61750B-7517-64CF-20DD-19C9128AB4BC}"/>
          </ac:spMkLst>
        </pc:spChg>
        <pc:spChg chg="mod">
          <ac:chgData name="Anette Østergaard" userId="4b2c5374-6991-4131-b725-91883f19be05" providerId="ADAL" clId="{ACD5A2B3-8C1F-41F2-81EA-4D55F0968A18}" dt="2024-10-25T08:24:28.347" v="46" actId="5793"/>
          <ac:spMkLst>
            <pc:docMk/>
            <pc:sldMk cId="2846842798" sldId="301"/>
            <ac:spMk id="3" creationId="{073EC494-6F72-3DB3-45E9-727499E2B1B6}"/>
          </ac:spMkLst>
        </pc:spChg>
      </pc:sldChg>
      <pc:sldChg chg="modSp mod">
        <pc:chgData name="Anette Østergaard" userId="4b2c5374-6991-4131-b725-91883f19be05" providerId="ADAL" clId="{ACD5A2B3-8C1F-41F2-81EA-4D55F0968A18}" dt="2024-10-25T08:25:47.618" v="72" actId="255"/>
        <pc:sldMkLst>
          <pc:docMk/>
          <pc:sldMk cId="2539958302" sldId="303"/>
        </pc:sldMkLst>
        <pc:spChg chg="mod">
          <ac:chgData name="Anette Østergaard" userId="4b2c5374-6991-4131-b725-91883f19be05" providerId="ADAL" clId="{ACD5A2B3-8C1F-41F2-81EA-4D55F0968A18}" dt="2024-10-25T08:25:47.618" v="72" actId="255"/>
          <ac:spMkLst>
            <pc:docMk/>
            <pc:sldMk cId="2539958302" sldId="303"/>
            <ac:spMk id="3" creationId="{073EC494-6F72-3DB3-45E9-727499E2B1B6}"/>
          </ac:spMkLst>
        </pc:spChg>
      </pc:sldChg>
      <pc:sldChg chg="del">
        <pc:chgData name="Anette Østergaard" userId="4b2c5374-6991-4131-b725-91883f19be05" providerId="ADAL" clId="{ACD5A2B3-8C1F-41F2-81EA-4D55F0968A18}" dt="2024-10-25T08:24:55.976" v="48" actId="47"/>
        <pc:sldMkLst>
          <pc:docMk/>
          <pc:sldMk cId="2939441033" sldId="304"/>
        </pc:sldMkLst>
      </pc:sldChg>
      <pc:sldChg chg="del">
        <pc:chgData name="Anette Østergaard" userId="4b2c5374-6991-4131-b725-91883f19be05" providerId="ADAL" clId="{ACD5A2B3-8C1F-41F2-81EA-4D55F0968A18}" dt="2024-10-25T08:25:20.904" v="70" actId="47"/>
        <pc:sldMkLst>
          <pc:docMk/>
          <pc:sldMk cId="649281439" sldId="305"/>
        </pc:sldMkLst>
      </pc:sldChg>
      <pc:sldChg chg="del">
        <pc:chgData name="Anette Østergaard" userId="4b2c5374-6991-4131-b725-91883f19be05" providerId="ADAL" clId="{ACD5A2B3-8C1F-41F2-81EA-4D55F0968A18}" dt="2024-10-25T08:25:09.341" v="61" actId="47"/>
        <pc:sldMkLst>
          <pc:docMk/>
          <pc:sldMk cId="1154225840" sldId="309"/>
        </pc:sldMkLst>
      </pc:sldChg>
      <pc:sldChg chg="del">
        <pc:chgData name="Anette Østergaard" userId="4b2c5374-6991-4131-b725-91883f19be05" providerId="ADAL" clId="{ACD5A2B3-8C1F-41F2-81EA-4D55F0968A18}" dt="2024-10-25T08:25:10.800" v="62" actId="47"/>
        <pc:sldMkLst>
          <pc:docMk/>
          <pc:sldMk cId="844396143" sldId="310"/>
        </pc:sldMkLst>
      </pc:sldChg>
      <pc:sldChg chg="del">
        <pc:chgData name="Anette Østergaard" userId="4b2c5374-6991-4131-b725-91883f19be05" providerId="ADAL" clId="{ACD5A2B3-8C1F-41F2-81EA-4D55F0968A18}" dt="2024-10-25T08:24:59.222" v="51" actId="47"/>
        <pc:sldMkLst>
          <pc:docMk/>
          <pc:sldMk cId="3182948638" sldId="315"/>
        </pc:sldMkLst>
      </pc:sldChg>
      <pc:sldChg chg="del">
        <pc:chgData name="Anette Østergaard" userId="4b2c5374-6991-4131-b725-91883f19be05" providerId="ADAL" clId="{ACD5A2B3-8C1F-41F2-81EA-4D55F0968A18}" dt="2024-10-25T08:24:59.914" v="52" actId="47"/>
        <pc:sldMkLst>
          <pc:docMk/>
          <pc:sldMk cId="1259358895" sldId="316"/>
        </pc:sldMkLst>
      </pc:sldChg>
      <pc:sldChg chg="del">
        <pc:chgData name="Anette Østergaard" userId="4b2c5374-6991-4131-b725-91883f19be05" providerId="ADAL" clId="{ACD5A2B3-8C1F-41F2-81EA-4D55F0968A18}" dt="2024-10-25T08:25:02.228" v="54" actId="47"/>
        <pc:sldMkLst>
          <pc:docMk/>
          <pc:sldMk cId="2946425090" sldId="317"/>
        </pc:sldMkLst>
      </pc:sldChg>
      <pc:sldChg chg="del">
        <pc:chgData name="Anette Østergaard" userId="4b2c5374-6991-4131-b725-91883f19be05" providerId="ADAL" clId="{ACD5A2B3-8C1F-41F2-81EA-4D55F0968A18}" dt="2024-10-25T08:25:01.666" v="53" actId="47"/>
        <pc:sldMkLst>
          <pc:docMk/>
          <pc:sldMk cId="3631369324" sldId="320"/>
        </pc:sldMkLst>
      </pc:sldChg>
      <pc:sldChg chg="del">
        <pc:chgData name="Anette Østergaard" userId="4b2c5374-6991-4131-b725-91883f19be05" providerId="ADAL" clId="{ACD5A2B3-8C1F-41F2-81EA-4D55F0968A18}" dt="2024-10-25T08:25:19.823" v="69" actId="47"/>
        <pc:sldMkLst>
          <pc:docMk/>
          <pc:sldMk cId="3278618585" sldId="321"/>
        </pc:sldMkLst>
      </pc:sldChg>
      <pc:sldChg chg="modSp mod">
        <pc:chgData name="Anette Østergaard" userId="4b2c5374-6991-4131-b725-91883f19be05" providerId="ADAL" clId="{ACD5A2B3-8C1F-41F2-81EA-4D55F0968A18}" dt="2024-10-25T08:33:42.146" v="222" actId="255"/>
        <pc:sldMkLst>
          <pc:docMk/>
          <pc:sldMk cId="3319721450" sldId="330"/>
        </pc:sldMkLst>
        <pc:spChg chg="mod">
          <ac:chgData name="Anette Østergaard" userId="4b2c5374-6991-4131-b725-91883f19be05" providerId="ADAL" clId="{ACD5A2B3-8C1F-41F2-81EA-4D55F0968A18}" dt="2024-10-25T08:33:42.146" v="222" actId="255"/>
          <ac:spMkLst>
            <pc:docMk/>
            <pc:sldMk cId="3319721450" sldId="330"/>
            <ac:spMk id="3" creationId="{44C6AACD-ADB0-32E6-33D9-39B806E3192B}"/>
          </ac:spMkLst>
        </pc:spChg>
      </pc:sldChg>
      <pc:sldChg chg="modSp mod">
        <pc:chgData name="Anette Østergaard" userId="4b2c5374-6991-4131-b725-91883f19be05" providerId="ADAL" clId="{ACD5A2B3-8C1F-41F2-81EA-4D55F0968A18}" dt="2024-10-25T08:30:37.647" v="153" actId="207"/>
        <pc:sldMkLst>
          <pc:docMk/>
          <pc:sldMk cId="2828063421" sldId="331"/>
        </pc:sldMkLst>
        <pc:spChg chg="mod">
          <ac:chgData name="Anette Østergaard" userId="4b2c5374-6991-4131-b725-91883f19be05" providerId="ADAL" clId="{ACD5A2B3-8C1F-41F2-81EA-4D55F0968A18}" dt="2024-10-25T08:30:37.647" v="153" actId="207"/>
          <ac:spMkLst>
            <pc:docMk/>
            <pc:sldMk cId="2828063421" sldId="331"/>
            <ac:spMk id="3" creationId="{44C6AACD-ADB0-32E6-33D9-39B806E3192B}"/>
          </ac:spMkLst>
        </pc:spChg>
      </pc:sldChg>
      <pc:sldChg chg="modSp mod">
        <pc:chgData name="Anette Østergaard" userId="4b2c5374-6991-4131-b725-91883f19be05" providerId="ADAL" clId="{ACD5A2B3-8C1F-41F2-81EA-4D55F0968A18}" dt="2024-10-25T08:46:09.401" v="226" actId="255"/>
        <pc:sldMkLst>
          <pc:docMk/>
          <pc:sldMk cId="3439913656" sldId="332"/>
        </pc:sldMkLst>
        <pc:spChg chg="mod">
          <ac:chgData name="Anette Østergaard" userId="4b2c5374-6991-4131-b725-91883f19be05" providerId="ADAL" clId="{ACD5A2B3-8C1F-41F2-81EA-4D55F0968A18}" dt="2024-10-25T08:46:09.401" v="226" actId="255"/>
          <ac:spMkLst>
            <pc:docMk/>
            <pc:sldMk cId="3439913656" sldId="332"/>
            <ac:spMk id="3" creationId="{9EFA3CAE-FF2D-6DAD-1BCE-187F2A1F29C3}"/>
          </ac:spMkLst>
        </pc:spChg>
      </pc:sldChg>
      <pc:sldChg chg="modNotesTx">
        <pc:chgData name="Anette Østergaard" userId="4b2c5374-6991-4131-b725-91883f19be05" providerId="ADAL" clId="{ACD5A2B3-8C1F-41F2-81EA-4D55F0968A18}" dt="2024-10-25T08:22:19.004" v="2" actId="20577"/>
        <pc:sldMkLst>
          <pc:docMk/>
          <pc:sldMk cId="2835790456" sldId="333"/>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CF90A53-C899-430F-8CDB-A30E148BDDAD}"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94C47AFE-9F4F-4D0D-ACC5-014384994717}">
      <dgm:prSet/>
      <dgm:spPr/>
      <dgm:t>
        <a:bodyPr/>
        <a:lstStyle/>
        <a:p>
          <a:r>
            <a:rPr lang="da-DK"/>
            <a:t>Præsentere data</a:t>
          </a:r>
          <a:endParaRPr lang="en-US"/>
        </a:p>
      </dgm:t>
    </dgm:pt>
    <dgm:pt modelId="{D523B535-4D15-4F82-A485-C8504BC93F50}" type="parTrans" cxnId="{1DCFDCBB-7EB5-403D-B434-42C2BA3128C9}">
      <dgm:prSet/>
      <dgm:spPr/>
      <dgm:t>
        <a:bodyPr/>
        <a:lstStyle/>
        <a:p>
          <a:endParaRPr lang="en-US"/>
        </a:p>
      </dgm:t>
    </dgm:pt>
    <dgm:pt modelId="{E6406D66-B2DD-4E53-8C1B-AA81E69DC9D7}" type="sibTrans" cxnId="{1DCFDCBB-7EB5-403D-B434-42C2BA3128C9}">
      <dgm:prSet/>
      <dgm:spPr/>
      <dgm:t>
        <a:bodyPr/>
        <a:lstStyle/>
        <a:p>
          <a:endParaRPr lang="en-US"/>
        </a:p>
      </dgm:t>
    </dgm:pt>
    <dgm:pt modelId="{B05D76F3-8F10-4B99-A087-5F15C0842016}">
      <dgm:prSet/>
      <dgm:spPr/>
      <dgm:t>
        <a:bodyPr/>
        <a:lstStyle/>
        <a:p>
          <a:r>
            <a:rPr lang="da-DK"/>
            <a:t>Lytte til tilføjelsesforklaringer</a:t>
          </a:r>
          <a:endParaRPr lang="en-US"/>
        </a:p>
      </dgm:t>
    </dgm:pt>
    <dgm:pt modelId="{0339456D-9EA5-4A79-B8BC-8697B0D60712}" type="parTrans" cxnId="{BA466235-B331-4300-93B5-D1FB7917905A}">
      <dgm:prSet/>
      <dgm:spPr/>
      <dgm:t>
        <a:bodyPr/>
        <a:lstStyle/>
        <a:p>
          <a:endParaRPr lang="en-US"/>
        </a:p>
      </dgm:t>
    </dgm:pt>
    <dgm:pt modelId="{F0060B16-F172-482E-9CE0-CDA22DAAA2CB}" type="sibTrans" cxnId="{BA466235-B331-4300-93B5-D1FB7917905A}">
      <dgm:prSet/>
      <dgm:spPr/>
      <dgm:t>
        <a:bodyPr/>
        <a:lstStyle/>
        <a:p>
          <a:endParaRPr lang="en-US"/>
        </a:p>
      </dgm:t>
    </dgm:pt>
    <dgm:pt modelId="{4B64E55D-7948-4220-97BE-6262185B9E78}">
      <dgm:prSet/>
      <dgm:spPr/>
      <dgm:t>
        <a:bodyPr/>
        <a:lstStyle/>
        <a:p>
          <a:r>
            <a:rPr lang="da-DK"/>
            <a:t>Tilbyde handlemuligheder</a:t>
          </a:r>
          <a:endParaRPr lang="en-US"/>
        </a:p>
      </dgm:t>
    </dgm:pt>
    <dgm:pt modelId="{8EE00AC4-A3DD-438E-AB7C-59A4E158CF84}" type="parTrans" cxnId="{D77280BF-C5C5-48B5-BBDE-637A3662A717}">
      <dgm:prSet/>
      <dgm:spPr/>
      <dgm:t>
        <a:bodyPr/>
        <a:lstStyle/>
        <a:p>
          <a:endParaRPr lang="en-US"/>
        </a:p>
      </dgm:t>
    </dgm:pt>
    <dgm:pt modelId="{FB460514-DBCF-47C5-9A77-6822A4E1E5AB}" type="sibTrans" cxnId="{D77280BF-C5C5-48B5-BBDE-637A3662A717}">
      <dgm:prSet/>
      <dgm:spPr/>
      <dgm:t>
        <a:bodyPr/>
        <a:lstStyle/>
        <a:p>
          <a:endParaRPr lang="en-US"/>
        </a:p>
      </dgm:t>
    </dgm:pt>
    <dgm:pt modelId="{F847AE02-8D61-4850-BE8D-C2B742F1273D}" type="pres">
      <dgm:prSet presAssocID="{9CF90A53-C899-430F-8CDB-A30E148BDDAD}" presName="root" presStyleCnt="0">
        <dgm:presLayoutVars>
          <dgm:dir/>
          <dgm:resizeHandles val="exact"/>
        </dgm:presLayoutVars>
      </dgm:prSet>
      <dgm:spPr/>
    </dgm:pt>
    <dgm:pt modelId="{804E0B3B-EE5F-4D9B-B151-20BE180A6327}" type="pres">
      <dgm:prSet presAssocID="{94C47AFE-9F4F-4D0D-ACC5-014384994717}" presName="compNode" presStyleCnt="0"/>
      <dgm:spPr/>
    </dgm:pt>
    <dgm:pt modelId="{BCB03776-264B-46B7-B177-2B419419E179}" type="pres">
      <dgm:prSet presAssocID="{94C47AFE-9F4F-4D0D-ACC5-014384994717}" presName="bgRect" presStyleLbl="bgShp" presStyleIdx="0" presStyleCnt="3" custLinFactNeighborY="-862"/>
      <dgm:spPr/>
    </dgm:pt>
    <dgm:pt modelId="{590C5B2E-5204-417F-9EA4-2B4690C0420E}" type="pres">
      <dgm:prSet presAssocID="{94C47AFE-9F4F-4D0D-ACC5-0143849947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44A9E022-51A6-48D3-8A31-F7C413A64B4D}" type="pres">
      <dgm:prSet presAssocID="{94C47AFE-9F4F-4D0D-ACC5-014384994717}" presName="spaceRect" presStyleCnt="0"/>
      <dgm:spPr/>
    </dgm:pt>
    <dgm:pt modelId="{648693D2-6D9F-40CD-B60F-A5651F2C69AD}" type="pres">
      <dgm:prSet presAssocID="{94C47AFE-9F4F-4D0D-ACC5-014384994717}" presName="parTx" presStyleLbl="revTx" presStyleIdx="0" presStyleCnt="3">
        <dgm:presLayoutVars>
          <dgm:chMax val="0"/>
          <dgm:chPref val="0"/>
        </dgm:presLayoutVars>
      </dgm:prSet>
      <dgm:spPr/>
    </dgm:pt>
    <dgm:pt modelId="{B35F9D9C-9EE2-4341-B1FD-B380151A2F18}" type="pres">
      <dgm:prSet presAssocID="{E6406D66-B2DD-4E53-8C1B-AA81E69DC9D7}" presName="sibTrans" presStyleCnt="0"/>
      <dgm:spPr/>
    </dgm:pt>
    <dgm:pt modelId="{85E0CF51-2B15-406C-AD7C-3445B67AEBC2}" type="pres">
      <dgm:prSet presAssocID="{B05D76F3-8F10-4B99-A087-5F15C0842016}" presName="compNode" presStyleCnt="0"/>
      <dgm:spPr/>
    </dgm:pt>
    <dgm:pt modelId="{4017C7F1-1E5D-43BC-A8BD-9D13374F4861}" type="pres">
      <dgm:prSet presAssocID="{B05D76F3-8F10-4B99-A087-5F15C0842016}" presName="bgRect" presStyleLbl="bgShp" presStyleIdx="1" presStyleCnt="3"/>
      <dgm:spPr/>
    </dgm:pt>
    <dgm:pt modelId="{6A18D55C-9472-4E6B-B0A4-A2B1BF5A9FE9}" type="pres">
      <dgm:prSet presAssocID="{B05D76F3-8F10-4B99-A087-5F15C084201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vedtelefoner"/>
        </a:ext>
      </dgm:extLst>
    </dgm:pt>
    <dgm:pt modelId="{A176FFD3-5518-4F8D-87F4-30FB10B29AFD}" type="pres">
      <dgm:prSet presAssocID="{B05D76F3-8F10-4B99-A087-5F15C0842016}" presName="spaceRect" presStyleCnt="0"/>
      <dgm:spPr/>
    </dgm:pt>
    <dgm:pt modelId="{57F2D936-D5E0-4C8C-AD8F-E17E257F93AA}" type="pres">
      <dgm:prSet presAssocID="{B05D76F3-8F10-4B99-A087-5F15C0842016}" presName="parTx" presStyleLbl="revTx" presStyleIdx="1" presStyleCnt="3">
        <dgm:presLayoutVars>
          <dgm:chMax val="0"/>
          <dgm:chPref val="0"/>
        </dgm:presLayoutVars>
      </dgm:prSet>
      <dgm:spPr/>
    </dgm:pt>
    <dgm:pt modelId="{6A3BA296-58C3-4366-A920-21B2F8B4B01C}" type="pres">
      <dgm:prSet presAssocID="{F0060B16-F172-482E-9CE0-CDA22DAAA2CB}" presName="sibTrans" presStyleCnt="0"/>
      <dgm:spPr/>
    </dgm:pt>
    <dgm:pt modelId="{6B2EFA8F-12EE-473C-8A01-3C7AD44BED08}" type="pres">
      <dgm:prSet presAssocID="{4B64E55D-7948-4220-97BE-6262185B9E78}" presName="compNode" presStyleCnt="0"/>
      <dgm:spPr/>
    </dgm:pt>
    <dgm:pt modelId="{F5436327-2016-4A35-A8EB-A7DE77E4E173}" type="pres">
      <dgm:prSet presAssocID="{4B64E55D-7948-4220-97BE-6262185B9E78}" presName="bgRect" presStyleLbl="bgShp" presStyleIdx="2" presStyleCnt="3"/>
      <dgm:spPr/>
    </dgm:pt>
    <dgm:pt modelId="{F326FB72-FEF0-4515-9955-7E89CC7A0890}" type="pres">
      <dgm:prSet presAssocID="{4B64E55D-7948-4220-97BE-6262185B9E7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fkrydsning"/>
        </a:ext>
      </dgm:extLst>
    </dgm:pt>
    <dgm:pt modelId="{040FEF04-4953-4A10-A904-B45347AB8688}" type="pres">
      <dgm:prSet presAssocID="{4B64E55D-7948-4220-97BE-6262185B9E78}" presName="spaceRect" presStyleCnt="0"/>
      <dgm:spPr/>
    </dgm:pt>
    <dgm:pt modelId="{1351E7CA-C6C9-4A78-B8EE-8359CB6D93FE}" type="pres">
      <dgm:prSet presAssocID="{4B64E55D-7948-4220-97BE-6262185B9E78}" presName="parTx" presStyleLbl="revTx" presStyleIdx="2" presStyleCnt="3">
        <dgm:presLayoutVars>
          <dgm:chMax val="0"/>
          <dgm:chPref val="0"/>
        </dgm:presLayoutVars>
      </dgm:prSet>
      <dgm:spPr/>
    </dgm:pt>
  </dgm:ptLst>
  <dgm:cxnLst>
    <dgm:cxn modelId="{EBC5061A-3338-4C5F-930E-FBB11BB1F76C}" type="presOf" srcId="{4B64E55D-7948-4220-97BE-6262185B9E78}" destId="{1351E7CA-C6C9-4A78-B8EE-8359CB6D93FE}" srcOrd="0" destOrd="0" presId="urn:microsoft.com/office/officeart/2018/2/layout/IconVerticalSolidList"/>
    <dgm:cxn modelId="{BA466235-B331-4300-93B5-D1FB7917905A}" srcId="{9CF90A53-C899-430F-8CDB-A30E148BDDAD}" destId="{B05D76F3-8F10-4B99-A087-5F15C0842016}" srcOrd="1" destOrd="0" parTransId="{0339456D-9EA5-4A79-B8BC-8697B0D60712}" sibTransId="{F0060B16-F172-482E-9CE0-CDA22DAAA2CB}"/>
    <dgm:cxn modelId="{03C45D6E-B15A-4518-8FB7-AF15A04D47D7}" type="presOf" srcId="{94C47AFE-9F4F-4D0D-ACC5-014384994717}" destId="{648693D2-6D9F-40CD-B60F-A5651F2C69AD}" srcOrd="0" destOrd="0" presId="urn:microsoft.com/office/officeart/2018/2/layout/IconVerticalSolidList"/>
    <dgm:cxn modelId="{D918B44F-E5BB-4C3B-9684-CDA5B4510397}" type="presOf" srcId="{9CF90A53-C899-430F-8CDB-A30E148BDDAD}" destId="{F847AE02-8D61-4850-BE8D-C2B742F1273D}" srcOrd="0" destOrd="0" presId="urn:microsoft.com/office/officeart/2018/2/layout/IconVerticalSolidList"/>
    <dgm:cxn modelId="{1DCFDCBB-7EB5-403D-B434-42C2BA3128C9}" srcId="{9CF90A53-C899-430F-8CDB-A30E148BDDAD}" destId="{94C47AFE-9F4F-4D0D-ACC5-014384994717}" srcOrd="0" destOrd="0" parTransId="{D523B535-4D15-4F82-A485-C8504BC93F50}" sibTransId="{E6406D66-B2DD-4E53-8C1B-AA81E69DC9D7}"/>
    <dgm:cxn modelId="{D77280BF-C5C5-48B5-BBDE-637A3662A717}" srcId="{9CF90A53-C899-430F-8CDB-A30E148BDDAD}" destId="{4B64E55D-7948-4220-97BE-6262185B9E78}" srcOrd="2" destOrd="0" parTransId="{8EE00AC4-A3DD-438E-AB7C-59A4E158CF84}" sibTransId="{FB460514-DBCF-47C5-9A77-6822A4E1E5AB}"/>
    <dgm:cxn modelId="{09702CF4-2C65-4DF6-8723-6E46A1081457}" type="presOf" srcId="{B05D76F3-8F10-4B99-A087-5F15C0842016}" destId="{57F2D936-D5E0-4C8C-AD8F-E17E257F93AA}" srcOrd="0" destOrd="0" presId="urn:microsoft.com/office/officeart/2018/2/layout/IconVerticalSolidList"/>
    <dgm:cxn modelId="{695D6C37-924D-481E-B616-329FAD642CDE}" type="presParOf" srcId="{F847AE02-8D61-4850-BE8D-C2B742F1273D}" destId="{804E0B3B-EE5F-4D9B-B151-20BE180A6327}" srcOrd="0" destOrd="0" presId="urn:microsoft.com/office/officeart/2018/2/layout/IconVerticalSolidList"/>
    <dgm:cxn modelId="{E19DC407-9C69-4AF8-937C-C3F1EE6CA0D7}" type="presParOf" srcId="{804E0B3B-EE5F-4D9B-B151-20BE180A6327}" destId="{BCB03776-264B-46B7-B177-2B419419E179}" srcOrd="0" destOrd="0" presId="urn:microsoft.com/office/officeart/2018/2/layout/IconVerticalSolidList"/>
    <dgm:cxn modelId="{99B1C976-89CA-4E70-8C02-FA4100320006}" type="presParOf" srcId="{804E0B3B-EE5F-4D9B-B151-20BE180A6327}" destId="{590C5B2E-5204-417F-9EA4-2B4690C0420E}" srcOrd="1" destOrd="0" presId="urn:microsoft.com/office/officeart/2018/2/layout/IconVerticalSolidList"/>
    <dgm:cxn modelId="{C2B0DE12-FC96-4B87-A38D-0B32FBADE756}" type="presParOf" srcId="{804E0B3B-EE5F-4D9B-B151-20BE180A6327}" destId="{44A9E022-51A6-48D3-8A31-F7C413A64B4D}" srcOrd="2" destOrd="0" presId="urn:microsoft.com/office/officeart/2018/2/layout/IconVerticalSolidList"/>
    <dgm:cxn modelId="{BD29295C-8BD5-45EA-BFB3-BB3EA8C2EFFF}" type="presParOf" srcId="{804E0B3B-EE5F-4D9B-B151-20BE180A6327}" destId="{648693D2-6D9F-40CD-B60F-A5651F2C69AD}" srcOrd="3" destOrd="0" presId="urn:microsoft.com/office/officeart/2018/2/layout/IconVerticalSolidList"/>
    <dgm:cxn modelId="{9A5CC9C3-52D5-4B55-AD1A-C47DBEE6BF73}" type="presParOf" srcId="{F847AE02-8D61-4850-BE8D-C2B742F1273D}" destId="{B35F9D9C-9EE2-4341-B1FD-B380151A2F18}" srcOrd="1" destOrd="0" presId="urn:microsoft.com/office/officeart/2018/2/layout/IconVerticalSolidList"/>
    <dgm:cxn modelId="{C5857176-C7E6-4E28-875D-17DDF91A9A45}" type="presParOf" srcId="{F847AE02-8D61-4850-BE8D-C2B742F1273D}" destId="{85E0CF51-2B15-406C-AD7C-3445B67AEBC2}" srcOrd="2" destOrd="0" presId="urn:microsoft.com/office/officeart/2018/2/layout/IconVerticalSolidList"/>
    <dgm:cxn modelId="{B5C8FA77-C52F-49EE-94C8-03FC5739D424}" type="presParOf" srcId="{85E0CF51-2B15-406C-AD7C-3445B67AEBC2}" destId="{4017C7F1-1E5D-43BC-A8BD-9D13374F4861}" srcOrd="0" destOrd="0" presId="urn:microsoft.com/office/officeart/2018/2/layout/IconVerticalSolidList"/>
    <dgm:cxn modelId="{41A182AA-A74C-4B8D-BC10-16F9C9E49012}" type="presParOf" srcId="{85E0CF51-2B15-406C-AD7C-3445B67AEBC2}" destId="{6A18D55C-9472-4E6B-B0A4-A2B1BF5A9FE9}" srcOrd="1" destOrd="0" presId="urn:microsoft.com/office/officeart/2018/2/layout/IconVerticalSolidList"/>
    <dgm:cxn modelId="{2BD39762-DD2C-4E14-8F7C-7799102B9854}" type="presParOf" srcId="{85E0CF51-2B15-406C-AD7C-3445B67AEBC2}" destId="{A176FFD3-5518-4F8D-87F4-30FB10B29AFD}" srcOrd="2" destOrd="0" presId="urn:microsoft.com/office/officeart/2018/2/layout/IconVerticalSolidList"/>
    <dgm:cxn modelId="{3D5E2E6A-376F-4749-ABA7-6DD1507070E6}" type="presParOf" srcId="{85E0CF51-2B15-406C-AD7C-3445B67AEBC2}" destId="{57F2D936-D5E0-4C8C-AD8F-E17E257F93AA}" srcOrd="3" destOrd="0" presId="urn:microsoft.com/office/officeart/2018/2/layout/IconVerticalSolidList"/>
    <dgm:cxn modelId="{A5EAECBA-1C69-4C0A-8BA8-A859A55E4303}" type="presParOf" srcId="{F847AE02-8D61-4850-BE8D-C2B742F1273D}" destId="{6A3BA296-58C3-4366-A920-21B2F8B4B01C}" srcOrd="3" destOrd="0" presId="urn:microsoft.com/office/officeart/2018/2/layout/IconVerticalSolidList"/>
    <dgm:cxn modelId="{8ECFE624-8E62-4C65-ABCF-8152E14306DF}" type="presParOf" srcId="{F847AE02-8D61-4850-BE8D-C2B742F1273D}" destId="{6B2EFA8F-12EE-473C-8A01-3C7AD44BED08}" srcOrd="4" destOrd="0" presId="urn:microsoft.com/office/officeart/2018/2/layout/IconVerticalSolidList"/>
    <dgm:cxn modelId="{5739269B-F5BD-4338-A5D4-A53F8BC2616A}" type="presParOf" srcId="{6B2EFA8F-12EE-473C-8A01-3C7AD44BED08}" destId="{F5436327-2016-4A35-A8EB-A7DE77E4E173}" srcOrd="0" destOrd="0" presId="urn:microsoft.com/office/officeart/2018/2/layout/IconVerticalSolidList"/>
    <dgm:cxn modelId="{18483627-6EFD-4522-9681-1F07C2882364}" type="presParOf" srcId="{6B2EFA8F-12EE-473C-8A01-3C7AD44BED08}" destId="{F326FB72-FEF0-4515-9955-7E89CC7A0890}" srcOrd="1" destOrd="0" presId="urn:microsoft.com/office/officeart/2018/2/layout/IconVerticalSolidList"/>
    <dgm:cxn modelId="{03B9B744-5DB5-4DB2-A70B-CB0C524A85A3}" type="presParOf" srcId="{6B2EFA8F-12EE-473C-8A01-3C7AD44BED08}" destId="{040FEF04-4953-4A10-A904-B45347AB8688}" srcOrd="2" destOrd="0" presId="urn:microsoft.com/office/officeart/2018/2/layout/IconVerticalSolidList"/>
    <dgm:cxn modelId="{631F0452-59E1-40AD-9522-E058BB99FE77}" type="presParOf" srcId="{6B2EFA8F-12EE-473C-8A01-3C7AD44BED08}" destId="{1351E7CA-C6C9-4A78-B8EE-8359CB6D93F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03776-264B-46B7-B177-2B419419E179}">
      <dsp:nvSpPr>
        <dsp:cNvPr id="0" name=""/>
        <dsp:cNvSpPr/>
      </dsp:nvSpPr>
      <dsp:spPr>
        <a:xfrm>
          <a:off x="0" y="0"/>
          <a:ext cx="10515600" cy="124328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C5B2E-5204-417F-9EA4-2B4690C0420E}">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8693D2-6D9F-40CD-B60F-A5651F2C69AD}">
      <dsp:nvSpPr>
        <dsp:cNvPr id="0" name=""/>
        <dsp:cNvSpPr/>
      </dsp:nvSpPr>
      <dsp:spPr>
        <a:xfrm>
          <a:off x="1435988" y="5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da-DK" sz="2500" kern="1200"/>
            <a:t>Præsentere data</a:t>
          </a:r>
          <a:endParaRPr lang="en-US" sz="2500" kern="1200"/>
        </a:p>
      </dsp:txBody>
      <dsp:txXfrm>
        <a:off x="1435988" y="531"/>
        <a:ext cx="9079611" cy="1243280"/>
      </dsp:txXfrm>
    </dsp:sp>
    <dsp:sp modelId="{4017C7F1-1E5D-43BC-A8BD-9D13374F4861}">
      <dsp:nvSpPr>
        <dsp:cNvPr id="0" name=""/>
        <dsp:cNvSpPr/>
      </dsp:nvSpPr>
      <dsp:spPr>
        <a:xfrm>
          <a:off x="0" y="1554631"/>
          <a:ext cx="10515600" cy="1243280"/>
        </a:xfrm>
        <a:prstGeom prst="roundRect">
          <a:avLst>
            <a:gd name="adj" fmla="val 10000"/>
          </a:avLst>
        </a:prstGeom>
        <a:solidFill>
          <a:schemeClr val="accent2">
            <a:hueOff val="-1333333"/>
            <a:satOff val="-27000"/>
            <a:lumOff val="-7843"/>
            <a:alphaOff val="0"/>
          </a:schemeClr>
        </a:solidFill>
        <a:ln>
          <a:noFill/>
        </a:ln>
        <a:effectLst/>
      </dsp:spPr>
      <dsp:style>
        <a:lnRef idx="0">
          <a:scrgbClr r="0" g="0" b="0"/>
        </a:lnRef>
        <a:fillRef idx="1">
          <a:scrgbClr r="0" g="0" b="0"/>
        </a:fillRef>
        <a:effectRef idx="0">
          <a:scrgbClr r="0" g="0" b="0"/>
        </a:effectRef>
        <a:fontRef idx="minor"/>
      </dsp:style>
    </dsp:sp>
    <dsp:sp modelId="{6A18D55C-9472-4E6B-B0A4-A2B1BF5A9FE9}">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7F2D936-D5E0-4C8C-AD8F-E17E257F93AA}">
      <dsp:nvSpPr>
        <dsp:cNvPr id="0" name=""/>
        <dsp:cNvSpPr/>
      </dsp:nvSpPr>
      <dsp:spPr>
        <a:xfrm>
          <a:off x="1435988" y="15546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da-DK" sz="2500" kern="1200"/>
            <a:t>Lytte til tilføjelsesforklaringer</a:t>
          </a:r>
          <a:endParaRPr lang="en-US" sz="2500" kern="1200"/>
        </a:p>
      </dsp:txBody>
      <dsp:txXfrm>
        <a:off x="1435988" y="1554631"/>
        <a:ext cx="9079611" cy="1243280"/>
      </dsp:txXfrm>
    </dsp:sp>
    <dsp:sp modelId="{F5436327-2016-4A35-A8EB-A7DE77E4E173}">
      <dsp:nvSpPr>
        <dsp:cNvPr id="0" name=""/>
        <dsp:cNvSpPr/>
      </dsp:nvSpPr>
      <dsp:spPr>
        <a:xfrm>
          <a:off x="0" y="3108732"/>
          <a:ext cx="10515600" cy="1243280"/>
        </a:xfrm>
        <a:prstGeom prst="roundRect">
          <a:avLst>
            <a:gd name="adj" fmla="val 10000"/>
          </a:avLst>
        </a:prstGeom>
        <a:solidFill>
          <a:schemeClr val="accent2">
            <a:hueOff val="-2666666"/>
            <a:satOff val="-54000"/>
            <a:lumOff val="-15686"/>
            <a:alphaOff val="0"/>
          </a:schemeClr>
        </a:solidFill>
        <a:ln>
          <a:noFill/>
        </a:ln>
        <a:effectLst/>
      </dsp:spPr>
      <dsp:style>
        <a:lnRef idx="0">
          <a:scrgbClr r="0" g="0" b="0"/>
        </a:lnRef>
        <a:fillRef idx="1">
          <a:scrgbClr r="0" g="0" b="0"/>
        </a:fillRef>
        <a:effectRef idx="0">
          <a:scrgbClr r="0" g="0" b="0"/>
        </a:effectRef>
        <a:fontRef idx="minor"/>
      </dsp:style>
    </dsp:sp>
    <dsp:sp modelId="{F326FB72-FEF0-4515-9955-7E89CC7A0890}">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51E7CA-C6C9-4A78-B8EE-8359CB6D93FE}">
      <dsp:nvSpPr>
        <dsp:cNvPr id="0" name=""/>
        <dsp:cNvSpPr/>
      </dsp:nvSpPr>
      <dsp:spPr>
        <a:xfrm>
          <a:off x="1435988" y="3108732"/>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da-DK" sz="2500" kern="1200"/>
            <a:t>Tilbyde handlemuligheder</a:t>
          </a:r>
          <a:endParaRPr lang="en-US" sz="2500" kern="1200"/>
        </a:p>
      </dsp:txBody>
      <dsp:txXfrm>
        <a:off x="1435988" y="3108732"/>
        <a:ext cx="9079611" cy="12432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A2B1B45-F4C1-4736-B6D4-7F0E96237D02}" type="datetimeFigureOut">
              <a:rPr lang="da-DK" smtClean="0"/>
              <a:t>25-10-2024</a:t>
            </a:fld>
            <a:endParaRPr lang="da-DK"/>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48FB8D-17B4-4387-96E8-CED0BBEDD7D6}" type="slidenum">
              <a:rPr lang="da-DK" smtClean="0"/>
              <a:t>‹nr.›</a:t>
            </a:fld>
            <a:endParaRPr lang="da-DK"/>
          </a:p>
        </p:txBody>
      </p:sp>
    </p:spTree>
    <p:extLst>
      <p:ext uri="{BB962C8B-B14F-4D97-AF65-F5344CB8AC3E}">
        <p14:creationId xmlns:p14="http://schemas.microsoft.com/office/powerpoint/2010/main" val="25925880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16711-8E13-4B7D-ACD7-337417945C72}" type="datetimeFigureOut">
              <a:rPr lang="da-DK" smtClean="0"/>
              <a:t>25-10-2024</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ACA76D-786C-4C42-B2C6-F81FDF8C6187}" type="slidenum">
              <a:rPr lang="da-DK" smtClean="0"/>
              <a:t>‹nr.›</a:t>
            </a:fld>
            <a:endParaRPr lang="da-DK"/>
          </a:p>
        </p:txBody>
      </p:sp>
    </p:spTree>
    <p:extLst>
      <p:ext uri="{BB962C8B-B14F-4D97-AF65-F5344CB8AC3E}">
        <p14:creationId xmlns:p14="http://schemas.microsoft.com/office/powerpoint/2010/main" val="1624308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er del 2 af 2.</a:t>
            </a:r>
          </a:p>
        </p:txBody>
      </p:sp>
      <p:sp>
        <p:nvSpPr>
          <p:cNvPr id="4" name="Pladsholder til slidenummer 3"/>
          <p:cNvSpPr>
            <a:spLocks noGrp="1"/>
          </p:cNvSpPr>
          <p:nvPr>
            <p:ph type="sldNum" sz="quarter" idx="5"/>
          </p:nvPr>
        </p:nvSpPr>
        <p:spPr/>
        <p:txBody>
          <a:bodyPr/>
          <a:lstStyle/>
          <a:p>
            <a:fld id="{3BACA76D-786C-4C42-B2C6-F81FDF8C6187}" type="slidenum">
              <a:rPr lang="da-DK" smtClean="0"/>
              <a:t>1</a:t>
            </a:fld>
            <a:endParaRPr lang="da-DK"/>
          </a:p>
        </p:txBody>
      </p:sp>
    </p:spTree>
    <p:extLst>
      <p:ext uri="{BB962C8B-B14F-4D97-AF65-F5344CB8AC3E}">
        <p14:creationId xmlns:p14="http://schemas.microsoft.com/office/powerpoint/2010/main" val="2296299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Jf. Albert Banduras teori om self-efficacy</a:t>
            </a:r>
          </a:p>
        </p:txBody>
      </p:sp>
      <p:sp>
        <p:nvSpPr>
          <p:cNvPr id="4" name="Pladsholder til slidenummer 3"/>
          <p:cNvSpPr>
            <a:spLocks noGrp="1"/>
          </p:cNvSpPr>
          <p:nvPr>
            <p:ph type="sldNum" sz="quarter" idx="5"/>
          </p:nvPr>
        </p:nvSpPr>
        <p:spPr/>
        <p:txBody>
          <a:bodyPr/>
          <a:lstStyle/>
          <a:p>
            <a:fld id="{3BACA76D-786C-4C42-B2C6-F81FDF8C6187}" type="slidenum">
              <a:rPr lang="da-DK" smtClean="0"/>
              <a:t>11</a:t>
            </a:fld>
            <a:endParaRPr lang="da-DK"/>
          </a:p>
        </p:txBody>
      </p:sp>
    </p:spTree>
    <p:extLst>
      <p:ext uri="{BB962C8B-B14F-4D97-AF65-F5344CB8AC3E}">
        <p14:creationId xmlns:p14="http://schemas.microsoft.com/office/powerpoint/2010/main" val="997157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Fokus på, hvordan eleverne kan arbejde med bæredygtige handlinger i praksis – de kan ikke gøre det selv, men skal have mulighed for at skabe fællesskaber omkring det.</a:t>
            </a:r>
          </a:p>
        </p:txBody>
      </p:sp>
      <p:sp>
        <p:nvSpPr>
          <p:cNvPr id="4" name="Pladsholder til slidenummer 3"/>
          <p:cNvSpPr>
            <a:spLocks noGrp="1"/>
          </p:cNvSpPr>
          <p:nvPr>
            <p:ph type="sldNum" sz="quarter" idx="5"/>
          </p:nvPr>
        </p:nvSpPr>
        <p:spPr/>
        <p:txBody>
          <a:bodyPr/>
          <a:lstStyle/>
          <a:p>
            <a:fld id="{3BACA76D-786C-4C42-B2C6-F81FDF8C6187}" type="slidenum">
              <a:rPr lang="da-DK" smtClean="0"/>
              <a:t>12</a:t>
            </a:fld>
            <a:endParaRPr lang="da-DK"/>
          </a:p>
        </p:txBody>
      </p:sp>
    </p:spTree>
    <p:extLst>
      <p:ext uri="{BB962C8B-B14F-4D97-AF65-F5344CB8AC3E}">
        <p14:creationId xmlns:p14="http://schemas.microsoft.com/office/powerpoint/2010/main" val="3053505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Plakaten er udviklet af Videnscenter for Velfærdsteknologi og ligger under Materialer</a:t>
            </a:r>
          </a:p>
        </p:txBody>
      </p:sp>
      <p:sp>
        <p:nvSpPr>
          <p:cNvPr id="4" name="Pladsholder til slidenummer 3"/>
          <p:cNvSpPr>
            <a:spLocks noGrp="1"/>
          </p:cNvSpPr>
          <p:nvPr>
            <p:ph type="sldNum" sz="quarter" idx="5"/>
          </p:nvPr>
        </p:nvSpPr>
        <p:spPr/>
        <p:txBody>
          <a:bodyPr/>
          <a:lstStyle/>
          <a:p>
            <a:fld id="{3BACA76D-786C-4C42-B2C6-F81FDF8C6187}" type="slidenum">
              <a:rPr lang="da-DK" smtClean="0"/>
              <a:t>13</a:t>
            </a:fld>
            <a:endParaRPr lang="da-DK"/>
          </a:p>
        </p:txBody>
      </p:sp>
    </p:spTree>
    <p:extLst>
      <p:ext uri="{BB962C8B-B14F-4D97-AF65-F5344CB8AC3E}">
        <p14:creationId xmlns:p14="http://schemas.microsoft.com/office/powerpoint/2010/main" val="32139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Plakaten er udviklet af Videnscenter for Velfærdsteknologi og ligger under Materialer</a:t>
            </a:r>
          </a:p>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14</a:t>
            </a:fld>
            <a:endParaRPr lang="da-DK"/>
          </a:p>
        </p:txBody>
      </p:sp>
    </p:spTree>
    <p:extLst>
      <p:ext uri="{BB962C8B-B14F-4D97-AF65-F5344CB8AC3E}">
        <p14:creationId xmlns:p14="http://schemas.microsoft.com/office/powerpoint/2010/main" val="3309574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15</a:t>
            </a:fld>
            <a:endParaRPr lang="da-DK"/>
          </a:p>
        </p:txBody>
      </p:sp>
    </p:spTree>
    <p:extLst>
      <p:ext uri="{BB962C8B-B14F-4D97-AF65-F5344CB8AC3E}">
        <p14:creationId xmlns:p14="http://schemas.microsoft.com/office/powerpoint/2010/main" val="2808911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16</a:t>
            </a:fld>
            <a:endParaRPr lang="da-DK"/>
          </a:p>
        </p:txBody>
      </p:sp>
    </p:spTree>
    <p:extLst>
      <p:ext uri="{BB962C8B-B14F-4D97-AF65-F5344CB8AC3E}">
        <p14:creationId xmlns:p14="http://schemas.microsoft.com/office/powerpoint/2010/main" val="536853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3</a:t>
            </a:fld>
            <a:endParaRPr lang="da-DK"/>
          </a:p>
        </p:txBody>
      </p:sp>
    </p:spTree>
    <p:extLst>
      <p:ext uri="{BB962C8B-B14F-4D97-AF65-F5344CB8AC3E}">
        <p14:creationId xmlns:p14="http://schemas.microsoft.com/office/powerpoint/2010/main" val="1512766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solidFill>
                <a:srgbClr val="FF0000"/>
              </a:solidFill>
            </a:endParaRPr>
          </a:p>
        </p:txBody>
      </p:sp>
      <p:sp>
        <p:nvSpPr>
          <p:cNvPr id="4" name="Pladsholder til slidenummer 3"/>
          <p:cNvSpPr>
            <a:spLocks noGrp="1"/>
          </p:cNvSpPr>
          <p:nvPr>
            <p:ph type="sldNum" sz="quarter" idx="5"/>
          </p:nvPr>
        </p:nvSpPr>
        <p:spPr/>
        <p:txBody>
          <a:bodyPr/>
          <a:lstStyle/>
          <a:p>
            <a:fld id="{3BACA76D-786C-4C42-B2C6-F81FDF8C6187}" type="slidenum">
              <a:rPr lang="da-DK" smtClean="0"/>
              <a:t>4</a:t>
            </a:fld>
            <a:endParaRPr lang="da-DK"/>
          </a:p>
        </p:txBody>
      </p:sp>
    </p:spTree>
    <p:extLst>
      <p:ext uri="{BB962C8B-B14F-4D97-AF65-F5344CB8AC3E}">
        <p14:creationId xmlns:p14="http://schemas.microsoft.com/office/powerpoint/2010/main" val="2882964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5</a:t>
            </a:fld>
            <a:endParaRPr lang="da-DK"/>
          </a:p>
        </p:txBody>
      </p:sp>
    </p:spTree>
    <p:extLst>
      <p:ext uri="{BB962C8B-B14F-4D97-AF65-F5344CB8AC3E}">
        <p14:creationId xmlns:p14="http://schemas.microsoft.com/office/powerpoint/2010/main" val="3140729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6</a:t>
            </a:fld>
            <a:endParaRPr lang="da-DK"/>
          </a:p>
        </p:txBody>
      </p:sp>
    </p:spTree>
    <p:extLst>
      <p:ext uri="{BB962C8B-B14F-4D97-AF65-F5344CB8AC3E}">
        <p14:creationId xmlns:p14="http://schemas.microsoft.com/office/powerpoint/2010/main" val="2796096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Bygger på målrammeteori: ja tak/nej tak-teori. Siger noget om, hvad der gør, at mennesker siger henholdsvis ja tak og nej tak til en mulighed.</a:t>
            </a:r>
          </a:p>
          <a:p>
            <a:r>
              <a:rPr lang="da-DK" dirty="0"/>
              <a:t>Alle mennesker har tre grundlæggende mål eller målrammer, som de konsulterer, når de overvejer, om de vil takke ja eller nej til en mulighed. Mennesker er motiveret af forskellige målrammer, og det vil variere på tværs af situationer, hvilken målramme, der er stærkest hos den enkelte. Man skal derfor sørge for at tilbyde mest muligt til alle tre målrammer – og samtidigt være opmærksom på, hvilken målramme, der er særligt betydningsfuld for eleverne. Så vil de alt andet lige være mere tilbøjelige til at blive motiverede og engagerede.</a:t>
            </a:r>
          </a:p>
          <a:p>
            <a:r>
              <a:rPr lang="da-DK" dirty="0"/>
              <a:t>Høgh &amp; Nygaard</a:t>
            </a:r>
          </a:p>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7</a:t>
            </a:fld>
            <a:endParaRPr lang="da-DK"/>
          </a:p>
        </p:txBody>
      </p:sp>
    </p:spTree>
    <p:extLst>
      <p:ext uri="{BB962C8B-B14F-4D97-AF65-F5344CB8AC3E}">
        <p14:creationId xmlns:p14="http://schemas.microsoft.com/office/powerpoint/2010/main" val="4228782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8</a:t>
            </a:fld>
            <a:endParaRPr lang="da-DK"/>
          </a:p>
        </p:txBody>
      </p:sp>
    </p:spTree>
    <p:extLst>
      <p:ext uri="{BB962C8B-B14F-4D97-AF65-F5344CB8AC3E}">
        <p14:creationId xmlns:p14="http://schemas.microsoft.com/office/powerpoint/2010/main" val="735123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3BACA76D-786C-4C42-B2C6-F81FDF8C6187}" type="slidenum">
              <a:rPr lang="da-DK" smtClean="0"/>
              <a:t>9</a:t>
            </a:fld>
            <a:endParaRPr lang="da-DK"/>
          </a:p>
        </p:txBody>
      </p:sp>
    </p:spTree>
    <p:extLst>
      <p:ext uri="{BB962C8B-B14F-4D97-AF65-F5344CB8AC3E}">
        <p14:creationId xmlns:p14="http://schemas.microsoft.com/office/powerpoint/2010/main" val="3709955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Jf. Albert Banduras teori om self-efficacy</a:t>
            </a:r>
          </a:p>
        </p:txBody>
      </p:sp>
      <p:sp>
        <p:nvSpPr>
          <p:cNvPr id="4" name="Pladsholder til slidenummer 3"/>
          <p:cNvSpPr>
            <a:spLocks noGrp="1"/>
          </p:cNvSpPr>
          <p:nvPr>
            <p:ph type="sldNum" sz="quarter" idx="5"/>
          </p:nvPr>
        </p:nvSpPr>
        <p:spPr/>
        <p:txBody>
          <a:bodyPr/>
          <a:lstStyle/>
          <a:p>
            <a:fld id="{3BACA76D-786C-4C42-B2C6-F81FDF8C6187}" type="slidenum">
              <a:rPr lang="da-DK" smtClean="0"/>
              <a:t>10</a:t>
            </a:fld>
            <a:endParaRPr lang="da-DK"/>
          </a:p>
        </p:txBody>
      </p:sp>
    </p:spTree>
    <p:extLst>
      <p:ext uri="{BB962C8B-B14F-4D97-AF65-F5344CB8AC3E}">
        <p14:creationId xmlns:p14="http://schemas.microsoft.com/office/powerpoint/2010/main" val="3051529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4" name="Pladsholder til dato 3"/>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5" name="Pladsholder til sidefod 4"/>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6" name="Pladsholder til slidenummer 5"/>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3395529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7" name="Pladsholder til billede 6"/>
          <p:cNvSpPr>
            <a:spLocks noGrp="1"/>
          </p:cNvSpPr>
          <p:nvPr>
            <p:ph type="pic" sz="quarter" idx="13"/>
          </p:nvPr>
        </p:nvSpPr>
        <p:spPr>
          <a:xfrm>
            <a:off x="0" y="-1"/>
            <a:ext cx="12192000" cy="6056417"/>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9" name="Pladsholder til tekst 2"/>
          <p:cNvSpPr>
            <a:spLocks noGrp="1"/>
          </p:cNvSpPr>
          <p:nvPr>
            <p:ph type="body" idx="1"/>
          </p:nvPr>
        </p:nvSpPr>
        <p:spPr>
          <a:xfrm>
            <a:off x="439962" y="3848406"/>
            <a:ext cx="5568950" cy="1054735"/>
          </a:xfrm>
          <a:solidFill>
            <a:srgbClr val="004558"/>
          </a:solidFill>
        </p:spPr>
        <p:txBody>
          <a:bodyPr wrap="square"/>
          <a:lstStyle>
            <a:lvl1pPr marL="0" indent="0">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da-DK"/>
          </a:p>
        </p:txBody>
      </p:sp>
      <p:sp>
        <p:nvSpPr>
          <p:cNvPr id="8" name="Titel 1"/>
          <p:cNvSpPr>
            <a:spLocks noGrp="1"/>
          </p:cNvSpPr>
          <p:nvPr>
            <p:ph type="title"/>
          </p:nvPr>
        </p:nvSpPr>
        <p:spPr>
          <a:xfrm>
            <a:off x="439962" y="1578543"/>
            <a:ext cx="5568950" cy="2311465"/>
          </a:xfrm>
          <a:solidFill>
            <a:srgbClr val="004558"/>
          </a:solidFill>
        </p:spPr>
        <p:txBody>
          <a:bodyPr wrap="square"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Tree>
    <p:extLst>
      <p:ext uri="{BB962C8B-B14F-4D97-AF65-F5344CB8AC3E}">
        <p14:creationId xmlns:p14="http://schemas.microsoft.com/office/powerpoint/2010/main" val="2102546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højre">
    <p:spTree>
      <p:nvGrpSpPr>
        <p:cNvPr id="1" name=""/>
        <p:cNvGrpSpPr/>
        <p:nvPr/>
      </p:nvGrpSpPr>
      <p:grpSpPr>
        <a:xfrm>
          <a:off x="0" y="0"/>
          <a:ext cx="0" cy="0"/>
          <a:chOff x="0" y="0"/>
          <a:chExt cx="0" cy="0"/>
        </a:xfrm>
      </p:grpSpPr>
      <p:sp>
        <p:nvSpPr>
          <p:cNvPr id="10" name="Rektangel 9"/>
          <p:cNvSpPr/>
          <p:nvPr userDrawn="1"/>
        </p:nvSpPr>
        <p:spPr>
          <a:xfrm>
            <a:off x="1" y="0"/>
            <a:ext cx="464312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20164" y="2263458"/>
            <a:ext cx="3518436" cy="1829435"/>
          </a:xfrm>
        </p:spPr>
        <p:txBody>
          <a:bodyPr/>
          <a:lstStyle>
            <a:lvl1pPr algn="ctr">
              <a:defRPr>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8" name="Pladsholder til tekst 7"/>
          <p:cNvSpPr>
            <a:spLocks noGrp="1"/>
          </p:cNvSpPr>
          <p:nvPr>
            <p:ph type="body" sz="quarter" idx="14"/>
          </p:nvPr>
        </p:nvSpPr>
        <p:spPr>
          <a:xfrm>
            <a:off x="5342019" y="701040"/>
            <a:ext cx="6121670" cy="518064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420725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kst højre">
    <p:spTree>
      <p:nvGrpSpPr>
        <p:cNvPr id="1" name=""/>
        <p:cNvGrpSpPr/>
        <p:nvPr/>
      </p:nvGrpSpPr>
      <p:grpSpPr>
        <a:xfrm>
          <a:off x="0" y="0"/>
          <a:ext cx="0" cy="0"/>
          <a:chOff x="0" y="0"/>
          <a:chExt cx="0" cy="0"/>
        </a:xfrm>
      </p:grpSpPr>
      <p:sp>
        <p:nvSpPr>
          <p:cNvPr id="9" name="Rektangel 8"/>
          <p:cNvSpPr/>
          <p:nvPr userDrawn="1"/>
        </p:nvSpPr>
        <p:spPr>
          <a:xfrm>
            <a:off x="4643121" y="0"/>
            <a:ext cx="7548879"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20164" y="2263458"/>
            <a:ext cx="3518436" cy="1829435"/>
          </a:xfrm>
        </p:spPr>
        <p:txBody>
          <a:bodyPr/>
          <a:lstStyle>
            <a:lvl1pPr algn="ctr">
              <a:defRPr>
                <a:solidFill>
                  <a:schemeClr val="tx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8" name="Pladsholder til tekst 7"/>
          <p:cNvSpPr>
            <a:spLocks noGrp="1"/>
          </p:cNvSpPr>
          <p:nvPr>
            <p:ph type="body" sz="quarter" idx="14"/>
          </p:nvPr>
        </p:nvSpPr>
        <p:spPr>
          <a:xfrm>
            <a:off x="5342019" y="701040"/>
            <a:ext cx="6121670" cy="51806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pic>
        <p:nvPicPr>
          <p:cNvPr id="3" name="Billed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1559" y="6224720"/>
            <a:ext cx="2812449" cy="505908"/>
          </a:xfrm>
          <a:prstGeom prst="rect">
            <a:avLst/>
          </a:prstGeom>
        </p:spPr>
      </p:pic>
    </p:spTree>
    <p:extLst>
      <p:ext uri="{BB962C8B-B14F-4D97-AF65-F5344CB8AC3E}">
        <p14:creationId xmlns:p14="http://schemas.microsoft.com/office/powerpoint/2010/main" val="2238225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2" name="Titel 1"/>
          <p:cNvSpPr>
            <a:spLocks noGrp="1"/>
          </p:cNvSpPr>
          <p:nvPr>
            <p:ph type="title"/>
          </p:nvPr>
        </p:nvSpPr>
        <p:spPr>
          <a:xfrm>
            <a:off x="838200" y="2382043"/>
            <a:ext cx="4066309" cy="1325563"/>
          </a:xfrm>
        </p:spPr>
        <p:txBody>
          <a:bodyPr/>
          <a:lstStyle/>
          <a:p>
            <a:r>
              <a:rPr lang="da-DK"/>
              <a:t>Klik for at redigere i master</a:t>
            </a:r>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7" name="Pladsholder til tekst 6"/>
          <p:cNvSpPr>
            <a:spLocks noGrp="1"/>
          </p:cNvSpPr>
          <p:nvPr>
            <p:ph type="body" sz="quarter" idx="13"/>
          </p:nvPr>
        </p:nvSpPr>
        <p:spPr>
          <a:xfrm>
            <a:off x="5451475" y="1690688"/>
            <a:ext cx="6019800" cy="4033837"/>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cxnSp>
        <p:nvCxnSpPr>
          <p:cNvPr id="9" name="Lige forbindelse 8"/>
          <p:cNvCxnSpPr/>
          <p:nvPr userDrawn="1"/>
        </p:nvCxnSpPr>
        <p:spPr>
          <a:xfrm>
            <a:off x="5165766" y="2007000"/>
            <a:ext cx="0" cy="2844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06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elslide">
    <p:spTree>
      <p:nvGrpSpPr>
        <p:cNvPr id="1" name=""/>
        <p:cNvGrpSpPr/>
        <p:nvPr/>
      </p:nvGrpSpPr>
      <p:grpSpPr>
        <a:xfrm>
          <a:off x="0" y="0"/>
          <a:ext cx="0" cy="0"/>
          <a:chOff x="0" y="0"/>
          <a:chExt cx="0" cy="0"/>
        </a:xfrm>
      </p:grpSpPr>
      <p:sp>
        <p:nvSpPr>
          <p:cNvPr id="10" name="Rektangel 9"/>
          <p:cNvSpPr/>
          <p:nvPr userDrawn="1"/>
        </p:nvSpPr>
        <p:spPr>
          <a:xfrm>
            <a:off x="0" y="-28875"/>
            <a:ext cx="5568950" cy="3205212"/>
          </a:xfrm>
          <a:prstGeom prst="rect">
            <a:avLst/>
          </a:prstGeom>
          <a:solidFill>
            <a:srgbClr val="004558"/>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7" name="Pladsholder til billede 6"/>
          <p:cNvSpPr>
            <a:spLocks noGrp="1"/>
          </p:cNvSpPr>
          <p:nvPr>
            <p:ph type="pic" sz="quarter" idx="13"/>
          </p:nvPr>
        </p:nvSpPr>
        <p:spPr>
          <a:xfrm>
            <a:off x="0" y="3205212"/>
            <a:ext cx="5568950" cy="3652788"/>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8" name="Titel 1"/>
          <p:cNvSpPr>
            <a:spLocks noGrp="1"/>
          </p:cNvSpPr>
          <p:nvPr>
            <p:ph type="title"/>
          </p:nvPr>
        </p:nvSpPr>
        <p:spPr>
          <a:xfrm>
            <a:off x="308008" y="643055"/>
            <a:ext cx="4952933" cy="1339750"/>
          </a:xfrm>
          <a:noFill/>
        </p:spPr>
        <p:txBody>
          <a:bodyPr wrap="square" anchor="b">
            <a:normAutofit/>
          </a:bodyPr>
          <a:lstStyle>
            <a:lvl1pPr>
              <a:defRPr sz="4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6" name="Pladsholder til tekst 5"/>
          <p:cNvSpPr>
            <a:spLocks noGrp="1"/>
          </p:cNvSpPr>
          <p:nvPr>
            <p:ph type="body" sz="quarter" idx="14"/>
          </p:nvPr>
        </p:nvSpPr>
        <p:spPr>
          <a:xfrm>
            <a:off x="5871260" y="866274"/>
            <a:ext cx="5986462" cy="4985251"/>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623269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Fuldbillede højre">
    <p:spTree>
      <p:nvGrpSpPr>
        <p:cNvPr id="1" name=""/>
        <p:cNvGrpSpPr/>
        <p:nvPr/>
      </p:nvGrpSpPr>
      <p:grpSpPr>
        <a:xfrm>
          <a:off x="0" y="0"/>
          <a:ext cx="0" cy="0"/>
          <a:chOff x="0" y="0"/>
          <a:chExt cx="0" cy="0"/>
        </a:xfrm>
      </p:grpSpPr>
      <p:sp>
        <p:nvSpPr>
          <p:cNvPr id="10" name="Rektangel 9"/>
          <p:cNvSpPr/>
          <p:nvPr userDrawn="1"/>
        </p:nvSpPr>
        <p:spPr>
          <a:xfrm>
            <a:off x="0" y="0"/>
            <a:ext cx="647700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838200" y="365125"/>
            <a:ext cx="5181600" cy="1325563"/>
          </a:xfrm>
        </p:spPr>
        <p:txBody>
          <a:bodyPr/>
          <a:lstStyle>
            <a:lvl1pPr>
              <a:defRPr>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123913"/>
          </a:xfrm>
        </p:spPr>
        <p:txBody>
          <a:bodyPr/>
          <a:lstStyle>
            <a:lvl1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Pladsholder til billede 8"/>
          <p:cNvSpPr>
            <a:spLocks noGrp="1"/>
          </p:cNvSpPr>
          <p:nvPr>
            <p:ph type="pic" sz="quarter" idx="13"/>
          </p:nvPr>
        </p:nvSpPr>
        <p:spPr>
          <a:xfrm>
            <a:off x="6477000" y="0"/>
            <a:ext cx="5715000" cy="6044540"/>
          </a:xfrm>
        </p:spPr>
        <p:txBody>
          <a:bodyPr/>
          <a:lstStyle/>
          <a:p>
            <a:endParaRPr lang="da-DK"/>
          </a:p>
        </p:txBody>
      </p:sp>
    </p:spTree>
    <p:extLst>
      <p:ext uri="{BB962C8B-B14F-4D97-AF65-F5344CB8AC3E}">
        <p14:creationId xmlns:p14="http://schemas.microsoft.com/office/powerpoint/2010/main" val="3882090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1_Billede højre">
    <p:spTree>
      <p:nvGrpSpPr>
        <p:cNvPr id="1" name=""/>
        <p:cNvGrpSpPr/>
        <p:nvPr/>
      </p:nvGrpSpPr>
      <p:grpSpPr>
        <a:xfrm>
          <a:off x="0" y="0"/>
          <a:ext cx="0" cy="0"/>
          <a:chOff x="0" y="0"/>
          <a:chExt cx="0" cy="0"/>
        </a:xfrm>
      </p:grpSpPr>
      <p:sp>
        <p:nvSpPr>
          <p:cNvPr id="8" name="Rektangel 7"/>
          <p:cNvSpPr/>
          <p:nvPr userDrawn="1"/>
        </p:nvSpPr>
        <p:spPr>
          <a:xfrm>
            <a:off x="0" y="0"/>
            <a:ext cx="5581403"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590413" y="457200"/>
            <a:ext cx="4456599" cy="1600200"/>
          </a:xfrm>
        </p:spPr>
        <p:txBody>
          <a:bodyPr anchor="b">
            <a:noAutofit/>
          </a:bodyPr>
          <a:lstStyle>
            <a:lvl1pPr>
              <a:defRPr sz="4400">
                <a:solidFill>
                  <a:schemeClr val="bg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
        <p:nvSpPr>
          <p:cNvPr id="3" name="Pladsholder til billede 2"/>
          <p:cNvSpPr>
            <a:spLocks noGrp="1"/>
          </p:cNvSpPr>
          <p:nvPr>
            <p:ph type="pic" idx="1"/>
          </p:nvPr>
        </p:nvSpPr>
        <p:spPr>
          <a:xfrm>
            <a:off x="6180522" y="987425"/>
            <a:ext cx="5548353" cy="4873625"/>
          </a:xfrm>
        </p:spPr>
        <p:txBody>
          <a:bodyPr/>
          <a:lstStyle>
            <a:lvl1pPr marL="0" indent="0">
              <a:buNone/>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590413" y="2057400"/>
            <a:ext cx="4456599" cy="3811588"/>
          </a:xfrm>
        </p:spPr>
        <p:txBody>
          <a:bodyPr/>
          <a:lstStyle>
            <a:lvl1pPr marL="0" indent="0">
              <a:buNone/>
              <a:defRPr sz="16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3497661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Fuldbillede venstre">
    <p:spTree>
      <p:nvGrpSpPr>
        <p:cNvPr id="1" name=""/>
        <p:cNvGrpSpPr/>
        <p:nvPr/>
      </p:nvGrpSpPr>
      <p:grpSpPr>
        <a:xfrm>
          <a:off x="0" y="0"/>
          <a:ext cx="0" cy="0"/>
          <a:chOff x="0" y="0"/>
          <a:chExt cx="0" cy="0"/>
        </a:xfrm>
      </p:grpSpPr>
      <p:sp>
        <p:nvSpPr>
          <p:cNvPr id="8" name="Rektangel 7"/>
          <p:cNvSpPr/>
          <p:nvPr userDrawn="1"/>
        </p:nvSpPr>
        <p:spPr>
          <a:xfrm>
            <a:off x="5715001" y="4392"/>
            <a:ext cx="6477000" cy="6028273"/>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0" name="Titel 1"/>
          <p:cNvSpPr txBox="1">
            <a:spLocks/>
          </p:cNvSpPr>
          <p:nvPr userDrawn="1"/>
        </p:nvSpPr>
        <p:spPr>
          <a:xfrm>
            <a:off x="6213763" y="365125"/>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a:lstStyle>
          <a:p>
            <a:r>
              <a:rPr lang="da-DK">
                <a:solidFill>
                  <a:schemeClr val="bg1"/>
                </a:solidFill>
              </a:rPr>
              <a:t>Klik for at redigere i master</a:t>
            </a:r>
          </a:p>
        </p:txBody>
      </p:sp>
      <p:sp>
        <p:nvSpPr>
          <p:cNvPr id="11" name="Pladsholder til indhold 2"/>
          <p:cNvSpPr>
            <a:spLocks noGrp="1"/>
          </p:cNvSpPr>
          <p:nvPr>
            <p:ph sz="half" idx="14"/>
          </p:nvPr>
        </p:nvSpPr>
        <p:spPr>
          <a:xfrm>
            <a:off x="6213763" y="2014373"/>
            <a:ext cx="5181600" cy="3935165"/>
          </a:xfrm>
        </p:spPr>
        <p:txBody>
          <a:bodyPr/>
          <a:lstStyle>
            <a:lvl1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12" name="Pladsholder til billede 8"/>
          <p:cNvSpPr>
            <a:spLocks noGrp="1"/>
          </p:cNvSpPr>
          <p:nvPr>
            <p:ph type="pic" sz="quarter" idx="15"/>
          </p:nvPr>
        </p:nvSpPr>
        <p:spPr>
          <a:xfrm>
            <a:off x="0" y="4392"/>
            <a:ext cx="5715000" cy="6858000"/>
          </a:xfrm>
        </p:spPr>
        <p:txBody>
          <a:bodyPr/>
          <a:lstStyle/>
          <a:p>
            <a:endParaRPr lang="da-DK"/>
          </a:p>
        </p:txBody>
      </p:sp>
    </p:spTree>
    <p:extLst>
      <p:ext uri="{BB962C8B-B14F-4D97-AF65-F5344CB8AC3E}">
        <p14:creationId xmlns:p14="http://schemas.microsoft.com/office/powerpoint/2010/main" val="877073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illede venstre">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1" name="Rektangel 10"/>
          <p:cNvSpPr/>
          <p:nvPr userDrawn="1"/>
        </p:nvSpPr>
        <p:spPr>
          <a:xfrm>
            <a:off x="6610597" y="0"/>
            <a:ext cx="5581403" cy="6032665"/>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Pladsholder til tekst 3"/>
          <p:cNvSpPr>
            <a:spLocks noGrp="1"/>
          </p:cNvSpPr>
          <p:nvPr>
            <p:ph type="body" sz="half" idx="2"/>
          </p:nvPr>
        </p:nvSpPr>
        <p:spPr>
          <a:xfrm>
            <a:off x="7201010" y="2057400"/>
            <a:ext cx="4456599" cy="3811588"/>
          </a:xfrm>
        </p:spPr>
        <p:txBody>
          <a:bodyPr/>
          <a:lstStyle>
            <a:lvl1pPr marL="0" indent="0">
              <a:buNone/>
              <a:defRPr sz="16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14" name="Pladsholder til billede 2"/>
          <p:cNvSpPr>
            <a:spLocks noGrp="1"/>
          </p:cNvSpPr>
          <p:nvPr>
            <p:ph type="pic" idx="1"/>
          </p:nvPr>
        </p:nvSpPr>
        <p:spPr>
          <a:xfrm>
            <a:off x="475000" y="995363"/>
            <a:ext cx="5548353" cy="4873625"/>
          </a:xfrm>
        </p:spPr>
        <p:txBody>
          <a:bodyPr/>
          <a:lstStyle>
            <a:lvl1pPr marL="0" indent="0">
              <a:buNone/>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12" name="Titel 1"/>
          <p:cNvSpPr>
            <a:spLocks noGrp="1"/>
          </p:cNvSpPr>
          <p:nvPr>
            <p:ph type="title"/>
          </p:nvPr>
        </p:nvSpPr>
        <p:spPr>
          <a:xfrm>
            <a:off x="7201010" y="457200"/>
            <a:ext cx="4456599" cy="1600200"/>
          </a:xfrm>
        </p:spPr>
        <p:txBody>
          <a:bodyPr anchor="b">
            <a:noAutofit/>
          </a:bodyPr>
          <a:lstStyle>
            <a:lvl1pPr>
              <a:defRPr sz="4400">
                <a:solidFill>
                  <a:schemeClr val="bg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Tree>
    <p:extLst>
      <p:ext uri="{BB962C8B-B14F-4D97-AF65-F5344CB8AC3E}">
        <p14:creationId xmlns:p14="http://schemas.microsoft.com/office/powerpoint/2010/main" val="2247159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rugerdefineret layout">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6" name="Rektangel 5"/>
          <p:cNvSpPr/>
          <p:nvPr userDrawn="1"/>
        </p:nvSpPr>
        <p:spPr>
          <a:xfrm>
            <a:off x="1" y="0"/>
            <a:ext cx="1219200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p:cNvSpPr>
            <a:spLocks noGrp="1"/>
          </p:cNvSpPr>
          <p:nvPr>
            <p:ph type="title"/>
          </p:nvPr>
        </p:nvSpPr>
        <p:spPr>
          <a:xfrm>
            <a:off x="645695" y="2081780"/>
            <a:ext cx="10515600" cy="1325563"/>
          </a:xfrm>
        </p:spPr>
        <p:txBody>
          <a:bodyPr>
            <a:normAutofit/>
          </a:bodyPr>
          <a:lstStyle>
            <a:lvl1pPr algn="ctr">
              <a:defRPr sz="4800">
                <a:solidFill>
                  <a:schemeClr val="bg1"/>
                </a:solidFill>
              </a:defRPr>
            </a:lvl1pPr>
          </a:lstStyle>
          <a:p>
            <a:r>
              <a:rPr lang="da-DK"/>
              <a:t>Klik for at redigere i master</a:t>
            </a:r>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5574" y="5555955"/>
            <a:ext cx="4078031" cy="733563"/>
          </a:xfrm>
          <a:prstGeom prst="rect">
            <a:avLst/>
          </a:prstGeom>
        </p:spPr>
      </p:pic>
    </p:spTree>
    <p:extLst>
      <p:ext uri="{BB962C8B-B14F-4D97-AF65-F5344CB8AC3E}">
        <p14:creationId xmlns:p14="http://schemas.microsoft.com/office/powerpoint/2010/main" val="376444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slide">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AD3492AC-2023-4442-AF40-53B11C2EF8B5}"/>
              </a:ext>
            </a:extLst>
          </p:cNvPr>
          <p:cNvSpPr>
            <a:spLocks noGrp="1"/>
          </p:cNvSpPr>
          <p:nvPr>
            <p:ph type="pic" sz="quarter" idx="13"/>
          </p:nvPr>
        </p:nvSpPr>
        <p:spPr>
          <a:xfrm>
            <a:off x="458724" y="457200"/>
            <a:ext cx="11274552" cy="5943600"/>
          </a:xfrm>
          <a:noFill/>
        </p:spPr>
        <p:txBody>
          <a:bodyPr rtlCol="0"/>
          <a:lstStyle/>
          <a:p>
            <a:pPr rtl="0"/>
            <a:endParaRPr lang="da-DK" noProof="0"/>
          </a:p>
        </p:txBody>
      </p:sp>
      <p:sp>
        <p:nvSpPr>
          <p:cNvPr id="2" name="Titel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145966" y="1008063"/>
            <a:ext cx="5120640" cy="2054388"/>
          </a:xfrm>
        </p:spPr>
        <p:txBody>
          <a:bodyPr rtlCol="0" anchor="b">
            <a:normAutofit/>
          </a:bodyPr>
          <a:lstStyle>
            <a:lvl1pPr algn="r">
              <a:defRPr sz="5400">
                <a:solidFill>
                  <a:schemeClr val="tx1"/>
                </a:solidFill>
              </a:defRPr>
            </a:lvl1pPr>
          </a:lstStyle>
          <a:p>
            <a:pPr rtl="0"/>
            <a:r>
              <a:rPr lang="da-DK" noProof="0"/>
              <a:t>Klik for at redigere titeltypografier i master</a:t>
            </a:r>
          </a:p>
        </p:txBody>
      </p:sp>
      <p:sp>
        <p:nvSpPr>
          <p:cNvPr id="3" name="Undertitel 2">
            <a:extLst>
              <a:ext uri="{FF2B5EF4-FFF2-40B4-BE49-F238E27FC236}">
                <a16:creationId xmlns:a16="http://schemas.microsoft.com/office/drawing/2014/main" id="{43D32955-BB06-40DE-A14A-2170FD41AD52}"/>
              </a:ext>
            </a:extLst>
          </p:cNvPr>
          <p:cNvSpPr>
            <a:spLocks noGrp="1"/>
          </p:cNvSpPr>
          <p:nvPr>
            <p:ph type="subTitle" idx="1"/>
          </p:nvPr>
        </p:nvSpPr>
        <p:spPr>
          <a:xfrm>
            <a:off x="8098970" y="3105163"/>
            <a:ext cx="3167636" cy="647673"/>
          </a:xfrm>
        </p:spPr>
        <p:txBody>
          <a:bodyPr rtlCol="0">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a-DK" noProof="0"/>
              <a:t>Klik for at redigere undertiteltypografien i masteren</a:t>
            </a:r>
          </a:p>
        </p:txBody>
      </p:sp>
      <p:sp>
        <p:nvSpPr>
          <p:cNvPr id="4" name="Pladsholder til dato 3">
            <a:extLst>
              <a:ext uri="{FF2B5EF4-FFF2-40B4-BE49-F238E27FC236}">
                <a16:creationId xmlns:a16="http://schemas.microsoft.com/office/drawing/2014/main" id="{74D64503-659B-472D-ABF8-01D077EB0D83}"/>
              </a:ext>
            </a:extLst>
          </p:cNvPr>
          <p:cNvSpPr>
            <a:spLocks noGrp="1"/>
          </p:cNvSpPr>
          <p:nvPr>
            <p:ph type="dt" sz="half" idx="10"/>
          </p:nvPr>
        </p:nvSpPr>
        <p:spPr/>
        <p:txBody>
          <a:bodyPr rtlCol="0"/>
          <a:lstStyle/>
          <a:p>
            <a:pPr rtl="0"/>
            <a:r>
              <a:rPr lang="da-DK" noProof="0"/>
              <a:t>20XX</a:t>
            </a:r>
          </a:p>
        </p:txBody>
      </p:sp>
      <p:sp>
        <p:nvSpPr>
          <p:cNvPr id="5" name="Pladsholder til sidefod 4">
            <a:extLst>
              <a:ext uri="{FF2B5EF4-FFF2-40B4-BE49-F238E27FC236}">
                <a16:creationId xmlns:a16="http://schemas.microsoft.com/office/drawing/2014/main" id="{FE209C12-0CED-4CD5-B463-885A793CC25E}"/>
              </a:ext>
            </a:extLst>
          </p:cNvPr>
          <p:cNvSpPr>
            <a:spLocks noGrp="1"/>
          </p:cNvSpPr>
          <p:nvPr>
            <p:ph type="ftr" sz="quarter" idx="11"/>
          </p:nvPr>
        </p:nvSpPr>
        <p:spPr/>
        <p:txBody>
          <a:bodyPr rtlCol="0"/>
          <a:lstStyle/>
          <a:p>
            <a:pPr rtl="0"/>
            <a:r>
              <a:rPr lang="da-DK" noProof="0"/>
              <a:t>Titel på salgspræsentation</a:t>
            </a:r>
          </a:p>
        </p:txBody>
      </p:sp>
      <p:sp>
        <p:nvSpPr>
          <p:cNvPr id="6" name="Pladsholder til slidenummer 5">
            <a:extLst>
              <a:ext uri="{FF2B5EF4-FFF2-40B4-BE49-F238E27FC236}">
                <a16:creationId xmlns:a16="http://schemas.microsoft.com/office/drawing/2014/main" id="{1A8F03DA-3AA9-44AC-8E2B-D53B8EBEA402}"/>
              </a:ext>
            </a:extLst>
          </p:cNvPr>
          <p:cNvSpPr>
            <a:spLocks noGrp="1"/>
          </p:cNvSpPr>
          <p:nvPr>
            <p:ph type="sldNum" sz="quarter" idx="12"/>
          </p:nvPr>
        </p:nvSpPr>
        <p:spPr/>
        <p:txBody>
          <a:bodyPr rtlCol="0"/>
          <a:lstStyle/>
          <a:p>
            <a:pPr rtl="0"/>
            <a:fld id="{B5CEABB6-07DC-46E8-9B57-56EC44A396E5}" type="slidenum">
              <a:rPr lang="da-DK" noProof="0" smtClean="0"/>
              <a:t>‹nr.›</a:t>
            </a:fld>
            <a:endParaRPr lang="da-DK" noProof="0"/>
          </a:p>
        </p:txBody>
      </p:sp>
    </p:spTree>
    <p:extLst>
      <p:ext uri="{BB962C8B-B14F-4D97-AF65-F5344CB8AC3E}">
        <p14:creationId xmlns:p14="http://schemas.microsoft.com/office/powerpoint/2010/main" val="4217972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idx="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10" name="Pladsholder til dato 9"/>
          <p:cNvSpPr>
            <a:spLocks noGrp="1"/>
          </p:cNvSpPr>
          <p:nvPr>
            <p:ph type="dt" sz="half" idx="10"/>
          </p:nvPr>
        </p:nvSpPr>
        <p:spPr/>
        <p:txBody>
          <a:bodyPr/>
          <a:lstStyle/>
          <a:p>
            <a:fld id="{5E6C0508-D40D-4AC2-B6CD-6ECB66058267}" type="datetimeFigureOut">
              <a:rPr lang="da-DK" smtClean="0"/>
              <a:pPr/>
              <a:t>25-10-2024</a:t>
            </a:fld>
            <a:endParaRPr lang="da-DK"/>
          </a:p>
        </p:txBody>
      </p:sp>
      <p:sp>
        <p:nvSpPr>
          <p:cNvPr id="11" name="Pladsholder til sidefod 10"/>
          <p:cNvSpPr>
            <a:spLocks noGrp="1"/>
          </p:cNvSpPr>
          <p:nvPr>
            <p:ph type="ftr" sz="quarter" idx="11"/>
          </p:nvPr>
        </p:nvSpPr>
        <p:spPr/>
        <p:txBody>
          <a:bodyPr/>
          <a:lstStyle/>
          <a:p>
            <a:r>
              <a:rPr lang="da-DK"/>
              <a:t>www.videnscenterportalen.dk/vfv </a:t>
            </a:r>
          </a:p>
          <a:p>
            <a:r>
              <a:rPr lang="da-DK"/>
              <a:t>www.videnscenterportalen.dk/vtoe</a:t>
            </a:r>
          </a:p>
        </p:txBody>
      </p:sp>
      <p:sp>
        <p:nvSpPr>
          <p:cNvPr id="12" name="Pladsholder til slidenummer 11"/>
          <p:cNvSpPr>
            <a:spLocks noGrp="1"/>
          </p:cNvSpPr>
          <p:nvPr>
            <p:ph type="sldNum" sz="quarter" idx="12"/>
          </p:nvPr>
        </p:nvSpPr>
        <p:spPr/>
        <p:txBody>
          <a:bodyPr/>
          <a:lstStyle/>
          <a:p>
            <a:fld id="{F84D05B6-E348-4D30-ACF4-CFBFED177842}" type="slidenum">
              <a:rPr lang="da-DK" smtClean="0"/>
              <a:pPr/>
              <a:t>‹nr.›</a:t>
            </a:fld>
            <a:endParaRPr lang="da-DK"/>
          </a:p>
        </p:txBody>
      </p:sp>
    </p:spTree>
    <p:extLst>
      <p:ext uri="{BB962C8B-B14F-4D97-AF65-F5344CB8AC3E}">
        <p14:creationId xmlns:p14="http://schemas.microsoft.com/office/powerpoint/2010/main" val="332978009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005159"/>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72200" y="1825625"/>
            <a:ext cx="5181600" cy="4005159"/>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1491032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41376" y="457200"/>
            <a:ext cx="3932237" cy="1600200"/>
          </a:xfrm>
        </p:spPr>
        <p:txBody>
          <a:bodyPr anchor="b"/>
          <a:lstStyle>
            <a:lvl1pPr>
              <a:defRPr sz="3200">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sz="28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sz="24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41376" y="2057400"/>
            <a:ext cx="3932237" cy="3811588"/>
          </a:xfrm>
        </p:spPr>
        <p:txBody>
          <a:bodyPr/>
          <a:lstStyle>
            <a:lvl1pPr marL="0" indent="0">
              <a:buNone/>
              <a:defRPr sz="16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5" name="Pladsholder til dato 4"/>
          <p:cNvSpPr>
            <a:spLocks noGrp="1"/>
          </p:cNvSpPr>
          <p:nvPr>
            <p:ph type="dt" sz="half" idx="10"/>
          </p:nvPr>
        </p:nvSpPr>
        <p:spPr>
          <a:xfrm>
            <a:off x="8397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a:xfrm>
            <a:off x="4040188" y="6356350"/>
            <a:ext cx="4114800" cy="365125"/>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21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Tree>
    <p:extLst>
      <p:ext uri="{BB962C8B-B14F-4D97-AF65-F5344CB8AC3E}">
        <p14:creationId xmlns:p14="http://schemas.microsoft.com/office/powerpoint/2010/main" val="1236791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dbillede højre">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5181600" cy="1325563"/>
          </a:xfrm>
        </p:spPr>
        <p:txBody>
          <a:bodyPr/>
          <a:lstStyle>
            <a:lvl1pPr>
              <a:defRPr>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3" name="Pladsholder til indhold 2"/>
          <p:cNvSpPr>
            <a:spLocks noGrp="1"/>
          </p:cNvSpPr>
          <p:nvPr>
            <p:ph sz="half" idx="1"/>
          </p:nvPr>
        </p:nvSpPr>
        <p:spPr>
          <a:xfrm>
            <a:off x="838200" y="1825625"/>
            <a:ext cx="5181600" cy="4033046"/>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Pladsholder til billede 8"/>
          <p:cNvSpPr>
            <a:spLocks noGrp="1"/>
          </p:cNvSpPr>
          <p:nvPr>
            <p:ph type="pic" sz="quarter" idx="13"/>
          </p:nvPr>
        </p:nvSpPr>
        <p:spPr>
          <a:xfrm>
            <a:off x="6477000" y="0"/>
            <a:ext cx="5715000" cy="6032665"/>
          </a:xfrm>
        </p:spPr>
        <p:txBody>
          <a:bodyPr/>
          <a:lstStyle/>
          <a:p>
            <a:endParaRPr lang="da-DK"/>
          </a:p>
        </p:txBody>
      </p:sp>
    </p:spTree>
    <p:extLst>
      <p:ext uri="{BB962C8B-B14F-4D97-AF65-F5344CB8AC3E}">
        <p14:creationId xmlns:p14="http://schemas.microsoft.com/office/powerpoint/2010/main" val="1284153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dbillede venstre">
    <p:spTree>
      <p:nvGrpSpPr>
        <p:cNvPr id="1" name=""/>
        <p:cNvGrpSpPr/>
        <p:nvPr/>
      </p:nvGrpSpPr>
      <p:grpSpPr>
        <a:xfrm>
          <a:off x="0" y="0"/>
          <a:ext cx="0" cy="0"/>
          <a:chOff x="0" y="0"/>
          <a:chExt cx="0" cy="0"/>
        </a:xfrm>
      </p:grpSpPr>
      <p:sp>
        <p:nvSpPr>
          <p:cNvPr id="14" name="Pladsholder til indhold 2"/>
          <p:cNvSpPr>
            <a:spLocks noGrp="1"/>
          </p:cNvSpPr>
          <p:nvPr>
            <p:ph sz="half" idx="1"/>
          </p:nvPr>
        </p:nvSpPr>
        <p:spPr>
          <a:xfrm>
            <a:off x="6205834" y="1825625"/>
            <a:ext cx="5181600" cy="4033046"/>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a:xfrm>
            <a:off x="8382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0600"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10" name="Titel 1"/>
          <p:cNvSpPr txBox="1">
            <a:spLocks/>
          </p:cNvSpPr>
          <p:nvPr userDrawn="1"/>
        </p:nvSpPr>
        <p:spPr>
          <a:xfrm>
            <a:off x="6213763" y="365125"/>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a:lstStyle>
          <a:p>
            <a:r>
              <a:rPr lang="da-DK"/>
              <a:t>Klik for at redigere i master</a:t>
            </a:r>
          </a:p>
        </p:txBody>
      </p:sp>
      <p:sp>
        <p:nvSpPr>
          <p:cNvPr id="12" name="Pladsholder til billede 8"/>
          <p:cNvSpPr>
            <a:spLocks noGrp="1"/>
          </p:cNvSpPr>
          <p:nvPr>
            <p:ph type="pic" sz="quarter" idx="15"/>
          </p:nvPr>
        </p:nvSpPr>
        <p:spPr>
          <a:xfrm>
            <a:off x="0" y="4392"/>
            <a:ext cx="5715000" cy="6028273"/>
          </a:xfrm>
        </p:spPr>
        <p:txBody>
          <a:bodyPr/>
          <a:lstStyle/>
          <a:p>
            <a:endParaRPr lang="da-DK"/>
          </a:p>
        </p:txBody>
      </p:sp>
    </p:spTree>
    <p:extLst>
      <p:ext uri="{BB962C8B-B14F-4D97-AF65-F5344CB8AC3E}">
        <p14:creationId xmlns:p14="http://schemas.microsoft.com/office/powerpoint/2010/main" val="1004966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ndhold med billedtekst">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a:xfrm>
            <a:off x="8397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67AC9D0E-A250-43D3-AAD0-09BB0C144D07}" type="datetimeFigureOut">
              <a:rPr lang="da-DK" smtClean="0"/>
              <a:pPr/>
              <a:t>25-10-2024</a:t>
            </a:fld>
            <a:endParaRPr lang="da-DK"/>
          </a:p>
        </p:txBody>
      </p:sp>
      <p:sp>
        <p:nvSpPr>
          <p:cNvPr id="6" name="Pladsholder til sidefod 5"/>
          <p:cNvSpPr>
            <a:spLocks noGrp="1"/>
          </p:cNvSpPr>
          <p:nvPr>
            <p:ph type="ftr" sz="quarter" idx="11"/>
          </p:nvPr>
        </p:nvSpPr>
        <p:spPr>
          <a:xfrm>
            <a:off x="4040188" y="6356350"/>
            <a:ext cx="4114800" cy="365125"/>
          </a:xfr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endParaRPr lang="da-DK"/>
          </a:p>
        </p:txBody>
      </p:sp>
      <p:sp>
        <p:nvSpPr>
          <p:cNvPr id="7" name="Pladsholder til slidenummer 6"/>
          <p:cNvSpPr>
            <a:spLocks noGrp="1"/>
          </p:cNvSpPr>
          <p:nvPr>
            <p:ph type="sldNum" sz="quarter" idx="12"/>
          </p:nvPr>
        </p:nvSpPr>
        <p:spPr>
          <a:xfrm>
            <a:off x="8612188" y="6356350"/>
            <a:ext cx="2743200" cy="365125"/>
          </a:xfrm>
          <a:prstGeom prst="rect">
            <a:avLst/>
          </a:prstGeom>
        </p:spPr>
        <p:txBody>
          <a:bodyPr/>
          <a:lstStyle>
            <a:lvl1pPr>
              <a:defRPr>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02918351-B99A-4697-A2F6-86C26762E3CD}" type="slidenum">
              <a:rPr lang="da-DK" smtClean="0"/>
              <a:pPr/>
              <a:t>‹nr.›</a:t>
            </a:fld>
            <a:endParaRPr lang="da-DK"/>
          </a:p>
        </p:txBody>
      </p:sp>
      <p:sp>
        <p:nvSpPr>
          <p:cNvPr id="9" name="Titel 1"/>
          <p:cNvSpPr txBox="1">
            <a:spLocks/>
          </p:cNvSpPr>
          <p:nvPr userDrawn="1"/>
        </p:nvSpPr>
        <p:spPr>
          <a:xfrm>
            <a:off x="7423151" y="457200"/>
            <a:ext cx="3932237" cy="16002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algun Gothic" panose="020B0503020000020004" pitchFamily="34" charset="-127"/>
                <a:ea typeface="Malgun Gothic" panose="020B0503020000020004" pitchFamily="34" charset="-127"/>
                <a:cs typeface="Malgun Gothic Semilight" panose="020B0502040204020203" pitchFamily="34" charset="-128"/>
              </a:defRPr>
            </a:lvl1pPr>
          </a:lstStyle>
          <a:p>
            <a:r>
              <a:rPr lang="da-DK" sz="4400"/>
              <a:t>Klik for at redigere i master</a:t>
            </a:r>
          </a:p>
        </p:txBody>
      </p:sp>
      <p:sp>
        <p:nvSpPr>
          <p:cNvPr id="10" name="Pladsholder til tekst 3"/>
          <p:cNvSpPr>
            <a:spLocks noGrp="1"/>
          </p:cNvSpPr>
          <p:nvPr>
            <p:ph type="body" sz="half" idx="13"/>
          </p:nvPr>
        </p:nvSpPr>
        <p:spPr>
          <a:xfrm>
            <a:off x="7423151" y="2057400"/>
            <a:ext cx="3932237" cy="3811588"/>
          </a:xfrm>
        </p:spPr>
        <p:txBody>
          <a:bodyPr/>
          <a:lstStyle>
            <a:lvl1pPr marL="0" indent="0">
              <a:buNone/>
              <a:defRPr sz="16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typografien i masterens</a:t>
            </a:r>
          </a:p>
        </p:txBody>
      </p:sp>
      <p:sp>
        <p:nvSpPr>
          <p:cNvPr id="11" name="Pladsholder til indhold 2"/>
          <p:cNvSpPr>
            <a:spLocks noGrp="1"/>
          </p:cNvSpPr>
          <p:nvPr>
            <p:ph idx="14"/>
          </p:nvPr>
        </p:nvSpPr>
        <p:spPr>
          <a:xfrm>
            <a:off x="839788" y="995363"/>
            <a:ext cx="6172200" cy="4873625"/>
          </a:xfrm>
        </p:spPr>
        <p:txBody>
          <a:bodyPr/>
          <a:lstStyle>
            <a:lvl1pPr>
              <a:defRPr sz="32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a:defRPr sz="28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a:defRPr sz="24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a:defRPr sz="2000">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a:defRPr sz="2000"/>
            </a:lvl6pPr>
            <a:lvl7pPr>
              <a:defRPr sz="2000"/>
            </a:lvl7pPr>
            <a:lvl8pPr>
              <a:defRPr sz="2000"/>
            </a:lvl8pPr>
            <a:lvl9pPr>
              <a:defRPr sz="2000"/>
            </a:lvl9p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201487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orside 1">
    <p:spTree>
      <p:nvGrpSpPr>
        <p:cNvPr id="1" name=""/>
        <p:cNvGrpSpPr/>
        <p:nvPr/>
      </p:nvGrpSpPr>
      <p:grpSpPr>
        <a:xfrm>
          <a:off x="0" y="0"/>
          <a:ext cx="0" cy="0"/>
          <a:chOff x="0" y="0"/>
          <a:chExt cx="0" cy="0"/>
        </a:xfrm>
      </p:grpSpPr>
      <p:sp>
        <p:nvSpPr>
          <p:cNvPr id="8" name="Rektangel 7"/>
          <p:cNvSpPr/>
          <p:nvPr userDrawn="1"/>
        </p:nvSpPr>
        <p:spPr>
          <a:xfrm>
            <a:off x="0" y="-1148372"/>
            <a:ext cx="12192000" cy="8006371"/>
          </a:xfrm>
          <a:prstGeom prst="rect">
            <a:avLst/>
          </a:prstGeom>
          <a:gradFill flip="none" rotWithShape="1">
            <a:gsLst>
              <a:gs pos="0">
                <a:schemeClr val="bg2"/>
              </a:gs>
              <a:gs pos="39000">
                <a:schemeClr val="tx1">
                  <a:alpha val="83000"/>
                </a:schemeClr>
              </a:gs>
              <a:gs pos="100000">
                <a:schemeClr val="tx1"/>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Undertitel 2"/>
          <p:cNvSpPr>
            <a:spLocks noGrp="1"/>
          </p:cNvSpPr>
          <p:nvPr>
            <p:ph type="subTitle" idx="1"/>
          </p:nvPr>
        </p:nvSpPr>
        <p:spPr>
          <a:xfrm>
            <a:off x="838200" y="2785408"/>
            <a:ext cx="9144000" cy="1655762"/>
          </a:xfrm>
        </p:spPr>
        <p:txBody>
          <a:bodyPr/>
          <a:lstStyle>
            <a:lvl1pPr marL="0" indent="0" algn="l">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2" name="Titel 11"/>
          <p:cNvSpPr>
            <a:spLocks noGrp="1"/>
          </p:cNvSpPr>
          <p:nvPr>
            <p:ph type="title"/>
          </p:nvPr>
        </p:nvSpPr>
        <p:spPr>
          <a:xfrm>
            <a:off x="838200" y="1334418"/>
            <a:ext cx="10515600" cy="1325563"/>
          </a:xfrm>
        </p:spPr>
        <p:txBody>
          <a:bodyPr>
            <a:no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
        <p:nvSpPr>
          <p:cNvPr id="2" name="Pladsholder til dato 1"/>
          <p:cNvSpPr>
            <a:spLocks noGrp="1"/>
          </p:cNvSpPr>
          <p:nvPr>
            <p:ph type="dt" sz="half" idx="10"/>
          </p:nvPr>
        </p:nvSpPr>
        <p:spPr/>
        <p:txBody>
          <a:bodyPr/>
          <a:lstStyle>
            <a:lvl1pPr>
              <a:defRPr>
                <a:solidFill>
                  <a:schemeClr val="bg1"/>
                </a:solidFill>
              </a:defRPr>
            </a:lvl1pPr>
          </a:lstStyle>
          <a:p>
            <a:fld id="{5E6C0508-D40D-4AC2-B6CD-6ECB66058267}" type="datetimeFigureOut">
              <a:rPr lang="da-DK" smtClean="0"/>
              <a:pPr/>
              <a:t>25-10-2024</a:t>
            </a:fld>
            <a:endParaRPr lang="da-DK"/>
          </a:p>
        </p:txBody>
      </p:sp>
      <p:sp>
        <p:nvSpPr>
          <p:cNvPr id="4" name="Pladsholder til sidefod 3"/>
          <p:cNvSpPr>
            <a:spLocks noGrp="1"/>
          </p:cNvSpPr>
          <p:nvPr>
            <p:ph type="ftr" sz="quarter" idx="11"/>
          </p:nvPr>
        </p:nvSpPr>
        <p:spPr/>
        <p:txBody>
          <a:bodyPr/>
          <a:lstStyle>
            <a:lvl1pPr>
              <a:defRPr>
                <a:solidFill>
                  <a:schemeClr val="bg1"/>
                </a:solidFill>
              </a:defRPr>
            </a:lvl1pPr>
          </a:lstStyle>
          <a:p>
            <a:r>
              <a:rPr lang="da-DK"/>
              <a:t>www.videnscenterportalen.dk/vfv </a:t>
            </a:r>
          </a:p>
          <a:p>
            <a:r>
              <a:rPr lang="da-DK"/>
              <a:t>www.videnscenterportalen.dk/vtoe</a:t>
            </a:r>
          </a:p>
        </p:txBody>
      </p:sp>
      <p:sp>
        <p:nvSpPr>
          <p:cNvPr id="5" name="Pladsholder til slidenummer 4"/>
          <p:cNvSpPr>
            <a:spLocks noGrp="1"/>
          </p:cNvSpPr>
          <p:nvPr>
            <p:ph type="sldNum" sz="quarter" idx="12"/>
          </p:nvPr>
        </p:nvSpPr>
        <p:spPr/>
        <p:txBody>
          <a:bodyPr/>
          <a:lstStyle>
            <a:lvl1pPr>
              <a:defRPr>
                <a:solidFill>
                  <a:schemeClr val="bg1"/>
                </a:solidFill>
              </a:defRPr>
            </a:lvl1pPr>
          </a:lstStyle>
          <a:p>
            <a:fld id="{F84D05B6-E348-4D30-ACF4-CFBFED177842}" type="slidenum">
              <a:rPr lang="da-DK" smtClean="0"/>
              <a:pPr/>
              <a:t>‹nr.›</a:t>
            </a:fld>
            <a:endParaRPr lang="da-DK"/>
          </a:p>
        </p:txBody>
      </p:sp>
      <p:cxnSp>
        <p:nvCxnSpPr>
          <p:cNvPr id="20" name="Lige forbindelse 19"/>
          <p:cNvCxnSpPr/>
          <p:nvPr userDrawn="1"/>
        </p:nvCxnSpPr>
        <p:spPr>
          <a:xfrm>
            <a:off x="1127760" y="5701083"/>
            <a:ext cx="1007872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Lige forbindelse 20"/>
          <p:cNvCxnSpPr/>
          <p:nvPr userDrawn="1"/>
        </p:nvCxnSpPr>
        <p:spPr>
          <a:xfrm>
            <a:off x="1275080" y="856610"/>
            <a:ext cx="10078720"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3" name="Billed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67120" y="4574220"/>
            <a:ext cx="5741396" cy="1032771"/>
          </a:xfrm>
          <a:prstGeom prst="rect">
            <a:avLst/>
          </a:prstGeom>
        </p:spPr>
      </p:pic>
    </p:spTree>
    <p:extLst>
      <p:ext uri="{BB962C8B-B14F-4D97-AF65-F5344CB8AC3E}">
        <p14:creationId xmlns:p14="http://schemas.microsoft.com/office/powerpoint/2010/main" val="319946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rside 2">
    <p:spTree>
      <p:nvGrpSpPr>
        <p:cNvPr id="1" name=""/>
        <p:cNvGrpSpPr/>
        <p:nvPr/>
      </p:nvGrpSpPr>
      <p:grpSpPr>
        <a:xfrm>
          <a:off x="0" y="0"/>
          <a:ext cx="0" cy="0"/>
          <a:chOff x="0" y="0"/>
          <a:chExt cx="0" cy="0"/>
        </a:xfrm>
      </p:grpSpPr>
      <p:sp>
        <p:nvSpPr>
          <p:cNvPr id="7" name="Pladsholder til billede 6"/>
          <p:cNvSpPr>
            <a:spLocks noGrp="1"/>
          </p:cNvSpPr>
          <p:nvPr>
            <p:ph type="pic" sz="quarter" idx="13"/>
          </p:nvPr>
        </p:nvSpPr>
        <p:spPr>
          <a:xfrm>
            <a:off x="0" y="-1"/>
            <a:ext cx="12192000" cy="3489961"/>
          </a:xfrm>
        </p:spPr>
        <p:txBody>
          <a:bodyPr/>
          <a:lstStyle/>
          <a:p>
            <a:endParaRPr lang="da-DK"/>
          </a:p>
        </p:txBody>
      </p:sp>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10" name="Rektangel 9"/>
          <p:cNvSpPr/>
          <p:nvPr userDrawn="1"/>
        </p:nvSpPr>
        <p:spPr>
          <a:xfrm>
            <a:off x="0" y="3373120"/>
            <a:ext cx="12192000" cy="348488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Pladsholder til tekst 2"/>
          <p:cNvSpPr>
            <a:spLocks noGrp="1"/>
          </p:cNvSpPr>
          <p:nvPr>
            <p:ph type="body" idx="1"/>
          </p:nvPr>
        </p:nvSpPr>
        <p:spPr>
          <a:xfrm>
            <a:off x="831850" y="5034914"/>
            <a:ext cx="10515600" cy="1054735"/>
          </a:xfrm>
        </p:spPr>
        <p:txBody>
          <a:bodyPr/>
          <a:lstStyle>
            <a:lvl1pPr marL="0" indent="0">
              <a:buNone/>
              <a:defRPr sz="2400">
                <a:solidFill>
                  <a:schemeClr val="bg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8" name="Titel 1"/>
          <p:cNvSpPr>
            <a:spLocks noGrp="1"/>
          </p:cNvSpPr>
          <p:nvPr>
            <p:ph type="title"/>
          </p:nvPr>
        </p:nvSpPr>
        <p:spPr>
          <a:xfrm>
            <a:off x="831850" y="3779520"/>
            <a:ext cx="10515600" cy="1165617"/>
          </a:xfrm>
        </p:spPr>
        <p:txBody>
          <a:bodyPr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59774" y="5504835"/>
            <a:ext cx="5741396" cy="1032771"/>
          </a:xfrm>
          <a:prstGeom prst="rect">
            <a:avLst/>
          </a:prstGeom>
        </p:spPr>
      </p:pic>
    </p:spTree>
    <p:extLst>
      <p:ext uri="{BB962C8B-B14F-4D97-AF65-F5344CB8AC3E}">
        <p14:creationId xmlns:p14="http://schemas.microsoft.com/office/powerpoint/2010/main" val="2966873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Forside 2">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www.videnscenterportalen.dk/vfv </a:t>
            </a:r>
          </a:p>
          <a:p>
            <a:r>
              <a:rPr lang="da-DK"/>
              <a:t>www.videnscenterportalen.dk/vtoe</a:t>
            </a:r>
          </a:p>
        </p:txBody>
      </p:sp>
      <p:sp>
        <p:nvSpPr>
          <p:cNvPr id="4" name="Pladsholder til slidenummer 3"/>
          <p:cNvSpPr>
            <a:spLocks noGrp="1"/>
          </p:cNvSpPr>
          <p:nvPr>
            <p:ph type="sldNum" sz="quarter" idx="11"/>
          </p:nvPr>
        </p:nvSpPr>
        <p:spPr/>
        <p:txBody>
          <a:bodyPr/>
          <a:lstStyle/>
          <a:p>
            <a:fld id="{F84D05B6-E348-4D30-ACF4-CFBFED177842}" type="slidenum">
              <a:rPr lang="da-DK" smtClean="0"/>
              <a:pPr/>
              <a:t>‹nr.›</a:t>
            </a:fld>
            <a:endParaRPr lang="da-DK"/>
          </a:p>
        </p:txBody>
      </p:sp>
      <p:sp>
        <p:nvSpPr>
          <p:cNvPr id="5" name="Pladsholder til dato 4"/>
          <p:cNvSpPr>
            <a:spLocks noGrp="1"/>
          </p:cNvSpPr>
          <p:nvPr>
            <p:ph type="dt" sz="half" idx="12"/>
          </p:nvPr>
        </p:nvSpPr>
        <p:spPr/>
        <p:txBody>
          <a:bodyPr/>
          <a:lstStyle/>
          <a:p>
            <a:fld id="{5E6C0508-D40D-4AC2-B6CD-6ECB66058267}" type="datetimeFigureOut">
              <a:rPr lang="da-DK" smtClean="0"/>
              <a:pPr/>
              <a:t>25-10-2024</a:t>
            </a:fld>
            <a:endParaRPr lang="da-DK"/>
          </a:p>
        </p:txBody>
      </p:sp>
      <p:sp>
        <p:nvSpPr>
          <p:cNvPr id="10" name="Rektangel 9"/>
          <p:cNvSpPr/>
          <p:nvPr userDrawn="1"/>
        </p:nvSpPr>
        <p:spPr>
          <a:xfrm>
            <a:off x="0" y="-4491"/>
            <a:ext cx="12192000" cy="1419405"/>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Pladsholder til tekst 2"/>
          <p:cNvSpPr>
            <a:spLocks noGrp="1"/>
          </p:cNvSpPr>
          <p:nvPr>
            <p:ph type="body" idx="1"/>
          </p:nvPr>
        </p:nvSpPr>
        <p:spPr>
          <a:xfrm>
            <a:off x="838200" y="2070333"/>
            <a:ext cx="10515600" cy="2925179"/>
          </a:xfrm>
        </p:spPr>
        <p:txBody>
          <a:bodyPr/>
          <a:lstStyle>
            <a:lvl1pPr marL="0" indent="0">
              <a:buNone/>
              <a:defRPr sz="24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typografien i masterens</a:t>
            </a:r>
          </a:p>
        </p:txBody>
      </p:sp>
      <p:sp>
        <p:nvSpPr>
          <p:cNvPr id="8" name="Titel 1"/>
          <p:cNvSpPr>
            <a:spLocks noGrp="1"/>
          </p:cNvSpPr>
          <p:nvPr>
            <p:ph type="title"/>
          </p:nvPr>
        </p:nvSpPr>
        <p:spPr>
          <a:xfrm>
            <a:off x="838200" y="122402"/>
            <a:ext cx="10515600" cy="1165617"/>
          </a:xfrm>
        </p:spPr>
        <p:txBody>
          <a:bodyPr anchor="b">
            <a:normAutofit/>
          </a:bodyPr>
          <a:lstStyle>
            <a:lvl1pPr>
              <a:defRPr sz="5400" b="1">
                <a:solidFill>
                  <a:schemeClr val="bg1"/>
                </a:solidFill>
                <a:latin typeface="Malgun Gothic" panose="020B0503020000020004" pitchFamily="34" charset="-127"/>
                <a:ea typeface="Malgun Gothic" panose="020B0503020000020004" pitchFamily="34" charset="-127"/>
              </a:defRPr>
            </a:lvl1pPr>
          </a:lstStyle>
          <a:p>
            <a:r>
              <a:rPr lang="da-DK"/>
              <a:t>Klik for at redigere i master</a:t>
            </a:r>
          </a:p>
        </p:txBody>
      </p:sp>
    </p:spTree>
    <p:extLst>
      <p:ext uri="{BB962C8B-B14F-4D97-AF65-F5344CB8AC3E}">
        <p14:creationId xmlns:p14="http://schemas.microsoft.com/office/powerpoint/2010/main" val="160336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m os">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6C593254-CE4F-4114-A997-06CBC039F22F}"/>
              </a:ext>
              <a:ext uri="{C183D7F6-B498-43B3-948B-1728B52AA6E4}">
                <adec:decorative xmlns:adec="http://schemas.microsoft.com/office/drawing/2017/decorative" val="1"/>
              </a:ext>
            </a:extLst>
          </p:cNvPr>
          <p:cNvSpPr/>
          <p:nvPr userDrawn="1"/>
        </p:nvSpPr>
        <p:spPr>
          <a:xfrm>
            <a:off x="0" y="0"/>
            <a:ext cx="305111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 name="Titel 1">
            <a:extLst>
              <a:ext uri="{FF2B5EF4-FFF2-40B4-BE49-F238E27FC236}">
                <a16:creationId xmlns:a16="http://schemas.microsoft.com/office/drawing/2014/main" id="{A1F8C642-49FB-4E16-A3A0-B2ACBEABFFD6}"/>
              </a:ext>
            </a:extLst>
          </p:cNvPr>
          <p:cNvSpPr>
            <a:spLocks noGrp="1"/>
          </p:cNvSpPr>
          <p:nvPr>
            <p:ph type="title" hasCustomPrompt="1"/>
          </p:nvPr>
        </p:nvSpPr>
        <p:spPr>
          <a:xfrm>
            <a:off x="3581400" y="365125"/>
            <a:ext cx="7287768" cy="1325563"/>
          </a:xfrm>
        </p:spPr>
        <p:txBody>
          <a:bodyPr rtlCol="0"/>
          <a:lstStyle>
            <a:lvl1pPr algn="l">
              <a:defRPr>
                <a:solidFill>
                  <a:srgbClr val="004558"/>
                </a:solidFill>
              </a:defRPr>
            </a:lvl1pPr>
          </a:lstStyle>
          <a:p>
            <a:pPr rtl="0"/>
            <a:r>
              <a:rPr lang="da-DK" noProof="0"/>
              <a:t>Klik for at redigere titeltypografier i master</a:t>
            </a:r>
          </a:p>
        </p:txBody>
      </p:sp>
      <p:sp>
        <p:nvSpPr>
          <p:cNvPr id="7" name="Pladsholder til billede 6">
            <a:extLst>
              <a:ext uri="{FF2B5EF4-FFF2-40B4-BE49-F238E27FC236}">
                <a16:creationId xmlns:a16="http://schemas.microsoft.com/office/drawing/2014/main" id="{5E7DBF41-B4A1-4B29-B32C-DDF5058C1239}"/>
              </a:ext>
            </a:extLst>
          </p:cNvPr>
          <p:cNvSpPr>
            <a:spLocks noGrp="1"/>
          </p:cNvSpPr>
          <p:nvPr>
            <p:ph type="pic" sz="quarter" idx="13"/>
          </p:nvPr>
        </p:nvSpPr>
        <p:spPr>
          <a:xfrm>
            <a:off x="1524000" y="1941230"/>
            <a:ext cx="9144000" cy="2286000"/>
          </a:xfrm>
          <a:noFill/>
        </p:spPr>
        <p:txBody>
          <a:bodyPr rtlCol="0"/>
          <a:lstStyle/>
          <a:p>
            <a:pPr rtl="0"/>
            <a:endParaRPr lang="da-DK" noProof="0"/>
          </a:p>
        </p:txBody>
      </p:sp>
      <p:sp>
        <p:nvSpPr>
          <p:cNvPr id="9" name="Pladsholder til tekst 8">
            <a:extLst>
              <a:ext uri="{FF2B5EF4-FFF2-40B4-BE49-F238E27FC236}">
                <a16:creationId xmlns:a16="http://schemas.microsoft.com/office/drawing/2014/main" id="{E442D9A9-D2E2-42FD-945D-1EF6DC43511C}"/>
              </a:ext>
            </a:extLst>
          </p:cNvPr>
          <p:cNvSpPr>
            <a:spLocks noGrp="1"/>
          </p:cNvSpPr>
          <p:nvPr>
            <p:ph type="body" sz="quarter" idx="14" hasCustomPrompt="1"/>
          </p:nvPr>
        </p:nvSpPr>
        <p:spPr>
          <a:xfrm>
            <a:off x="3584448" y="4407408"/>
            <a:ext cx="7287768" cy="1371600"/>
          </a:xfrm>
        </p:spPr>
        <p:txBody>
          <a:bodyPr rtlCol="0">
            <a:noAutofit/>
          </a:bodyPr>
          <a:lstStyle>
            <a:lvl1pPr marL="0" indent="0" algn="l">
              <a:lnSpc>
                <a:spcPct val="150000"/>
              </a:lnSpc>
              <a:spcBef>
                <a:spcPts val="0"/>
              </a:spcBef>
              <a:buNone/>
              <a:defRPr sz="1600">
                <a:solidFill>
                  <a:schemeClr val="tx1"/>
                </a:solidFill>
              </a:defRPr>
            </a:lvl1pPr>
            <a:lvl2pPr marL="457200" indent="0" algn="ctr">
              <a:lnSpc>
                <a:spcPts val="2200"/>
              </a:lnSpc>
              <a:spcBef>
                <a:spcPts val="0"/>
              </a:spcBef>
              <a:buNone/>
              <a:defRPr sz="1600">
                <a:solidFill>
                  <a:schemeClr val="tx1">
                    <a:lumMod val="65000"/>
                    <a:lumOff val="35000"/>
                  </a:schemeClr>
                </a:solidFill>
              </a:defRPr>
            </a:lvl2pPr>
            <a:lvl3pPr marL="914400" indent="0" algn="ctr">
              <a:lnSpc>
                <a:spcPts val="2200"/>
              </a:lnSpc>
              <a:spcBef>
                <a:spcPts val="0"/>
              </a:spcBef>
              <a:buNone/>
              <a:defRPr sz="1600">
                <a:solidFill>
                  <a:schemeClr val="tx1">
                    <a:lumMod val="65000"/>
                    <a:lumOff val="35000"/>
                  </a:schemeClr>
                </a:solidFill>
              </a:defRPr>
            </a:lvl3pPr>
            <a:lvl4pPr marL="1371600" indent="0" algn="ctr">
              <a:lnSpc>
                <a:spcPts val="2200"/>
              </a:lnSpc>
              <a:spcBef>
                <a:spcPts val="0"/>
              </a:spcBef>
              <a:buNone/>
              <a:defRPr sz="1600">
                <a:solidFill>
                  <a:schemeClr val="tx1">
                    <a:lumMod val="65000"/>
                    <a:lumOff val="35000"/>
                  </a:schemeClr>
                </a:solidFill>
              </a:defRPr>
            </a:lvl4pPr>
            <a:lvl5pPr marL="1828800" indent="0" algn="ctr">
              <a:lnSpc>
                <a:spcPts val="2200"/>
              </a:lnSpc>
              <a:spcBef>
                <a:spcPts val="0"/>
              </a:spcBef>
              <a:buNone/>
              <a:defRPr sz="1600">
                <a:solidFill>
                  <a:schemeClr val="tx1">
                    <a:lumMod val="65000"/>
                    <a:lumOff val="35000"/>
                  </a:schemeClr>
                </a:solidFill>
              </a:defRPr>
            </a:lvl5pPr>
          </a:lstStyle>
          <a:p>
            <a:pPr lvl="0" rtl="0"/>
            <a:r>
              <a:rPr lang="da-DK" noProof="0"/>
              <a:t>Klik for at redigere i master</a:t>
            </a:r>
          </a:p>
        </p:txBody>
      </p:sp>
      <p:sp>
        <p:nvSpPr>
          <p:cNvPr id="5" name="Pladsholder til slidenummer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p>
            <a:pPr rtl="0"/>
            <a:fld id="{B5CEABB6-07DC-46E8-9B57-56EC44A396E5}" type="slidenum">
              <a:rPr lang="da-DK" noProof="0" smtClean="0"/>
              <a:t>‹nr.›</a:t>
            </a:fld>
            <a:endParaRPr lang="da-DK" noProof="0"/>
          </a:p>
        </p:txBody>
      </p:sp>
    </p:spTree>
    <p:extLst>
      <p:ext uri="{BB962C8B-B14F-4D97-AF65-F5344CB8AC3E}">
        <p14:creationId xmlns:p14="http://schemas.microsoft.com/office/powerpoint/2010/main" val="1340016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oduktoversigt">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EB1C922A-9F54-409C-8C2C-90A55B890F48}"/>
              </a:ext>
              <a:ext uri="{C183D7F6-B498-43B3-948B-1728B52AA6E4}">
                <adec:decorative xmlns:adec="http://schemas.microsoft.com/office/drawing/2017/decorative" val="1"/>
              </a:ext>
            </a:extLst>
          </p:cNvPr>
          <p:cNvSpPr/>
          <p:nvPr userDrawn="1"/>
        </p:nvSpPr>
        <p:spPr>
          <a:xfrm>
            <a:off x="6200707" y="0"/>
            <a:ext cx="5991294"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solidFill>
                <a:schemeClr val="tx1"/>
              </a:solidFill>
            </a:endParaRPr>
          </a:p>
        </p:txBody>
      </p:sp>
      <p:sp>
        <p:nvSpPr>
          <p:cNvPr id="2" name="Titel 1">
            <a:extLst>
              <a:ext uri="{FF2B5EF4-FFF2-40B4-BE49-F238E27FC236}">
                <a16:creationId xmlns:a16="http://schemas.microsoft.com/office/drawing/2014/main" id="{FE9E034D-C1DD-48C0-BB6B-FDC6F8EBA558}"/>
              </a:ext>
            </a:extLst>
          </p:cNvPr>
          <p:cNvSpPr>
            <a:spLocks noGrp="1"/>
          </p:cNvSpPr>
          <p:nvPr>
            <p:ph type="title" hasCustomPrompt="1"/>
          </p:nvPr>
        </p:nvSpPr>
        <p:spPr>
          <a:xfrm>
            <a:off x="709922" y="365125"/>
            <a:ext cx="5386078" cy="1325563"/>
          </a:xfrm>
        </p:spPr>
        <p:txBody>
          <a:bodyPr rtlCol="0"/>
          <a:lstStyle>
            <a:lvl1pPr>
              <a:defRPr>
                <a:solidFill>
                  <a:schemeClr val="tx1"/>
                </a:solidFill>
              </a:defRPr>
            </a:lvl1pPr>
          </a:lstStyle>
          <a:p>
            <a:pPr rtl="0"/>
            <a:r>
              <a:rPr lang="da-DK" noProof="0"/>
              <a:t>Klik for at redigere titeltypografier i master</a:t>
            </a:r>
          </a:p>
        </p:txBody>
      </p:sp>
      <p:sp>
        <p:nvSpPr>
          <p:cNvPr id="11" name="Pladsholder til billede 10">
            <a:extLst>
              <a:ext uri="{FF2B5EF4-FFF2-40B4-BE49-F238E27FC236}">
                <a16:creationId xmlns:a16="http://schemas.microsoft.com/office/drawing/2014/main" id="{AA39532F-F90D-47C0-89E1-06A3DED59311}"/>
              </a:ext>
            </a:extLst>
          </p:cNvPr>
          <p:cNvSpPr>
            <a:spLocks noGrp="1"/>
          </p:cNvSpPr>
          <p:nvPr>
            <p:ph type="pic" sz="quarter" idx="13"/>
          </p:nvPr>
        </p:nvSpPr>
        <p:spPr>
          <a:xfrm>
            <a:off x="7423904" y="1690688"/>
            <a:ext cx="3401568" cy="3712464"/>
          </a:xfrm>
          <a:noFill/>
        </p:spPr>
        <p:txBody>
          <a:bodyPr rtlCol="0"/>
          <a:lstStyle>
            <a:lvl1pPr>
              <a:defRPr>
                <a:solidFill>
                  <a:schemeClr val="tx1"/>
                </a:solidFill>
              </a:defRPr>
            </a:lvl1pPr>
          </a:lstStyle>
          <a:p>
            <a:pPr rtl="0"/>
            <a:endParaRPr lang="da-DK" noProof="0"/>
          </a:p>
        </p:txBody>
      </p:sp>
      <p:sp>
        <p:nvSpPr>
          <p:cNvPr id="18" name="Pladsholder til sidefod 7">
            <a:extLst>
              <a:ext uri="{FF2B5EF4-FFF2-40B4-BE49-F238E27FC236}">
                <a16:creationId xmlns:a16="http://schemas.microsoft.com/office/drawing/2014/main" id="{37667359-6B2F-4D7C-932B-CE6A0E91C8A0}"/>
              </a:ext>
            </a:extLst>
          </p:cNvPr>
          <p:cNvSpPr>
            <a:spLocks noGrp="1"/>
          </p:cNvSpPr>
          <p:nvPr>
            <p:ph type="ftr" sz="quarter" idx="11"/>
          </p:nvPr>
        </p:nvSpPr>
        <p:spPr>
          <a:xfrm>
            <a:off x="6858000" y="6356350"/>
            <a:ext cx="3448050" cy="365125"/>
          </a:xfrm>
        </p:spPr>
        <p:txBody>
          <a:bodyPr rtlCol="0"/>
          <a:lstStyle>
            <a:lvl1pPr algn="l">
              <a:defRPr>
                <a:solidFill>
                  <a:schemeClr val="tx1"/>
                </a:solidFill>
              </a:defRPr>
            </a:lvl1pPr>
          </a:lstStyle>
          <a:p>
            <a:r>
              <a:rPr lang="da-DK"/>
              <a:t>Titel på salgspræsentation</a:t>
            </a:r>
          </a:p>
        </p:txBody>
      </p:sp>
      <p:sp>
        <p:nvSpPr>
          <p:cNvPr id="23" name="Pladsholder til slidenummer 8">
            <a:extLst>
              <a:ext uri="{FF2B5EF4-FFF2-40B4-BE49-F238E27FC236}">
                <a16:creationId xmlns:a16="http://schemas.microsoft.com/office/drawing/2014/main" id="{C69C9BA9-6130-4098-A0A6-E1A00A3B6BFF}"/>
              </a:ext>
            </a:extLst>
          </p:cNvPr>
          <p:cNvSpPr>
            <a:spLocks noGrp="1"/>
          </p:cNvSpPr>
          <p:nvPr>
            <p:ph type="sldNum" sz="quarter" idx="12"/>
          </p:nvPr>
        </p:nvSpPr>
        <p:spPr>
          <a:xfrm>
            <a:off x="10423398" y="6356350"/>
            <a:ext cx="914400" cy="365125"/>
          </a:xfrm>
        </p:spPr>
        <p:txBody>
          <a:bodyPr rtlCol="0"/>
          <a:lstStyle>
            <a:lvl1pPr>
              <a:defRPr>
                <a:solidFill>
                  <a:schemeClr val="tx1"/>
                </a:solidFill>
              </a:defRPr>
            </a:lvl1pPr>
          </a:lstStyle>
          <a:p>
            <a:fld id="{B5CEABB6-07DC-46E8-9B57-56EC44A396E5}" type="slidenum">
              <a:rPr lang="da-DK" smtClean="0"/>
              <a:pPr/>
              <a:t>‹nr.›</a:t>
            </a:fld>
            <a:endParaRPr lang="da-DK"/>
          </a:p>
        </p:txBody>
      </p:sp>
      <p:sp>
        <p:nvSpPr>
          <p:cNvPr id="8" name="Pladsholder til tekst 7"/>
          <p:cNvSpPr>
            <a:spLocks noGrp="1"/>
          </p:cNvSpPr>
          <p:nvPr>
            <p:ph type="body" sz="quarter" idx="14"/>
          </p:nvPr>
        </p:nvSpPr>
        <p:spPr>
          <a:xfrm>
            <a:off x="709613" y="2378075"/>
            <a:ext cx="5040947" cy="4052888"/>
          </a:xfrm>
        </p:spPr>
        <p:txBody>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3903335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Problem &amp; oversig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6B487E6-6563-4EEC-A349-2257BBAFD4DD}"/>
              </a:ext>
              <a:ext uri="{C183D7F6-B498-43B3-948B-1728B52AA6E4}">
                <adec:decorative xmlns:adec="http://schemas.microsoft.com/office/drawing/2017/decorative" val="1"/>
              </a:ext>
            </a:extLst>
          </p:cNvPr>
          <p:cNvSpPr/>
          <p:nvPr userDrawn="1"/>
        </p:nvSpPr>
        <p:spPr>
          <a:xfrm>
            <a:off x="1" y="0"/>
            <a:ext cx="3051110" cy="6858000"/>
          </a:xfrm>
          <a:prstGeom prst="rect">
            <a:avLst/>
          </a:prstGeom>
          <a:solidFill>
            <a:srgbClr val="004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solidFill>
                <a:schemeClr val="tx1"/>
              </a:solidFill>
            </a:endParaRPr>
          </a:p>
        </p:txBody>
      </p:sp>
      <p:sp>
        <p:nvSpPr>
          <p:cNvPr id="2" name="Titel 1">
            <a:extLst>
              <a:ext uri="{FF2B5EF4-FFF2-40B4-BE49-F238E27FC236}">
                <a16:creationId xmlns:a16="http://schemas.microsoft.com/office/drawing/2014/main" id="{A1F8C642-49FB-4E16-A3A0-B2ACBEABFFD6}"/>
              </a:ext>
            </a:extLst>
          </p:cNvPr>
          <p:cNvSpPr>
            <a:spLocks noGrp="1"/>
          </p:cNvSpPr>
          <p:nvPr>
            <p:ph type="title" hasCustomPrompt="1"/>
          </p:nvPr>
        </p:nvSpPr>
        <p:spPr>
          <a:xfrm>
            <a:off x="6348334" y="1062164"/>
            <a:ext cx="5005466" cy="1325563"/>
          </a:xfrm>
        </p:spPr>
        <p:txBody>
          <a:bodyPr rtlCol="0"/>
          <a:lstStyle>
            <a:lvl1pPr>
              <a:defRPr>
                <a:solidFill>
                  <a:schemeClr val="tx1"/>
                </a:solidFill>
              </a:defRPr>
            </a:lvl1pPr>
          </a:lstStyle>
          <a:p>
            <a:pPr rtl="0"/>
            <a:r>
              <a:rPr lang="da-DK" noProof="0"/>
              <a:t>Klik for at redigere titeltypografier i master</a:t>
            </a:r>
          </a:p>
        </p:txBody>
      </p:sp>
      <p:sp>
        <p:nvSpPr>
          <p:cNvPr id="7" name="Pladsholder til billede 6">
            <a:extLst>
              <a:ext uri="{FF2B5EF4-FFF2-40B4-BE49-F238E27FC236}">
                <a16:creationId xmlns:a16="http://schemas.microsoft.com/office/drawing/2014/main" id="{EED971A8-4C6D-471D-A690-8CD666292205}"/>
              </a:ext>
            </a:extLst>
          </p:cNvPr>
          <p:cNvSpPr>
            <a:spLocks noGrp="1"/>
          </p:cNvSpPr>
          <p:nvPr>
            <p:ph type="pic" sz="quarter" idx="13"/>
          </p:nvPr>
        </p:nvSpPr>
        <p:spPr>
          <a:xfrm>
            <a:off x="861935" y="1143000"/>
            <a:ext cx="4953000" cy="4572000"/>
          </a:xfrm>
          <a:noFill/>
        </p:spPr>
        <p:txBody>
          <a:bodyPr rtlCol="0"/>
          <a:lstStyle>
            <a:lvl1pPr>
              <a:defRPr>
                <a:solidFill>
                  <a:schemeClr val="tx1"/>
                </a:solidFill>
              </a:defRPr>
            </a:lvl1pPr>
          </a:lstStyle>
          <a:p>
            <a:pPr rtl="0"/>
            <a:endParaRPr lang="da-DK" noProof="0"/>
          </a:p>
        </p:txBody>
      </p:sp>
      <p:sp>
        <p:nvSpPr>
          <p:cNvPr id="10" name="Pladsholder til tekst 9">
            <a:extLst>
              <a:ext uri="{FF2B5EF4-FFF2-40B4-BE49-F238E27FC236}">
                <a16:creationId xmlns:a16="http://schemas.microsoft.com/office/drawing/2014/main" id="{0ECB8E5B-4859-4892-A062-C831DA527F75}"/>
              </a:ext>
            </a:extLst>
          </p:cNvPr>
          <p:cNvSpPr>
            <a:spLocks noGrp="1"/>
          </p:cNvSpPr>
          <p:nvPr>
            <p:ph type="body" sz="quarter" idx="14" hasCustomPrompt="1"/>
          </p:nvPr>
        </p:nvSpPr>
        <p:spPr>
          <a:xfrm>
            <a:off x="6376988" y="2555875"/>
            <a:ext cx="4953000" cy="3159125"/>
          </a:xfrm>
        </p:spPr>
        <p:txBody>
          <a:bodyPr rtlCol="0">
            <a:normAutofit/>
          </a:bodyPr>
          <a:lstStyle>
            <a:lvl1pPr marL="0" indent="0">
              <a:lnSpc>
                <a:spcPct val="150000"/>
              </a:lnSpc>
              <a:spcBef>
                <a:spcPts val="0"/>
              </a:spcBef>
              <a:buNone/>
              <a:defRPr sz="2000">
                <a:solidFill>
                  <a:schemeClr val="tx1"/>
                </a:solidFill>
                <a:latin typeface="+mj-lt"/>
              </a:defRPr>
            </a:lvl1pPr>
            <a:lvl2pPr marL="457200" indent="0">
              <a:lnSpc>
                <a:spcPct val="150000"/>
              </a:lnSpc>
              <a:spcBef>
                <a:spcPts val="0"/>
              </a:spcBef>
              <a:buNone/>
              <a:defRPr sz="2000">
                <a:solidFill>
                  <a:schemeClr val="tx1"/>
                </a:solidFill>
                <a:latin typeface="+mj-lt"/>
              </a:defRPr>
            </a:lvl2pPr>
            <a:lvl3pPr marL="914400" indent="0">
              <a:lnSpc>
                <a:spcPct val="150000"/>
              </a:lnSpc>
              <a:spcBef>
                <a:spcPts val="0"/>
              </a:spcBef>
              <a:buNone/>
              <a:defRPr sz="2000">
                <a:solidFill>
                  <a:schemeClr val="tx1"/>
                </a:solidFill>
                <a:latin typeface="+mj-lt"/>
              </a:defRPr>
            </a:lvl3pPr>
            <a:lvl4pPr marL="1371600" indent="0">
              <a:lnSpc>
                <a:spcPct val="150000"/>
              </a:lnSpc>
              <a:spcBef>
                <a:spcPts val="0"/>
              </a:spcBef>
              <a:buNone/>
              <a:defRPr sz="2000">
                <a:solidFill>
                  <a:schemeClr val="tx1"/>
                </a:solidFill>
                <a:latin typeface="+mj-lt"/>
              </a:defRPr>
            </a:lvl4pPr>
            <a:lvl5pPr marL="1828800" indent="0">
              <a:lnSpc>
                <a:spcPct val="150000"/>
              </a:lnSpc>
              <a:spcBef>
                <a:spcPts val="0"/>
              </a:spcBef>
              <a:buNone/>
              <a:defRPr sz="2000">
                <a:solidFill>
                  <a:schemeClr val="tx1"/>
                </a:solidFill>
                <a:latin typeface="+mj-lt"/>
              </a:defRPr>
            </a:lvl5pPr>
          </a:lstStyle>
          <a:p>
            <a:pPr lvl="0" rtl="0"/>
            <a:r>
              <a:rPr lang="da-DK" noProof="0"/>
              <a:t>Klik for at redigere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3" name="Pladsholder til dato 2">
            <a:extLst>
              <a:ext uri="{FF2B5EF4-FFF2-40B4-BE49-F238E27FC236}">
                <a16:creationId xmlns:a16="http://schemas.microsoft.com/office/drawing/2014/main" id="{9CAF00A3-1058-4FA9-A985-03711701054C}"/>
              </a:ext>
            </a:extLst>
          </p:cNvPr>
          <p:cNvSpPr>
            <a:spLocks noGrp="1"/>
          </p:cNvSpPr>
          <p:nvPr>
            <p:ph type="dt" sz="half" idx="10"/>
          </p:nvPr>
        </p:nvSpPr>
        <p:spPr/>
        <p:txBody>
          <a:bodyPr rtlCol="0"/>
          <a:lstStyle>
            <a:lvl1pPr>
              <a:defRPr>
                <a:solidFill>
                  <a:schemeClr val="tx1"/>
                </a:solidFill>
              </a:defRPr>
            </a:lvl1pPr>
          </a:lstStyle>
          <a:p>
            <a:r>
              <a:rPr lang="da-DK"/>
              <a:t>20XX</a:t>
            </a:r>
          </a:p>
        </p:txBody>
      </p:sp>
      <p:sp>
        <p:nvSpPr>
          <p:cNvPr id="4" name="Pladsholder til sidefod 3">
            <a:extLst>
              <a:ext uri="{FF2B5EF4-FFF2-40B4-BE49-F238E27FC236}">
                <a16:creationId xmlns:a16="http://schemas.microsoft.com/office/drawing/2014/main" id="{A00F60BE-20E1-40C5-85E7-AEAABD0C0DE6}"/>
              </a:ext>
            </a:extLst>
          </p:cNvPr>
          <p:cNvSpPr>
            <a:spLocks noGrp="1"/>
          </p:cNvSpPr>
          <p:nvPr>
            <p:ph type="ftr" sz="quarter" idx="11"/>
          </p:nvPr>
        </p:nvSpPr>
        <p:spPr/>
        <p:txBody>
          <a:bodyPr rtlCol="0"/>
          <a:lstStyle>
            <a:lvl1pPr>
              <a:defRPr>
                <a:solidFill>
                  <a:schemeClr val="tx1"/>
                </a:solidFill>
              </a:defRPr>
            </a:lvl1pPr>
          </a:lstStyle>
          <a:p>
            <a:r>
              <a:rPr lang="da-DK"/>
              <a:t>Titel på salgspræsentation</a:t>
            </a:r>
          </a:p>
        </p:txBody>
      </p:sp>
      <p:sp>
        <p:nvSpPr>
          <p:cNvPr id="5" name="Pladsholder til slidenummer 4">
            <a:extLst>
              <a:ext uri="{FF2B5EF4-FFF2-40B4-BE49-F238E27FC236}">
                <a16:creationId xmlns:a16="http://schemas.microsoft.com/office/drawing/2014/main" id="{05DC939B-94C9-4FF9-B0C8-1149DEFA6CF8}"/>
              </a:ext>
            </a:extLst>
          </p:cNvPr>
          <p:cNvSpPr>
            <a:spLocks noGrp="1"/>
          </p:cNvSpPr>
          <p:nvPr>
            <p:ph type="sldNum" sz="quarter" idx="12"/>
          </p:nvPr>
        </p:nvSpPr>
        <p:spPr/>
        <p:txBody>
          <a:bodyPr rtlCol="0"/>
          <a:lstStyle>
            <a:lvl1pPr>
              <a:defRPr>
                <a:solidFill>
                  <a:schemeClr val="tx1"/>
                </a:solidFill>
              </a:defRPr>
            </a:lvl1pPr>
          </a:lstStyle>
          <a:p>
            <a:fld id="{B5CEABB6-07DC-46E8-9B57-56EC44A396E5}" type="slidenum">
              <a:rPr lang="da-DK" smtClean="0"/>
              <a:pPr/>
              <a:t>‹nr.›</a:t>
            </a:fld>
            <a:endParaRPr lang="da-DK"/>
          </a:p>
        </p:txBody>
      </p:sp>
    </p:spTree>
    <p:extLst>
      <p:ext uri="{BB962C8B-B14F-4D97-AF65-F5344CB8AC3E}">
        <p14:creationId xmlns:p14="http://schemas.microsoft.com/office/powerpoint/2010/main" val="1184708755"/>
      </p:ext>
    </p:extLst>
  </p:cSld>
  <p:clrMapOvr>
    <a:masterClrMapping/>
  </p:clrMapOvr>
  <p:extLst>
    <p:ext uri="{DCECCB84-F9BA-43D5-87BE-67443E8EF086}">
      <p15:sldGuideLst xmlns:p15="http://schemas.microsoft.com/office/powerpoint/2012/main">
        <p15:guide id="1" pos="3840">
          <p15:clr>
            <a:srgbClr val="FBAE40"/>
          </p15:clr>
        </p15:guide>
        <p15:guide id="2" pos="52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ktionsskift">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87C02F5D-0AFB-480B-A152-5FC08DB4DCD7}"/>
              </a:ext>
            </a:extLst>
          </p:cNvPr>
          <p:cNvSpPr>
            <a:spLocks noGrp="1"/>
          </p:cNvSpPr>
          <p:nvPr>
            <p:ph type="pic" sz="quarter" idx="13"/>
          </p:nvPr>
        </p:nvSpPr>
        <p:spPr>
          <a:xfrm>
            <a:off x="458724" y="457200"/>
            <a:ext cx="11274552" cy="5943600"/>
          </a:xfrm>
          <a:noFill/>
        </p:spPr>
        <p:txBody>
          <a:bodyPr rtlCol="0"/>
          <a:lstStyle/>
          <a:p>
            <a:pPr rtl="0"/>
            <a:endParaRPr lang="da-DK" noProof="0"/>
          </a:p>
        </p:txBody>
      </p:sp>
      <p:sp>
        <p:nvSpPr>
          <p:cNvPr id="2" name="Titel 1">
            <a:extLst>
              <a:ext uri="{FF2B5EF4-FFF2-40B4-BE49-F238E27FC236}">
                <a16:creationId xmlns:a16="http://schemas.microsoft.com/office/drawing/2014/main" id="{9DE3D039-0A18-4031-8A63-D83666B066F6}"/>
              </a:ext>
            </a:extLst>
          </p:cNvPr>
          <p:cNvSpPr>
            <a:spLocks noGrp="1"/>
          </p:cNvSpPr>
          <p:nvPr>
            <p:ph type="title" hasCustomPrompt="1"/>
          </p:nvPr>
        </p:nvSpPr>
        <p:spPr>
          <a:xfrm>
            <a:off x="3051112" y="3513220"/>
            <a:ext cx="8682164" cy="1828799"/>
          </a:xfrm>
          <a:solidFill>
            <a:srgbClr val="004558">
              <a:alpha val="87000"/>
            </a:srgbClr>
          </a:solidFill>
        </p:spPr>
        <p:txBody>
          <a:bodyPr lIns="1371600" tIns="0" bIns="0" rtlCol="0" anchor="ctr">
            <a:noAutofit/>
          </a:bodyPr>
          <a:lstStyle>
            <a:lvl1pPr algn="ctr">
              <a:defRPr sz="5400">
                <a:solidFill>
                  <a:schemeClr val="bg1"/>
                </a:solidFill>
              </a:defRPr>
            </a:lvl1pPr>
          </a:lstStyle>
          <a:p>
            <a:pPr rtl="0"/>
            <a:r>
              <a:rPr lang="da-DK" noProof="0"/>
              <a:t>Klik for at tilføje titel</a:t>
            </a:r>
          </a:p>
        </p:txBody>
      </p:sp>
    </p:spTree>
    <p:extLst>
      <p:ext uri="{BB962C8B-B14F-4D97-AF65-F5344CB8AC3E}">
        <p14:creationId xmlns:p14="http://schemas.microsoft.com/office/powerpoint/2010/main" val="3977636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3000"/>
                <a:satMod val="150000"/>
                <a:shade val="98000"/>
                <a:lumMod val="102000"/>
              </a:schemeClr>
            </a:gs>
            <a:gs pos="20000">
              <a:schemeClr val="bg1">
                <a:tint val="98000"/>
                <a:satMod val="130000"/>
                <a:shade val="90000"/>
                <a:lumMod val="103000"/>
              </a:schemeClr>
            </a:gs>
            <a:gs pos="100000">
              <a:srgbClr val="EAEAEA"/>
            </a:gs>
          </a:gsLst>
          <a:lin ang="5400000" scaled="0"/>
          <a:tileRect/>
        </a:grad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r">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r>
              <a:rPr lang="da-DK"/>
              <a:t>www.videnscenterportalen.dk/vfv </a:t>
            </a:r>
          </a:p>
          <a:p>
            <a:r>
              <a:rPr lang="da-DK"/>
              <a:t>www.videnscenterportalen.dk/vtoe</a:t>
            </a:r>
          </a:p>
        </p:txBody>
      </p:sp>
      <p:sp>
        <p:nvSpPr>
          <p:cNvPr id="7" name="Pladsholder til slidenummer 6"/>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F84D05B6-E348-4D30-ACF4-CFBFED177842}" type="slidenum">
              <a:rPr lang="da-DK" smtClean="0"/>
              <a:pPr/>
              <a:t>‹nr.›</a:t>
            </a:fld>
            <a:endParaRPr lang="da-DK"/>
          </a:p>
        </p:txBody>
      </p:sp>
      <p:sp>
        <p:nvSpPr>
          <p:cNvPr id="8" name="Pladsholder til dato 7"/>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stStyle>
          <a:p>
            <a:fld id="{5E6C0508-D40D-4AC2-B6CD-6ECB66058267}" type="datetimeFigureOut">
              <a:rPr lang="da-DK" smtClean="0"/>
              <a:pPr/>
              <a:t>25-10-2024</a:t>
            </a:fld>
            <a:endParaRPr lang="da-DK"/>
          </a:p>
        </p:txBody>
      </p:sp>
      <p:pic>
        <p:nvPicPr>
          <p:cNvPr id="6" name="Billede 5"/>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676396" y="6225252"/>
            <a:ext cx="2749155" cy="490109"/>
          </a:xfrm>
          <a:prstGeom prst="rect">
            <a:avLst/>
          </a:prstGeom>
        </p:spPr>
      </p:pic>
    </p:spTree>
    <p:extLst>
      <p:ext uri="{BB962C8B-B14F-4D97-AF65-F5344CB8AC3E}">
        <p14:creationId xmlns:p14="http://schemas.microsoft.com/office/powerpoint/2010/main" val="469623274"/>
      </p:ext>
    </p:extLst>
  </p:cSld>
  <p:clrMap bg1="lt1" tx1="dk1" bg2="lt2" tx2="dk2" accent1="accent1" accent2="accent2" accent3="accent3" accent4="accent4" accent5="accent5" accent6="accent6" hlink="hlink" folHlink="folHlink"/>
  <p:sldLayoutIdLst>
    <p:sldLayoutId id="2147483651" r:id="rId1"/>
    <p:sldLayoutId id="2147483694" r:id="rId2"/>
    <p:sldLayoutId id="2147483649" r:id="rId3"/>
    <p:sldLayoutId id="2147483672" r:id="rId4"/>
    <p:sldLayoutId id="2147483689" r:id="rId5"/>
    <p:sldLayoutId id="2147483690" r:id="rId6"/>
    <p:sldLayoutId id="2147483691" r:id="rId7"/>
    <p:sldLayoutId id="2147483692" r:id="rId8"/>
    <p:sldLayoutId id="2147483693" r:id="rId9"/>
    <p:sldLayoutId id="2147483673" r:id="rId10"/>
    <p:sldLayoutId id="2147483674" r:id="rId11"/>
    <p:sldLayoutId id="2147483695" r:id="rId12"/>
    <p:sldLayoutId id="2147483684" r:id="rId13"/>
    <p:sldLayoutId id="2147483685" r:id="rId14"/>
    <p:sldLayoutId id="2147483687" r:id="rId15"/>
    <p:sldLayoutId id="2147483679" r:id="rId16"/>
    <p:sldLayoutId id="2147483680" r:id="rId17"/>
    <p:sldLayoutId id="2147483682" r:id="rId18"/>
    <p:sldLayoutId id="2147483688" r:id="rId19"/>
    <p:sldLayoutId id="2147483650" r:id="rId20"/>
    <p:sldLayoutId id="2147483652" r:id="rId21"/>
    <p:sldLayoutId id="2147483656" r:id="rId22"/>
    <p:sldLayoutId id="2147483681" r:id="rId23"/>
    <p:sldLayoutId id="2147483675" r:id="rId24"/>
    <p:sldLayoutId id="2147483683" r:id="rId25"/>
  </p:sldLayoutIdLst>
  <p:txStyles>
    <p:titleStyle>
      <a:lvl1pPr algn="l" defTabSz="914400" rtl="0" eaLnBrk="1" latinLnBrk="0" hangingPunct="1">
        <a:lnSpc>
          <a:spcPct val="90000"/>
        </a:lnSpc>
        <a:spcBef>
          <a:spcPct val="0"/>
        </a:spcBef>
        <a:buNone/>
        <a:defRPr sz="4400" kern="1200">
          <a:solidFill>
            <a:schemeClr val="tx1"/>
          </a:solidFill>
          <a:latin typeface="Malgun Gothic" panose="020B0503020000020004" pitchFamily="34" charset="-127"/>
          <a:ea typeface="Malgun Gothic" panose="020B0503020000020004" pitchFamily="34" charset="-12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algun Gothic Semilight" panose="020B0502040204020203" pitchFamily="34" charset="-128"/>
          <a:ea typeface="Malgun Gothic Semilight" panose="020B0502040204020203" pitchFamily="34" charset="-128"/>
          <a:cs typeface="Malgun Gothic Semilight" panose="020B0502040204020203"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3.xml"/><Relationship Id="rId1" Type="http://schemas.openxmlformats.org/officeDocument/2006/relationships/tags" Target="../tags/tag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hyperlink" Target="https://ungdomsbyen.dk/wp-content/uploads/2019/06/uddannet-til-baeredygtighed-en-ny-fortaelling-om-erhvervsuddannelser.pdf" TargetMode="External"/><Relationship Id="rId3" Type="http://schemas.openxmlformats.org/officeDocument/2006/relationships/hyperlink" Target="https://www.ucviden.dk/ws/portalfiles/portal/190570543/Forskningsrapport_Elevengagerende_Klimaundervisning_og_-opl_ring_NCE_2024_2_.pdf" TargetMode="External"/><Relationship Id="rId7" Type="http://schemas.openxmlformats.org/officeDocument/2006/relationships/hyperlink" Target="https://www.information.dk/indland/2021/09/baeredygtighedspsykolog-skyld-skam-nok-fyldt-lidt-klimadebatten"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videnscenterportalen.dk/ciu/2024/03/07/eud-redder-klimaet/" TargetMode="External"/><Relationship Id="rId5" Type="http://schemas.openxmlformats.org/officeDocument/2006/relationships/hyperlink" Target="file:///C:\Users\anos\OneDrive%20-%20SOSU%20Nord\Kia%20Raadsh&#195;&#184;j%20Hoffgaard\B&#195;&#166;redygtighed%20i%20undervisningen\Viden%20om%20b&#195;&#166;redygtighed\Kompetent%20til%20b&#195;&#166;redygtighedIII%202023.pdf" TargetMode="External"/><Relationship Id="rId10" Type="http://schemas.openxmlformats.org/officeDocument/2006/relationships/hyperlink" Target="https://www.cfbh.rm.dk/" TargetMode="External"/><Relationship Id="rId4" Type="http://schemas.openxmlformats.org/officeDocument/2006/relationships/hyperlink" Target="https://www.fremskridtviskaber.dk/" TargetMode="External"/><Relationship Id="rId9" Type="http://schemas.openxmlformats.org/officeDocument/2006/relationships/hyperlink" Target="https://ungdomsbyen.dk/wp-content/uploads/2019/05/uddannet-til-baeredygtighed-pixi-version.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D99C41B-F204-20DF-D884-0EC52B89F7C2}"/>
              </a:ext>
            </a:extLst>
          </p:cNvPr>
          <p:cNvSpPr>
            <a:spLocks noGrp="1"/>
          </p:cNvSpPr>
          <p:nvPr>
            <p:ph type="title"/>
          </p:nvPr>
        </p:nvSpPr>
        <p:spPr>
          <a:xfrm>
            <a:off x="520164" y="2263458"/>
            <a:ext cx="3518436" cy="1829435"/>
          </a:xfrm>
        </p:spPr>
        <p:txBody>
          <a:bodyPr anchor="ctr">
            <a:normAutofit/>
          </a:bodyPr>
          <a:lstStyle/>
          <a:p>
            <a:r>
              <a:rPr lang="da-DK" sz="3700"/>
              <a:t>Bæredygtighed i uddannelsen</a:t>
            </a:r>
          </a:p>
        </p:txBody>
      </p:sp>
      <p:sp>
        <p:nvSpPr>
          <p:cNvPr id="2" name="Pladsholder til tekst 1">
            <a:extLst>
              <a:ext uri="{FF2B5EF4-FFF2-40B4-BE49-F238E27FC236}">
                <a16:creationId xmlns:a16="http://schemas.microsoft.com/office/drawing/2014/main" id="{EFFD06F3-62D3-2EAE-7B24-C5CBFE047F91}"/>
              </a:ext>
            </a:extLst>
          </p:cNvPr>
          <p:cNvSpPr>
            <a:spLocks noGrp="1"/>
          </p:cNvSpPr>
          <p:nvPr>
            <p:ph type="body" sz="quarter" idx="14"/>
          </p:nvPr>
        </p:nvSpPr>
        <p:spPr>
          <a:xfrm>
            <a:off x="5029200" y="701039"/>
            <a:ext cx="6642636" cy="5423313"/>
          </a:xfrm>
        </p:spPr>
        <p:txBody>
          <a:bodyPr>
            <a:normAutofit fontScale="92500" lnSpcReduction="20000"/>
          </a:bodyPr>
          <a:lstStyle/>
          <a:p>
            <a:pPr marL="0" indent="0">
              <a:buNone/>
            </a:pPr>
            <a:r>
              <a:rPr lang="da-DK" b="1" dirty="0"/>
              <a:t>Del 1</a:t>
            </a:r>
          </a:p>
          <a:p>
            <a:r>
              <a:rPr lang="da-DK" dirty="0"/>
              <a:t>Hvorfor bæredygtighed i undervisningen?</a:t>
            </a:r>
          </a:p>
          <a:p>
            <a:r>
              <a:rPr lang="da-DK" dirty="0"/>
              <a:t>Det brede bæredygtighedsbegreb</a:t>
            </a:r>
          </a:p>
          <a:p>
            <a:r>
              <a:rPr lang="da-DK" dirty="0"/>
              <a:t>Bæredygtig dannelse</a:t>
            </a:r>
          </a:p>
          <a:p>
            <a:pPr lvl="1"/>
            <a:r>
              <a:rPr lang="da-DK" dirty="0"/>
              <a:t>Handlekompetencer ift. bæredygtighed</a:t>
            </a:r>
          </a:p>
          <a:p>
            <a:r>
              <a:rPr lang="da-DK" dirty="0"/>
              <a:t>Et bæredygtigt mindset</a:t>
            </a:r>
          </a:p>
          <a:p>
            <a:r>
              <a:rPr lang="da-DK" dirty="0"/>
              <a:t>Indre bæredygtighed – Væredygtighed – Bæredygtig trivsel</a:t>
            </a:r>
          </a:p>
          <a:p>
            <a:endParaRPr lang="da-DK" dirty="0"/>
          </a:p>
          <a:p>
            <a:pPr marL="0" indent="0">
              <a:buNone/>
            </a:pPr>
            <a:r>
              <a:rPr lang="da-DK" b="1" dirty="0"/>
              <a:t>Del 2</a:t>
            </a:r>
          </a:p>
          <a:p>
            <a:r>
              <a:rPr lang="da-DK" dirty="0"/>
              <a:t>Integration af bæredygtighed i undervisningen </a:t>
            </a:r>
          </a:p>
          <a:p>
            <a:pPr lvl="1"/>
            <a:r>
              <a:rPr lang="da-DK" dirty="0"/>
              <a:t>Bæredygtighedspsykologi</a:t>
            </a:r>
          </a:p>
          <a:p>
            <a:pPr lvl="1"/>
            <a:r>
              <a:rPr lang="da-DK" dirty="0"/>
              <a:t>Opmærksomhedspunkter</a:t>
            </a:r>
          </a:p>
          <a:p>
            <a:pPr lvl="1"/>
            <a:r>
              <a:rPr lang="da-DK" dirty="0"/>
              <a:t>Redskaber til arbejdet med bæredygtighed</a:t>
            </a:r>
          </a:p>
          <a:p>
            <a:endParaRPr lang="da-DK" dirty="0"/>
          </a:p>
        </p:txBody>
      </p:sp>
    </p:spTree>
    <p:extLst>
      <p:ext uri="{BB962C8B-B14F-4D97-AF65-F5344CB8AC3E}">
        <p14:creationId xmlns:p14="http://schemas.microsoft.com/office/powerpoint/2010/main" val="2835790456"/>
      </p:ext>
    </p:extLst>
  </p:cSld>
  <p:clrMapOvr>
    <a:masterClrMapping/>
  </p:clrMapOvr>
  <mc:AlternateContent xmlns:mc="http://schemas.openxmlformats.org/markup-compatibility/2006" xmlns:p14="http://schemas.microsoft.com/office/powerpoint/2010/main">
    <mc:Choice Requires="p14">
      <p:transition spd="slow" p14:dur="2000" advTm="16510"/>
    </mc:Choice>
    <mc:Fallback xmlns="">
      <p:transition spd="slow" advTm="1651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801412-2605-A291-7511-6FB604EC9D69}"/>
              </a:ext>
            </a:extLst>
          </p:cNvPr>
          <p:cNvSpPr>
            <a:spLocks noGrp="1"/>
          </p:cNvSpPr>
          <p:nvPr>
            <p:ph type="title"/>
          </p:nvPr>
        </p:nvSpPr>
        <p:spPr>
          <a:xfrm>
            <a:off x="808638" y="386930"/>
            <a:ext cx="9236700" cy="1188950"/>
          </a:xfrm>
        </p:spPr>
        <p:txBody>
          <a:bodyPr anchor="b">
            <a:normAutofit/>
          </a:bodyPr>
          <a:lstStyle/>
          <a:p>
            <a:r>
              <a:rPr lang="da-DK" sz="5400"/>
              <a:t>Husk dialogen</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44C6AACD-ADB0-32E6-33D9-39B806E3192B}"/>
              </a:ext>
            </a:extLst>
          </p:cNvPr>
          <p:cNvSpPr>
            <a:spLocks noGrp="1"/>
          </p:cNvSpPr>
          <p:nvPr>
            <p:ph idx="1"/>
          </p:nvPr>
        </p:nvSpPr>
        <p:spPr>
          <a:xfrm>
            <a:off x="793660" y="2599509"/>
            <a:ext cx="10143668" cy="3435531"/>
          </a:xfrm>
        </p:spPr>
        <p:txBody>
          <a:bodyPr anchor="ctr">
            <a:normAutofit fontScale="92500"/>
          </a:bodyPr>
          <a:lstStyle/>
          <a:p>
            <a:r>
              <a:rPr lang="da-DK" sz="2000" dirty="0"/>
              <a:t>Mange unge føler sig ladt alene med de følelser, de går med ift. klimakrisen</a:t>
            </a:r>
          </a:p>
          <a:p>
            <a:r>
              <a:rPr lang="da-DK" sz="2000" dirty="0"/>
              <a:t>Vi er usikre og mangler sprog og villighed til at tale om bekymringerne -&gt; ”tavshedsspiraler”</a:t>
            </a:r>
          </a:p>
          <a:p>
            <a:r>
              <a:rPr lang="da-DK" sz="2000" dirty="0"/>
              <a:t>Behov for samtaler - at sætte ord på vores bekymringer for fremtiden, så man ikke føler sig alene med sine bekymringer </a:t>
            </a:r>
          </a:p>
          <a:p>
            <a:pPr lvl="1"/>
            <a:r>
              <a:rPr lang="da-DK" sz="2000" dirty="0"/>
              <a:t>Kan være med til at lirke os ud af handlingslammelse og skabe engagement</a:t>
            </a:r>
          </a:p>
          <a:p>
            <a:pPr lvl="1"/>
            <a:r>
              <a:rPr lang="da-DK" sz="2000" dirty="0"/>
              <a:t>Kan modvirke oplevelsen af klimaubehag</a:t>
            </a:r>
          </a:p>
          <a:p>
            <a:r>
              <a:rPr lang="da-DK" sz="2000" dirty="0"/>
              <a:t>Samtaler om klimakrisen giver os mulighed for at spejle os i hinanden</a:t>
            </a:r>
          </a:p>
          <a:p>
            <a:r>
              <a:rPr lang="da-DK" sz="2000" dirty="0"/>
              <a:t>Hvis man får erfaringer med at mestre noget, nærer det selvtilliden og giver tro på, at ens handlinger nytter, og at man kan gøre en forskel (self-efficacy)</a:t>
            </a:r>
          </a:p>
          <a:p>
            <a:pPr marL="0" indent="0">
              <a:buNone/>
            </a:pPr>
            <a:r>
              <a:rPr lang="da-DK" sz="1800" dirty="0">
                <a:solidFill>
                  <a:schemeClr val="tx2"/>
                </a:solidFill>
              </a:rPr>
              <a:t>Kilde: Solveig Roepstorff: </a:t>
            </a:r>
            <a:r>
              <a:rPr lang="da-DK" sz="1800" i="1" dirty="0">
                <a:solidFill>
                  <a:schemeClr val="tx2"/>
                </a:solidFill>
              </a:rPr>
              <a:t>”Klimapsykologi”</a:t>
            </a:r>
          </a:p>
          <a:p>
            <a:pPr marL="0" indent="0">
              <a:buNone/>
            </a:pPr>
            <a:endParaRPr lang="da-DK" sz="1700" dirty="0"/>
          </a:p>
        </p:txBody>
      </p:sp>
    </p:spTree>
    <p:extLst>
      <p:ext uri="{BB962C8B-B14F-4D97-AF65-F5344CB8AC3E}">
        <p14:creationId xmlns:p14="http://schemas.microsoft.com/office/powerpoint/2010/main" val="3611208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801412-2605-A291-7511-6FB604EC9D69}"/>
              </a:ext>
            </a:extLst>
          </p:cNvPr>
          <p:cNvSpPr>
            <a:spLocks noGrp="1"/>
          </p:cNvSpPr>
          <p:nvPr>
            <p:ph type="title"/>
          </p:nvPr>
        </p:nvSpPr>
        <p:spPr>
          <a:xfrm>
            <a:off x="808638" y="386930"/>
            <a:ext cx="9236700" cy="1188950"/>
          </a:xfrm>
        </p:spPr>
        <p:txBody>
          <a:bodyPr anchor="b">
            <a:normAutofit/>
          </a:bodyPr>
          <a:lstStyle/>
          <a:p>
            <a:r>
              <a:rPr lang="da-DK" sz="5400" dirty="0"/>
              <a:t>Kollektiv self-efficacy</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44C6AACD-ADB0-32E6-33D9-39B806E3192B}"/>
              </a:ext>
            </a:extLst>
          </p:cNvPr>
          <p:cNvSpPr>
            <a:spLocks noGrp="1"/>
          </p:cNvSpPr>
          <p:nvPr>
            <p:ph idx="1"/>
          </p:nvPr>
        </p:nvSpPr>
        <p:spPr>
          <a:xfrm>
            <a:off x="793660" y="2599509"/>
            <a:ext cx="10143668" cy="3435531"/>
          </a:xfrm>
        </p:spPr>
        <p:txBody>
          <a:bodyPr anchor="ctr">
            <a:normAutofit/>
          </a:bodyPr>
          <a:lstStyle/>
          <a:p>
            <a:r>
              <a:rPr lang="da-DK" dirty="0">
                <a:solidFill>
                  <a:schemeClr val="tx2"/>
                </a:solidFill>
              </a:rPr>
              <a:t>Kollektiv self-efficacy kan bidrage til at bekæmpe handlingslammelse og afmagtsfølelse </a:t>
            </a:r>
          </a:p>
          <a:p>
            <a:pPr lvl="1"/>
            <a:r>
              <a:rPr lang="da-DK" dirty="0">
                <a:solidFill>
                  <a:schemeClr val="tx2"/>
                </a:solidFill>
              </a:rPr>
              <a:t>Vores tro på, at vi sammen kan gøre en forskel, motiverer os til at handle</a:t>
            </a:r>
          </a:p>
          <a:p>
            <a:pPr lvl="1"/>
            <a:r>
              <a:rPr lang="da-DK" dirty="0">
                <a:solidFill>
                  <a:schemeClr val="tx2"/>
                </a:solidFill>
              </a:rPr>
              <a:t>At opstille små, konkrete mål og at gøre noget sammen nærer følelsen af kollektiv self-efficacy</a:t>
            </a:r>
          </a:p>
          <a:p>
            <a:pPr lvl="1"/>
            <a:r>
              <a:rPr lang="da-DK" dirty="0">
                <a:solidFill>
                  <a:schemeClr val="tx2"/>
                </a:solidFill>
              </a:rPr>
              <a:t>At handle i fællesskab giver håb, følelse af meningsfuldhed og energi</a:t>
            </a:r>
          </a:p>
          <a:p>
            <a:pPr marL="0" indent="0">
              <a:buNone/>
            </a:pPr>
            <a:r>
              <a:rPr lang="da-DK" sz="1800" dirty="0">
                <a:solidFill>
                  <a:schemeClr val="tx2"/>
                </a:solidFill>
              </a:rPr>
              <a:t>Kilde: Solveig Roepstorff: </a:t>
            </a:r>
            <a:r>
              <a:rPr lang="da-DK" sz="1800" i="1" dirty="0">
                <a:solidFill>
                  <a:schemeClr val="tx2"/>
                </a:solidFill>
              </a:rPr>
              <a:t>”Klimapsykologi”</a:t>
            </a:r>
          </a:p>
          <a:p>
            <a:pPr marL="0" indent="0">
              <a:buNone/>
            </a:pPr>
            <a:endParaRPr lang="da-DK" sz="2000" dirty="0"/>
          </a:p>
        </p:txBody>
      </p:sp>
    </p:spTree>
    <p:extLst>
      <p:ext uri="{BB962C8B-B14F-4D97-AF65-F5344CB8AC3E}">
        <p14:creationId xmlns:p14="http://schemas.microsoft.com/office/powerpoint/2010/main" val="3319721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D801412-2605-A291-7511-6FB604EC9D69}"/>
              </a:ext>
            </a:extLst>
          </p:cNvPr>
          <p:cNvSpPr>
            <a:spLocks noGrp="1"/>
          </p:cNvSpPr>
          <p:nvPr>
            <p:ph type="title"/>
          </p:nvPr>
        </p:nvSpPr>
        <p:spPr>
          <a:xfrm>
            <a:off x="808638" y="386930"/>
            <a:ext cx="9236700" cy="1188950"/>
          </a:xfrm>
        </p:spPr>
        <p:txBody>
          <a:bodyPr anchor="b">
            <a:normAutofit fontScale="90000"/>
          </a:bodyPr>
          <a:lstStyle/>
          <a:p>
            <a:r>
              <a:rPr lang="da-DK" sz="5400" dirty="0"/>
              <a:t>Engagement og meningsfuldhed</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44C6AACD-ADB0-32E6-33D9-39B806E3192B}"/>
              </a:ext>
            </a:extLst>
          </p:cNvPr>
          <p:cNvSpPr>
            <a:spLocks noGrp="1"/>
          </p:cNvSpPr>
          <p:nvPr>
            <p:ph idx="1"/>
          </p:nvPr>
        </p:nvSpPr>
        <p:spPr>
          <a:xfrm>
            <a:off x="793660" y="2599509"/>
            <a:ext cx="10143668" cy="3435531"/>
          </a:xfrm>
        </p:spPr>
        <p:txBody>
          <a:bodyPr anchor="ctr">
            <a:normAutofit/>
          </a:bodyPr>
          <a:lstStyle/>
          <a:p>
            <a:r>
              <a:rPr lang="da-DK" dirty="0">
                <a:solidFill>
                  <a:schemeClr val="tx2"/>
                </a:solidFill>
              </a:rPr>
              <a:t>Engagement bidrager med en oplevelse af meningsfuldhed og virker regulerende på klimaubehag </a:t>
            </a:r>
          </a:p>
          <a:p>
            <a:r>
              <a:rPr lang="da-DK" dirty="0">
                <a:solidFill>
                  <a:schemeClr val="tx2"/>
                </a:solidFill>
              </a:rPr>
              <a:t>Kollektiv resiliens </a:t>
            </a:r>
          </a:p>
          <a:p>
            <a:pPr lvl="1"/>
            <a:r>
              <a:rPr lang="da-DK" dirty="0">
                <a:solidFill>
                  <a:schemeClr val="tx2"/>
                </a:solidFill>
              </a:rPr>
              <a:t>Når vi forbinder os med andre i fællesskaber og handler sammen, bliver vi mere kapable til at handle og til at tilpasse os og håndtere de udfordringer, en verden i klimakrise byder på</a:t>
            </a:r>
          </a:p>
          <a:p>
            <a:pPr marL="0" indent="0">
              <a:buNone/>
            </a:pPr>
            <a:r>
              <a:rPr lang="da-DK" sz="2000" dirty="0">
                <a:solidFill>
                  <a:schemeClr val="tx2"/>
                </a:solidFill>
              </a:rPr>
              <a:t>Kilde: Solveig Roepstorff: </a:t>
            </a:r>
            <a:r>
              <a:rPr lang="da-DK" sz="2000" i="1" dirty="0">
                <a:solidFill>
                  <a:schemeClr val="tx2"/>
                </a:solidFill>
              </a:rPr>
              <a:t>”Klimapsykologi”</a:t>
            </a:r>
          </a:p>
          <a:p>
            <a:pPr marL="0" indent="0">
              <a:buNone/>
            </a:pPr>
            <a:endParaRPr lang="da-DK" sz="2000" dirty="0"/>
          </a:p>
        </p:txBody>
      </p:sp>
    </p:spTree>
    <p:extLst>
      <p:ext uri="{BB962C8B-B14F-4D97-AF65-F5344CB8AC3E}">
        <p14:creationId xmlns:p14="http://schemas.microsoft.com/office/powerpoint/2010/main" val="2828063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tekst, tegneserie, Animeret tegnefilm, illustration/afbildning&#10;&#10;Automatisk genereret beskrivelse">
            <a:extLst>
              <a:ext uri="{FF2B5EF4-FFF2-40B4-BE49-F238E27FC236}">
                <a16:creationId xmlns:a16="http://schemas.microsoft.com/office/drawing/2014/main" id="{19369103-38D1-4DE2-1926-4A128A3D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846211" cy="6858000"/>
          </a:xfrm>
          <a:prstGeom prst="rect">
            <a:avLst/>
          </a:prstGeom>
        </p:spPr>
      </p:pic>
      <p:sp>
        <p:nvSpPr>
          <p:cNvPr id="2" name="Pladsholder til indhold 2">
            <a:extLst>
              <a:ext uri="{FF2B5EF4-FFF2-40B4-BE49-F238E27FC236}">
                <a16:creationId xmlns:a16="http://schemas.microsoft.com/office/drawing/2014/main" id="{50C86367-BEE8-2C4F-21CA-F8EADF0B6394}"/>
              </a:ext>
            </a:extLst>
          </p:cNvPr>
          <p:cNvSpPr>
            <a:spLocks noGrp="1"/>
          </p:cNvSpPr>
          <p:nvPr>
            <p:ph idx="1"/>
          </p:nvPr>
        </p:nvSpPr>
        <p:spPr>
          <a:xfrm>
            <a:off x="5790343" y="1584666"/>
            <a:ext cx="6506029" cy="4304620"/>
          </a:xfrm>
        </p:spPr>
        <p:txBody>
          <a:bodyPr>
            <a:normAutofit lnSpcReduction="10000"/>
          </a:bodyPr>
          <a:lstStyle/>
          <a:p>
            <a:r>
              <a:rPr lang="da-DK" dirty="0"/>
              <a:t>Gå på opdagelse i læringsmål</a:t>
            </a:r>
          </a:p>
          <a:p>
            <a:pPr marL="0" indent="0">
              <a:buNone/>
            </a:pPr>
            <a:endParaRPr lang="da-DK" dirty="0"/>
          </a:p>
          <a:p>
            <a:r>
              <a:rPr lang="da-DK" dirty="0"/>
              <a:t>Hvor er der læringsmål, som er relevante for dimensionerne i bæredygtighed?</a:t>
            </a:r>
          </a:p>
          <a:p>
            <a:pPr marL="0" indent="0">
              <a:buNone/>
            </a:pPr>
            <a:endParaRPr lang="da-DK" dirty="0"/>
          </a:p>
          <a:p>
            <a:r>
              <a:rPr lang="da-DK" dirty="0"/>
              <a:t>Hvilken læring forventer vi af eleven ud fra målene?</a:t>
            </a:r>
          </a:p>
          <a:p>
            <a:endParaRPr lang="da-DK" dirty="0"/>
          </a:p>
          <a:p>
            <a:r>
              <a:rPr lang="da-DK" dirty="0"/>
              <a:t>Hvilken opgave kalder det på?</a:t>
            </a:r>
          </a:p>
        </p:txBody>
      </p:sp>
      <p:sp>
        <p:nvSpPr>
          <p:cNvPr id="3" name="Titel 1">
            <a:extLst>
              <a:ext uri="{FF2B5EF4-FFF2-40B4-BE49-F238E27FC236}">
                <a16:creationId xmlns:a16="http://schemas.microsoft.com/office/drawing/2014/main" id="{58661E71-A55A-F98C-8F69-E689B1FB2E91}"/>
              </a:ext>
            </a:extLst>
          </p:cNvPr>
          <p:cNvSpPr>
            <a:spLocks noGrp="1"/>
          </p:cNvSpPr>
          <p:nvPr>
            <p:ph type="title"/>
          </p:nvPr>
        </p:nvSpPr>
        <p:spPr>
          <a:xfrm>
            <a:off x="5383657" y="118545"/>
            <a:ext cx="6031787" cy="1325563"/>
          </a:xfrm>
        </p:spPr>
        <p:txBody>
          <a:bodyPr>
            <a:normAutofit/>
          </a:bodyPr>
          <a:lstStyle/>
          <a:p>
            <a:r>
              <a:rPr lang="da-DK" sz="3600" dirty="0"/>
              <a:t>Hvor hører bæredygtighed til i undervisningen?</a:t>
            </a:r>
          </a:p>
        </p:txBody>
      </p:sp>
    </p:spTree>
    <p:extLst>
      <p:ext uri="{BB962C8B-B14F-4D97-AF65-F5344CB8AC3E}">
        <p14:creationId xmlns:p14="http://schemas.microsoft.com/office/powerpoint/2010/main" val="357721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4E80175-642E-C51F-375E-A02E4D914D78}"/>
              </a:ext>
            </a:extLst>
          </p:cNvPr>
          <p:cNvSpPr>
            <a:spLocks noGrp="1"/>
          </p:cNvSpPr>
          <p:nvPr>
            <p:ph type="title"/>
          </p:nvPr>
        </p:nvSpPr>
        <p:spPr>
          <a:xfrm>
            <a:off x="838200" y="365125"/>
            <a:ext cx="5181600" cy="1325563"/>
          </a:xfrm>
        </p:spPr>
        <p:txBody>
          <a:bodyPr/>
          <a:lstStyle/>
          <a:p>
            <a:r>
              <a:rPr lang="da-DK" dirty="0"/>
              <a:t>Tjekliste</a:t>
            </a:r>
          </a:p>
        </p:txBody>
      </p:sp>
      <p:sp>
        <p:nvSpPr>
          <p:cNvPr id="8" name="Content Placeholder 1">
            <a:extLst>
              <a:ext uri="{FF2B5EF4-FFF2-40B4-BE49-F238E27FC236}">
                <a16:creationId xmlns:a16="http://schemas.microsoft.com/office/drawing/2014/main" id="{84E1AB04-A8AC-CB81-D289-B0E57924D1C8}"/>
              </a:ext>
            </a:extLst>
          </p:cNvPr>
          <p:cNvSpPr>
            <a:spLocks noGrp="1"/>
          </p:cNvSpPr>
          <p:nvPr>
            <p:ph sz="half" idx="1"/>
          </p:nvPr>
        </p:nvSpPr>
        <p:spPr>
          <a:xfrm>
            <a:off x="838200" y="1825624"/>
            <a:ext cx="5181600" cy="4468849"/>
          </a:xfrm>
        </p:spPr>
        <p:txBody>
          <a:bodyPr>
            <a:normAutofit/>
          </a:bodyPr>
          <a:lstStyle/>
          <a:p>
            <a:r>
              <a:rPr lang="da-DK" sz="1600" dirty="0"/>
              <a:t>Hjælper til at holde fokus på sammenhæng mellem læringsmål, opgaver og hvilken forandring, vi ønsker at se hos eleven</a:t>
            </a:r>
          </a:p>
          <a:p>
            <a:r>
              <a:rPr lang="da-DK" sz="1600" dirty="0"/>
              <a:t>Sporer dig som underviser ind på, hvilke dimensioner af bæredygtighed, du har med</a:t>
            </a:r>
          </a:p>
          <a:p>
            <a:r>
              <a:rPr lang="da-DK" sz="1600" dirty="0"/>
              <a:t>Kvalificerer opgaven, men også elevernes opgaveløsning i undervisningen</a:t>
            </a:r>
          </a:p>
          <a:p>
            <a:r>
              <a:rPr lang="da-DK" sz="1600" dirty="0"/>
              <a:t>Spørgsmål til vægtning sætter overvejelser i gang i forhold samspillet mellem dimensionerne i bæredygtighed</a:t>
            </a:r>
          </a:p>
          <a:p>
            <a:r>
              <a:rPr lang="da-DK" sz="1600" dirty="0"/>
              <a:t>Lignende spørgsmål kan også anvendes som elevernes selvevaluering.</a:t>
            </a:r>
          </a:p>
          <a:p>
            <a:r>
              <a:rPr lang="da-DK" sz="1600" dirty="0"/>
              <a:t>Arbejde med dilemmaer – for at få holdninger og gensidig holdningsbearbejdning frem – gøre eleverne i stand til at træffe egne beslutninger.</a:t>
            </a:r>
          </a:p>
          <a:p>
            <a:pPr marL="0" indent="0">
              <a:buNone/>
            </a:pPr>
            <a:endParaRPr lang="da-DK" sz="1300" dirty="0"/>
          </a:p>
          <a:p>
            <a:endParaRPr lang="en-US" sz="1300" dirty="0"/>
          </a:p>
          <a:p>
            <a:pPr marL="0" indent="0">
              <a:buNone/>
            </a:pPr>
            <a:endParaRPr lang="en-US" sz="1300" dirty="0"/>
          </a:p>
        </p:txBody>
      </p:sp>
      <p:pic>
        <p:nvPicPr>
          <p:cNvPr id="3" name="Billede 2" descr="Et billede, der indeholder tekst, skærmbillede, design&#10;&#10;Automatisk genereret beskrivelse">
            <a:extLst>
              <a:ext uri="{FF2B5EF4-FFF2-40B4-BE49-F238E27FC236}">
                <a16:creationId xmlns:a16="http://schemas.microsoft.com/office/drawing/2014/main" id="{1D42448B-933A-DED8-685F-5CE884CE4B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445" y="0"/>
            <a:ext cx="4268110" cy="6032665"/>
          </a:xfrm>
          <a:prstGeom prst="rect">
            <a:avLst/>
          </a:prstGeom>
          <a:noFill/>
        </p:spPr>
      </p:pic>
    </p:spTree>
    <p:custDataLst>
      <p:tags r:id="rId1"/>
    </p:custDataLst>
    <p:extLst>
      <p:ext uri="{BB962C8B-B14F-4D97-AF65-F5344CB8AC3E}">
        <p14:creationId xmlns:p14="http://schemas.microsoft.com/office/powerpoint/2010/main" val="836935268"/>
      </p:ext>
    </p:extLst>
  </p:cSld>
  <p:clrMapOvr>
    <a:masterClrMapping/>
  </p:clrMapOvr>
  <mc:AlternateContent xmlns:mc="http://schemas.openxmlformats.org/markup-compatibility/2006" xmlns:p14="http://schemas.microsoft.com/office/powerpoint/2010/main">
    <mc:Choice Requires="p14">
      <p:transition spd="slow" p14:dur="2000" advTm="55302"/>
    </mc:Choice>
    <mc:Fallback xmlns="">
      <p:transition spd="slow" advTm="5530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C10EDC5-CB53-6A43-11F3-F17B322310D4}"/>
              </a:ext>
            </a:extLst>
          </p:cNvPr>
          <p:cNvSpPr>
            <a:spLocks noGrp="1"/>
          </p:cNvSpPr>
          <p:nvPr>
            <p:ph type="title"/>
          </p:nvPr>
        </p:nvSpPr>
        <p:spPr>
          <a:xfrm>
            <a:off x="808638" y="386930"/>
            <a:ext cx="9236700" cy="1188950"/>
          </a:xfrm>
        </p:spPr>
        <p:txBody>
          <a:bodyPr vert="horz" lIns="91440" tIns="45720" rIns="91440" bIns="45720" rtlCol="0" anchor="b">
            <a:normAutofit/>
          </a:bodyPr>
          <a:lstStyle/>
          <a:p>
            <a:r>
              <a:rPr lang="en-US" sz="5400" kern="1200">
                <a:solidFill>
                  <a:schemeClr val="tx1"/>
                </a:solidFill>
                <a:latin typeface="+mj-lt"/>
                <a:ea typeface="+mj-ea"/>
                <a:cs typeface="+mj-cs"/>
              </a:rPr>
              <a:t>Opmærksomhedspunkter</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2ADAEE47-82ED-28B0-E355-FB4AADD8E595}"/>
              </a:ext>
            </a:extLst>
          </p:cNvPr>
          <p:cNvSpPr>
            <a:spLocks noGrp="1"/>
          </p:cNvSpPr>
          <p:nvPr>
            <p:ph type="body" sz="quarter" idx="13"/>
          </p:nvPr>
        </p:nvSpPr>
        <p:spPr>
          <a:xfrm>
            <a:off x="793660" y="2599509"/>
            <a:ext cx="10143668" cy="3435531"/>
          </a:xfrm>
        </p:spPr>
        <p:txBody>
          <a:bodyPr vert="horz" lIns="91440" tIns="45720" rIns="91440" bIns="45720" rtlCol="0" anchor="ctr">
            <a:normAutofit/>
          </a:bodyPr>
          <a:lstStyle/>
          <a:p>
            <a:r>
              <a:rPr lang="da-DK" sz="2400" dirty="0">
                <a:latin typeface="+mn-lt"/>
                <a:ea typeface="+mn-ea"/>
                <a:cs typeface="+mn-cs"/>
              </a:rPr>
              <a:t>Undervisning i bæredygtighed er altid dilemmafyldt</a:t>
            </a:r>
          </a:p>
          <a:p>
            <a:r>
              <a:rPr lang="da-DK" sz="2400" dirty="0">
                <a:latin typeface="+mn-lt"/>
                <a:ea typeface="+mn-ea"/>
                <a:cs typeface="+mn-cs"/>
              </a:rPr>
              <a:t>Inddrag dilemmaer og refleksioner i  undervisningen</a:t>
            </a:r>
          </a:p>
          <a:p>
            <a:r>
              <a:rPr lang="da-DK" sz="2400" dirty="0">
                <a:latin typeface="+mn-lt"/>
                <a:ea typeface="+mn-ea"/>
                <a:cs typeface="+mn-cs"/>
              </a:rPr>
              <a:t>Elevengagerende: Elevens oplevelse af at være en aktivt handlende deltager i en given aktivitet, hvormed eleven får mulighed for at knytte den givne aktivitet til deres professionelle virke og udvikling, og ser sig selv som medskaber af potentielle løsninger på problemstillinger relateret til klima (Ahm 2021) </a:t>
            </a:r>
          </a:p>
          <a:p>
            <a:r>
              <a:rPr lang="da-DK" sz="2400" dirty="0">
                <a:latin typeface="+mn-lt"/>
                <a:ea typeface="+mn-ea"/>
                <a:cs typeface="+mn-cs"/>
              </a:rPr>
              <a:t>Bæredygtighed som et ”ad in” – ikke et ”ad on”. Bæredygtighed skal integreres i undervisningen</a:t>
            </a:r>
          </a:p>
        </p:txBody>
      </p:sp>
    </p:spTree>
    <p:extLst>
      <p:ext uri="{BB962C8B-B14F-4D97-AF65-F5344CB8AC3E}">
        <p14:creationId xmlns:p14="http://schemas.microsoft.com/office/powerpoint/2010/main" val="3732072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07E39D-5CD0-34F8-C7DB-85B267407865}"/>
              </a:ext>
            </a:extLst>
          </p:cNvPr>
          <p:cNvSpPr>
            <a:spLocks noGrp="1"/>
          </p:cNvSpPr>
          <p:nvPr>
            <p:ph type="title"/>
          </p:nvPr>
        </p:nvSpPr>
        <p:spPr>
          <a:xfrm>
            <a:off x="838200" y="365125"/>
            <a:ext cx="10515600" cy="1325563"/>
          </a:xfrm>
        </p:spPr>
        <p:txBody>
          <a:bodyPr anchor="ctr">
            <a:normAutofit/>
          </a:bodyPr>
          <a:lstStyle/>
          <a:p>
            <a:r>
              <a:rPr lang="da-DK" dirty="0"/>
              <a:t>Kilder og mere inspiration</a:t>
            </a:r>
          </a:p>
        </p:txBody>
      </p:sp>
      <p:sp>
        <p:nvSpPr>
          <p:cNvPr id="3" name="Pladsholder til indhold 2">
            <a:extLst>
              <a:ext uri="{FF2B5EF4-FFF2-40B4-BE49-F238E27FC236}">
                <a16:creationId xmlns:a16="http://schemas.microsoft.com/office/drawing/2014/main" id="{9EFA3CAE-FF2D-6DAD-1BCE-187F2A1F29C3}"/>
              </a:ext>
            </a:extLst>
          </p:cNvPr>
          <p:cNvSpPr>
            <a:spLocks noGrp="1"/>
          </p:cNvSpPr>
          <p:nvPr>
            <p:ph idx="1"/>
          </p:nvPr>
        </p:nvSpPr>
        <p:spPr>
          <a:xfrm>
            <a:off x="499152" y="1466029"/>
            <a:ext cx="11244209" cy="4351338"/>
          </a:xfrm>
        </p:spPr>
        <p:txBody>
          <a:bodyPr>
            <a:noAutofit/>
          </a:bodyPr>
          <a:lstStyle/>
          <a:p>
            <a:r>
              <a:rPr lang="da-DK" sz="1600" dirty="0">
                <a:hlinkClick r:id="rId3">
                  <a:extLst>
                    <a:ext uri="{A12FA001-AC4F-418D-AE19-62706E023703}">
                      <ahyp:hlinkClr xmlns:ahyp="http://schemas.microsoft.com/office/drawing/2018/hyperlinkcolor" val="tx"/>
                    </a:ext>
                  </a:extLst>
                </a:hlinkClick>
              </a:rPr>
              <a:t>Forskningsrapport Elevengagerende klimaundervisning og -oplæring NCE 2024</a:t>
            </a:r>
            <a:endParaRPr lang="da-DK" sz="1600" dirty="0"/>
          </a:p>
          <a:p>
            <a:r>
              <a:rPr lang="da-DK" sz="1600" dirty="0">
                <a:hlinkClick r:id="rId4">
                  <a:extLst>
                    <a:ext uri="{A12FA001-AC4F-418D-AE19-62706E023703}">
                      <ahyp:hlinkClr xmlns:ahyp="http://schemas.microsoft.com/office/drawing/2018/hyperlinkcolor" val="tx"/>
                    </a:ext>
                  </a:extLst>
                </a:hlinkClick>
              </a:rPr>
              <a:t>Fremskridt vi skaber</a:t>
            </a:r>
            <a:endParaRPr lang="da-DK" sz="1600" dirty="0"/>
          </a:p>
          <a:p>
            <a:r>
              <a:rPr lang="da-DK" sz="1600" dirty="0">
                <a:hlinkClick r:id="rId5">
                  <a:extLst>
                    <a:ext uri="{A12FA001-AC4F-418D-AE19-62706E023703}">
                      <ahyp:hlinkClr xmlns:ahyp="http://schemas.microsoft.com/office/drawing/2018/hyperlinkcolor" val="tx"/>
                    </a:ext>
                  </a:extLst>
                </a:hlinkClick>
              </a:rPr>
              <a:t>Kompetent til </a:t>
            </a:r>
            <a:r>
              <a:rPr lang="da-DK" sz="1600" dirty="0" err="1">
                <a:hlinkClick r:id="rId5">
                  <a:extLst>
                    <a:ext uri="{A12FA001-AC4F-418D-AE19-62706E023703}">
                      <ahyp:hlinkClr xmlns:ahyp="http://schemas.microsoft.com/office/drawing/2018/hyperlinkcolor" val="tx"/>
                    </a:ext>
                  </a:extLst>
                </a:hlinkClick>
              </a:rPr>
              <a:t>bæredygtighedIII</a:t>
            </a:r>
            <a:r>
              <a:rPr lang="da-DK" sz="1600" dirty="0">
                <a:hlinkClick r:id="rId5">
                  <a:extLst>
                    <a:ext uri="{A12FA001-AC4F-418D-AE19-62706E023703}">
                      <ahyp:hlinkClr xmlns:ahyp="http://schemas.microsoft.com/office/drawing/2018/hyperlinkcolor" val="tx"/>
                    </a:ext>
                  </a:extLst>
                </a:hlinkClick>
              </a:rPr>
              <a:t> 2023.pdf</a:t>
            </a:r>
            <a:endParaRPr lang="da-DK" sz="1600" dirty="0"/>
          </a:p>
          <a:p>
            <a:r>
              <a:rPr lang="da-DK" sz="1600" dirty="0">
                <a:hlinkClick r:id="rId6">
                  <a:extLst>
                    <a:ext uri="{A12FA001-AC4F-418D-AE19-62706E023703}">
                      <ahyp:hlinkClr xmlns:ahyp="http://schemas.microsoft.com/office/drawing/2018/hyperlinkcolor" val="tx"/>
                    </a:ext>
                  </a:extLst>
                </a:hlinkClick>
              </a:rPr>
              <a:t>EUD redder klimaet - Center for it i undervisningen (videnscenterportalen.dk)</a:t>
            </a:r>
            <a:endParaRPr lang="da-DK" sz="1600" dirty="0"/>
          </a:p>
          <a:p>
            <a:r>
              <a:rPr lang="da-DK" sz="1600" dirty="0" err="1">
                <a:hlinkClick r:id="rId7">
                  <a:extLst>
                    <a:ext uri="{A12FA001-AC4F-418D-AE19-62706E023703}">
                      <ahyp:hlinkClr xmlns:ahyp="http://schemas.microsoft.com/office/drawing/2018/hyperlinkcolor" val="tx"/>
                    </a:ext>
                  </a:extLst>
                </a:hlinkClick>
              </a:rPr>
              <a:t>Bæredygtighedspsykolog</a:t>
            </a:r>
            <a:r>
              <a:rPr lang="da-DK" sz="1600" dirty="0">
                <a:hlinkClick r:id="rId7">
                  <a:extLst>
                    <a:ext uri="{A12FA001-AC4F-418D-AE19-62706E023703}">
                      <ahyp:hlinkClr xmlns:ahyp="http://schemas.microsoft.com/office/drawing/2018/hyperlinkcolor" val="tx"/>
                    </a:ext>
                  </a:extLst>
                </a:hlinkClick>
              </a:rPr>
              <a:t>: Skyld og skam har nok fyldt lidt for meget i klimadebatten | Information</a:t>
            </a:r>
            <a:endParaRPr lang="da-DK" sz="1600" dirty="0"/>
          </a:p>
          <a:p>
            <a:r>
              <a:rPr lang="da-DK" sz="1600" dirty="0">
                <a:hlinkClick r:id="rId8"/>
              </a:rPr>
              <a:t>(Ud)dannet til bæredygtighed - en ny fortælling om erhvervsuddannelser – Ungdomsbyen</a:t>
            </a:r>
            <a:endParaRPr lang="da-DK" sz="1600" dirty="0"/>
          </a:p>
          <a:p>
            <a:r>
              <a:rPr lang="da-DK" sz="1600" dirty="0">
                <a:hlinkClick r:id="rId9"/>
              </a:rPr>
              <a:t>uddannet-til-baeredygtighed-pixi-version.pdf</a:t>
            </a:r>
            <a:r>
              <a:rPr lang="da-DK" sz="1600" dirty="0"/>
              <a:t> </a:t>
            </a:r>
          </a:p>
          <a:p>
            <a:r>
              <a:rPr lang="da-DK" sz="1600" dirty="0">
                <a:hlinkClick r:id="rId10"/>
              </a:rPr>
              <a:t>Center for Bæredygtige Hospitaler</a:t>
            </a:r>
            <a:endParaRPr lang="da-DK" sz="1600" dirty="0"/>
          </a:p>
          <a:p>
            <a:r>
              <a:rPr lang="da-DK" sz="1600" dirty="0"/>
              <a:t>Solveig Roepstorff: </a:t>
            </a:r>
            <a:r>
              <a:rPr lang="da-DK" sz="1600" i="1" dirty="0"/>
              <a:t>”Klimapsykologi”, </a:t>
            </a:r>
            <a:r>
              <a:rPr lang="da-DK" sz="1600" dirty="0"/>
              <a:t>People’s, 2022</a:t>
            </a:r>
          </a:p>
          <a:p>
            <a:r>
              <a:rPr lang="da-DK" sz="1600" dirty="0"/>
              <a:t>Steffen Max Høgh og Simon Elsborg Nygaard: </a:t>
            </a:r>
            <a:r>
              <a:rPr lang="da-DK" sz="1600" i="1" dirty="0"/>
              <a:t>”Bæredygtig business – For bundlinjen og en bedre verden”, </a:t>
            </a:r>
            <a:r>
              <a:rPr lang="da-DK" sz="1600" dirty="0"/>
              <a:t>Turbine 2021</a:t>
            </a:r>
          </a:p>
          <a:p>
            <a:r>
              <a:rPr lang="da-DK" sz="1600" dirty="0"/>
              <a:t>Jonas Andreasen Lysgaard &amp; Nanna Jordt Jørgensen (red): </a:t>
            </a:r>
            <a:r>
              <a:rPr lang="da-DK" sz="1600" i="1" dirty="0"/>
              <a:t>”Bæredygtighedens pædagogik – forskningsperspektiver og eksempler fra praksis”</a:t>
            </a:r>
          </a:p>
          <a:p>
            <a:r>
              <a:rPr lang="da-DK" sz="1600" dirty="0"/>
              <a:t>Steen Hildebrandt: </a:t>
            </a:r>
            <a:r>
              <a:rPr lang="da-DK" sz="1600" i="1" dirty="0"/>
              <a:t>”Ledelse af mennesker i virksomheder – om ydre og indre bæredygtigheds, og udviklings mål”  </a:t>
            </a:r>
            <a:r>
              <a:rPr lang="da-DK" sz="1600" dirty="0"/>
              <a:t>i Karsten Mellon (red.): </a:t>
            </a:r>
            <a:r>
              <a:rPr lang="da-DK" sz="1600" i="1" dirty="0"/>
              <a:t>”Ledelse af medarbejdere – perspektiver, definitioner og kvalificerede bud”, </a:t>
            </a:r>
            <a:r>
              <a:rPr lang="da-DK" sz="1600" dirty="0"/>
              <a:t>Dansk Psykologisk Forlag, 2023</a:t>
            </a:r>
          </a:p>
          <a:p>
            <a:r>
              <a:rPr lang="da-DK" sz="1600" dirty="0"/>
              <a:t>Center for Væredygtighed: </a:t>
            </a:r>
            <a:r>
              <a:rPr lang="da-DK" sz="1600" i="1" dirty="0"/>
              <a:t>”Væredygtighed – Indersiden af bæredygtighed”, </a:t>
            </a:r>
            <a:r>
              <a:rPr lang="da-DK" sz="1600" dirty="0"/>
              <a:t>Dafolo,2023</a:t>
            </a:r>
          </a:p>
        </p:txBody>
      </p:sp>
    </p:spTree>
    <p:extLst>
      <p:ext uri="{BB962C8B-B14F-4D97-AF65-F5344CB8AC3E}">
        <p14:creationId xmlns:p14="http://schemas.microsoft.com/office/powerpoint/2010/main" val="3439913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61750B-7517-64CF-20DD-19C9128AB4BC}"/>
              </a:ext>
            </a:extLst>
          </p:cNvPr>
          <p:cNvSpPr>
            <a:spLocks noGrp="1"/>
          </p:cNvSpPr>
          <p:nvPr>
            <p:ph type="title"/>
          </p:nvPr>
        </p:nvSpPr>
        <p:spPr>
          <a:xfrm>
            <a:off x="520164" y="2263458"/>
            <a:ext cx="3716556" cy="1829435"/>
          </a:xfrm>
        </p:spPr>
        <p:txBody>
          <a:bodyPr>
            <a:normAutofit fontScale="90000"/>
          </a:bodyPr>
          <a:lstStyle/>
          <a:p>
            <a:r>
              <a:rPr lang="da-DK" dirty="0"/>
              <a:t>Del 2</a:t>
            </a:r>
            <a:br>
              <a:rPr lang="da-DK" dirty="0"/>
            </a:br>
            <a:r>
              <a:rPr lang="da-DK" dirty="0"/>
              <a:t>Integration af bæredygtighed i uddannelsen</a:t>
            </a:r>
          </a:p>
        </p:txBody>
      </p:sp>
      <p:sp>
        <p:nvSpPr>
          <p:cNvPr id="3" name="Pladsholder til tekst 2">
            <a:extLst>
              <a:ext uri="{FF2B5EF4-FFF2-40B4-BE49-F238E27FC236}">
                <a16:creationId xmlns:a16="http://schemas.microsoft.com/office/drawing/2014/main" id="{073EC494-6F72-3DB3-45E9-727499E2B1B6}"/>
              </a:ext>
            </a:extLst>
          </p:cNvPr>
          <p:cNvSpPr>
            <a:spLocks noGrp="1"/>
          </p:cNvSpPr>
          <p:nvPr>
            <p:ph type="body" sz="quarter" idx="14"/>
          </p:nvPr>
        </p:nvSpPr>
        <p:spPr/>
        <p:txBody>
          <a:bodyPr>
            <a:normAutofit/>
          </a:bodyPr>
          <a:lstStyle/>
          <a:p>
            <a:r>
              <a:rPr lang="da-DK" sz="3600" dirty="0"/>
              <a:t>Bæredygtighedspsykologi</a:t>
            </a:r>
          </a:p>
          <a:p>
            <a:pPr lvl="1"/>
            <a:r>
              <a:rPr lang="da-DK" sz="3600" dirty="0"/>
              <a:t>Kognitiv dissonans</a:t>
            </a:r>
          </a:p>
          <a:p>
            <a:pPr lvl="1"/>
            <a:r>
              <a:rPr lang="da-DK" sz="3600" dirty="0"/>
              <a:t>Målrammemetoden</a:t>
            </a:r>
          </a:p>
          <a:p>
            <a:pPr lvl="1"/>
            <a:endParaRPr lang="da-DK" sz="3600" dirty="0"/>
          </a:p>
          <a:p>
            <a:r>
              <a:rPr lang="da-DK" sz="3600" dirty="0"/>
              <a:t>Opmærksomhedspunkter</a:t>
            </a:r>
          </a:p>
          <a:p>
            <a:r>
              <a:rPr lang="da-DK" sz="3600" dirty="0"/>
              <a:t>Redskaber</a:t>
            </a:r>
          </a:p>
        </p:txBody>
      </p:sp>
    </p:spTree>
    <p:extLst>
      <p:ext uri="{BB962C8B-B14F-4D97-AF65-F5344CB8AC3E}">
        <p14:creationId xmlns:p14="http://schemas.microsoft.com/office/powerpoint/2010/main" val="253995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440AB2-BD55-A69C-40ED-75E012DC81C0}"/>
              </a:ext>
            </a:extLst>
          </p:cNvPr>
          <p:cNvSpPr>
            <a:spLocks noGrp="1"/>
          </p:cNvSpPr>
          <p:nvPr>
            <p:ph type="title"/>
          </p:nvPr>
        </p:nvSpPr>
        <p:spPr>
          <a:xfrm>
            <a:off x="3033466" y="991261"/>
            <a:ext cx="5754696" cy="1837349"/>
          </a:xfrm>
        </p:spPr>
        <p:txBody>
          <a:bodyPr vert="horz" lIns="91440" tIns="45720" rIns="91440" bIns="45720" rtlCol="0" anchor="b">
            <a:normAutofit/>
          </a:bodyPr>
          <a:lstStyle/>
          <a:p>
            <a:r>
              <a:rPr lang="en-US" sz="3600" kern="1200" dirty="0">
                <a:solidFill>
                  <a:schemeClr val="tx2"/>
                </a:solidFill>
                <a:latin typeface="+mj-lt"/>
                <a:ea typeface="+mj-ea"/>
                <a:cs typeface="+mj-cs"/>
              </a:rPr>
              <a:t>Bæredygtighedspsykologi </a:t>
            </a:r>
          </a:p>
        </p:txBody>
      </p:sp>
      <p:grpSp>
        <p:nvGrpSpPr>
          <p:cNvPr id="25" name="Group 9">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11" name="Freeform: Shape 10">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Pladsholder til tekst 2">
            <a:extLst>
              <a:ext uri="{FF2B5EF4-FFF2-40B4-BE49-F238E27FC236}">
                <a16:creationId xmlns:a16="http://schemas.microsoft.com/office/drawing/2014/main" id="{8E805875-03D4-E54D-C61F-6F7242A39621}"/>
              </a:ext>
            </a:extLst>
          </p:cNvPr>
          <p:cNvSpPr>
            <a:spLocks noGrp="1"/>
          </p:cNvSpPr>
          <p:nvPr>
            <p:ph type="body" sz="quarter" idx="14"/>
          </p:nvPr>
        </p:nvSpPr>
        <p:spPr>
          <a:xfrm>
            <a:off x="3055954" y="2979336"/>
            <a:ext cx="5709721" cy="2430864"/>
          </a:xfrm>
        </p:spPr>
        <p:txBody>
          <a:bodyPr vert="horz" lIns="91440" tIns="45720" rIns="91440" bIns="45720" rtlCol="0" anchor="t">
            <a:normAutofit fontScale="92500" lnSpcReduction="20000"/>
          </a:bodyPr>
          <a:lstStyle/>
          <a:p>
            <a:pPr marL="0" indent="0">
              <a:buNone/>
            </a:pPr>
            <a:r>
              <a:rPr lang="da-DK" sz="2600" i="1" dirty="0">
                <a:solidFill>
                  <a:schemeClr val="tx2"/>
                </a:solidFill>
                <a:latin typeface="+mn-lt"/>
                <a:ea typeface="+mn-ea"/>
                <a:cs typeface="+mn-cs"/>
              </a:rPr>
              <a:t>”B</a:t>
            </a:r>
            <a:r>
              <a:rPr lang="da-DK" sz="2600" b="0" i="1" dirty="0">
                <a:solidFill>
                  <a:schemeClr val="tx2"/>
                </a:solidFill>
                <a:effectLst/>
                <a:latin typeface="+mn-lt"/>
                <a:ea typeface="+mn-ea"/>
                <a:cs typeface="+mn-cs"/>
              </a:rPr>
              <a:t>æredygtighedspsykologi handler om at trække al vores psykologiske viden over i feltet for bæredygtighed. Alt det, vi ved om, hvad der får mennesker til at handle og ændre adfærd, eller hvad der skaber trivsel.”</a:t>
            </a:r>
          </a:p>
          <a:p>
            <a:endParaRPr lang="en-US" sz="2000" dirty="0">
              <a:solidFill>
                <a:schemeClr val="tx2"/>
              </a:solidFill>
              <a:latin typeface="+mn-lt"/>
              <a:ea typeface="+mn-ea"/>
              <a:cs typeface="+mn-cs"/>
            </a:endParaRPr>
          </a:p>
          <a:p>
            <a:pPr marL="0"/>
            <a:r>
              <a:rPr lang="en-US" sz="2000" dirty="0">
                <a:solidFill>
                  <a:schemeClr val="tx2"/>
                </a:solidFill>
                <a:latin typeface="+mn-lt"/>
                <a:ea typeface="+mn-ea"/>
                <a:cs typeface="+mn-cs"/>
              </a:rPr>
              <a:t>Simon Elsborg Nygaard, (Information, 2021)</a:t>
            </a:r>
          </a:p>
        </p:txBody>
      </p:sp>
    </p:spTree>
    <p:extLst>
      <p:ext uri="{BB962C8B-B14F-4D97-AF65-F5344CB8AC3E}">
        <p14:creationId xmlns:p14="http://schemas.microsoft.com/office/powerpoint/2010/main" val="3396800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lede 3">
            <a:extLst>
              <a:ext uri="{FF2B5EF4-FFF2-40B4-BE49-F238E27FC236}">
                <a16:creationId xmlns:a16="http://schemas.microsoft.com/office/drawing/2014/main" id="{2782522A-6B77-BC79-3F29-BF834BF969EE}"/>
              </a:ext>
            </a:extLst>
          </p:cNvPr>
          <p:cNvPicPr>
            <a:picLocks noChangeAspect="1"/>
          </p:cNvPicPr>
          <p:nvPr/>
        </p:nvPicPr>
        <p:blipFill rotWithShape="1">
          <a:blip r:embed="rId3"/>
          <a:srcRect l="13517" r="14574"/>
          <a:stretch/>
        </p:blipFill>
        <p:spPr>
          <a:xfrm>
            <a:off x="621675" y="623275"/>
            <a:ext cx="4032621" cy="5607882"/>
          </a:xfrm>
          <a:prstGeom prst="rect">
            <a:avLst/>
          </a:prstGeom>
        </p:spPr>
      </p:pic>
      <p:sp>
        <p:nvSpPr>
          <p:cNvPr id="19" name="Right Triangle 1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1C1596E-8581-4642-5B55-BE4F4872F653}"/>
              </a:ext>
            </a:extLst>
          </p:cNvPr>
          <p:cNvSpPr>
            <a:spLocks noGrp="1"/>
          </p:cNvSpPr>
          <p:nvPr>
            <p:ph type="title"/>
          </p:nvPr>
        </p:nvSpPr>
        <p:spPr>
          <a:xfrm>
            <a:off x="5450209" y="1056640"/>
            <a:ext cx="5799947" cy="3494398"/>
          </a:xfrm>
        </p:spPr>
        <p:txBody>
          <a:bodyPr vert="horz" lIns="91440" tIns="45720" rIns="91440" bIns="45720" rtlCol="0" anchor="b">
            <a:normAutofit/>
          </a:bodyPr>
          <a:lstStyle/>
          <a:p>
            <a:r>
              <a:rPr lang="en-US" sz="8000">
                <a:latin typeface="+mj-lt"/>
                <a:ea typeface="+mj-ea"/>
              </a:rPr>
              <a:t>Kognitiv dissonans</a:t>
            </a:r>
          </a:p>
        </p:txBody>
      </p:sp>
      <p:sp>
        <p:nvSpPr>
          <p:cNvPr id="3" name="Pladsholder til indhold 2">
            <a:extLst>
              <a:ext uri="{FF2B5EF4-FFF2-40B4-BE49-F238E27FC236}">
                <a16:creationId xmlns:a16="http://schemas.microsoft.com/office/drawing/2014/main" id="{64C6450E-A49A-791A-F490-ABECDB075903}"/>
              </a:ext>
            </a:extLst>
          </p:cNvPr>
          <p:cNvSpPr>
            <a:spLocks noGrp="1"/>
          </p:cNvSpPr>
          <p:nvPr>
            <p:ph idx="1"/>
          </p:nvPr>
        </p:nvSpPr>
        <p:spPr>
          <a:xfrm>
            <a:off x="5450210" y="4582814"/>
            <a:ext cx="4041454" cy="1312657"/>
          </a:xfrm>
        </p:spPr>
        <p:txBody>
          <a:bodyPr vert="horz" lIns="91440" tIns="45720" rIns="91440" bIns="45720" rtlCol="0" anchor="t">
            <a:normAutofit fontScale="85000" lnSpcReduction="20000"/>
          </a:bodyPr>
          <a:lstStyle/>
          <a:p>
            <a:pPr marL="0" indent="0">
              <a:buNone/>
            </a:pPr>
            <a:r>
              <a:rPr lang="da-DK" sz="2400" dirty="0">
                <a:latin typeface="+mn-lt"/>
                <a:ea typeface="+mn-ea"/>
                <a:cs typeface="+mn-cs"/>
              </a:rPr>
              <a:t>Ubehagelig konflikt mellem holdninger og handlinger</a:t>
            </a:r>
          </a:p>
          <a:p>
            <a:pPr marL="0" indent="0">
              <a:buNone/>
            </a:pPr>
            <a:r>
              <a:rPr lang="da-DK" sz="2400" dirty="0">
                <a:latin typeface="+mn-lt"/>
                <a:ea typeface="+mn-ea"/>
                <a:cs typeface="+mn-cs"/>
              </a:rPr>
              <a:t>- En almindelig psykologisk mekanisme i forhold til arbejdet med klima og bæredygtighed</a:t>
            </a:r>
          </a:p>
        </p:txBody>
      </p:sp>
    </p:spTree>
    <p:extLst>
      <p:ext uri="{BB962C8B-B14F-4D97-AF65-F5344CB8AC3E}">
        <p14:creationId xmlns:p14="http://schemas.microsoft.com/office/powerpoint/2010/main" val="261023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3EA89-943C-161D-28CE-6EBAAC7F46E2}"/>
              </a:ext>
            </a:extLst>
          </p:cNvPr>
          <p:cNvSpPr>
            <a:spLocks noGrp="1"/>
          </p:cNvSpPr>
          <p:nvPr>
            <p:ph type="title"/>
          </p:nvPr>
        </p:nvSpPr>
        <p:spPr/>
        <p:txBody>
          <a:bodyPr/>
          <a:lstStyle/>
          <a:p>
            <a:r>
              <a:rPr lang="da-DK" dirty="0"/>
              <a:t>4 veje til reduktion af kognitiv dissonans og fjerne ubehaget</a:t>
            </a:r>
          </a:p>
        </p:txBody>
      </p:sp>
      <p:sp>
        <p:nvSpPr>
          <p:cNvPr id="3" name="Pladsholder til indhold 2">
            <a:extLst>
              <a:ext uri="{FF2B5EF4-FFF2-40B4-BE49-F238E27FC236}">
                <a16:creationId xmlns:a16="http://schemas.microsoft.com/office/drawing/2014/main" id="{E162DD08-AAAE-EBC8-51C7-FB61F66001EC}"/>
              </a:ext>
            </a:extLst>
          </p:cNvPr>
          <p:cNvSpPr>
            <a:spLocks noGrp="1"/>
          </p:cNvSpPr>
          <p:nvPr>
            <p:ph idx="1"/>
          </p:nvPr>
        </p:nvSpPr>
        <p:spPr/>
        <p:txBody>
          <a:bodyPr>
            <a:normAutofit fontScale="70000" lnSpcReduction="20000"/>
          </a:bodyPr>
          <a:lstStyle/>
          <a:p>
            <a:pPr marL="0" indent="0">
              <a:buNone/>
            </a:pPr>
            <a:r>
              <a:rPr lang="da-DK" dirty="0"/>
              <a:t>1. Ændre holdninger, så de stemmer overens med vores handlinger</a:t>
            </a:r>
          </a:p>
          <a:p>
            <a:pPr lvl="1"/>
            <a:r>
              <a:rPr lang="da-DK" dirty="0"/>
              <a:t>”Måske er bæredygtighed ikke så vigtigt alligevel…”</a:t>
            </a:r>
          </a:p>
          <a:p>
            <a:pPr marL="0" indent="0">
              <a:buNone/>
            </a:pPr>
            <a:r>
              <a:rPr lang="da-DK" dirty="0"/>
              <a:t>2. Ignorere konflikten – der findes ikke klima- og miljøkrise</a:t>
            </a:r>
          </a:p>
          <a:p>
            <a:pPr lvl="1"/>
            <a:r>
              <a:rPr lang="da-DK" dirty="0"/>
              <a:t>Svært fordi man bliver gjort opmærksom på det hele tiden</a:t>
            </a:r>
          </a:p>
          <a:p>
            <a:pPr marL="0" indent="0">
              <a:buNone/>
            </a:pPr>
            <a:r>
              <a:rPr lang="da-DK" dirty="0"/>
              <a:t>3. Tilføje forklaringer til sine handlinger, så der igen kommer overensstemmelse mellem handlinger og holdninger</a:t>
            </a:r>
          </a:p>
          <a:p>
            <a:pPr lvl="1"/>
            <a:r>
              <a:rPr lang="da-DK" dirty="0"/>
              <a:t>Det er også fordi… jeg ikke har råd eller tid, andre gør heller ikke noget</a:t>
            </a:r>
          </a:p>
          <a:p>
            <a:pPr marL="457200" lvl="1" indent="0">
              <a:buNone/>
            </a:pPr>
            <a:endParaRPr lang="da-DK" dirty="0"/>
          </a:p>
          <a:p>
            <a:pPr marL="0" indent="0">
              <a:buNone/>
            </a:pPr>
            <a:r>
              <a:rPr lang="da-DK" dirty="0"/>
              <a:t>Man får det umiddelbart bedre af disse 3 veje, men man ændrer ikke noget. Derfor er det optimalt, hvis vi kan motivere til den 4. vej.</a:t>
            </a:r>
          </a:p>
          <a:p>
            <a:pPr marL="457200" lvl="1" indent="0">
              <a:buNone/>
            </a:pPr>
            <a:endParaRPr lang="da-DK" dirty="0"/>
          </a:p>
          <a:p>
            <a:pPr marL="0" indent="0">
              <a:buNone/>
            </a:pPr>
            <a:r>
              <a:rPr lang="da-DK" sz="2900" b="1" dirty="0"/>
              <a:t>4. Handle </a:t>
            </a:r>
          </a:p>
          <a:p>
            <a:pPr lvl="1"/>
            <a:r>
              <a:rPr lang="da-DK" dirty="0"/>
              <a:t>Vi vil gerne støtte eleverne i at handle sig ud af den kognitive dissonans – ved at vise handlemuligheder, motivere og engagere</a:t>
            </a:r>
          </a:p>
          <a:p>
            <a:pPr lvl="1"/>
            <a:r>
              <a:rPr lang="da-DK" dirty="0"/>
              <a:t>Det kræver tid til refleksion, dialog og fordybelse</a:t>
            </a:r>
          </a:p>
          <a:p>
            <a:pPr marL="0" indent="0">
              <a:buNone/>
            </a:pPr>
            <a:r>
              <a:rPr lang="da-DK" dirty="0"/>
              <a:t>Man får det bedre samtidig med at man er med til at gøre noget godt</a:t>
            </a:r>
          </a:p>
          <a:p>
            <a:pPr marL="0" indent="0">
              <a:buNone/>
            </a:pPr>
            <a:endParaRPr lang="da-DK" dirty="0"/>
          </a:p>
          <a:p>
            <a:pPr marL="0" indent="0">
              <a:buNone/>
            </a:pPr>
            <a:endParaRPr lang="da-DK" sz="3600" dirty="0"/>
          </a:p>
        </p:txBody>
      </p:sp>
      <p:sp>
        <p:nvSpPr>
          <p:cNvPr id="4" name="Tekstfelt 3">
            <a:extLst>
              <a:ext uri="{FF2B5EF4-FFF2-40B4-BE49-F238E27FC236}">
                <a16:creationId xmlns:a16="http://schemas.microsoft.com/office/drawing/2014/main" id="{27DCF877-0B75-C022-059E-BEC6407C777B}"/>
              </a:ext>
            </a:extLst>
          </p:cNvPr>
          <p:cNvSpPr txBox="1"/>
          <p:nvPr/>
        </p:nvSpPr>
        <p:spPr>
          <a:xfrm>
            <a:off x="712770" y="6176963"/>
            <a:ext cx="2303323" cy="338554"/>
          </a:xfrm>
          <a:prstGeom prst="rect">
            <a:avLst/>
          </a:prstGeom>
          <a:noFill/>
        </p:spPr>
        <p:txBody>
          <a:bodyPr wrap="none" rtlCol="0">
            <a:spAutoFit/>
          </a:bodyPr>
          <a:lstStyle/>
          <a:p>
            <a:r>
              <a:rPr lang="da-DK" sz="1600" dirty="0"/>
              <a:t>Simon Elsborg Nygaard</a:t>
            </a:r>
          </a:p>
        </p:txBody>
      </p:sp>
    </p:spTree>
    <p:extLst>
      <p:ext uri="{BB962C8B-B14F-4D97-AF65-F5344CB8AC3E}">
        <p14:creationId xmlns:p14="http://schemas.microsoft.com/office/powerpoint/2010/main" val="3245570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F033118-FD06-9F2C-FEEE-84F7D8AB9510}"/>
              </a:ext>
            </a:extLst>
          </p:cNvPr>
          <p:cNvSpPr>
            <a:spLocks noGrp="1"/>
          </p:cNvSpPr>
          <p:nvPr>
            <p:ph type="title"/>
          </p:nvPr>
        </p:nvSpPr>
        <p:spPr>
          <a:xfrm>
            <a:off x="838200" y="557188"/>
            <a:ext cx="10515600" cy="1133499"/>
          </a:xfrm>
        </p:spPr>
        <p:txBody>
          <a:bodyPr vert="horz" lIns="91440" tIns="45720" rIns="91440" bIns="45720" rtlCol="0" anchor="ctr">
            <a:normAutofit/>
          </a:bodyPr>
          <a:lstStyle/>
          <a:p>
            <a:pPr algn="ctr"/>
            <a:r>
              <a:rPr lang="en-US" sz="4800" kern="1200">
                <a:solidFill>
                  <a:schemeClr val="tx1"/>
                </a:solidFill>
                <a:latin typeface="+mj-lt"/>
                <a:ea typeface="+mj-ea"/>
                <a:cs typeface="+mj-cs"/>
              </a:rPr>
              <a:t>Medtænk kognitiv dissonans ved at </a:t>
            </a:r>
          </a:p>
        </p:txBody>
      </p:sp>
      <p:graphicFrame>
        <p:nvGraphicFramePr>
          <p:cNvPr id="5" name="Pladsholder til indhold 2">
            <a:extLst>
              <a:ext uri="{FF2B5EF4-FFF2-40B4-BE49-F238E27FC236}">
                <a16:creationId xmlns:a16="http://schemas.microsoft.com/office/drawing/2014/main" id="{C6EF2382-F0B5-D873-E705-CFAF3A2BA5C0}"/>
              </a:ext>
            </a:extLst>
          </p:cNvPr>
          <p:cNvGraphicFramePr>
            <a:graphicFrameLocks noGrp="1"/>
          </p:cNvGraphicFramePr>
          <p:nvPr>
            <p:ph sz="half" idx="1"/>
            <p:extLst>
              <p:ext uri="{D42A27DB-BD31-4B8C-83A1-F6EECF244321}">
                <p14:modId xmlns:p14="http://schemas.microsoft.com/office/powerpoint/2010/main" val="422803326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1694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F1DA7F9-C203-10F9-A671-FFE3DCF8C191}"/>
              </a:ext>
            </a:extLst>
          </p:cNvPr>
          <p:cNvSpPr>
            <a:spLocks noGrp="1"/>
          </p:cNvSpPr>
          <p:nvPr>
            <p:ph type="title"/>
          </p:nvPr>
        </p:nvSpPr>
        <p:spPr>
          <a:xfrm>
            <a:off x="841248" y="548640"/>
            <a:ext cx="3600860" cy="5431536"/>
          </a:xfrm>
        </p:spPr>
        <p:txBody>
          <a:bodyPr>
            <a:normAutofit/>
          </a:bodyPr>
          <a:lstStyle/>
          <a:p>
            <a:r>
              <a:rPr lang="da-DK" sz="5000" dirty="0">
                <a:solidFill>
                  <a:schemeClr val="tx2"/>
                </a:solidFill>
              </a:rPr>
              <a:t>Målramme-analyse</a:t>
            </a:r>
            <a:br>
              <a:rPr lang="da-DK" sz="5000" dirty="0"/>
            </a:br>
            <a:r>
              <a:rPr lang="da-DK" sz="2000" dirty="0"/>
              <a:t>- en metode, som kan bruges til at skabe motivation og engagement i arbejdet med bæredygtighed</a:t>
            </a:r>
            <a:br>
              <a:rPr lang="da-DK" sz="2000" dirty="0"/>
            </a:br>
            <a:br>
              <a:rPr lang="da-DK" sz="2000" dirty="0"/>
            </a:br>
            <a:br>
              <a:rPr lang="da-DK" sz="2000" dirty="0"/>
            </a:br>
            <a:r>
              <a:rPr lang="da-DK" sz="1800" dirty="0"/>
              <a:t>Kilde: Høgh &amp; Nygaard: </a:t>
            </a:r>
            <a:r>
              <a:rPr lang="da-DK" sz="1800" i="1" dirty="0"/>
              <a:t>”Bæredygtig Business”</a:t>
            </a:r>
            <a:br>
              <a:rPr lang="da-DK" sz="1800" dirty="0"/>
            </a:br>
            <a:endParaRPr lang="da-DK" sz="18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29422B0D-EAEF-CF3F-AAC5-3E90DF289D80}"/>
              </a:ext>
            </a:extLst>
          </p:cNvPr>
          <p:cNvSpPr>
            <a:spLocks noGrp="1"/>
          </p:cNvSpPr>
          <p:nvPr>
            <p:ph idx="1"/>
          </p:nvPr>
        </p:nvSpPr>
        <p:spPr>
          <a:xfrm>
            <a:off x="5126418" y="552091"/>
            <a:ext cx="6224335" cy="5431536"/>
          </a:xfrm>
        </p:spPr>
        <p:txBody>
          <a:bodyPr anchor="ctr">
            <a:normAutofit fontScale="92500" lnSpcReduction="20000"/>
          </a:bodyPr>
          <a:lstStyle/>
          <a:p>
            <a:pPr marL="0" indent="0">
              <a:buNone/>
            </a:pPr>
            <a:r>
              <a:rPr lang="da-DK" dirty="0"/>
              <a:t>Medtænk målrammerne for engagerende kommunikation i undervisningen – vælg bevidst målramme på baggrund af, hvad eleverne giver udtryk for</a:t>
            </a:r>
          </a:p>
          <a:p>
            <a:endParaRPr lang="da-DK" sz="2200" dirty="0"/>
          </a:p>
          <a:p>
            <a:r>
              <a:rPr lang="da-DK" sz="2200" b="1" dirty="0"/>
              <a:t>Normativ målramme</a:t>
            </a:r>
          </a:p>
          <a:p>
            <a:pPr lvl="1"/>
            <a:r>
              <a:rPr lang="da-DK" sz="2200" dirty="0"/>
              <a:t>Hvordan påvirker min adfærd andre mennesker og fremtidens generationer?</a:t>
            </a:r>
          </a:p>
          <a:p>
            <a:pPr lvl="1"/>
            <a:r>
              <a:rPr lang="da-DK" sz="2200" dirty="0"/>
              <a:t>Fokus på etik og moral </a:t>
            </a:r>
          </a:p>
          <a:p>
            <a:pPr lvl="1"/>
            <a:r>
              <a:rPr lang="da-DK" sz="2200" dirty="0"/>
              <a:t>Hvad man bør gøre</a:t>
            </a:r>
          </a:p>
          <a:p>
            <a:r>
              <a:rPr lang="da-DK" sz="2200" b="1" dirty="0"/>
              <a:t>Gevinst-målramme</a:t>
            </a:r>
          </a:p>
          <a:p>
            <a:pPr lvl="1"/>
            <a:r>
              <a:rPr lang="da-DK" sz="2200" dirty="0"/>
              <a:t>Hvad vinder jeg på det?</a:t>
            </a:r>
          </a:p>
          <a:p>
            <a:pPr lvl="1"/>
            <a:r>
              <a:rPr lang="da-DK" sz="2200" dirty="0"/>
              <a:t>Fokus på knappe ressourcer, fx tid, penge, status, karriere</a:t>
            </a:r>
          </a:p>
          <a:p>
            <a:r>
              <a:rPr lang="da-DK" sz="2200" b="1" dirty="0"/>
              <a:t>Hedonistisk målramme</a:t>
            </a:r>
          </a:p>
          <a:p>
            <a:pPr lvl="1"/>
            <a:r>
              <a:rPr lang="da-DK" sz="2200" dirty="0"/>
              <a:t>Hvilke følelsesmæssige oplevelser vil den bæredygtige adfærd afstedkomme?</a:t>
            </a:r>
          </a:p>
          <a:p>
            <a:pPr lvl="2"/>
            <a:r>
              <a:rPr lang="da-DK" sz="2200" dirty="0"/>
              <a:t>Behag – ubehag</a:t>
            </a:r>
          </a:p>
          <a:p>
            <a:pPr lvl="2"/>
            <a:r>
              <a:rPr lang="da-DK" sz="2200" dirty="0"/>
              <a:t>Om det er nemt</a:t>
            </a:r>
          </a:p>
        </p:txBody>
      </p:sp>
    </p:spTree>
    <p:extLst>
      <p:ext uri="{BB962C8B-B14F-4D97-AF65-F5344CB8AC3E}">
        <p14:creationId xmlns:p14="http://schemas.microsoft.com/office/powerpoint/2010/main" val="24641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4C3121-F26A-D4BD-6CD8-19D8D61B70EC}"/>
              </a:ext>
            </a:extLst>
          </p:cNvPr>
          <p:cNvSpPr>
            <a:spLocks noGrp="1"/>
          </p:cNvSpPr>
          <p:nvPr>
            <p:ph type="title"/>
          </p:nvPr>
        </p:nvSpPr>
        <p:spPr>
          <a:xfrm>
            <a:off x="1282963" y="1238080"/>
            <a:ext cx="9849751" cy="1349671"/>
          </a:xfrm>
        </p:spPr>
        <p:txBody>
          <a:bodyPr anchor="b">
            <a:normAutofit/>
          </a:bodyPr>
          <a:lstStyle/>
          <a:p>
            <a:r>
              <a:rPr lang="da-DK" sz="4200" dirty="0"/>
              <a:t>Flere ord på målrammeanalysen – i praksis</a:t>
            </a:r>
          </a:p>
        </p:txBody>
      </p:sp>
      <p:sp>
        <p:nvSpPr>
          <p:cNvPr id="3" name="Pladsholder til indhold 2">
            <a:extLst>
              <a:ext uri="{FF2B5EF4-FFF2-40B4-BE49-F238E27FC236}">
                <a16:creationId xmlns:a16="http://schemas.microsoft.com/office/drawing/2014/main" id="{58FC0370-E82E-08DD-0F97-6DAFF7BD1CA3}"/>
              </a:ext>
            </a:extLst>
          </p:cNvPr>
          <p:cNvSpPr>
            <a:spLocks noGrp="1"/>
          </p:cNvSpPr>
          <p:nvPr>
            <p:ph idx="1"/>
          </p:nvPr>
        </p:nvSpPr>
        <p:spPr>
          <a:xfrm>
            <a:off x="1289304" y="2902913"/>
            <a:ext cx="9849751" cy="3032168"/>
          </a:xfrm>
        </p:spPr>
        <p:txBody>
          <a:bodyPr anchor="ctr">
            <a:normAutofit/>
          </a:bodyPr>
          <a:lstStyle/>
          <a:p>
            <a:r>
              <a:rPr lang="da-DK" sz="2000" dirty="0"/>
              <a:t>Se på modtagergruppen</a:t>
            </a:r>
          </a:p>
          <a:p>
            <a:r>
              <a:rPr lang="da-DK" sz="2000" dirty="0"/>
              <a:t>Eleverne kan være styret af forskellige motivationer</a:t>
            </a:r>
          </a:p>
          <a:p>
            <a:r>
              <a:rPr lang="da-DK" sz="2000" dirty="0"/>
              <a:t>Mød dem der, hvor de er og giv dem det, der er mest betydningsfuldt og motiverende for dem</a:t>
            </a:r>
          </a:p>
          <a:p>
            <a:r>
              <a:rPr lang="da-DK" sz="2000" dirty="0"/>
              <a:t>Tal til den målramme, der er vigtigst for eleverne – og gerne til alle tre målrammer</a:t>
            </a:r>
          </a:p>
        </p:txBody>
      </p:sp>
    </p:spTree>
    <p:extLst>
      <p:ext uri="{BB962C8B-B14F-4D97-AF65-F5344CB8AC3E}">
        <p14:creationId xmlns:p14="http://schemas.microsoft.com/office/powerpoint/2010/main" val="1338771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801412-2605-A291-7511-6FB604EC9D69}"/>
              </a:ext>
            </a:extLst>
          </p:cNvPr>
          <p:cNvSpPr>
            <a:spLocks noGrp="1"/>
          </p:cNvSpPr>
          <p:nvPr>
            <p:ph type="title"/>
          </p:nvPr>
        </p:nvSpPr>
        <p:spPr>
          <a:xfrm>
            <a:off x="838200" y="1334418"/>
            <a:ext cx="10515600" cy="1325563"/>
          </a:xfrm>
        </p:spPr>
        <p:txBody>
          <a:bodyPr anchor="ctr">
            <a:normAutofit/>
          </a:bodyPr>
          <a:lstStyle/>
          <a:p>
            <a:r>
              <a:rPr lang="da-DK" sz="4200"/>
              <a:t>Flere perspektiver fra bæredygtighedspsykologien</a:t>
            </a:r>
          </a:p>
        </p:txBody>
      </p:sp>
    </p:spTree>
    <p:extLst>
      <p:ext uri="{BB962C8B-B14F-4D97-AF65-F5344CB8AC3E}">
        <p14:creationId xmlns:p14="http://schemas.microsoft.com/office/powerpoint/2010/main" val="25605846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9.2"/>
</p:tagLst>
</file>

<file path=ppt/theme/theme1.xml><?xml version="1.0" encoding="utf-8"?>
<a:theme xmlns:a="http://schemas.openxmlformats.org/drawingml/2006/main" name="Office-tema">
  <a:themeElements>
    <a:clrScheme name="VFV">
      <a:dk1>
        <a:srgbClr val="003948"/>
      </a:dk1>
      <a:lt1>
        <a:srgbClr val="FFFFFF"/>
      </a:lt1>
      <a:dk2>
        <a:srgbClr val="000000"/>
      </a:dk2>
      <a:lt2>
        <a:srgbClr val="E7E6E6"/>
      </a:lt2>
      <a:accent1>
        <a:srgbClr val="DD6E42"/>
      </a:accent1>
      <a:accent2>
        <a:srgbClr val="E8DAB2"/>
      </a:accent2>
      <a:accent3>
        <a:srgbClr val="A5A5A5"/>
      </a:accent3>
      <a:accent4>
        <a:srgbClr val="C0D6DF"/>
      </a:accent4>
      <a:accent5>
        <a:srgbClr val="80DC84"/>
      </a:accent5>
      <a:accent6>
        <a:srgbClr val="E0E28E"/>
      </a:accent6>
      <a:hlink>
        <a:srgbClr val="48A1FA"/>
      </a:hlink>
      <a:folHlink>
        <a:srgbClr val="C490AA"/>
      </a:folHlink>
    </a:clrScheme>
    <a:fontScheme name="VFV">
      <a:majorFont>
        <a:latin typeface="Malgun Gothic"/>
        <a:ea typeface=""/>
        <a:cs typeface=""/>
      </a:majorFont>
      <a:minorFont>
        <a:latin typeface="Malgun Gothic Semilight"/>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1166</TotalTime>
  <Words>1349</Words>
  <Application>Microsoft Office PowerPoint</Application>
  <PresentationFormat>Widescreen</PresentationFormat>
  <Paragraphs>146</Paragraphs>
  <Slides>16</Slides>
  <Notes>15</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16</vt:i4>
      </vt:variant>
    </vt:vector>
  </HeadingPairs>
  <TitlesOfParts>
    <vt:vector size="21" baseType="lpstr">
      <vt:lpstr>Malgun Gothic</vt:lpstr>
      <vt:lpstr>Malgun Gothic Semilight</vt:lpstr>
      <vt:lpstr>Arial</vt:lpstr>
      <vt:lpstr>Calibri</vt:lpstr>
      <vt:lpstr>Office-tema</vt:lpstr>
      <vt:lpstr>Bæredygtighed i uddannelsen</vt:lpstr>
      <vt:lpstr>Del 2 Integration af bæredygtighed i uddannelsen</vt:lpstr>
      <vt:lpstr>Bæredygtighedspsykologi </vt:lpstr>
      <vt:lpstr>Kognitiv dissonans</vt:lpstr>
      <vt:lpstr>4 veje til reduktion af kognitiv dissonans og fjerne ubehaget</vt:lpstr>
      <vt:lpstr>Medtænk kognitiv dissonans ved at </vt:lpstr>
      <vt:lpstr>Målramme-analyse - en metode, som kan bruges til at skabe motivation og engagement i arbejdet med bæredygtighed   Kilde: Høgh &amp; Nygaard: ”Bæredygtig Business” </vt:lpstr>
      <vt:lpstr>Flere ord på målrammeanalysen – i praksis</vt:lpstr>
      <vt:lpstr>Flere perspektiver fra bæredygtighedspsykologien</vt:lpstr>
      <vt:lpstr>Husk dialogen</vt:lpstr>
      <vt:lpstr>Kollektiv self-efficacy</vt:lpstr>
      <vt:lpstr>Engagement og meningsfuldhed</vt:lpstr>
      <vt:lpstr>Hvor hører bæredygtighed til i undervisningen?</vt:lpstr>
      <vt:lpstr>Tjekliste</vt:lpstr>
      <vt:lpstr>Opmærksomhedspunkter</vt:lpstr>
      <vt:lpstr>Kilder og mere inspiration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Henriette Bille Møller</dc:creator>
  <cp:lastModifiedBy>Anette Østergaard</cp:lastModifiedBy>
  <cp:revision>3</cp:revision>
  <dcterms:created xsi:type="dcterms:W3CDTF">2021-08-11T11:57:41Z</dcterms:created>
  <dcterms:modified xsi:type="dcterms:W3CDTF">2024-10-25T08:46:18Z</dcterms:modified>
</cp:coreProperties>
</file>