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1.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tags/tag2.xml" ContentType="application/vnd.openxmlformats-officedocument.presentationml.tags+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9"/>
  </p:notesMasterIdLst>
  <p:handoutMasterIdLst>
    <p:handoutMasterId r:id="rId30"/>
  </p:handoutMasterIdLst>
  <p:sldIdLst>
    <p:sldId id="256" r:id="rId2"/>
    <p:sldId id="301" r:id="rId3"/>
    <p:sldId id="265" r:id="rId4"/>
    <p:sldId id="304" r:id="rId5"/>
    <p:sldId id="300" r:id="rId6"/>
    <p:sldId id="285" r:id="rId7"/>
    <p:sldId id="315" r:id="rId8"/>
    <p:sldId id="323" r:id="rId9"/>
    <p:sldId id="320" r:id="rId10"/>
    <p:sldId id="317" r:id="rId11"/>
    <p:sldId id="296" r:id="rId12"/>
    <p:sldId id="298" r:id="rId13"/>
    <p:sldId id="299" r:id="rId14"/>
    <p:sldId id="297" r:id="rId15"/>
    <p:sldId id="286" r:id="rId16"/>
    <p:sldId id="262" r:id="rId17"/>
    <p:sldId id="309" r:id="rId18"/>
    <p:sldId id="310" r:id="rId19"/>
    <p:sldId id="287" r:id="rId20"/>
    <p:sldId id="271" r:id="rId21"/>
    <p:sldId id="283" r:id="rId22"/>
    <p:sldId id="284" r:id="rId23"/>
    <p:sldId id="282" r:id="rId24"/>
    <p:sldId id="279" r:id="rId25"/>
    <p:sldId id="321" r:id="rId26"/>
    <p:sldId id="324" r:id="rId27"/>
    <p:sldId id="332" r:id="rId28"/>
  </p:sldIdLst>
  <p:sldSz cx="12192000" cy="6858000"/>
  <p:notesSz cx="6858000" cy="9144000"/>
  <p:defaultTex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E4756F1-D361-1315-F429-46880E7314F2}" name="Anette Østergaard" initials="AØ" userId="S::anos@sosunord.dk::4b2c5374-6991-4131-b725-91883f19be05"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004558"/>
    <a:srgbClr val="005870"/>
    <a:srgbClr val="EAEAE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F0C5BE9-2B95-4AAD-B330-AAF8F516B65D}" v="6" dt="2024-10-25T08:46:55.34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2" autoAdjust="0"/>
    <p:restoredTop sz="78620" autoAdjust="0"/>
  </p:normalViewPr>
  <p:slideViewPr>
    <p:cSldViewPr snapToGrid="0">
      <p:cViewPr varScale="1">
        <p:scale>
          <a:sx n="62" d="100"/>
          <a:sy n="62" d="100"/>
        </p:scale>
        <p:origin x="804" y="56"/>
      </p:cViewPr>
      <p:guideLst/>
    </p:cSldViewPr>
  </p:slideViewPr>
  <p:outlineViewPr>
    <p:cViewPr>
      <p:scale>
        <a:sx n="33" d="100"/>
        <a:sy n="33" d="100"/>
      </p:scale>
      <p:origin x="0" y="-3660"/>
    </p:cViewPr>
  </p:outlineViewPr>
  <p:notesTextViewPr>
    <p:cViewPr>
      <p:scale>
        <a:sx n="100" d="100"/>
        <a:sy n="100" d="100"/>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37" Type="http://schemas.microsoft.com/office/2018/10/relationships/authors" Targe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handoutMaster" Target="handoutMasters/handoutMaster1.xml"/><Relationship Id="rId35" Type="http://schemas.microsoft.com/office/2016/11/relationships/changesInfo" Target="changesInfos/changesInfo1.xml"/><Relationship Id="rId8" Type="http://schemas.openxmlformats.org/officeDocument/2006/relationships/slide" Target="slides/slide7.xml"/><Relationship Id="rId3"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ette Østergaard" userId="4b2c5374-6991-4131-b725-91883f19be05" providerId="ADAL" clId="{8F0C5BE9-2B95-4AAD-B330-AAF8F516B65D}"/>
    <pc:docChg chg="undo custSel addSld delSld modSld">
      <pc:chgData name="Anette Østergaard" userId="4b2c5374-6991-4131-b725-91883f19be05" providerId="ADAL" clId="{8F0C5BE9-2B95-4AAD-B330-AAF8F516B65D}" dt="2024-10-25T08:47:07.517" v="879" actId="2696"/>
      <pc:docMkLst>
        <pc:docMk/>
      </pc:docMkLst>
      <pc:sldChg chg="modSp mod modNotesTx">
        <pc:chgData name="Anette Østergaard" userId="4b2c5374-6991-4131-b725-91883f19be05" providerId="ADAL" clId="{8F0C5BE9-2B95-4AAD-B330-AAF8F516B65D}" dt="2024-10-24T11:14:56.617" v="42" actId="27636"/>
        <pc:sldMkLst>
          <pc:docMk/>
          <pc:sldMk cId="3647626615" sldId="256"/>
        </pc:sldMkLst>
        <pc:spChg chg="mod">
          <ac:chgData name="Anette Østergaard" userId="4b2c5374-6991-4131-b725-91883f19be05" providerId="ADAL" clId="{8F0C5BE9-2B95-4AAD-B330-AAF8F516B65D}" dt="2024-10-24T11:14:56.617" v="42" actId="27636"/>
          <ac:spMkLst>
            <pc:docMk/>
            <pc:sldMk cId="3647626615" sldId="256"/>
            <ac:spMk id="2" creationId="{EFFD06F3-62D3-2EAE-7B24-C5CBFE047F91}"/>
          </ac:spMkLst>
        </pc:spChg>
      </pc:sldChg>
      <pc:sldChg chg="del">
        <pc:chgData name="Anette Østergaard" userId="4b2c5374-6991-4131-b725-91883f19be05" providerId="ADAL" clId="{8F0C5BE9-2B95-4AAD-B330-AAF8F516B65D}" dt="2024-10-24T11:11:20.039" v="2" actId="47"/>
        <pc:sldMkLst>
          <pc:docMk/>
          <pc:sldMk cId="836935268" sldId="268"/>
        </pc:sldMkLst>
      </pc:sldChg>
      <pc:sldChg chg="addSp delSp modSp mod setBg setClrOvrMap">
        <pc:chgData name="Anette Østergaard" userId="4b2c5374-6991-4131-b725-91883f19be05" providerId="ADAL" clId="{8F0C5BE9-2B95-4AAD-B330-AAF8F516B65D}" dt="2024-10-24T11:28:11.610" v="207" actId="26606"/>
        <pc:sldMkLst>
          <pc:docMk/>
          <pc:sldMk cId="3392002927" sldId="271"/>
        </pc:sldMkLst>
        <pc:spChg chg="mod">
          <ac:chgData name="Anette Østergaard" userId="4b2c5374-6991-4131-b725-91883f19be05" providerId="ADAL" clId="{8F0C5BE9-2B95-4AAD-B330-AAF8F516B65D}" dt="2024-10-24T11:28:11.610" v="207" actId="26606"/>
          <ac:spMkLst>
            <pc:docMk/>
            <pc:sldMk cId="3392002927" sldId="271"/>
            <ac:spMk id="2" creationId="{1AAC9BBC-B7B6-5F43-7501-0666AF8D0C13}"/>
          </ac:spMkLst>
        </pc:spChg>
        <pc:spChg chg="mod">
          <ac:chgData name="Anette Østergaard" userId="4b2c5374-6991-4131-b725-91883f19be05" providerId="ADAL" clId="{8F0C5BE9-2B95-4AAD-B330-AAF8F516B65D}" dt="2024-10-24T11:28:11.610" v="207" actId="26606"/>
          <ac:spMkLst>
            <pc:docMk/>
            <pc:sldMk cId="3392002927" sldId="271"/>
            <ac:spMk id="3" creationId="{95CF63B4-C3C7-3E18-82F6-30E80322BEEC}"/>
          </ac:spMkLst>
        </pc:spChg>
        <pc:spChg chg="del">
          <ac:chgData name="Anette Østergaard" userId="4b2c5374-6991-4131-b725-91883f19be05" providerId="ADAL" clId="{8F0C5BE9-2B95-4AAD-B330-AAF8F516B65D}" dt="2024-10-24T11:28:11.610" v="207" actId="26606"/>
          <ac:spMkLst>
            <pc:docMk/>
            <pc:sldMk cId="3392002927" sldId="271"/>
            <ac:spMk id="20" creationId="{71B2258F-86CA-4D4D-8270-BC05FCDEBFB3}"/>
          </ac:spMkLst>
        </pc:spChg>
        <pc:spChg chg="add">
          <ac:chgData name="Anette Østergaard" userId="4b2c5374-6991-4131-b725-91883f19be05" providerId="ADAL" clId="{8F0C5BE9-2B95-4AAD-B330-AAF8F516B65D}" dt="2024-10-24T11:28:11.610" v="207" actId="26606"/>
          <ac:spMkLst>
            <pc:docMk/>
            <pc:sldMk cId="3392002927" sldId="271"/>
            <ac:spMk id="25" creationId="{C1DD1A8A-57D5-4A81-AD04-532B043C5611}"/>
          </ac:spMkLst>
        </pc:spChg>
        <pc:spChg chg="add">
          <ac:chgData name="Anette Østergaard" userId="4b2c5374-6991-4131-b725-91883f19be05" providerId="ADAL" clId="{8F0C5BE9-2B95-4AAD-B330-AAF8F516B65D}" dt="2024-10-24T11:28:11.610" v="207" actId="26606"/>
          <ac:spMkLst>
            <pc:docMk/>
            <pc:sldMk cId="3392002927" sldId="271"/>
            <ac:spMk id="27" creationId="{007891EC-4501-44ED-A8C8-B11B6DB767AB}"/>
          </ac:spMkLst>
        </pc:spChg>
        <pc:picChg chg="mod">
          <ac:chgData name="Anette Østergaard" userId="4b2c5374-6991-4131-b725-91883f19be05" providerId="ADAL" clId="{8F0C5BE9-2B95-4AAD-B330-AAF8F516B65D}" dt="2024-10-24T11:28:11.610" v="207" actId="26606"/>
          <ac:picMkLst>
            <pc:docMk/>
            <pc:sldMk cId="3392002927" sldId="271"/>
            <ac:picMk id="5" creationId="{E4B9209F-665B-ACFF-FBC7-97F4D3CDAAA1}"/>
          </ac:picMkLst>
        </pc:picChg>
      </pc:sldChg>
      <pc:sldChg chg="del">
        <pc:chgData name="Anette Østergaard" userId="4b2c5374-6991-4131-b725-91883f19be05" providerId="ADAL" clId="{8F0C5BE9-2B95-4AAD-B330-AAF8F516B65D}" dt="2024-10-24T11:11:28.217" v="12" actId="47"/>
        <pc:sldMkLst>
          <pc:docMk/>
          <pc:sldMk cId="2610239414" sldId="276"/>
        </pc:sldMkLst>
      </pc:sldChg>
      <pc:sldChg chg="del">
        <pc:chgData name="Anette Østergaard" userId="4b2c5374-6991-4131-b725-91883f19be05" providerId="ADAL" clId="{8F0C5BE9-2B95-4AAD-B330-AAF8F516B65D}" dt="2024-10-24T11:11:27.176" v="11" actId="47"/>
        <pc:sldMkLst>
          <pc:docMk/>
          <pc:sldMk cId="3245570462" sldId="277"/>
        </pc:sldMkLst>
      </pc:sldChg>
      <pc:sldChg chg="del">
        <pc:chgData name="Anette Østergaard" userId="4b2c5374-6991-4131-b725-91883f19be05" providerId="ADAL" clId="{8F0C5BE9-2B95-4AAD-B330-AAF8F516B65D}" dt="2024-10-24T11:11:26.310" v="9" actId="47"/>
        <pc:sldMkLst>
          <pc:docMk/>
          <pc:sldMk cId="246410055" sldId="280"/>
        </pc:sldMkLst>
      </pc:sldChg>
      <pc:sldChg chg="modSp mod">
        <pc:chgData name="Anette Østergaard" userId="4b2c5374-6991-4131-b725-91883f19be05" providerId="ADAL" clId="{8F0C5BE9-2B95-4AAD-B330-AAF8F516B65D}" dt="2024-10-24T12:46:20.681" v="221" actId="20577"/>
        <pc:sldMkLst>
          <pc:docMk/>
          <pc:sldMk cId="2275957888" sldId="282"/>
        </pc:sldMkLst>
        <pc:spChg chg="mod">
          <ac:chgData name="Anette Østergaard" userId="4b2c5374-6991-4131-b725-91883f19be05" providerId="ADAL" clId="{8F0C5BE9-2B95-4AAD-B330-AAF8F516B65D}" dt="2024-10-24T12:46:20.681" v="221" actId="20577"/>
          <ac:spMkLst>
            <pc:docMk/>
            <pc:sldMk cId="2275957888" sldId="282"/>
            <ac:spMk id="3" creationId="{5C51858A-3343-AA04-7777-8AC7F613450C}"/>
          </ac:spMkLst>
        </pc:spChg>
      </pc:sldChg>
      <pc:sldChg chg="addSp delSp modSp mod">
        <pc:chgData name="Anette Østergaard" userId="4b2c5374-6991-4131-b725-91883f19be05" providerId="ADAL" clId="{8F0C5BE9-2B95-4AAD-B330-AAF8F516B65D}" dt="2024-10-24T11:28:43.212" v="209" actId="26606"/>
        <pc:sldMkLst>
          <pc:docMk/>
          <pc:sldMk cId="4250266680" sldId="284"/>
        </pc:sldMkLst>
        <pc:spChg chg="mod">
          <ac:chgData name="Anette Østergaard" userId="4b2c5374-6991-4131-b725-91883f19be05" providerId="ADAL" clId="{8F0C5BE9-2B95-4AAD-B330-AAF8F516B65D}" dt="2024-10-24T11:28:43.212" v="209" actId="26606"/>
          <ac:spMkLst>
            <pc:docMk/>
            <pc:sldMk cId="4250266680" sldId="284"/>
            <ac:spMk id="5" creationId="{5C77C3A6-9541-9B72-A47B-69C0F5A4CB12}"/>
          </ac:spMkLst>
        </pc:spChg>
        <pc:spChg chg="add del">
          <ac:chgData name="Anette Østergaard" userId="4b2c5374-6991-4131-b725-91883f19be05" providerId="ADAL" clId="{8F0C5BE9-2B95-4AAD-B330-AAF8F516B65D}" dt="2024-10-24T11:28:43.212" v="209" actId="26606"/>
          <ac:spMkLst>
            <pc:docMk/>
            <pc:sldMk cId="4250266680" sldId="284"/>
            <ac:spMk id="9" creationId="{32BC26D8-82FB-445E-AA49-62A77D7C1EE0}"/>
          </ac:spMkLst>
        </pc:spChg>
        <pc:spChg chg="add del">
          <ac:chgData name="Anette Østergaard" userId="4b2c5374-6991-4131-b725-91883f19be05" providerId="ADAL" clId="{8F0C5BE9-2B95-4AAD-B330-AAF8F516B65D}" dt="2024-10-24T11:28:43.212" v="209" actId="26606"/>
          <ac:spMkLst>
            <pc:docMk/>
            <pc:sldMk cId="4250266680" sldId="284"/>
            <ac:spMk id="11" creationId="{CB44330D-EA18-4254-AA95-EB49948539B8}"/>
          </ac:spMkLst>
        </pc:spChg>
        <pc:spChg chg="add del">
          <ac:chgData name="Anette Østergaard" userId="4b2c5374-6991-4131-b725-91883f19be05" providerId="ADAL" clId="{8F0C5BE9-2B95-4AAD-B330-AAF8F516B65D}" dt="2024-10-24T11:28:43.212" v="209" actId="26606"/>
          <ac:spMkLst>
            <pc:docMk/>
            <pc:sldMk cId="4250266680" sldId="284"/>
            <ac:spMk id="16" creationId="{04812C46-200A-4DEB-A05E-3ED6C68C2387}"/>
          </ac:spMkLst>
        </pc:spChg>
        <pc:spChg chg="add del">
          <ac:chgData name="Anette Østergaard" userId="4b2c5374-6991-4131-b725-91883f19be05" providerId="ADAL" clId="{8F0C5BE9-2B95-4AAD-B330-AAF8F516B65D}" dt="2024-10-24T11:28:43.212" v="209" actId="26606"/>
          <ac:spMkLst>
            <pc:docMk/>
            <pc:sldMk cId="4250266680" sldId="284"/>
            <ac:spMk id="18" creationId="{D1EA859B-E555-4109-94F3-6700E046E008}"/>
          </ac:spMkLst>
        </pc:spChg>
        <pc:picChg chg="mod">
          <ac:chgData name="Anette Østergaard" userId="4b2c5374-6991-4131-b725-91883f19be05" providerId="ADAL" clId="{8F0C5BE9-2B95-4AAD-B330-AAF8F516B65D}" dt="2024-10-24T11:28:43.212" v="209" actId="26606"/>
          <ac:picMkLst>
            <pc:docMk/>
            <pc:sldMk cId="4250266680" sldId="284"/>
            <ac:picMk id="4" creationId="{6A2E310E-252F-07D4-0DED-17DD608179FD}"/>
          </ac:picMkLst>
        </pc:picChg>
      </pc:sldChg>
      <pc:sldChg chg="modSp del mod chgLayout">
        <pc:chgData name="Anette Østergaard" userId="4b2c5374-6991-4131-b725-91883f19be05" providerId="ADAL" clId="{8F0C5BE9-2B95-4AAD-B330-AAF8F516B65D}" dt="2024-10-25T08:47:07.517" v="879" actId="2696"/>
        <pc:sldMkLst>
          <pc:docMk/>
          <pc:sldMk cId="1740294010" sldId="288"/>
        </pc:sldMkLst>
        <pc:spChg chg="mod">
          <ac:chgData name="Anette Østergaard" userId="4b2c5374-6991-4131-b725-91883f19be05" providerId="ADAL" clId="{8F0C5BE9-2B95-4AAD-B330-AAF8F516B65D}" dt="2024-10-24T13:01:15.182" v="402" actId="26606"/>
          <ac:spMkLst>
            <pc:docMk/>
            <pc:sldMk cId="1740294010" sldId="288"/>
            <ac:spMk id="2" creationId="{5F07E39D-5CD0-34F8-C7DB-85B267407865}"/>
          </ac:spMkLst>
        </pc:spChg>
        <pc:spChg chg="mod">
          <ac:chgData name="Anette Østergaard" userId="4b2c5374-6991-4131-b725-91883f19be05" providerId="ADAL" clId="{8F0C5BE9-2B95-4AAD-B330-AAF8F516B65D}" dt="2024-10-25T07:50:36.021" v="428" actId="14100"/>
          <ac:spMkLst>
            <pc:docMk/>
            <pc:sldMk cId="1740294010" sldId="288"/>
            <ac:spMk id="3" creationId="{9EFA3CAE-FF2D-6DAD-1BCE-187F2A1F29C3}"/>
          </ac:spMkLst>
        </pc:spChg>
      </pc:sldChg>
      <pc:sldChg chg="del">
        <pc:chgData name="Anette Østergaard" userId="4b2c5374-6991-4131-b725-91883f19be05" providerId="ADAL" clId="{8F0C5BE9-2B95-4AAD-B330-AAF8F516B65D}" dt="2024-10-24T11:11:17.769" v="0" actId="47"/>
        <pc:sldMkLst>
          <pc:docMk/>
          <pc:sldMk cId="3732072065" sldId="289"/>
        </pc:sldMkLst>
      </pc:sldChg>
      <pc:sldChg chg="del">
        <pc:chgData name="Anette Østergaard" userId="4b2c5374-6991-4131-b725-91883f19be05" providerId="ADAL" clId="{8F0C5BE9-2B95-4AAD-B330-AAF8F516B65D}" dt="2024-10-24T11:11:23.737" v="6" actId="47"/>
        <pc:sldMkLst>
          <pc:docMk/>
          <pc:sldMk cId="3611208941" sldId="294"/>
        </pc:sldMkLst>
      </pc:sldChg>
      <pc:sldChg chg="del">
        <pc:chgData name="Anette Østergaard" userId="4b2c5374-6991-4131-b725-91883f19be05" providerId="ADAL" clId="{8F0C5BE9-2B95-4AAD-B330-AAF8F516B65D}" dt="2024-10-24T11:11:20.683" v="3" actId="47"/>
        <pc:sldMkLst>
          <pc:docMk/>
          <pc:sldMk cId="3577214502" sldId="295"/>
        </pc:sldMkLst>
      </pc:sldChg>
      <pc:sldChg chg="addSp modSp mod setBg modNotesTx">
        <pc:chgData name="Anette Østergaard" userId="4b2c5374-6991-4131-b725-91883f19be05" providerId="ADAL" clId="{8F0C5BE9-2B95-4AAD-B330-AAF8F516B65D}" dt="2024-10-24T11:25:00.453" v="199" actId="255"/>
        <pc:sldMkLst>
          <pc:docMk/>
          <pc:sldMk cId="2454183334" sldId="297"/>
        </pc:sldMkLst>
        <pc:spChg chg="mod">
          <ac:chgData name="Anette Østergaard" userId="4b2c5374-6991-4131-b725-91883f19be05" providerId="ADAL" clId="{8F0C5BE9-2B95-4AAD-B330-AAF8F516B65D}" dt="2024-10-24T11:22:51.622" v="187" actId="26606"/>
          <ac:spMkLst>
            <pc:docMk/>
            <pc:sldMk cId="2454183334" sldId="297"/>
            <ac:spMk id="2" creationId="{415BA542-5E84-7F76-7F4D-9226FEA98794}"/>
          </ac:spMkLst>
        </pc:spChg>
        <pc:spChg chg="mod">
          <ac:chgData name="Anette Østergaard" userId="4b2c5374-6991-4131-b725-91883f19be05" providerId="ADAL" clId="{8F0C5BE9-2B95-4AAD-B330-AAF8F516B65D}" dt="2024-10-24T11:25:00.453" v="199" actId="255"/>
          <ac:spMkLst>
            <pc:docMk/>
            <pc:sldMk cId="2454183334" sldId="297"/>
            <ac:spMk id="3" creationId="{DEF1C193-F6D3-FCBE-4117-0C6859368A87}"/>
          </ac:spMkLst>
        </pc:spChg>
        <pc:spChg chg="add">
          <ac:chgData name="Anette Østergaard" userId="4b2c5374-6991-4131-b725-91883f19be05" providerId="ADAL" clId="{8F0C5BE9-2B95-4AAD-B330-AAF8F516B65D}" dt="2024-10-24T11:22:51.622" v="187" actId="26606"/>
          <ac:spMkLst>
            <pc:docMk/>
            <pc:sldMk cId="2454183334" sldId="297"/>
            <ac:spMk id="8" creationId="{1BB867FF-FC45-48F7-8104-F89BE54909F1}"/>
          </ac:spMkLst>
        </pc:spChg>
        <pc:spChg chg="add">
          <ac:chgData name="Anette Østergaard" userId="4b2c5374-6991-4131-b725-91883f19be05" providerId="ADAL" clId="{8F0C5BE9-2B95-4AAD-B330-AAF8F516B65D}" dt="2024-10-24T11:22:51.622" v="187" actId="26606"/>
          <ac:spMkLst>
            <pc:docMk/>
            <pc:sldMk cId="2454183334" sldId="297"/>
            <ac:spMk id="10" creationId="{8BB56887-D0D5-4F0C-9E19-7247EB83C8B7}"/>
          </ac:spMkLst>
        </pc:spChg>
        <pc:spChg chg="add">
          <ac:chgData name="Anette Østergaard" userId="4b2c5374-6991-4131-b725-91883f19be05" providerId="ADAL" clId="{8F0C5BE9-2B95-4AAD-B330-AAF8F516B65D}" dt="2024-10-24T11:22:51.622" v="187" actId="26606"/>
          <ac:spMkLst>
            <pc:docMk/>
            <pc:sldMk cId="2454183334" sldId="297"/>
            <ac:spMk id="12" creationId="{081E4A58-353D-44AE-B2FC-2A74E2E400F7}"/>
          </ac:spMkLst>
        </pc:spChg>
      </pc:sldChg>
      <pc:sldChg chg="modSp mod">
        <pc:chgData name="Anette Østergaard" userId="4b2c5374-6991-4131-b725-91883f19be05" providerId="ADAL" clId="{8F0C5BE9-2B95-4AAD-B330-AAF8F516B65D}" dt="2024-10-24T11:14:36.639" v="40" actId="27636"/>
        <pc:sldMkLst>
          <pc:docMk/>
          <pc:sldMk cId="2846842798" sldId="301"/>
        </pc:sldMkLst>
        <pc:spChg chg="mod">
          <ac:chgData name="Anette Østergaard" userId="4b2c5374-6991-4131-b725-91883f19be05" providerId="ADAL" clId="{8F0C5BE9-2B95-4AAD-B330-AAF8F516B65D}" dt="2024-10-24T11:14:36.639" v="40" actId="27636"/>
          <ac:spMkLst>
            <pc:docMk/>
            <pc:sldMk cId="2846842798" sldId="301"/>
            <ac:spMk id="3" creationId="{073EC494-6F72-3DB3-45E9-727499E2B1B6}"/>
          </ac:spMkLst>
        </pc:spChg>
      </pc:sldChg>
      <pc:sldChg chg="del">
        <pc:chgData name="Anette Østergaard" userId="4b2c5374-6991-4131-b725-91883f19be05" providerId="ADAL" clId="{8F0C5BE9-2B95-4AAD-B330-AAF8F516B65D}" dt="2024-10-24T11:11:38.975" v="14" actId="47"/>
        <pc:sldMkLst>
          <pc:docMk/>
          <pc:sldMk cId="2539958302" sldId="303"/>
        </pc:sldMkLst>
      </pc:sldChg>
      <pc:sldChg chg="modSp del mod">
        <pc:chgData name="Anette Østergaard" userId="4b2c5374-6991-4131-b725-91883f19be05" providerId="ADAL" clId="{8F0C5BE9-2B95-4AAD-B330-AAF8F516B65D}" dt="2024-10-25T08:09:58.182" v="632" actId="2696"/>
        <pc:sldMkLst>
          <pc:docMk/>
          <pc:sldMk cId="649281439" sldId="305"/>
        </pc:sldMkLst>
        <pc:spChg chg="mod">
          <ac:chgData name="Anette Østergaard" userId="4b2c5374-6991-4131-b725-91883f19be05" providerId="ADAL" clId="{8F0C5BE9-2B95-4AAD-B330-AAF8F516B65D}" dt="2024-10-25T08:07:23.962" v="449" actId="207"/>
          <ac:spMkLst>
            <pc:docMk/>
            <pc:sldMk cId="649281439" sldId="305"/>
            <ac:spMk id="2" creationId="{5904EE32-6031-8721-E2B1-CE5935072419}"/>
          </ac:spMkLst>
        </pc:spChg>
        <pc:spChg chg="mod">
          <ac:chgData name="Anette Østergaard" userId="4b2c5374-6991-4131-b725-91883f19be05" providerId="ADAL" clId="{8F0C5BE9-2B95-4AAD-B330-AAF8F516B65D}" dt="2024-10-25T08:09:40.391" v="610" actId="21"/>
          <ac:spMkLst>
            <pc:docMk/>
            <pc:sldMk cId="649281439" sldId="305"/>
            <ac:spMk id="3" creationId="{4AE67944-97D4-2535-C3B2-ED207DB265BA}"/>
          </ac:spMkLst>
        </pc:spChg>
      </pc:sldChg>
      <pc:sldChg chg="addSp modSp mod setBg">
        <pc:chgData name="Anette Østergaard" userId="4b2c5374-6991-4131-b725-91883f19be05" providerId="ADAL" clId="{8F0C5BE9-2B95-4AAD-B330-AAF8F516B65D}" dt="2024-10-24T11:27:43.402" v="206" actId="26606"/>
        <pc:sldMkLst>
          <pc:docMk/>
          <pc:sldMk cId="844396143" sldId="310"/>
        </pc:sldMkLst>
        <pc:spChg chg="mod">
          <ac:chgData name="Anette Østergaard" userId="4b2c5374-6991-4131-b725-91883f19be05" providerId="ADAL" clId="{8F0C5BE9-2B95-4AAD-B330-AAF8F516B65D}" dt="2024-10-24T11:27:43.402" v="206" actId="26606"/>
          <ac:spMkLst>
            <pc:docMk/>
            <pc:sldMk cId="844396143" sldId="310"/>
            <ac:spMk id="2" creationId="{9F81EF5C-F332-F321-F7CC-1E9E245CCF1B}"/>
          </ac:spMkLst>
        </pc:spChg>
        <pc:spChg chg="mod">
          <ac:chgData name="Anette Østergaard" userId="4b2c5374-6991-4131-b725-91883f19be05" providerId="ADAL" clId="{8F0C5BE9-2B95-4AAD-B330-AAF8F516B65D}" dt="2024-10-24T11:27:43.402" v="206" actId="26606"/>
          <ac:spMkLst>
            <pc:docMk/>
            <pc:sldMk cId="844396143" sldId="310"/>
            <ac:spMk id="3" creationId="{B8D93594-52F2-DE68-071B-F060ACB823CD}"/>
          </ac:spMkLst>
        </pc:spChg>
        <pc:spChg chg="add">
          <ac:chgData name="Anette Østergaard" userId="4b2c5374-6991-4131-b725-91883f19be05" providerId="ADAL" clId="{8F0C5BE9-2B95-4AAD-B330-AAF8F516B65D}" dt="2024-10-24T11:27:43.402" v="206" actId="26606"/>
          <ac:spMkLst>
            <pc:docMk/>
            <pc:sldMk cId="844396143" sldId="310"/>
            <ac:spMk id="8" creationId="{1BB867FF-FC45-48F7-8104-F89BE54909F1}"/>
          </ac:spMkLst>
        </pc:spChg>
        <pc:spChg chg="add">
          <ac:chgData name="Anette Østergaard" userId="4b2c5374-6991-4131-b725-91883f19be05" providerId="ADAL" clId="{8F0C5BE9-2B95-4AAD-B330-AAF8F516B65D}" dt="2024-10-24T11:27:43.402" v="206" actId="26606"/>
          <ac:spMkLst>
            <pc:docMk/>
            <pc:sldMk cId="844396143" sldId="310"/>
            <ac:spMk id="10" creationId="{8BB56887-D0D5-4F0C-9E19-7247EB83C8B7}"/>
          </ac:spMkLst>
        </pc:spChg>
        <pc:spChg chg="add">
          <ac:chgData name="Anette Østergaard" userId="4b2c5374-6991-4131-b725-91883f19be05" providerId="ADAL" clId="{8F0C5BE9-2B95-4AAD-B330-AAF8F516B65D}" dt="2024-10-24T11:27:43.402" v="206" actId="26606"/>
          <ac:spMkLst>
            <pc:docMk/>
            <pc:sldMk cId="844396143" sldId="310"/>
            <ac:spMk id="12" creationId="{081E4A58-353D-44AE-B2FC-2A74E2E400F7}"/>
          </ac:spMkLst>
        </pc:spChg>
      </pc:sldChg>
      <pc:sldChg chg="del">
        <pc:chgData name="Anette Østergaard" userId="4b2c5374-6991-4131-b725-91883f19be05" providerId="ADAL" clId="{8F0C5BE9-2B95-4AAD-B330-AAF8F516B65D}" dt="2024-10-24T11:11:28.714" v="13" actId="47"/>
        <pc:sldMkLst>
          <pc:docMk/>
          <pc:sldMk cId="3396800890" sldId="313"/>
        </pc:sldMkLst>
      </pc:sldChg>
      <pc:sldChg chg="modSp del mod">
        <pc:chgData name="Anette Østergaard" userId="4b2c5374-6991-4131-b725-91883f19be05" providerId="ADAL" clId="{8F0C5BE9-2B95-4AAD-B330-AAF8F516B65D}" dt="2024-10-24T11:21:55.121" v="185" actId="2696"/>
        <pc:sldMkLst>
          <pc:docMk/>
          <pc:sldMk cId="1259358895" sldId="316"/>
        </pc:sldMkLst>
        <pc:spChg chg="mod">
          <ac:chgData name="Anette Østergaard" userId="4b2c5374-6991-4131-b725-91883f19be05" providerId="ADAL" clId="{8F0C5BE9-2B95-4AAD-B330-AAF8F516B65D}" dt="2024-10-24T11:17:21.358" v="104" actId="27636"/>
          <ac:spMkLst>
            <pc:docMk/>
            <pc:sldMk cId="1259358895" sldId="316"/>
            <ac:spMk id="4" creationId="{7F70271A-61BD-00CB-8850-E6116F67DF5C}"/>
          </ac:spMkLst>
        </pc:spChg>
      </pc:sldChg>
      <pc:sldChg chg="modSp mod">
        <pc:chgData name="Anette Østergaard" userId="4b2c5374-6991-4131-b725-91883f19be05" providerId="ADAL" clId="{8F0C5BE9-2B95-4AAD-B330-AAF8F516B65D}" dt="2024-10-24T13:01:42.203" v="403" actId="790"/>
        <pc:sldMkLst>
          <pc:docMk/>
          <pc:sldMk cId="3278618585" sldId="321"/>
        </pc:sldMkLst>
        <pc:spChg chg="mod">
          <ac:chgData name="Anette Østergaard" userId="4b2c5374-6991-4131-b725-91883f19be05" providerId="ADAL" clId="{8F0C5BE9-2B95-4AAD-B330-AAF8F516B65D}" dt="2024-10-24T13:01:42.203" v="403" actId="790"/>
          <ac:spMkLst>
            <pc:docMk/>
            <pc:sldMk cId="3278618585" sldId="321"/>
            <ac:spMk id="2" creationId="{E1B9D4B3-1F2B-0230-16A5-505B0B1CB097}"/>
          </ac:spMkLst>
        </pc:spChg>
      </pc:sldChg>
      <pc:sldChg chg="del">
        <pc:chgData name="Anette Østergaard" userId="4b2c5374-6991-4131-b725-91883f19be05" providerId="ADAL" clId="{8F0C5BE9-2B95-4AAD-B330-AAF8F516B65D}" dt="2024-10-24T11:11:26.814" v="10" actId="47"/>
        <pc:sldMkLst>
          <pc:docMk/>
          <pc:sldMk cId="2121694537" sldId="322"/>
        </pc:sldMkLst>
      </pc:sldChg>
      <pc:sldChg chg="new del">
        <pc:chgData name="Anette Østergaard" userId="4b2c5374-6991-4131-b725-91883f19be05" providerId="ADAL" clId="{8F0C5BE9-2B95-4AAD-B330-AAF8F516B65D}" dt="2024-10-24T11:22:06.377" v="186" actId="2696"/>
        <pc:sldMkLst>
          <pc:docMk/>
          <pc:sldMk cId="4080685100" sldId="322"/>
        </pc:sldMkLst>
      </pc:sldChg>
      <pc:sldChg chg="del">
        <pc:chgData name="Anette Østergaard" userId="4b2c5374-6991-4131-b725-91883f19be05" providerId="ADAL" clId="{8F0C5BE9-2B95-4AAD-B330-AAF8F516B65D}" dt="2024-10-24T11:11:25.877" v="8" actId="47"/>
        <pc:sldMkLst>
          <pc:docMk/>
          <pc:sldMk cId="1338771655" sldId="323"/>
        </pc:sldMkLst>
      </pc:sldChg>
      <pc:sldChg chg="addSp modSp new mod setBg">
        <pc:chgData name="Anette Østergaard" userId="4b2c5374-6991-4131-b725-91883f19be05" providerId="ADAL" clId="{8F0C5BE9-2B95-4AAD-B330-AAF8F516B65D}" dt="2024-10-24T11:21:32.314" v="184" actId="26606"/>
        <pc:sldMkLst>
          <pc:docMk/>
          <pc:sldMk cId="3047199403" sldId="323"/>
        </pc:sldMkLst>
        <pc:spChg chg="mod">
          <ac:chgData name="Anette Østergaard" userId="4b2c5374-6991-4131-b725-91883f19be05" providerId="ADAL" clId="{8F0C5BE9-2B95-4AAD-B330-AAF8F516B65D}" dt="2024-10-24T11:21:32.314" v="184" actId="26606"/>
          <ac:spMkLst>
            <pc:docMk/>
            <pc:sldMk cId="3047199403" sldId="323"/>
            <ac:spMk id="2" creationId="{71381B1B-98EC-628A-D6FD-C92308D2F5C2}"/>
          </ac:spMkLst>
        </pc:spChg>
        <pc:spChg chg="mod">
          <ac:chgData name="Anette Østergaard" userId="4b2c5374-6991-4131-b725-91883f19be05" providerId="ADAL" clId="{8F0C5BE9-2B95-4AAD-B330-AAF8F516B65D}" dt="2024-10-24T11:21:32.314" v="184" actId="26606"/>
          <ac:spMkLst>
            <pc:docMk/>
            <pc:sldMk cId="3047199403" sldId="323"/>
            <ac:spMk id="3" creationId="{645AEB3B-07C6-03ED-228C-71CF16728CD7}"/>
          </ac:spMkLst>
        </pc:spChg>
        <pc:spChg chg="mod">
          <ac:chgData name="Anette Østergaard" userId="4b2c5374-6991-4131-b725-91883f19be05" providerId="ADAL" clId="{8F0C5BE9-2B95-4AAD-B330-AAF8F516B65D}" dt="2024-10-24T11:21:32.314" v="184" actId="26606"/>
          <ac:spMkLst>
            <pc:docMk/>
            <pc:sldMk cId="3047199403" sldId="323"/>
            <ac:spMk id="4" creationId="{0A207DE0-8426-0488-1118-D9F91FE9DDAA}"/>
          </ac:spMkLst>
        </pc:spChg>
        <pc:spChg chg="add">
          <ac:chgData name="Anette Østergaard" userId="4b2c5374-6991-4131-b725-91883f19be05" providerId="ADAL" clId="{8F0C5BE9-2B95-4AAD-B330-AAF8F516B65D}" dt="2024-10-24T11:21:32.314" v="184" actId="26606"/>
          <ac:spMkLst>
            <pc:docMk/>
            <pc:sldMk cId="3047199403" sldId="323"/>
            <ac:spMk id="9" creationId="{8CA06CD6-90CA-4C45-856C-6771339E1E22}"/>
          </ac:spMkLst>
        </pc:spChg>
        <pc:cxnChg chg="add">
          <ac:chgData name="Anette Østergaard" userId="4b2c5374-6991-4131-b725-91883f19be05" providerId="ADAL" clId="{8F0C5BE9-2B95-4AAD-B330-AAF8F516B65D}" dt="2024-10-24T11:21:32.314" v="184" actId="26606"/>
          <ac:cxnSpMkLst>
            <pc:docMk/>
            <pc:sldMk cId="3047199403" sldId="323"/>
            <ac:cxnSpMk id="11" creationId="{5021601D-2758-4B15-A31C-FDA184C51B3A}"/>
          </ac:cxnSpMkLst>
        </pc:cxnChg>
      </pc:sldChg>
      <pc:sldChg chg="addSp delSp modSp new mod chgLayout">
        <pc:chgData name="Anette Østergaard" userId="4b2c5374-6991-4131-b725-91883f19be05" providerId="ADAL" clId="{8F0C5BE9-2B95-4AAD-B330-AAF8F516B65D}" dt="2024-10-25T08:13:10.208" v="878" actId="26606"/>
        <pc:sldMkLst>
          <pc:docMk/>
          <pc:sldMk cId="3506907318" sldId="324"/>
        </pc:sldMkLst>
        <pc:spChg chg="mod">
          <ac:chgData name="Anette Østergaard" userId="4b2c5374-6991-4131-b725-91883f19be05" providerId="ADAL" clId="{8F0C5BE9-2B95-4AAD-B330-AAF8F516B65D}" dt="2024-10-25T08:13:10.208" v="878" actId="26606"/>
          <ac:spMkLst>
            <pc:docMk/>
            <pc:sldMk cId="3506907318" sldId="324"/>
            <ac:spMk id="2" creationId="{63BAC81A-40F0-2554-0FCE-CBFF43F1A932}"/>
          </ac:spMkLst>
        </pc:spChg>
        <pc:spChg chg="add del mod">
          <ac:chgData name="Anette Østergaard" userId="4b2c5374-6991-4131-b725-91883f19be05" providerId="ADAL" clId="{8F0C5BE9-2B95-4AAD-B330-AAF8F516B65D}" dt="2024-10-25T08:13:10.208" v="878" actId="26606"/>
          <ac:spMkLst>
            <pc:docMk/>
            <pc:sldMk cId="3506907318" sldId="324"/>
            <ac:spMk id="3" creationId="{DAEC29C3-90E0-F567-E779-7DA7BF43B7A1}"/>
          </ac:spMkLst>
        </pc:spChg>
        <pc:spChg chg="add del mod">
          <ac:chgData name="Anette Østergaard" userId="4b2c5374-6991-4131-b725-91883f19be05" providerId="ADAL" clId="{8F0C5BE9-2B95-4AAD-B330-AAF8F516B65D}" dt="2024-10-25T08:13:10.198" v="877" actId="26606"/>
          <ac:spMkLst>
            <pc:docMk/>
            <pc:sldMk cId="3506907318" sldId="324"/>
            <ac:spMk id="9" creationId="{2FE27883-F229-585A-0F81-DE4FB6969DE6}"/>
          </ac:spMkLst>
        </pc:spChg>
        <pc:spChg chg="add mod">
          <ac:chgData name="Anette Østergaard" userId="4b2c5374-6991-4131-b725-91883f19be05" providerId="ADAL" clId="{8F0C5BE9-2B95-4AAD-B330-AAF8F516B65D}" dt="2024-10-25T08:13:10.208" v="878" actId="26606"/>
          <ac:spMkLst>
            <pc:docMk/>
            <pc:sldMk cId="3506907318" sldId="324"/>
            <ac:spMk id="11" creationId="{DAEC29C3-90E0-F567-E779-7DA7BF43B7A1}"/>
          </ac:spMkLst>
        </pc:spChg>
        <pc:graphicFrameChg chg="add del mod">
          <ac:chgData name="Anette Østergaard" userId="4b2c5374-6991-4131-b725-91883f19be05" providerId="ADAL" clId="{8F0C5BE9-2B95-4AAD-B330-AAF8F516B65D}" dt="2024-10-25T08:13:10.198" v="877" actId="26606"/>
          <ac:graphicFrameMkLst>
            <pc:docMk/>
            <pc:sldMk cId="3506907318" sldId="324"/>
            <ac:graphicFrameMk id="5" creationId="{72744AFA-65D5-2AEB-FA5B-A0A7B93716E8}"/>
          </ac:graphicFrameMkLst>
        </pc:graphicFrameChg>
      </pc:sldChg>
      <pc:sldChg chg="del">
        <pc:chgData name="Anette Østergaard" userId="4b2c5374-6991-4131-b725-91883f19be05" providerId="ADAL" clId="{8F0C5BE9-2B95-4AAD-B330-AAF8F516B65D}" dt="2024-10-24T11:11:25.132" v="7" actId="47"/>
        <pc:sldMkLst>
          <pc:docMk/>
          <pc:sldMk cId="2560584685" sldId="329"/>
        </pc:sldMkLst>
      </pc:sldChg>
      <pc:sldChg chg="del">
        <pc:chgData name="Anette Østergaard" userId="4b2c5374-6991-4131-b725-91883f19be05" providerId="ADAL" clId="{8F0C5BE9-2B95-4AAD-B330-AAF8F516B65D}" dt="2024-10-24T11:11:22.638" v="5" actId="47"/>
        <pc:sldMkLst>
          <pc:docMk/>
          <pc:sldMk cId="3319721450" sldId="330"/>
        </pc:sldMkLst>
      </pc:sldChg>
      <pc:sldChg chg="del">
        <pc:chgData name="Anette Østergaard" userId="4b2c5374-6991-4131-b725-91883f19be05" providerId="ADAL" clId="{8F0C5BE9-2B95-4AAD-B330-AAF8F516B65D}" dt="2024-10-24T11:11:21.606" v="4" actId="47"/>
        <pc:sldMkLst>
          <pc:docMk/>
          <pc:sldMk cId="2828063421" sldId="331"/>
        </pc:sldMkLst>
      </pc:sldChg>
    </pc:docChg>
  </pc:docChgLst>
</pc:chgInfo>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E8663B3-B225-42A1-A35C-0457289B661E}" type="doc">
      <dgm:prSet loTypeId="urn:microsoft.com/office/officeart/2005/8/layout/hierarchy1" loCatId="hierarchy" qsTypeId="urn:microsoft.com/office/officeart/2005/8/quickstyle/simple1" qsCatId="simple" csTypeId="urn:microsoft.com/office/officeart/2005/8/colors/colorful2" csCatId="colorful"/>
      <dgm:spPr/>
      <dgm:t>
        <a:bodyPr/>
        <a:lstStyle/>
        <a:p>
          <a:endParaRPr lang="en-US"/>
        </a:p>
      </dgm:t>
    </dgm:pt>
    <dgm:pt modelId="{2A837ECE-23D9-4C60-9055-E70A67D98136}">
      <dgm:prSet/>
      <dgm:spPr/>
      <dgm:t>
        <a:bodyPr/>
        <a:lstStyle/>
        <a:p>
          <a:r>
            <a:rPr lang="da-DK"/>
            <a:t>1. Uddannelse – tilegnelse af konkret viden og færdigheder inden for faget. </a:t>
          </a:r>
          <a:endParaRPr lang="en-US"/>
        </a:p>
      </dgm:t>
    </dgm:pt>
    <dgm:pt modelId="{CADDD4FB-9CFF-4C14-8911-3E9423567258}" type="parTrans" cxnId="{EBCC988B-0725-4EAB-9140-59BD51A41B00}">
      <dgm:prSet/>
      <dgm:spPr/>
      <dgm:t>
        <a:bodyPr/>
        <a:lstStyle/>
        <a:p>
          <a:endParaRPr lang="en-US"/>
        </a:p>
      </dgm:t>
    </dgm:pt>
    <dgm:pt modelId="{A3F454FD-17BC-456B-BBD0-A27E04546667}" type="sibTrans" cxnId="{EBCC988B-0725-4EAB-9140-59BD51A41B00}">
      <dgm:prSet/>
      <dgm:spPr/>
      <dgm:t>
        <a:bodyPr/>
        <a:lstStyle/>
        <a:p>
          <a:endParaRPr lang="en-US"/>
        </a:p>
      </dgm:t>
    </dgm:pt>
    <dgm:pt modelId="{521F74F1-FB05-488F-92D9-339802009087}">
      <dgm:prSet/>
      <dgm:spPr/>
      <dgm:t>
        <a:bodyPr/>
        <a:lstStyle/>
        <a:p>
          <a:r>
            <a:rPr lang="da-DK"/>
            <a:t>2. Dannelse – holdninger/adfærd i relation til bæredygtighed. </a:t>
          </a:r>
          <a:endParaRPr lang="en-US"/>
        </a:p>
      </dgm:t>
    </dgm:pt>
    <dgm:pt modelId="{C05B2DC6-AEF6-4D51-B635-6353F7A03960}" type="parTrans" cxnId="{D22A5066-6368-4D9F-B25D-83AD9E154021}">
      <dgm:prSet/>
      <dgm:spPr/>
      <dgm:t>
        <a:bodyPr/>
        <a:lstStyle/>
        <a:p>
          <a:endParaRPr lang="en-US"/>
        </a:p>
      </dgm:t>
    </dgm:pt>
    <dgm:pt modelId="{D63AF0DA-0C46-44EE-96F9-64879E59E885}" type="sibTrans" cxnId="{D22A5066-6368-4D9F-B25D-83AD9E154021}">
      <dgm:prSet/>
      <dgm:spPr/>
      <dgm:t>
        <a:bodyPr/>
        <a:lstStyle/>
        <a:p>
          <a:endParaRPr lang="en-US"/>
        </a:p>
      </dgm:t>
    </dgm:pt>
    <dgm:pt modelId="{48188311-D5EC-4D59-9A01-254005C17199}" type="pres">
      <dgm:prSet presAssocID="{8E8663B3-B225-42A1-A35C-0457289B661E}" presName="hierChild1" presStyleCnt="0">
        <dgm:presLayoutVars>
          <dgm:chPref val="1"/>
          <dgm:dir/>
          <dgm:animOne val="branch"/>
          <dgm:animLvl val="lvl"/>
          <dgm:resizeHandles/>
        </dgm:presLayoutVars>
      </dgm:prSet>
      <dgm:spPr/>
    </dgm:pt>
    <dgm:pt modelId="{20471224-A934-43AB-A091-8A442248219D}" type="pres">
      <dgm:prSet presAssocID="{2A837ECE-23D9-4C60-9055-E70A67D98136}" presName="hierRoot1" presStyleCnt="0"/>
      <dgm:spPr/>
    </dgm:pt>
    <dgm:pt modelId="{7B321FA0-3CC6-4F71-AC50-5C649A7BBB67}" type="pres">
      <dgm:prSet presAssocID="{2A837ECE-23D9-4C60-9055-E70A67D98136}" presName="composite" presStyleCnt="0"/>
      <dgm:spPr/>
    </dgm:pt>
    <dgm:pt modelId="{C804932F-D3C8-4C60-9E37-092A7D806209}" type="pres">
      <dgm:prSet presAssocID="{2A837ECE-23D9-4C60-9055-E70A67D98136}" presName="background" presStyleLbl="node0" presStyleIdx="0" presStyleCnt="2"/>
      <dgm:spPr/>
    </dgm:pt>
    <dgm:pt modelId="{4B3D6E0B-CCCA-485F-8432-2CAAEFDE41CD}" type="pres">
      <dgm:prSet presAssocID="{2A837ECE-23D9-4C60-9055-E70A67D98136}" presName="text" presStyleLbl="fgAcc0" presStyleIdx="0" presStyleCnt="2">
        <dgm:presLayoutVars>
          <dgm:chPref val="3"/>
        </dgm:presLayoutVars>
      </dgm:prSet>
      <dgm:spPr/>
    </dgm:pt>
    <dgm:pt modelId="{B50001BD-A092-4E85-B378-686AC19E5420}" type="pres">
      <dgm:prSet presAssocID="{2A837ECE-23D9-4C60-9055-E70A67D98136}" presName="hierChild2" presStyleCnt="0"/>
      <dgm:spPr/>
    </dgm:pt>
    <dgm:pt modelId="{74BCAAD3-0CC2-408E-A5CD-0E2E7AEF70D1}" type="pres">
      <dgm:prSet presAssocID="{521F74F1-FB05-488F-92D9-339802009087}" presName="hierRoot1" presStyleCnt="0"/>
      <dgm:spPr/>
    </dgm:pt>
    <dgm:pt modelId="{CAF38DC5-2027-4A93-8F01-4EC21A740B6F}" type="pres">
      <dgm:prSet presAssocID="{521F74F1-FB05-488F-92D9-339802009087}" presName="composite" presStyleCnt="0"/>
      <dgm:spPr/>
    </dgm:pt>
    <dgm:pt modelId="{478D9D8E-FEBA-4FA4-9DD7-FDC6BCCE0A46}" type="pres">
      <dgm:prSet presAssocID="{521F74F1-FB05-488F-92D9-339802009087}" presName="background" presStyleLbl="node0" presStyleIdx="1" presStyleCnt="2"/>
      <dgm:spPr/>
    </dgm:pt>
    <dgm:pt modelId="{826E1D75-7D18-41F3-9E62-DC6E2894911B}" type="pres">
      <dgm:prSet presAssocID="{521F74F1-FB05-488F-92D9-339802009087}" presName="text" presStyleLbl="fgAcc0" presStyleIdx="1" presStyleCnt="2">
        <dgm:presLayoutVars>
          <dgm:chPref val="3"/>
        </dgm:presLayoutVars>
      </dgm:prSet>
      <dgm:spPr/>
    </dgm:pt>
    <dgm:pt modelId="{9664148C-23E3-4A67-8044-9C0645B8EDB3}" type="pres">
      <dgm:prSet presAssocID="{521F74F1-FB05-488F-92D9-339802009087}" presName="hierChild2" presStyleCnt="0"/>
      <dgm:spPr/>
    </dgm:pt>
  </dgm:ptLst>
  <dgm:cxnLst>
    <dgm:cxn modelId="{C94D860C-A7E9-4669-B4D2-757516FEF912}" type="presOf" srcId="{521F74F1-FB05-488F-92D9-339802009087}" destId="{826E1D75-7D18-41F3-9E62-DC6E2894911B}" srcOrd="0" destOrd="0" presId="urn:microsoft.com/office/officeart/2005/8/layout/hierarchy1"/>
    <dgm:cxn modelId="{D22A5066-6368-4D9F-B25D-83AD9E154021}" srcId="{8E8663B3-B225-42A1-A35C-0457289B661E}" destId="{521F74F1-FB05-488F-92D9-339802009087}" srcOrd="1" destOrd="0" parTransId="{C05B2DC6-AEF6-4D51-B635-6353F7A03960}" sibTransId="{D63AF0DA-0C46-44EE-96F9-64879E59E885}"/>
    <dgm:cxn modelId="{EBCC988B-0725-4EAB-9140-59BD51A41B00}" srcId="{8E8663B3-B225-42A1-A35C-0457289B661E}" destId="{2A837ECE-23D9-4C60-9055-E70A67D98136}" srcOrd="0" destOrd="0" parTransId="{CADDD4FB-9CFF-4C14-8911-3E9423567258}" sibTransId="{A3F454FD-17BC-456B-BBD0-A27E04546667}"/>
    <dgm:cxn modelId="{B3050FC3-70CF-41C1-B77E-FE141F7B83A1}" type="presOf" srcId="{8E8663B3-B225-42A1-A35C-0457289B661E}" destId="{48188311-D5EC-4D59-9A01-254005C17199}" srcOrd="0" destOrd="0" presId="urn:microsoft.com/office/officeart/2005/8/layout/hierarchy1"/>
    <dgm:cxn modelId="{3640E3EF-C73C-422D-A8F0-746EB0916845}" type="presOf" srcId="{2A837ECE-23D9-4C60-9055-E70A67D98136}" destId="{4B3D6E0B-CCCA-485F-8432-2CAAEFDE41CD}" srcOrd="0" destOrd="0" presId="urn:microsoft.com/office/officeart/2005/8/layout/hierarchy1"/>
    <dgm:cxn modelId="{B91A9D4B-4F7E-4196-9094-C24585B8462E}" type="presParOf" srcId="{48188311-D5EC-4D59-9A01-254005C17199}" destId="{20471224-A934-43AB-A091-8A442248219D}" srcOrd="0" destOrd="0" presId="urn:microsoft.com/office/officeart/2005/8/layout/hierarchy1"/>
    <dgm:cxn modelId="{82FCFA9F-6A68-4EBD-A2AA-37F77144E8DC}" type="presParOf" srcId="{20471224-A934-43AB-A091-8A442248219D}" destId="{7B321FA0-3CC6-4F71-AC50-5C649A7BBB67}" srcOrd="0" destOrd="0" presId="urn:microsoft.com/office/officeart/2005/8/layout/hierarchy1"/>
    <dgm:cxn modelId="{E643C113-EDA3-4473-BF6F-3AB40AB60F08}" type="presParOf" srcId="{7B321FA0-3CC6-4F71-AC50-5C649A7BBB67}" destId="{C804932F-D3C8-4C60-9E37-092A7D806209}" srcOrd="0" destOrd="0" presId="urn:microsoft.com/office/officeart/2005/8/layout/hierarchy1"/>
    <dgm:cxn modelId="{9BC1E346-9BC4-4975-9EB5-8B8B1D4A35EF}" type="presParOf" srcId="{7B321FA0-3CC6-4F71-AC50-5C649A7BBB67}" destId="{4B3D6E0B-CCCA-485F-8432-2CAAEFDE41CD}" srcOrd="1" destOrd="0" presId="urn:microsoft.com/office/officeart/2005/8/layout/hierarchy1"/>
    <dgm:cxn modelId="{A066021A-1CFE-4DA0-9C9C-5F17839B7E5D}" type="presParOf" srcId="{20471224-A934-43AB-A091-8A442248219D}" destId="{B50001BD-A092-4E85-B378-686AC19E5420}" srcOrd="1" destOrd="0" presId="urn:microsoft.com/office/officeart/2005/8/layout/hierarchy1"/>
    <dgm:cxn modelId="{0313B7B7-2873-492D-9FB4-C9A0B07264C5}" type="presParOf" srcId="{48188311-D5EC-4D59-9A01-254005C17199}" destId="{74BCAAD3-0CC2-408E-A5CD-0E2E7AEF70D1}" srcOrd="1" destOrd="0" presId="urn:microsoft.com/office/officeart/2005/8/layout/hierarchy1"/>
    <dgm:cxn modelId="{CEDD84F3-5E1B-4E4C-853D-84E13B0F468F}" type="presParOf" srcId="{74BCAAD3-0CC2-408E-A5CD-0E2E7AEF70D1}" destId="{CAF38DC5-2027-4A93-8F01-4EC21A740B6F}" srcOrd="0" destOrd="0" presId="urn:microsoft.com/office/officeart/2005/8/layout/hierarchy1"/>
    <dgm:cxn modelId="{91E3C43E-A767-4DDD-AE2B-65D271BC16D8}" type="presParOf" srcId="{CAF38DC5-2027-4A93-8F01-4EC21A740B6F}" destId="{478D9D8E-FEBA-4FA4-9DD7-FDC6BCCE0A46}" srcOrd="0" destOrd="0" presId="urn:microsoft.com/office/officeart/2005/8/layout/hierarchy1"/>
    <dgm:cxn modelId="{9E181DBD-D6A9-4ABA-B930-98FB28E4D960}" type="presParOf" srcId="{CAF38DC5-2027-4A93-8F01-4EC21A740B6F}" destId="{826E1D75-7D18-41F3-9E62-DC6E2894911B}" srcOrd="1" destOrd="0" presId="urn:microsoft.com/office/officeart/2005/8/layout/hierarchy1"/>
    <dgm:cxn modelId="{F977B4A9-36D2-419A-92C1-580E1B11C1BE}" type="presParOf" srcId="{74BCAAD3-0CC2-408E-A5CD-0E2E7AEF70D1}" destId="{9664148C-23E3-4A67-8044-9C0645B8EDB3}"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DD440D5-0B9D-4C9C-BF59-C9119EE12AAD}" type="doc">
      <dgm:prSet loTypeId="urn:microsoft.com/office/officeart/2005/8/layout/hierarchy1" loCatId="hierarchy" qsTypeId="urn:microsoft.com/office/officeart/2005/8/quickstyle/simple1" qsCatId="simple" csTypeId="urn:microsoft.com/office/officeart/2005/8/colors/colorful2" csCatId="colorful" phldr="1"/>
      <dgm:spPr/>
      <dgm:t>
        <a:bodyPr/>
        <a:lstStyle/>
        <a:p>
          <a:endParaRPr lang="en-US"/>
        </a:p>
      </dgm:t>
    </dgm:pt>
    <dgm:pt modelId="{3AE1A92C-BE7C-43F3-906E-61BAB40BF2A7}">
      <dgm:prSet/>
      <dgm:spPr/>
      <dgm:t>
        <a:bodyPr/>
        <a:lstStyle/>
        <a:p>
          <a:r>
            <a:rPr lang="da-DK"/>
            <a:t>Hvordan forstår I begrebet Bæredygtig dannelse?</a:t>
          </a:r>
          <a:endParaRPr lang="en-US"/>
        </a:p>
      </dgm:t>
    </dgm:pt>
    <dgm:pt modelId="{B155E6D4-7C7B-40E0-984D-A473810B8774}" type="parTrans" cxnId="{A057A2D5-95FE-4094-A30F-5A259606A808}">
      <dgm:prSet/>
      <dgm:spPr/>
      <dgm:t>
        <a:bodyPr/>
        <a:lstStyle/>
        <a:p>
          <a:endParaRPr lang="en-US"/>
        </a:p>
      </dgm:t>
    </dgm:pt>
    <dgm:pt modelId="{AB818F4F-054B-4A27-8E22-84C4FCC90EA3}" type="sibTrans" cxnId="{A057A2D5-95FE-4094-A30F-5A259606A808}">
      <dgm:prSet/>
      <dgm:spPr/>
      <dgm:t>
        <a:bodyPr/>
        <a:lstStyle/>
        <a:p>
          <a:endParaRPr lang="en-US"/>
        </a:p>
      </dgm:t>
    </dgm:pt>
    <dgm:pt modelId="{26A0C79C-A820-4E0F-8ED6-4E462604ECED}">
      <dgm:prSet/>
      <dgm:spPr/>
      <dgm:t>
        <a:bodyPr/>
        <a:lstStyle/>
        <a:p>
          <a:r>
            <a:rPr lang="da-DK" dirty="0"/>
            <a:t>Hvordan kan I arbejde med elevernes bæredygtige dannelse?</a:t>
          </a:r>
          <a:endParaRPr lang="en-US" dirty="0"/>
        </a:p>
      </dgm:t>
    </dgm:pt>
    <dgm:pt modelId="{C5071EC6-027F-461C-A6E3-E133503B98C3}" type="parTrans" cxnId="{B31FB064-2DCC-4B8F-B854-32CF6965F942}">
      <dgm:prSet/>
      <dgm:spPr/>
      <dgm:t>
        <a:bodyPr/>
        <a:lstStyle/>
        <a:p>
          <a:endParaRPr lang="en-US"/>
        </a:p>
      </dgm:t>
    </dgm:pt>
    <dgm:pt modelId="{EB737D2B-E008-4C8C-A914-D3B09108ECD9}" type="sibTrans" cxnId="{B31FB064-2DCC-4B8F-B854-32CF6965F942}">
      <dgm:prSet/>
      <dgm:spPr/>
      <dgm:t>
        <a:bodyPr/>
        <a:lstStyle/>
        <a:p>
          <a:endParaRPr lang="en-US"/>
        </a:p>
      </dgm:t>
    </dgm:pt>
    <dgm:pt modelId="{A3F8975A-0E3D-4CF1-AB20-E63F3CB44B9D}">
      <dgm:prSet/>
      <dgm:spPr/>
      <dgm:t>
        <a:bodyPr/>
        <a:lstStyle/>
        <a:p>
          <a:r>
            <a:rPr lang="da-DK"/>
            <a:t>Hvorfor er det vigtigt?</a:t>
          </a:r>
          <a:endParaRPr lang="en-US"/>
        </a:p>
      </dgm:t>
    </dgm:pt>
    <dgm:pt modelId="{6C4EA5BA-1041-4267-9F87-307A8B14CE60}" type="parTrans" cxnId="{36B415BB-E68C-4AF6-A7E0-D87BBD1D45CA}">
      <dgm:prSet/>
      <dgm:spPr/>
      <dgm:t>
        <a:bodyPr/>
        <a:lstStyle/>
        <a:p>
          <a:endParaRPr lang="en-US"/>
        </a:p>
      </dgm:t>
    </dgm:pt>
    <dgm:pt modelId="{F9C86099-1DE7-4FBF-9130-88D2A89A71E7}" type="sibTrans" cxnId="{36B415BB-E68C-4AF6-A7E0-D87BBD1D45CA}">
      <dgm:prSet/>
      <dgm:spPr/>
      <dgm:t>
        <a:bodyPr/>
        <a:lstStyle/>
        <a:p>
          <a:endParaRPr lang="en-US"/>
        </a:p>
      </dgm:t>
    </dgm:pt>
    <dgm:pt modelId="{1D03D974-8836-4FAB-838A-42B9D67888D1}" type="pres">
      <dgm:prSet presAssocID="{ADD440D5-0B9D-4C9C-BF59-C9119EE12AAD}" presName="hierChild1" presStyleCnt="0">
        <dgm:presLayoutVars>
          <dgm:chPref val="1"/>
          <dgm:dir/>
          <dgm:animOne val="branch"/>
          <dgm:animLvl val="lvl"/>
          <dgm:resizeHandles/>
        </dgm:presLayoutVars>
      </dgm:prSet>
      <dgm:spPr/>
    </dgm:pt>
    <dgm:pt modelId="{9EF5F2BB-D973-4CDD-B9A8-51C73527394B}" type="pres">
      <dgm:prSet presAssocID="{3AE1A92C-BE7C-43F3-906E-61BAB40BF2A7}" presName="hierRoot1" presStyleCnt="0"/>
      <dgm:spPr/>
    </dgm:pt>
    <dgm:pt modelId="{AF2CA038-C5EB-44AF-8F2A-2F0994794165}" type="pres">
      <dgm:prSet presAssocID="{3AE1A92C-BE7C-43F3-906E-61BAB40BF2A7}" presName="composite" presStyleCnt="0"/>
      <dgm:spPr/>
    </dgm:pt>
    <dgm:pt modelId="{90400D1A-15CD-4903-A379-AAE8D113B7FE}" type="pres">
      <dgm:prSet presAssocID="{3AE1A92C-BE7C-43F3-906E-61BAB40BF2A7}" presName="background" presStyleLbl="node0" presStyleIdx="0" presStyleCnt="3"/>
      <dgm:spPr/>
    </dgm:pt>
    <dgm:pt modelId="{52CD7261-1BEC-4BD8-8E58-0ADE3502A58A}" type="pres">
      <dgm:prSet presAssocID="{3AE1A92C-BE7C-43F3-906E-61BAB40BF2A7}" presName="text" presStyleLbl="fgAcc0" presStyleIdx="0" presStyleCnt="3">
        <dgm:presLayoutVars>
          <dgm:chPref val="3"/>
        </dgm:presLayoutVars>
      </dgm:prSet>
      <dgm:spPr/>
    </dgm:pt>
    <dgm:pt modelId="{F19F20A4-AE34-4B15-82AB-A6B11FEBCB53}" type="pres">
      <dgm:prSet presAssocID="{3AE1A92C-BE7C-43F3-906E-61BAB40BF2A7}" presName="hierChild2" presStyleCnt="0"/>
      <dgm:spPr/>
    </dgm:pt>
    <dgm:pt modelId="{78D87142-BFE7-43A7-849F-4E3F1C49444D}" type="pres">
      <dgm:prSet presAssocID="{26A0C79C-A820-4E0F-8ED6-4E462604ECED}" presName="hierRoot1" presStyleCnt="0"/>
      <dgm:spPr/>
    </dgm:pt>
    <dgm:pt modelId="{6B464901-246D-4B8E-8B62-4236048EE476}" type="pres">
      <dgm:prSet presAssocID="{26A0C79C-A820-4E0F-8ED6-4E462604ECED}" presName="composite" presStyleCnt="0"/>
      <dgm:spPr/>
    </dgm:pt>
    <dgm:pt modelId="{3B68A659-4630-46BD-A5EA-3CC7852EBA84}" type="pres">
      <dgm:prSet presAssocID="{26A0C79C-A820-4E0F-8ED6-4E462604ECED}" presName="background" presStyleLbl="node0" presStyleIdx="1" presStyleCnt="3"/>
      <dgm:spPr/>
    </dgm:pt>
    <dgm:pt modelId="{35E4A689-8424-463E-9280-9B3A58191808}" type="pres">
      <dgm:prSet presAssocID="{26A0C79C-A820-4E0F-8ED6-4E462604ECED}" presName="text" presStyleLbl="fgAcc0" presStyleIdx="1" presStyleCnt="3">
        <dgm:presLayoutVars>
          <dgm:chPref val="3"/>
        </dgm:presLayoutVars>
      </dgm:prSet>
      <dgm:spPr/>
    </dgm:pt>
    <dgm:pt modelId="{76918D46-FFEE-412F-86B6-F4A118D093E4}" type="pres">
      <dgm:prSet presAssocID="{26A0C79C-A820-4E0F-8ED6-4E462604ECED}" presName="hierChild2" presStyleCnt="0"/>
      <dgm:spPr/>
    </dgm:pt>
    <dgm:pt modelId="{23CEB1DA-2CEC-43FA-BF7D-7123A0C699AF}" type="pres">
      <dgm:prSet presAssocID="{A3F8975A-0E3D-4CF1-AB20-E63F3CB44B9D}" presName="hierRoot1" presStyleCnt="0"/>
      <dgm:spPr/>
    </dgm:pt>
    <dgm:pt modelId="{B827E080-99B4-42D8-BC08-7959ED99C87A}" type="pres">
      <dgm:prSet presAssocID="{A3F8975A-0E3D-4CF1-AB20-E63F3CB44B9D}" presName="composite" presStyleCnt="0"/>
      <dgm:spPr/>
    </dgm:pt>
    <dgm:pt modelId="{3ECB3DF0-F2E5-49BD-8F44-62247E38AF65}" type="pres">
      <dgm:prSet presAssocID="{A3F8975A-0E3D-4CF1-AB20-E63F3CB44B9D}" presName="background" presStyleLbl="node0" presStyleIdx="2" presStyleCnt="3"/>
      <dgm:spPr/>
    </dgm:pt>
    <dgm:pt modelId="{D9941A30-73B3-4A5F-BC75-34C557355679}" type="pres">
      <dgm:prSet presAssocID="{A3F8975A-0E3D-4CF1-AB20-E63F3CB44B9D}" presName="text" presStyleLbl="fgAcc0" presStyleIdx="2" presStyleCnt="3">
        <dgm:presLayoutVars>
          <dgm:chPref val="3"/>
        </dgm:presLayoutVars>
      </dgm:prSet>
      <dgm:spPr/>
    </dgm:pt>
    <dgm:pt modelId="{CAF12A30-9925-48AE-9B40-D6D6C558D47E}" type="pres">
      <dgm:prSet presAssocID="{A3F8975A-0E3D-4CF1-AB20-E63F3CB44B9D}" presName="hierChild2" presStyleCnt="0"/>
      <dgm:spPr/>
    </dgm:pt>
  </dgm:ptLst>
  <dgm:cxnLst>
    <dgm:cxn modelId="{88A61C1B-7113-45CF-BF5D-7AF36F7F2CAC}" type="presOf" srcId="{ADD440D5-0B9D-4C9C-BF59-C9119EE12AAD}" destId="{1D03D974-8836-4FAB-838A-42B9D67888D1}" srcOrd="0" destOrd="0" presId="urn:microsoft.com/office/officeart/2005/8/layout/hierarchy1"/>
    <dgm:cxn modelId="{4315D434-6E5B-4ADE-A486-594E583D76EB}" type="presOf" srcId="{A3F8975A-0E3D-4CF1-AB20-E63F3CB44B9D}" destId="{D9941A30-73B3-4A5F-BC75-34C557355679}" srcOrd="0" destOrd="0" presId="urn:microsoft.com/office/officeart/2005/8/layout/hierarchy1"/>
    <dgm:cxn modelId="{B31FB064-2DCC-4B8F-B854-32CF6965F942}" srcId="{ADD440D5-0B9D-4C9C-BF59-C9119EE12AAD}" destId="{26A0C79C-A820-4E0F-8ED6-4E462604ECED}" srcOrd="1" destOrd="0" parTransId="{C5071EC6-027F-461C-A6E3-E133503B98C3}" sibTransId="{EB737D2B-E008-4C8C-A914-D3B09108ECD9}"/>
    <dgm:cxn modelId="{EEAB1994-F9BC-4F75-ACA9-F542D552411F}" type="presOf" srcId="{26A0C79C-A820-4E0F-8ED6-4E462604ECED}" destId="{35E4A689-8424-463E-9280-9B3A58191808}" srcOrd="0" destOrd="0" presId="urn:microsoft.com/office/officeart/2005/8/layout/hierarchy1"/>
    <dgm:cxn modelId="{8079FAB5-7BD7-4F0F-8B47-A0FB9EB2F919}" type="presOf" srcId="{3AE1A92C-BE7C-43F3-906E-61BAB40BF2A7}" destId="{52CD7261-1BEC-4BD8-8E58-0ADE3502A58A}" srcOrd="0" destOrd="0" presId="urn:microsoft.com/office/officeart/2005/8/layout/hierarchy1"/>
    <dgm:cxn modelId="{36B415BB-E68C-4AF6-A7E0-D87BBD1D45CA}" srcId="{ADD440D5-0B9D-4C9C-BF59-C9119EE12AAD}" destId="{A3F8975A-0E3D-4CF1-AB20-E63F3CB44B9D}" srcOrd="2" destOrd="0" parTransId="{6C4EA5BA-1041-4267-9F87-307A8B14CE60}" sibTransId="{F9C86099-1DE7-4FBF-9130-88D2A89A71E7}"/>
    <dgm:cxn modelId="{A057A2D5-95FE-4094-A30F-5A259606A808}" srcId="{ADD440D5-0B9D-4C9C-BF59-C9119EE12AAD}" destId="{3AE1A92C-BE7C-43F3-906E-61BAB40BF2A7}" srcOrd="0" destOrd="0" parTransId="{B155E6D4-7C7B-40E0-984D-A473810B8774}" sibTransId="{AB818F4F-054B-4A27-8E22-84C4FCC90EA3}"/>
    <dgm:cxn modelId="{65707966-9911-4FDC-B9A3-CF1C624F1D6C}" type="presParOf" srcId="{1D03D974-8836-4FAB-838A-42B9D67888D1}" destId="{9EF5F2BB-D973-4CDD-B9A8-51C73527394B}" srcOrd="0" destOrd="0" presId="urn:microsoft.com/office/officeart/2005/8/layout/hierarchy1"/>
    <dgm:cxn modelId="{92A7A3B7-EB98-4154-B292-FB5C7C1B36A3}" type="presParOf" srcId="{9EF5F2BB-D973-4CDD-B9A8-51C73527394B}" destId="{AF2CA038-C5EB-44AF-8F2A-2F0994794165}" srcOrd="0" destOrd="0" presId="urn:microsoft.com/office/officeart/2005/8/layout/hierarchy1"/>
    <dgm:cxn modelId="{FE9595D5-1EBD-4E36-91FF-0FF9ACFF23A9}" type="presParOf" srcId="{AF2CA038-C5EB-44AF-8F2A-2F0994794165}" destId="{90400D1A-15CD-4903-A379-AAE8D113B7FE}" srcOrd="0" destOrd="0" presId="urn:microsoft.com/office/officeart/2005/8/layout/hierarchy1"/>
    <dgm:cxn modelId="{DDD19EE9-8939-47CF-A77B-28B0C99493A1}" type="presParOf" srcId="{AF2CA038-C5EB-44AF-8F2A-2F0994794165}" destId="{52CD7261-1BEC-4BD8-8E58-0ADE3502A58A}" srcOrd="1" destOrd="0" presId="urn:microsoft.com/office/officeart/2005/8/layout/hierarchy1"/>
    <dgm:cxn modelId="{CA0ECD9F-3692-4F4A-AF22-FA8CFFDF5866}" type="presParOf" srcId="{9EF5F2BB-D973-4CDD-B9A8-51C73527394B}" destId="{F19F20A4-AE34-4B15-82AB-A6B11FEBCB53}" srcOrd="1" destOrd="0" presId="urn:microsoft.com/office/officeart/2005/8/layout/hierarchy1"/>
    <dgm:cxn modelId="{34E733D2-A135-47D0-A5C8-BABFB51E9BA5}" type="presParOf" srcId="{1D03D974-8836-4FAB-838A-42B9D67888D1}" destId="{78D87142-BFE7-43A7-849F-4E3F1C49444D}" srcOrd="1" destOrd="0" presId="urn:microsoft.com/office/officeart/2005/8/layout/hierarchy1"/>
    <dgm:cxn modelId="{F0761FA8-7659-4E6A-A2A0-8A80271B0B42}" type="presParOf" srcId="{78D87142-BFE7-43A7-849F-4E3F1C49444D}" destId="{6B464901-246D-4B8E-8B62-4236048EE476}" srcOrd="0" destOrd="0" presId="urn:microsoft.com/office/officeart/2005/8/layout/hierarchy1"/>
    <dgm:cxn modelId="{E855AC21-4470-4F10-99C5-35FFCCB49ED4}" type="presParOf" srcId="{6B464901-246D-4B8E-8B62-4236048EE476}" destId="{3B68A659-4630-46BD-A5EA-3CC7852EBA84}" srcOrd="0" destOrd="0" presId="urn:microsoft.com/office/officeart/2005/8/layout/hierarchy1"/>
    <dgm:cxn modelId="{E401B488-3E35-4A80-A5AD-97F08C00EE63}" type="presParOf" srcId="{6B464901-246D-4B8E-8B62-4236048EE476}" destId="{35E4A689-8424-463E-9280-9B3A58191808}" srcOrd="1" destOrd="0" presId="urn:microsoft.com/office/officeart/2005/8/layout/hierarchy1"/>
    <dgm:cxn modelId="{C3F381BF-0FB6-4C55-BCA9-90BB1154F182}" type="presParOf" srcId="{78D87142-BFE7-43A7-849F-4E3F1C49444D}" destId="{76918D46-FFEE-412F-86B6-F4A118D093E4}" srcOrd="1" destOrd="0" presId="urn:microsoft.com/office/officeart/2005/8/layout/hierarchy1"/>
    <dgm:cxn modelId="{506F08C5-CC43-4CDE-95D3-04DE5CF7FE5F}" type="presParOf" srcId="{1D03D974-8836-4FAB-838A-42B9D67888D1}" destId="{23CEB1DA-2CEC-43FA-BF7D-7123A0C699AF}" srcOrd="2" destOrd="0" presId="urn:microsoft.com/office/officeart/2005/8/layout/hierarchy1"/>
    <dgm:cxn modelId="{D2ECB5D8-B8BC-45BF-9EDA-73552DA16B16}" type="presParOf" srcId="{23CEB1DA-2CEC-43FA-BF7D-7123A0C699AF}" destId="{B827E080-99B4-42D8-BC08-7959ED99C87A}" srcOrd="0" destOrd="0" presId="urn:microsoft.com/office/officeart/2005/8/layout/hierarchy1"/>
    <dgm:cxn modelId="{2784169D-1F99-4A50-9017-4447BF227ECD}" type="presParOf" srcId="{B827E080-99B4-42D8-BC08-7959ED99C87A}" destId="{3ECB3DF0-F2E5-49BD-8F44-62247E38AF65}" srcOrd="0" destOrd="0" presId="urn:microsoft.com/office/officeart/2005/8/layout/hierarchy1"/>
    <dgm:cxn modelId="{40ECABE8-4B7E-4491-8C05-D28457850396}" type="presParOf" srcId="{B827E080-99B4-42D8-BC08-7959ED99C87A}" destId="{D9941A30-73B3-4A5F-BC75-34C557355679}" srcOrd="1" destOrd="0" presId="urn:microsoft.com/office/officeart/2005/8/layout/hierarchy1"/>
    <dgm:cxn modelId="{86A3CBC6-2171-40DF-A704-29B94DED1631}" type="presParOf" srcId="{23CEB1DA-2CEC-43FA-BF7D-7123A0C699AF}" destId="{CAF12A30-9925-48AE-9B40-D6D6C558D47E}"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804932F-D3C8-4C60-9E37-092A7D806209}">
      <dsp:nvSpPr>
        <dsp:cNvPr id="0" name=""/>
        <dsp:cNvSpPr/>
      </dsp:nvSpPr>
      <dsp:spPr>
        <a:xfrm>
          <a:off x="134291" y="612"/>
          <a:ext cx="4332795" cy="2751325"/>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B3D6E0B-CCCA-485F-8432-2CAAEFDE41CD}">
      <dsp:nvSpPr>
        <dsp:cNvPr id="0" name=""/>
        <dsp:cNvSpPr/>
      </dsp:nvSpPr>
      <dsp:spPr>
        <a:xfrm>
          <a:off x="615713" y="457963"/>
          <a:ext cx="4332795" cy="2751325"/>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da-DK" sz="2900" kern="1200"/>
            <a:t>1. Uddannelse – tilegnelse af konkret viden og færdigheder inden for faget. </a:t>
          </a:r>
          <a:endParaRPr lang="en-US" sz="2900" kern="1200"/>
        </a:p>
      </dsp:txBody>
      <dsp:txXfrm>
        <a:off x="696297" y="538547"/>
        <a:ext cx="4171627" cy="2590157"/>
      </dsp:txXfrm>
    </dsp:sp>
    <dsp:sp modelId="{478D9D8E-FEBA-4FA4-9DD7-FDC6BCCE0A46}">
      <dsp:nvSpPr>
        <dsp:cNvPr id="0" name=""/>
        <dsp:cNvSpPr/>
      </dsp:nvSpPr>
      <dsp:spPr>
        <a:xfrm>
          <a:off x="5429930" y="612"/>
          <a:ext cx="4332795" cy="2751325"/>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26E1D75-7D18-41F3-9E62-DC6E2894911B}">
      <dsp:nvSpPr>
        <dsp:cNvPr id="0" name=""/>
        <dsp:cNvSpPr/>
      </dsp:nvSpPr>
      <dsp:spPr>
        <a:xfrm>
          <a:off x="5911352" y="457963"/>
          <a:ext cx="4332795" cy="2751325"/>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da-DK" sz="2900" kern="1200"/>
            <a:t>2. Dannelse – holdninger/adfærd i relation til bæredygtighed. </a:t>
          </a:r>
          <a:endParaRPr lang="en-US" sz="2900" kern="1200"/>
        </a:p>
      </dsp:txBody>
      <dsp:txXfrm>
        <a:off x="5991936" y="538547"/>
        <a:ext cx="4171627" cy="259015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0400D1A-15CD-4903-A379-AAE8D113B7FE}">
      <dsp:nvSpPr>
        <dsp:cNvPr id="0" name=""/>
        <dsp:cNvSpPr/>
      </dsp:nvSpPr>
      <dsp:spPr>
        <a:xfrm>
          <a:off x="0" y="524133"/>
          <a:ext cx="2918936" cy="185352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2CD7261-1BEC-4BD8-8E58-0ADE3502A58A}">
      <dsp:nvSpPr>
        <dsp:cNvPr id="0" name=""/>
        <dsp:cNvSpPr/>
      </dsp:nvSpPr>
      <dsp:spPr>
        <a:xfrm>
          <a:off x="324326" y="832243"/>
          <a:ext cx="2918936" cy="1853524"/>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da-DK" sz="2000" kern="1200"/>
            <a:t>Hvordan forstår I begrebet Bæredygtig dannelse?</a:t>
          </a:r>
          <a:endParaRPr lang="en-US" sz="2000" kern="1200"/>
        </a:p>
      </dsp:txBody>
      <dsp:txXfrm>
        <a:off x="378614" y="886531"/>
        <a:ext cx="2810360" cy="1744948"/>
      </dsp:txXfrm>
    </dsp:sp>
    <dsp:sp modelId="{3B68A659-4630-46BD-A5EA-3CC7852EBA84}">
      <dsp:nvSpPr>
        <dsp:cNvPr id="0" name=""/>
        <dsp:cNvSpPr/>
      </dsp:nvSpPr>
      <dsp:spPr>
        <a:xfrm>
          <a:off x="3567588" y="524133"/>
          <a:ext cx="2918936" cy="185352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5E4A689-8424-463E-9280-9B3A58191808}">
      <dsp:nvSpPr>
        <dsp:cNvPr id="0" name=""/>
        <dsp:cNvSpPr/>
      </dsp:nvSpPr>
      <dsp:spPr>
        <a:xfrm>
          <a:off x="3891915" y="832243"/>
          <a:ext cx="2918936" cy="1853524"/>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da-DK" sz="2000" kern="1200" dirty="0"/>
            <a:t>Hvordan kan I arbejde med elevernes bæredygtige dannelse?</a:t>
          </a:r>
          <a:endParaRPr lang="en-US" sz="2000" kern="1200" dirty="0"/>
        </a:p>
      </dsp:txBody>
      <dsp:txXfrm>
        <a:off x="3946203" y="886531"/>
        <a:ext cx="2810360" cy="1744948"/>
      </dsp:txXfrm>
    </dsp:sp>
    <dsp:sp modelId="{3ECB3DF0-F2E5-49BD-8F44-62247E38AF65}">
      <dsp:nvSpPr>
        <dsp:cNvPr id="0" name=""/>
        <dsp:cNvSpPr/>
      </dsp:nvSpPr>
      <dsp:spPr>
        <a:xfrm>
          <a:off x="7135177" y="524133"/>
          <a:ext cx="2918936" cy="185352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9941A30-73B3-4A5F-BC75-34C557355679}">
      <dsp:nvSpPr>
        <dsp:cNvPr id="0" name=""/>
        <dsp:cNvSpPr/>
      </dsp:nvSpPr>
      <dsp:spPr>
        <a:xfrm>
          <a:off x="7459503" y="832243"/>
          <a:ext cx="2918936" cy="1853524"/>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da-DK" sz="2000" kern="1200"/>
            <a:t>Hvorfor er det vigtigt?</a:t>
          </a:r>
          <a:endParaRPr lang="en-US" sz="2000" kern="1200"/>
        </a:p>
      </dsp:txBody>
      <dsp:txXfrm>
        <a:off x="7513791" y="886531"/>
        <a:ext cx="2810360" cy="1744948"/>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sidehove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a-DK"/>
          </a:p>
        </p:txBody>
      </p:sp>
      <p:sp>
        <p:nvSpPr>
          <p:cNvPr id="3" name="Pladsholder til dato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A2B1B45-F4C1-4736-B6D4-7F0E96237D02}" type="datetimeFigureOut">
              <a:rPr lang="da-DK" smtClean="0"/>
              <a:t>25-10-2024</a:t>
            </a:fld>
            <a:endParaRPr lang="da-DK"/>
          </a:p>
        </p:txBody>
      </p:sp>
      <p:sp>
        <p:nvSpPr>
          <p:cNvPr id="4" name="Pladsholder til sidefod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da-DK"/>
          </a:p>
        </p:txBody>
      </p:sp>
      <p:sp>
        <p:nvSpPr>
          <p:cNvPr id="5" name="Pladsholder til slidenumm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B348FB8D-17B4-4387-96E8-CED0BBEDD7D6}" type="slidenum">
              <a:rPr lang="da-DK" smtClean="0"/>
              <a:t>‹nr.›</a:t>
            </a:fld>
            <a:endParaRPr lang="da-DK"/>
          </a:p>
        </p:txBody>
      </p:sp>
    </p:spTree>
    <p:extLst>
      <p:ext uri="{BB962C8B-B14F-4D97-AF65-F5344CB8AC3E}">
        <p14:creationId xmlns:p14="http://schemas.microsoft.com/office/powerpoint/2010/main" val="259258808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sidehove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a-DK"/>
          </a:p>
        </p:txBody>
      </p:sp>
      <p:sp>
        <p:nvSpPr>
          <p:cNvPr id="3" name="Pladsholder til dato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2C16711-8E13-4B7D-ACD7-337417945C72}" type="datetimeFigureOut">
              <a:rPr lang="da-DK" smtClean="0"/>
              <a:t>25-10-2024</a:t>
            </a:fld>
            <a:endParaRPr lang="da-DK"/>
          </a:p>
        </p:txBody>
      </p:sp>
      <p:sp>
        <p:nvSpPr>
          <p:cNvPr id="4" name="Pladsholder til slidebille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a-DK"/>
          </a:p>
        </p:txBody>
      </p:sp>
      <p:sp>
        <p:nvSpPr>
          <p:cNvPr id="5" name="Pladsholder til no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a-DK"/>
              <a:t>Rediger typografien i masterens</a:t>
            </a:r>
          </a:p>
          <a:p>
            <a:pPr lvl="1"/>
            <a:r>
              <a:rPr lang="da-DK"/>
              <a:t>Andet niveau</a:t>
            </a:r>
          </a:p>
          <a:p>
            <a:pPr lvl="2"/>
            <a:r>
              <a:rPr lang="da-DK"/>
              <a:t>Tredje niveau</a:t>
            </a:r>
          </a:p>
          <a:p>
            <a:pPr lvl="3"/>
            <a:r>
              <a:rPr lang="da-DK"/>
              <a:t>Fjerde niveau</a:t>
            </a:r>
          </a:p>
          <a:p>
            <a:pPr lvl="4"/>
            <a:r>
              <a:rPr lang="da-DK"/>
              <a:t>Femte niveau</a:t>
            </a:r>
          </a:p>
        </p:txBody>
      </p:sp>
      <p:sp>
        <p:nvSpPr>
          <p:cNvPr id="6" name="Pladsholder til sidefod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a-DK"/>
          </a:p>
        </p:txBody>
      </p:sp>
      <p:sp>
        <p:nvSpPr>
          <p:cNvPr id="7" name="Pladsholder til slide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BACA76D-786C-4C42-B2C6-F81FDF8C6187}" type="slidenum">
              <a:rPr lang="da-DK" smtClean="0"/>
              <a:t>‹nr.›</a:t>
            </a:fld>
            <a:endParaRPr lang="da-DK"/>
          </a:p>
        </p:txBody>
      </p:sp>
    </p:spTree>
    <p:extLst>
      <p:ext uri="{BB962C8B-B14F-4D97-AF65-F5344CB8AC3E}">
        <p14:creationId xmlns:p14="http://schemas.microsoft.com/office/powerpoint/2010/main" val="16243085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a:t>Dette er del 1 af 2.</a:t>
            </a:r>
          </a:p>
        </p:txBody>
      </p:sp>
      <p:sp>
        <p:nvSpPr>
          <p:cNvPr id="4" name="Pladsholder til slidenummer 3"/>
          <p:cNvSpPr>
            <a:spLocks noGrp="1"/>
          </p:cNvSpPr>
          <p:nvPr>
            <p:ph type="sldNum" sz="quarter" idx="5"/>
          </p:nvPr>
        </p:nvSpPr>
        <p:spPr/>
        <p:txBody>
          <a:bodyPr/>
          <a:lstStyle/>
          <a:p>
            <a:fld id="{3BACA76D-786C-4C42-B2C6-F81FDF8C6187}" type="slidenum">
              <a:rPr lang="da-DK" smtClean="0"/>
              <a:t>1</a:t>
            </a:fld>
            <a:endParaRPr lang="da-DK"/>
          </a:p>
        </p:txBody>
      </p:sp>
    </p:spTree>
    <p:extLst>
      <p:ext uri="{BB962C8B-B14F-4D97-AF65-F5344CB8AC3E}">
        <p14:creationId xmlns:p14="http://schemas.microsoft.com/office/powerpoint/2010/main" val="229629924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dirty="0"/>
          </a:p>
        </p:txBody>
      </p:sp>
      <p:sp>
        <p:nvSpPr>
          <p:cNvPr id="4" name="Pladsholder til slidenummer 3"/>
          <p:cNvSpPr>
            <a:spLocks noGrp="1"/>
          </p:cNvSpPr>
          <p:nvPr>
            <p:ph type="sldNum" sz="quarter" idx="5"/>
          </p:nvPr>
        </p:nvSpPr>
        <p:spPr/>
        <p:txBody>
          <a:bodyPr/>
          <a:lstStyle/>
          <a:p>
            <a:fld id="{3BACA76D-786C-4C42-B2C6-F81FDF8C6187}" type="slidenum">
              <a:rPr lang="da-DK" smtClean="0"/>
              <a:t>11</a:t>
            </a:fld>
            <a:endParaRPr lang="da-DK"/>
          </a:p>
        </p:txBody>
      </p:sp>
    </p:spTree>
    <p:extLst>
      <p:ext uri="{BB962C8B-B14F-4D97-AF65-F5344CB8AC3E}">
        <p14:creationId xmlns:p14="http://schemas.microsoft.com/office/powerpoint/2010/main" val="63333490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b="0" i="0" dirty="0">
                <a:solidFill>
                  <a:srgbClr val="040C28"/>
                </a:solidFill>
                <a:effectLst/>
                <a:latin typeface="Google Sans"/>
              </a:rPr>
              <a:t>Med begrebet ”erfaringens kontinuitet” peger Dewey på det for- hold, at erfaringer ikke blot knytter sig til de situationer, hvori de gøres, men også overskriver disse</a:t>
            </a:r>
            <a:r>
              <a:rPr lang="da-DK" b="0" i="0" dirty="0">
                <a:solidFill>
                  <a:srgbClr val="1F1F1F"/>
                </a:solidFill>
                <a:effectLst/>
                <a:latin typeface="Google Sans"/>
              </a:rPr>
              <a:t> (Dewey 2008)</a:t>
            </a:r>
            <a:endParaRPr lang="da-DK" dirty="0"/>
          </a:p>
        </p:txBody>
      </p:sp>
      <p:sp>
        <p:nvSpPr>
          <p:cNvPr id="4" name="Pladsholder til slidenummer 3"/>
          <p:cNvSpPr>
            <a:spLocks noGrp="1"/>
          </p:cNvSpPr>
          <p:nvPr>
            <p:ph type="sldNum" sz="quarter" idx="5"/>
          </p:nvPr>
        </p:nvSpPr>
        <p:spPr/>
        <p:txBody>
          <a:bodyPr/>
          <a:lstStyle/>
          <a:p>
            <a:fld id="{3BACA76D-786C-4C42-B2C6-F81FDF8C6187}" type="slidenum">
              <a:rPr lang="da-DK" smtClean="0"/>
              <a:t>14</a:t>
            </a:fld>
            <a:endParaRPr lang="da-DK"/>
          </a:p>
        </p:txBody>
      </p:sp>
    </p:spTree>
    <p:extLst>
      <p:ext uri="{BB962C8B-B14F-4D97-AF65-F5344CB8AC3E}">
        <p14:creationId xmlns:p14="http://schemas.microsoft.com/office/powerpoint/2010/main" val="198493117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dirty="0"/>
          </a:p>
        </p:txBody>
      </p:sp>
      <p:sp>
        <p:nvSpPr>
          <p:cNvPr id="4" name="Pladsholder til slidenummer 3"/>
          <p:cNvSpPr>
            <a:spLocks noGrp="1"/>
          </p:cNvSpPr>
          <p:nvPr>
            <p:ph type="sldNum" sz="quarter" idx="5"/>
          </p:nvPr>
        </p:nvSpPr>
        <p:spPr/>
        <p:txBody>
          <a:bodyPr/>
          <a:lstStyle/>
          <a:p>
            <a:fld id="{3BACA76D-786C-4C42-B2C6-F81FDF8C6187}" type="slidenum">
              <a:rPr lang="da-DK" smtClean="0"/>
              <a:t>15</a:t>
            </a:fld>
            <a:endParaRPr lang="da-DK"/>
          </a:p>
        </p:txBody>
      </p:sp>
    </p:spTree>
    <p:extLst>
      <p:ext uri="{BB962C8B-B14F-4D97-AF65-F5344CB8AC3E}">
        <p14:creationId xmlns:p14="http://schemas.microsoft.com/office/powerpoint/2010/main" val="122569460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dirty="0"/>
          </a:p>
        </p:txBody>
      </p:sp>
      <p:sp>
        <p:nvSpPr>
          <p:cNvPr id="4" name="Pladsholder til slidenummer 3"/>
          <p:cNvSpPr>
            <a:spLocks noGrp="1"/>
          </p:cNvSpPr>
          <p:nvPr>
            <p:ph type="sldNum" sz="quarter" idx="5"/>
          </p:nvPr>
        </p:nvSpPr>
        <p:spPr/>
        <p:txBody>
          <a:bodyPr/>
          <a:lstStyle/>
          <a:p>
            <a:fld id="{3BACA76D-786C-4C42-B2C6-F81FDF8C6187}" type="slidenum">
              <a:rPr lang="da-DK" smtClean="0"/>
              <a:t>16</a:t>
            </a:fld>
            <a:endParaRPr lang="da-DK"/>
          </a:p>
        </p:txBody>
      </p:sp>
    </p:spTree>
    <p:extLst>
      <p:ext uri="{BB962C8B-B14F-4D97-AF65-F5344CB8AC3E}">
        <p14:creationId xmlns:p14="http://schemas.microsoft.com/office/powerpoint/2010/main" val="113640267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dirty="0"/>
          </a:p>
        </p:txBody>
      </p:sp>
      <p:sp>
        <p:nvSpPr>
          <p:cNvPr id="4" name="Pladsholder til slidenummer 3"/>
          <p:cNvSpPr>
            <a:spLocks noGrp="1"/>
          </p:cNvSpPr>
          <p:nvPr>
            <p:ph type="sldNum" sz="quarter" idx="5"/>
          </p:nvPr>
        </p:nvSpPr>
        <p:spPr/>
        <p:txBody>
          <a:bodyPr/>
          <a:lstStyle/>
          <a:p>
            <a:fld id="{3BACA76D-786C-4C42-B2C6-F81FDF8C6187}" type="slidenum">
              <a:rPr lang="da-DK" smtClean="0"/>
              <a:t>17</a:t>
            </a:fld>
            <a:endParaRPr lang="da-DK"/>
          </a:p>
        </p:txBody>
      </p:sp>
    </p:spTree>
    <p:extLst>
      <p:ext uri="{BB962C8B-B14F-4D97-AF65-F5344CB8AC3E}">
        <p14:creationId xmlns:p14="http://schemas.microsoft.com/office/powerpoint/2010/main" val="414128829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a:t>Fra rapporten (ud)dannet til bæredygtighed:</a:t>
            </a:r>
          </a:p>
          <a:p>
            <a:pPr algn="l" fontAlgn="base">
              <a:buFont typeface="Arial" panose="020B0604020202020204" pitchFamily="34" charset="0"/>
              <a:buChar char="•"/>
            </a:pPr>
            <a:r>
              <a:rPr lang="da-DK" b="0" i="0" dirty="0">
                <a:solidFill>
                  <a:srgbClr val="4A4A4A"/>
                </a:solidFill>
                <a:effectLst/>
                <a:latin typeface="Lato" panose="020F0502020204030203" pitchFamily="34" charset="0"/>
              </a:rPr>
              <a:t>At næsten en fjerdedel af landets erhvervsskoler har sat strategisk fokus på FN's verdensmål i undervisningen og i den daglige drift.</a:t>
            </a:r>
          </a:p>
          <a:p>
            <a:pPr algn="l" fontAlgn="base">
              <a:buFont typeface="Arial" panose="020B0604020202020204" pitchFamily="34" charset="0"/>
              <a:buChar char="•"/>
            </a:pPr>
            <a:r>
              <a:rPr lang="da-DK" b="0" i="0" dirty="0">
                <a:solidFill>
                  <a:srgbClr val="4A4A4A"/>
                </a:solidFill>
                <a:effectLst/>
                <a:latin typeface="Lato" panose="020F0502020204030203" pitchFamily="34" charset="0"/>
              </a:rPr>
              <a:t>At undervisning i bæredygtighed gør eleverne til forandringsagenter, der i virksomheder og lokalsamfund kan være med til at skabe bæredygtige løsninger. En rolle, der fortsætter, når de kommer ud på arbejdsmarkedet som nyuddannede medarbejdere.</a:t>
            </a:r>
          </a:p>
          <a:p>
            <a:pPr algn="l" fontAlgn="base">
              <a:buFont typeface="Arial" panose="020B0604020202020204" pitchFamily="34" charset="0"/>
              <a:buChar char="•"/>
            </a:pPr>
            <a:r>
              <a:rPr lang="da-DK" b="0" i="0" dirty="0">
                <a:solidFill>
                  <a:srgbClr val="4A4A4A"/>
                </a:solidFill>
                <a:effectLst/>
                <a:latin typeface="Lato" panose="020F0502020204030203" pitchFamily="34" charset="0"/>
              </a:rPr>
              <a:t>At skolerne oplever, at bæredygtighed motiverer eleverne. Ikke mindst når fokus bliver lagt på konkrete handlinger, der kan fjerne følelsen af magtesløshed over for miljø- og klimaproblemerne.</a:t>
            </a:r>
          </a:p>
          <a:p>
            <a:pPr algn="l" fontAlgn="base">
              <a:buFont typeface="Arial" panose="020B0604020202020204" pitchFamily="34" charset="0"/>
              <a:buChar char="•"/>
            </a:pPr>
            <a:r>
              <a:rPr lang="da-DK" b="0" i="0" dirty="0">
                <a:solidFill>
                  <a:srgbClr val="4A4A4A"/>
                </a:solidFill>
                <a:effectLst/>
                <a:latin typeface="Lato" panose="020F0502020204030203" pitchFamily="34" charset="0"/>
              </a:rPr>
              <a:t>At uddannelse i bæredygtighed også er med til at danne eleverne med indsigt og holdninger og give dem en oplevelse af identitet.</a:t>
            </a:r>
          </a:p>
          <a:p>
            <a:pPr algn="l" fontAlgn="base">
              <a:buFont typeface="Arial" panose="020B0604020202020204" pitchFamily="34" charset="0"/>
              <a:buChar char="•"/>
            </a:pPr>
            <a:r>
              <a:rPr lang="da-DK" b="0" i="0" dirty="0">
                <a:solidFill>
                  <a:srgbClr val="4A4A4A"/>
                </a:solidFill>
                <a:effectLst/>
                <a:latin typeface="Lato" panose="020F0502020204030203" pitchFamily="34" charset="0"/>
              </a:rPr>
              <a:t>At der er et stort potentiale i, at skolerne har en samlet institutionel strategi for bæredygtighed i undervisningen og i den daglige drift.</a:t>
            </a:r>
          </a:p>
          <a:p>
            <a:endParaRPr lang="da-DK" dirty="0"/>
          </a:p>
        </p:txBody>
      </p:sp>
      <p:sp>
        <p:nvSpPr>
          <p:cNvPr id="4" name="Pladsholder til slidenummer 3"/>
          <p:cNvSpPr>
            <a:spLocks noGrp="1"/>
          </p:cNvSpPr>
          <p:nvPr>
            <p:ph type="sldNum" sz="quarter" idx="5"/>
          </p:nvPr>
        </p:nvSpPr>
        <p:spPr/>
        <p:txBody>
          <a:bodyPr/>
          <a:lstStyle/>
          <a:p>
            <a:fld id="{3BACA76D-786C-4C42-B2C6-F81FDF8C6187}" type="slidenum">
              <a:rPr lang="da-DK" smtClean="0"/>
              <a:t>18</a:t>
            </a:fld>
            <a:endParaRPr lang="da-DK"/>
          </a:p>
        </p:txBody>
      </p:sp>
    </p:spTree>
    <p:extLst>
      <p:ext uri="{BB962C8B-B14F-4D97-AF65-F5344CB8AC3E}">
        <p14:creationId xmlns:p14="http://schemas.microsoft.com/office/powerpoint/2010/main" val="299057753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a:p>
        </p:txBody>
      </p:sp>
      <p:sp>
        <p:nvSpPr>
          <p:cNvPr id="4" name="Pladsholder til slidenummer 3"/>
          <p:cNvSpPr>
            <a:spLocks noGrp="1"/>
          </p:cNvSpPr>
          <p:nvPr>
            <p:ph type="sldNum" sz="quarter" idx="5"/>
          </p:nvPr>
        </p:nvSpPr>
        <p:spPr/>
        <p:txBody>
          <a:bodyPr/>
          <a:lstStyle/>
          <a:p>
            <a:fld id="{3BACA76D-786C-4C42-B2C6-F81FDF8C6187}" type="slidenum">
              <a:rPr lang="da-DK" smtClean="0"/>
              <a:t>19</a:t>
            </a:fld>
            <a:endParaRPr lang="da-DK"/>
          </a:p>
        </p:txBody>
      </p:sp>
    </p:spTree>
    <p:extLst>
      <p:ext uri="{BB962C8B-B14F-4D97-AF65-F5344CB8AC3E}">
        <p14:creationId xmlns:p14="http://schemas.microsoft.com/office/powerpoint/2010/main" val="20499068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marL="342900" lvl="0" indent="-342900">
              <a:lnSpc>
                <a:spcPct val="107000"/>
              </a:lnSpc>
              <a:buFont typeface="Symbol" panose="05050102010706020507" pitchFamily="18" charset="2"/>
              <a:buChar char=""/>
            </a:pPr>
            <a:r>
              <a:rPr lang="da-DK" sz="1800" kern="100" dirty="0">
                <a:effectLst/>
                <a:latin typeface="Calibri" panose="020F0502020204030204" pitchFamily="34" charset="0"/>
                <a:ea typeface="Calibri" panose="020F0502020204030204" pitchFamily="34" charset="0"/>
                <a:cs typeface="Times New Roman" panose="02020603050405020304" pitchFamily="18" charset="0"/>
              </a:rPr>
              <a:t>Væredygtighed/indre bæredygtighed, endnu et perspektiv ift. bæredygtighed</a:t>
            </a:r>
          </a:p>
          <a:p>
            <a:pPr marL="342900" lvl="0" indent="-342900">
              <a:lnSpc>
                <a:spcPct val="107000"/>
              </a:lnSpc>
              <a:buFont typeface="Symbol" panose="05050102010706020507" pitchFamily="18" charset="2"/>
              <a:buChar char=""/>
            </a:pPr>
            <a:r>
              <a:rPr lang="da-DK" sz="1800" kern="100" dirty="0">
                <a:effectLst/>
                <a:latin typeface="Calibri" panose="020F0502020204030204" pitchFamily="34" charset="0"/>
                <a:ea typeface="Calibri" panose="020F0502020204030204" pitchFamily="34" charset="0"/>
                <a:cs typeface="Times New Roman" panose="02020603050405020304" pitchFamily="18" charset="0"/>
              </a:rPr>
              <a:t>Lidt ”</a:t>
            </a:r>
            <a:r>
              <a:rPr lang="da-DK" sz="1800" kern="100" dirty="0" err="1">
                <a:effectLst/>
                <a:latin typeface="Calibri" panose="020F0502020204030204" pitchFamily="34" charset="0"/>
                <a:ea typeface="Calibri" panose="020F0502020204030204" pitchFamily="34" charset="0"/>
                <a:cs typeface="Times New Roman" panose="02020603050405020304" pitchFamily="18" charset="0"/>
              </a:rPr>
              <a:t>fluffy</a:t>
            </a:r>
            <a:r>
              <a:rPr lang="da-DK" sz="1800" kern="100" dirty="0">
                <a:effectLst/>
                <a:latin typeface="Calibri" panose="020F0502020204030204" pitchFamily="34" charset="0"/>
                <a:ea typeface="Calibri" panose="020F0502020204030204" pitchFamily="34" charset="0"/>
                <a:cs typeface="Times New Roman" panose="02020603050405020304" pitchFamily="18" charset="0"/>
              </a:rPr>
              <a:t>”, men stadig nogle relevante bud, en tænkning, som er i udvikling</a:t>
            </a:r>
          </a:p>
          <a:p>
            <a:endParaRPr lang="da-DK" dirty="0"/>
          </a:p>
        </p:txBody>
      </p:sp>
      <p:sp>
        <p:nvSpPr>
          <p:cNvPr id="4" name="Pladsholder til slide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BACA76D-786C-4C42-B2C6-F81FDF8C6187}" type="slidenum">
              <a:rPr kumimoji="0" lang="da-DK"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da-DK"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2920227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marL="342900" lvl="0" indent="-342900">
              <a:lnSpc>
                <a:spcPct val="107000"/>
              </a:lnSpc>
              <a:buFont typeface="Symbol" panose="05050102010706020507" pitchFamily="18" charset="2"/>
              <a:buChar char=""/>
            </a:pPr>
            <a:r>
              <a:rPr lang="da-DK" sz="1200" kern="100" dirty="0">
                <a:effectLst/>
                <a:latin typeface="Calibri" panose="020F0502020204030204" pitchFamily="34" charset="0"/>
                <a:ea typeface="Calibri" panose="020F0502020204030204" pitchFamily="34" charset="0"/>
                <a:cs typeface="Times New Roman" panose="02020603050405020304" pitchFamily="18" charset="0"/>
              </a:rPr>
              <a:t>Indersiden af bæredygtighed eller et 18. verdensmål</a:t>
            </a:r>
          </a:p>
          <a:p>
            <a:pPr marL="342900" lvl="0" indent="-342900">
              <a:lnSpc>
                <a:spcPct val="107000"/>
              </a:lnSpc>
              <a:spcAft>
                <a:spcPts val="800"/>
              </a:spcAft>
              <a:buFont typeface="Symbol" panose="05050102010706020507" pitchFamily="18" charset="2"/>
              <a:buChar char=""/>
            </a:pPr>
            <a:r>
              <a:rPr lang="da-DK" sz="1200" kern="100" dirty="0">
                <a:effectLst/>
                <a:latin typeface="Calibri" panose="020F0502020204030204" pitchFamily="34" charset="0"/>
                <a:ea typeface="Calibri" panose="020F0502020204030204" pitchFamily="34" charset="0"/>
                <a:cs typeface="Times New Roman" panose="02020603050405020304" pitchFamily="18" charset="0"/>
              </a:rPr>
              <a:t>Indre bæredygtighedsmål har været undervejs siden 2019</a:t>
            </a:r>
          </a:p>
          <a:p>
            <a:endParaRPr lang="da-DK" dirty="0"/>
          </a:p>
        </p:txBody>
      </p:sp>
      <p:sp>
        <p:nvSpPr>
          <p:cNvPr id="4" name="Pladsholder til slide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BACA76D-786C-4C42-B2C6-F81FDF8C6187}" type="slidenum">
              <a:rPr kumimoji="0" lang="da-DK"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da-DK"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9856956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dirty="0"/>
          </a:p>
        </p:txBody>
      </p:sp>
      <p:sp>
        <p:nvSpPr>
          <p:cNvPr id="4" name="Pladsholder til slide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BACA76D-786C-4C42-B2C6-F81FDF8C6187}" type="slidenum">
              <a:rPr kumimoji="0" lang="da-DK"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da-DK"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667166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dirty="0"/>
          </a:p>
        </p:txBody>
      </p:sp>
      <p:sp>
        <p:nvSpPr>
          <p:cNvPr id="4" name="Pladsholder til slidenummer 3"/>
          <p:cNvSpPr>
            <a:spLocks noGrp="1"/>
          </p:cNvSpPr>
          <p:nvPr>
            <p:ph type="sldNum" sz="quarter" idx="5"/>
          </p:nvPr>
        </p:nvSpPr>
        <p:spPr/>
        <p:txBody>
          <a:bodyPr/>
          <a:lstStyle/>
          <a:p>
            <a:fld id="{3BACA76D-786C-4C42-B2C6-F81FDF8C6187}" type="slidenum">
              <a:rPr lang="da-DK" smtClean="0"/>
              <a:t>2</a:t>
            </a:fld>
            <a:endParaRPr lang="da-DK"/>
          </a:p>
        </p:txBody>
      </p:sp>
    </p:spTree>
    <p:extLst>
      <p:ext uri="{BB962C8B-B14F-4D97-AF65-F5344CB8AC3E}">
        <p14:creationId xmlns:p14="http://schemas.microsoft.com/office/powerpoint/2010/main" val="350242798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dirty="0"/>
          </a:p>
        </p:txBody>
      </p:sp>
      <p:sp>
        <p:nvSpPr>
          <p:cNvPr id="4" name="Pladsholder til slide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BACA76D-786C-4C42-B2C6-F81FDF8C6187}" type="slidenum">
              <a:rPr kumimoji="0" lang="da-DK"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da-DK"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0496843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a:t>Simon Elsborg Nygaard </a:t>
            </a:r>
          </a:p>
        </p:txBody>
      </p:sp>
      <p:sp>
        <p:nvSpPr>
          <p:cNvPr id="4" name="Pladsholder til slide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BACA76D-786C-4C42-B2C6-F81FDF8C6187}" type="slidenum">
              <a:rPr kumimoji="0" lang="da-DK"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da-DK"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9094526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a:t>For uddybning kan man lytte til podcasten, del 2: Hvordan skaber vi engagement i bæredygtighed?</a:t>
            </a:r>
          </a:p>
        </p:txBody>
      </p:sp>
      <p:sp>
        <p:nvSpPr>
          <p:cNvPr id="4" name="Pladsholder til slidenummer 3"/>
          <p:cNvSpPr>
            <a:spLocks noGrp="1"/>
          </p:cNvSpPr>
          <p:nvPr>
            <p:ph type="sldNum" sz="quarter" idx="5"/>
          </p:nvPr>
        </p:nvSpPr>
        <p:spPr/>
        <p:txBody>
          <a:bodyPr/>
          <a:lstStyle/>
          <a:p>
            <a:fld id="{3BACA76D-786C-4C42-B2C6-F81FDF8C6187}" type="slidenum">
              <a:rPr lang="da-DK" smtClean="0"/>
              <a:t>25</a:t>
            </a:fld>
            <a:endParaRPr lang="da-DK"/>
          </a:p>
        </p:txBody>
      </p:sp>
    </p:spTree>
    <p:extLst>
      <p:ext uri="{BB962C8B-B14F-4D97-AF65-F5344CB8AC3E}">
        <p14:creationId xmlns:p14="http://schemas.microsoft.com/office/powerpoint/2010/main" val="355247046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dirty="0"/>
          </a:p>
        </p:txBody>
      </p:sp>
      <p:sp>
        <p:nvSpPr>
          <p:cNvPr id="4" name="Pladsholder til slidenummer 3"/>
          <p:cNvSpPr>
            <a:spLocks noGrp="1"/>
          </p:cNvSpPr>
          <p:nvPr>
            <p:ph type="sldNum" sz="quarter" idx="5"/>
          </p:nvPr>
        </p:nvSpPr>
        <p:spPr/>
        <p:txBody>
          <a:bodyPr/>
          <a:lstStyle/>
          <a:p>
            <a:fld id="{3BACA76D-786C-4C42-B2C6-F81FDF8C6187}" type="slidenum">
              <a:rPr lang="da-DK" smtClean="0"/>
              <a:t>27</a:t>
            </a:fld>
            <a:endParaRPr lang="da-DK"/>
          </a:p>
        </p:txBody>
      </p:sp>
    </p:spTree>
    <p:extLst>
      <p:ext uri="{BB962C8B-B14F-4D97-AF65-F5344CB8AC3E}">
        <p14:creationId xmlns:p14="http://schemas.microsoft.com/office/powerpoint/2010/main" val="5368533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a:t>Helikopter – perspektiv: Spørgsmål man som underviser kan stille sig selv for at indkredse formål og mål med bæredygtighed. Svaret på spørgsmålene kan hjælpe til at spore sig ind på, hvordan SOSU faget har sammenhæng med bæredygtighed. Egen bevidsthed kvalificerer formidlingen til elever.</a:t>
            </a:r>
          </a:p>
        </p:txBody>
      </p:sp>
      <p:sp>
        <p:nvSpPr>
          <p:cNvPr id="4" name="Pladsholder til slidenummer 3"/>
          <p:cNvSpPr>
            <a:spLocks noGrp="1"/>
          </p:cNvSpPr>
          <p:nvPr>
            <p:ph type="sldNum" sz="quarter" idx="5"/>
          </p:nvPr>
        </p:nvSpPr>
        <p:spPr/>
        <p:txBody>
          <a:bodyPr/>
          <a:lstStyle/>
          <a:p>
            <a:fld id="{3BACA76D-786C-4C42-B2C6-F81FDF8C6187}" type="slidenum">
              <a:rPr lang="da-DK" smtClean="0"/>
              <a:t>3</a:t>
            </a:fld>
            <a:endParaRPr lang="da-DK"/>
          </a:p>
        </p:txBody>
      </p:sp>
    </p:spTree>
    <p:extLst>
      <p:ext uri="{BB962C8B-B14F-4D97-AF65-F5344CB8AC3E}">
        <p14:creationId xmlns:p14="http://schemas.microsoft.com/office/powerpoint/2010/main" val="35820834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dirty="0"/>
          </a:p>
        </p:txBody>
      </p:sp>
      <p:sp>
        <p:nvSpPr>
          <p:cNvPr id="4" name="Pladsholder til slidenummer 3"/>
          <p:cNvSpPr>
            <a:spLocks noGrp="1"/>
          </p:cNvSpPr>
          <p:nvPr>
            <p:ph type="sldNum" sz="quarter" idx="5"/>
          </p:nvPr>
        </p:nvSpPr>
        <p:spPr/>
        <p:txBody>
          <a:bodyPr/>
          <a:lstStyle/>
          <a:p>
            <a:fld id="{3BACA76D-786C-4C42-B2C6-F81FDF8C6187}" type="slidenum">
              <a:rPr lang="da-DK" smtClean="0"/>
              <a:t>4</a:t>
            </a:fld>
            <a:endParaRPr lang="da-DK"/>
          </a:p>
        </p:txBody>
      </p:sp>
    </p:spTree>
    <p:extLst>
      <p:ext uri="{BB962C8B-B14F-4D97-AF65-F5344CB8AC3E}">
        <p14:creationId xmlns:p14="http://schemas.microsoft.com/office/powerpoint/2010/main" val="24004273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a:t>De tre elementer hænger sammen, alle elementerne skal tænkes ind i et bæredygtigt tiltag. </a:t>
            </a:r>
            <a:r>
              <a:rPr lang="da-DK"/>
              <a:t>De </a:t>
            </a:r>
            <a:r>
              <a:rPr lang="da-DK" dirty="0"/>
              <a:t>kan dog vægtes forskelligt.</a:t>
            </a:r>
          </a:p>
          <a:p>
            <a:endParaRPr lang="da-DK" dirty="0"/>
          </a:p>
        </p:txBody>
      </p:sp>
      <p:sp>
        <p:nvSpPr>
          <p:cNvPr id="4" name="Pladsholder til slidenummer 3"/>
          <p:cNvSpPr>
            <a:spLocks noGrp="1"/>
          </p:cNvSpPr>
          <p:nvPr>
            <p:ph type="sldNum" sz="quarter" idx="5"/>
          </p:nvPr>
        </p:nvSpPr>
        <p:spPr/>
        <p:txBody>
          <a:bodyPr/>
          <a:lstStyle/>
          <a:p>
            <a:fld id="{3BACA76D-786C-4C42-B2C6-F81FDF8C6187}" type="slidenum">
              <a:rPr lang="da-DK" smtClean="0"/>
              <a:t>5</a:t>
            </a:fld>
            <a:endParaRPr lang="da-DK"/>
          </a:p>
        </p:txBody>
      </p:sp>
    </p:spTree>
    <p:extLst>
      <p:ext uri="{BB962C8B-B14F-4D97-AF65-F5344CB8AC3E}">
        <p14:creationId xmlns:p14="http://schemas.microsoft.com/office/powerpoint/2010/main" val="206595903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a:p>
        </p:txBody>
      </p:sp>
      <p:sp>
        <p:nvSpPr>
          <p:cNvPr id="4" name="Pladsholder til slidenummer 3"/>
          <p:cNvSpPr>
            <a:spLocks noGrp="1"/>
          </p:cNvSpPr>
          <p:nvPr>
            <p:ph type="sldNum" sz="quarter" idx="5"/>
          </p:nvPr>
        </p:nvSpPr>
        <p:spPr/>
        <p:txBody>
          <a:bodyPr/>
          <a:lstStyle/>
          <a:p>
            <a:fld id="{3BACA76D-786C-4C42-B2C6-F81FDF8C6187}" type="slidenum">
              <a:rPr lang="da-DK" smtClean="0"/>
              <a:t>6</a:t>
            </a:fld>
            <a:endParaRPr lang="da-DK"/>
          </a:p>
        </p:txBody>
      </p:sp>
    </p:spTree>
    <p:extLst>
      <p:ext uri="{BB962C8B-B14F-4D97-AF65-F5344CB8AC3E}">
        <p14:creationId xmlns:p14="http://schemas.microsoft.com/office/powerpoint/2010/main" val="14250099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dirty="0"/>
          </a:p>
        </p:txBody>
      </p:sp>
      <p:sp>
        <p:nvSpPr>
          <p:cNvPr id="4" name="Pladsholder til slidenummer 3"/>
          <p:cNvSpPr>
            <a:spLocks noGrp="1"/>
          </p:cNvSpPr>
          <p:nvPr>
            <p:ph type="sldNum" sz="quarter" idx="5"/>
          </p:nvPr>
        </p:nvSpPr>
        <p:spPr/>
        <p:txBody>
          <a:bodyPr/>
          <a:lstStyle/>
          <a:p>
            <a:fld id="{3BACA76D-786C-4C42-B2C6-F81FDF8C6187}" type="slidenum">
              <a:rPr lang="da-DK" smtClean="0"/>
              <a:t>7</a:t>
            </a:fld>
            <a:endParaRPr lang="da-DK"/>
          </a:p>
        </p:txBody>
      </p:sp>
    </p:spTree>
    <p:extLst>
      <p:ext uri="{BB962C8B-B14F-4D97-AF65-F5344CB8AC3E}">
        <p14:creationId xmlns:p14="http://schemas.microsoft.com/office/powerpoint/2010/main" val="139034819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dirty="0"/>
              <a:t>SOSU som et presset fag på ressourcer, hvilke handlinger er mulige? Viden gør handling mulig. </a:t>
            </a:r>
          </a:p>
          <a:p>
            <a:r>
              <a:rPr lang="da-DK" dirty="0"/>
              <a:t>Holdninger og adfærd der tager sit udgangspunkt i ansvarlighed for den verden vi lever i.</a:t>
            </a:r>
          </a:p>
          <a:p>
            <a:r>
              <a:rPr lang="da-DK" dirty="0"/>
              <a:t>Eksempel: Aktiviteter på plejecenteret. Fokus på brug af engangsudstyr, igangsætte ”bytte-ting-dag med pårørende”. Strikkecafé hvor produktioner går til udsatte.</a:t>
            </a:r>
          </a:p>
          <a:p>
            <a:endParaRPr lang="da-DK" dirty="0"/>
          </a:p>
        </p:txBody>
      </p:sp>
      <p:sp>
        <p:nvSpPr>
          <p:cNvPr id="4" name="Pladsholder til slidenummer 3"/>
          <p:cNvSpPr>
            <a:spLocks noGrp="1"/>
          </p:cNvSpPr>
          <p:nvPr>
            <p:ph type="sldNum" sz="quarter" idx="5"/>
          </p:nvPr>
        </p:nvSpPr>
        <p:spPr/>
        <p:txBody>
          <a:bodyPr/>
          <a:lstStyle/>
          <a:p>
            <a:fld id="{3BACA76D-786C-4C42-B2C6-F81FDF8C6187}" type="slidenum">
              <a:rPr lang="da-DK" smtClean="0"/>
              <a:t>9</a:t>
            </a:fld>
            <a:endParaRPr lang="da-DK"/>
          </a:p>
        </p:txBody>
      </p:sp>
    </p:spTree>
    <p:extLst>
      <p:ext uri="{BB962C8B-B14F-4D97-AF65-F5344CB8AC3E}">
        <p14:creationId xmlns:p14="http://schemas.microsoft.com/office/powerpoint/2010/main" val="131962074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dirty="0"/>
          </a:p>
        </p:txBody>
      </p:sp>
      <p:sp>
        <p:nvSpPr>
          <p:cNvPr id="4" name="Pladsholder til slidenummer 3"/>
          <p:cNvSpPr>
            <a:spLocks noGrp="1"/>
          </p:cNvSpPr>
          <p:nvPr>
            <p:ph type="sldNum" sz="quarter" idx="5"/>
          </p:nvPr>
        </p:nvSpPr>
        <p:spPr/>
        <p:txBody>
          <a:bodyPr/>
          <a:lstStyle/>
          <a:p>
            <a:fld id="{3BACA76D-786C-4C42-B2C6-F81FDF8C6187}" type="slidenum">
              <a:rPr lang="da-DK" smtClean="0"/>
              <a:t>10</a:t>
            </a:fld>
            <a:endParaRPr lang="da-DK"/>
          </a:p>
        </p:txBody>
      </p:sp>
    </p:spTree>
    <p:extLst>
      <p:ext uri="{BB962C8B-B14F-4D97-AF65-F5344CB8AC3E}">
        <p14:creationId xmlns:p14="http://schemas.microsoft.com/office/powerpoint/2010/main" val="5098918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secHead" preserve="1">
  <p:cSld name="Afsnitsoverskrift">
    <p:spTree>
      <p:nvGrpSpPr>
        <p:cNvPr id="1" name=""/>
        <p:cNvGrpSpPr/>
        <p:nvPr/>
      </p:nvGrpSpPr>
      <p:grpSpPr>
        <a:xfrm>
          <a:off x="0" y="0"/>
          <a:ext cx="0" cy="0"/>
          <a:chOff x="0" y="0"/>
          <a:chExt cx="0" cy="0"/>
        </a:xfrm>
      </p:grpSpPr>
      <p:sp>
        <p:nvSpPr>
          <p:cNvPr id="2" name="Titel 1"/>
          <p:cNvSpPr>
            <a:spLocks noGrp="1"/>
          </p:cNvSpPr>
          <p:nvPr>
            <p:ph type="title"/>
          </p:nvPr>
        </p:nvSpPr>
        <p:spPr>
          <a:xfrm>
            <a:off x="831850" y="1709738"/>
            <a:ext cx="10515600" cy="2852737"/>
          </a:xfrm>
        </p:spPr>
        <p:txBody>
          <a:bodyPr anchor="b"/>
          <a:lstStyle>
            <a:lvl1pPr>
              <a:defRPr sz="6000">
                <a:latin typeface="Malgun Gothic" panose="020B0503020000020004" pitchFamily="34" charset="-127"/>
                <a:ea typeface="Malgun Gothic" panose="020B0503020000020004" pitchFamily="34" charset="-127"/>
              </a:defRPr>
            </a:lvl1pPr>
          </a:lstStyle>
          <a:p>
            <a:r>
              <a:rPr lang="da-DK"/>
              <a:t>Klik for at redigere i master</a:t>
            </a:r>
          </a:p>
        </p:txBody>
      </p:sp>
      <p:sp>
        <p:nvSpPr>
          <p:cNvPr id="3" name="Pladsholder til tekst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latin typeface="Malgun Gothic Semilight" panose="020B0502040204020203" pitchFamily="34" charset="-128"/>
                <a:ea typeface="Malgun Gothic Semilight" panose="020B0502040204020203" pitchFamily="34" charset="-128"/>
                <a:cs typeface="Malgun Gothic Semilight" panose="020B0502040204020203" pitchFamily="34" charset="-128"/>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a:t>Rediger typografien i masterens</a:t>
            </a:r>
          </a:p>
        </p:txBody>
      </p:sp>
      <p:sp>
        <p:nvSpPr>
          <p:cNvPr id="4" name="Pladsholder til dato 3"/>
          <p:cNvSpPr>
            <a:spLocks noGrp="1"/>
          </p:cNvSpPr>
          <p:nvPr>
            <p:ph type="dt" sz="half" idx="10"/>
          </p:nvPr>
        </p:nvSpPr>
        <p:spPr>
          <a:xfrm>
            <a:off x="838200" y="6356350"/>
            <a:ext cx="2743200" cy="365125"/>
          </a:xfrm>
          <a:prstGeom prst="rect">
            <a:avLst/>
          </a:prstGeom>
        </p:spPr>
        <p:txBody>
          <a:bodyPr/>
          <a:lstStyle>
            <a:lvl1pPr>
              <a:defRPr>
                <a:latin typeface="Malgun Gothic Semilight" panose="020B0502040204020203" pitchFamily="34" charset="-128"/>
                <a:ea typeface="Malgun Gothic Semilight" panose="020B0502040204020203" pitchFamily="34" charset="-128"/>
                <a:cs typeface="Malgun Gothic Semilight" panose="020B0502040204020203" pitchFamily="34" charset="-128"/>
              </a:defRPr>
            </a:lvl1pPr>
          </a:lstStyle>
          <a:p>
            <a:fld id="{67AC9D0E-A250-43D3-AAD0-09BB0C144D07}" type="datetimeFigureOut">
              <a:rPr lang="da-DK" smtClean="0"/>
              <a:pPr/>
              <a:t>25-10-2024</a:t>
            </a:fld>
            <a:endParaRPr lang="da-DK"/>
          </a:p>
        </p:txBody>
      </p:sp>
      <p:sp>
        <p:nvSpPr>
          <p:cNvPr id="5" name="Pladsholder til sidefod 4"/>
          <p:cNvSpPr>
            <a:spLocks noGrp="1"/>
          </p:cNvSpPr>
          <p:nvPr>
            <p:ph type="ftr" sz="quarter" idx="11"/>
          </p:nvPr>
        </p:nvSpPr>
        <p:spPr/>
        <p:txBody>
          <a:bodyPr/>
          <a:lstStyle>
            <a:lvl1pPr>
              <a:defRPr>
                <a:latin typeface="Malgun Gothic Semilight" panose="020B0502040204020203" pitchFamily="34" charset="-128"/>
                <a:ea typeface="Malgun Gothic Semilight" panose="020B0502040204020203" pitchFamily="34" charset="-128"/>
                <a:cs typeface="Malgun Gothic Semilight" panose="020B0502040204020203" pitchFamily="34" charset="-128"/>
              </a:defRPr>
            </a:lvl1pPr>
          </a:lstStyle>
          <a:p>
            <a:endParaRPr lang="da-DK"/>
          </a:p>
        </p:txBody>
      </p:sp>
      <p:sp>
        <p:nvSpPr>
          <p:cNvPr id="6" name="Pladsholder til slidenummer 5"/>
          <p:cNvSpPr>
            <a:spLocks noGrp="1"/>
          </p:cNvSpPr>
          <p:nvPr>
            <p:ph type="sldNum" sz="quarter" idx="12"/>
          </p:nvPr>
        </p:nvSpPr>
        <p:spPr>
          <a:xfrm>
            <a:off x="8610600" y="6356350"/>
            <a:ext cx="2743200" cy="365125"/>
          </a:xfrm>
          <a:prstGeom prst="rect">
            <a:avLst/>
          </a:prstGeom>
        </p:spPr>
        <p:txBody>
          <a:bodyPr/>
          <a:lstStyle>
            <a:lvl1pPr>
              <a:defRPr>
                <a:latin typeface="Malgun Gothic Semilight" panose="020B0502040204020203" pitchFamily="34" charset="-128"/>
                <a:ea typeface="Malgun Gothic Semilight" panose="020B0502040204020203" pitchFamily="34" charset="-128"/>
                <a:cs typeface="Malgun Gothic Semilight" panose="020B0502040204020203" pitchFamily="34" charset="-128"/>
              </a:defRPr>
            </a:lvl1pPr>
          </a:lstStyle>
          <a:p>
            <a:fld id="{02918351-B99A-4697-A2F6-86C26762E3CD}" type="slidenum">
              <a:rPr lang="da-DK" smtClean="0"/>
              <a:pPr/>
              <a:t>‹nr.›</a:t>
            </a:fld>
            <a:endParaRPr lang="da-DK"/>
          </a:p>
        </p:txBody>
      </p:sp>
    </p:spTree>
    <p:extLst>
      <p:ext uri="{BB962C8B-B14F-4D97-AF65-F5344CB8AC3E}">
        <p14:creationId xmlns:p14="http://schemas.microsoft.com/office/powerpoint/2010/main" val="33955292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elslide">
    <p:spTree>
      <p:nvGrpSpPr>
        <p:cNvPr id="1" name=""/>
        <p:cNvGrpSpPr/>
        <p:nvPr/>
      </p:nvGrpSpPr>
      <p:grpSpPr>
        <a:xfrm>
          <a:off x="0" y="0"/>
          <a:ext cx="0" cy="0"/>
          <a:chOff x="0" y="0"/>
          <a:chExt cx="0" cy="0"/>
        </a:xfrm>
      </p:grpSpPr>
      <p:sp>
        <p:nvSpPr>
          <p:cNvPr id="7" name="Pladsholder til billede 6"/>
          <p:cNvSpPr>
            <a:spLocks noGrp="1"/>
          </p:cNvSpPr>
          <p:nvPr>
            <p:ph type="pic" sz="quarter" idx="13"/>
          </p:nvPr>
        </p:nvSpPr>
        <p:spPr>
          <a:xfrm>
            <a:off x="0" y="-1"/>
            <a:ext cx="12192000" cy="6056417"/>
          </a:xfrm>
        </p:spPr>
        <p:txBody>
          <a:bodyPr/>
          <a:lstStyle/>
          <a:p>
            <a:endParaRPr lang="da-DK"/>
          </a:p>
        </p:txBody>
      </p:sp>
      <p:sp>
        <p:nvSpPr>
          <p:cNvPr id="3" name="Pladsholder til sidefod 2"/>
          <p:cNvSpPr>
            <a:spLocks noGrp="1"/>
          </p:cNvSpPr>
          <p:nvPr>
            <p:ph type="ftr" sz="quarter" idx="10"/>
          </p:nvPr>
        </p:nvSpPr>
        <p:spPr/>
        <p:txBody>
          <a:bodyPr/>
          <a:lstStyle/>
          <a:p>
            <a:r>
              <a:rPr lang="da-DK"/>
              <a:t>www.videnscenterportalen.dk/vfv </a:t>
            </a:r>
          </a:p>
          <a:p>
            <a:r>
              <a:rPr lang="da-DK"/>
              <a:t>www.videnscenterportalen.dk/vtoe</a:t>
            </a:r>
          </a:p>
        </p:txBody>
      </p:sp>
      <p:sp>
        <p:nvSpPr>
          <p:cNvPr id="4" name="Pladsholder til slidenummer 3"/>
          <p:cNvSpPr>
            <a:spLocks noGrp="1"/>
          </p:cNvSpPr>
          <p:nvPr>
            <p:ph type="sldNum" sz="quarter" idx="11"/>
          </p:nvPr>
        </p:nvSpPr>
        <p:spPr/>
        <p:txBody>
          <a:bodyPr/>
          <a:lstStyle/>
          <a:p>
            <a:fld id="{F84D05B6-E348-4D30-ACF4-CFBFED177842}" type="slidenum">
              <a:rPr lang="da-DK" smtClean="0"/>
              <a:pPr/>
              <a:t>‹nr.›</a:t>
            </a:fld>
            <a:endParaRPr lang="da-DK"/>
          </a:p>
        </p:txBody>
      </p:sp>
      <p:sp>
        <p:nvSpPr>
          <p:cNvPr id="5" name="Pladsholder til dato 4"/>
          <p:cNvSpPr>
            <a:spLocks noGrp="1"/>
          </p:cNvSpPr>
          <p:nvPr>
            <p:ph type="dt" sz="half" idx="12"/>
          </p:nvPr>
        </p:nvSpPr>
        <p:spPr/>
        <p:txBody>
          <a:bodyPr/>
          <a:lstStyle/>
          <a:p>
            <a:fld id="{5E6C0508-D40D-4AC2-B6CD-6ECB66058267}" type="datetimeFigureOut">
              <a:rPr lang="da-DK" smtClean="0"/>
              <a:pPr/>
              <a:t>25-10-2024</a:t>
            </a:fld>
            <a:endParaRPr lang="da-DK"/>
          </a:p>
        </p:txBody>
      </p:sp>
      <p:sp>
        <p:nvSpPr>
          <p:cNvPr id="9" name="Pladsholder til tekst 2"/>
          <p:cNvSpPr>
            <a:spLocks noGrp="1"/>
          </p:cNvSpPr>
          <p:nvPr>
            <p:ph type="body" idx="1"/>
          </p:nvPr>
        </p:nvSpPr>
        <p:spPr>
          <a:xfrm>
            <a:off x="439962" y="3848406"/>
            <a:ext cx="5568950" cy="1054735"/>
          </a:xfrm>
          <a:solidFill>
            <a:srgbClr val="004558"/>
          </a:solidFill>
        </p:spPr>
        <p:txBody>
          <a:bodyPr wrap="square"/>
          <a:lstStyle>
            <a:lvl1pPr marL="0" indent="0">
              <a:buNone/>
              <a:defRPr sz="2400">
                <a:solidFill>
                  <a:schemeClr val="bg1"/>
                </a:solidFill>
                <a:latin typeface="Malgun Gothic Semilight" panose="020B0502040204020203" pitchFamily="34" charset="-128"/>
                <a:ea typeface="Malgun Gothic Semilight" panose="020B0502040204020203" pitchFamily="34" charset="-128"/>
                <a:cs typeface="Malgun Gothic Semilight" panose="020B0502040204020203" pitchFamily="34" charset="-128"/>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endParaRPr lang="da-DK"/>
          </a:p>
        </p:txBody>
      </p:sp>
      <p:sp>
        <p:nvSpPr>
          <p:cNvPr id="8" name="Titel 1"/>
          <p:cNvSpPr>
            <a:spLocks noGrp="1"/>
          </p:cNvSpPr>
          <p:nvPr>
            <p:ph type="title"/>
          </p:nvPr>
        </p:nvSpPr>
        <p:spPr>
          <a:xfrm>
            <a:off x="439962" y="1578543"/>
            <a:ext cx="5568950" cy="2311465"/>
          </a:xfrm>
          <a:solidFill>
            <a:srgbClr val="004558"/>
          </a:solidFill>
        </p:spPr>
        <p:txBody>
          <a:bodyPr wrap="square" anchor="b">
            <a:normAutofit/>
          </a:bodyPr>
          <a:lstStyle>
            <a:lvl1pPr>
              <a:defRPr sz="5400" b="1">
                <a:solidFill>
                  <a:schemeClr val="bg1"/>
                </a:solidFill>
                <a:latin typeface="Malgun Gothic" panose="020B0503020000020004" pitchFamily="34" charset="-127"/>
                <a:ea typeface="Malgun Gothic" panose="020B0503020000020004" pitchFamily="34" charset="-127"/>
              </a:defRPr>
            </a:lvl1pPr>
          </a:lstStyle>
          <a:p>
            <a:r>
              <a:rPr lang="da-DK"/>
              <a:t>Klik for at redigere i master</a:t>
            </a:r>
          </a:p>
        </p:txBody>
      </p:sp>
    </p:spTree>
    <p:extLst>
      <p:ext uri="{BB962C8B-B14F-4D97-AF65-F5344CB8AC3E}">
        <p14:creationId xmlns:p14="http://schemas.microsoft.com/office/powerpoint/2010/main" val="21025464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kst højre">
    <p:spTree>
      <p:nvGrpSpPr>
        <p:cNvPr id="1" name=""/>
        <p:cNvGrpSpPr/>
        <p:nvPr/>
      </p:nvGrpSpPr>
      <p:grpSpPr>
        <a:xfrm>
          <a:off x="0" y="0"/>
          <a:ext cx="0" cy="0"/>
          <a:chOff x="0" y="0"/>
          <a:chExt cx="0" cy="0"/>
        </a:xfrm>
      </p:grpSpPr>
      <p:sp>
        <p:nvSpPr>
          <p:cNvPr id="10" name="Rektangel 9"/>
          <p:cNvSpPr/>
          <p:nvPr userDrawn="1"/>
        </p:nvSpPr>
        <p:spPr>
          <a:xfrm>
            <a:off x="1" y="0"/>
            <a:ext cx="4643120" cy="6858000"/>
          </a:xfrm>
          <a:prstGeom prst="rect">
            <a:avLst/>
          </a:prstGeom>
          <a:solidFill>
            <a:srgbClr val="004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 name="Titel 1"/>
          <p:cNvSpPr>
            <a:spLocks noGrp="1"/>
          </p:cNvSpPr>
          <p:nvPr>
            <p:ph type="title"/>
          </p:nvPr>
        </p:nvSpPr>
        <p:spPr>
          <a:xfrm>
            <a:off x="520164" y="2263458"/>
            <a:ext cx="3518436" cy="1829435"/>
          </a:xfrm>
        </p:spPr>
        <p:txBody>
          <a:bodyPr/>
          <a:lstStyle>
            <a:lvl1pPr algn="ctr">
              <a:defRPr>
                <a:solidFill>
                  <a:schemeClr val="bg1"/>
                </a:solidFill>
                <a:latin typeface="Malgun Gothic" panose="020B0503020000020004" pitchFamily="34" charset="-127"/>
                <a:ea typeface="Malgun Gothic" panose="020B0503020000020004" pitchFamily="34" charset="-127"/>
              </a:defRPr>
            </a:lvl1pPr>
          </a:lstStyle>
          <a:p>
            <a:r>
              <a:rPr lang="da-DK"/>
              <a:t>Klik for at redigere i master</a:t>
            </a:r>
          </a:p>
        </p:txBody>
      </p:sp>
      <p:sp>
        <p:nvSpPr>
          <p:cNvPr id="5" name="Pladsholder til dato 4"/>
          <p:cNvSpPr>
            <a:spLocks noGrp="1"/>
          </p:cNvSpPr>
          <p:nvPr>
            <p:ph type="dt" sz="half" idx="10"/>
          </p:nvPr>
        </p:nvSpPr>
        <p:spPr>
          <a:xfrm>
            <a:off x="838200" y="6356350"/>
            <a:ext cx="2743200" cy="365125"/>
          </a:xfrm>
          <a:prstGeom prst="rect">
            <a:avLst/>
          </a:prstGeom>
        </p:spPr>
        <p:txBody>
          <a:bodyPr/>
          <a:lstStyle>
            <a:lvl1pPr>
              <a:defRPr>
                <a:latin typeface="Malgun Gothic Semilight" panose="020B0502040204020203" pitchFamily="34" charset="-128"/>
                <a:ea typeface="Malgun Gothic Semilight" panose="020B0502040204020203" pitchFamily="34" charset="-128"/>
                <a:cs typeface="Malgun Gothic Semilight" panose="020B0502040204020203" pitchFamily="34" charset="-128"/>
              </a:defRPr>
            </a:lvl1pPr>
          </a:lstStyle>
          <a:p>
            <a:fld id="{67AC9D0E-A250-43D3-AAD0-09BB0C144D07}" type="datetimeFigureOut">
              <a:rPr lang="da-DK" smtClean="0"/>
              <a:pPr/>
              <a:t>25-10-2024</a:t>
            </a:fld>
            <a:endParaRPr lang="da-DK"/>
          </a:p>
        </p:txBody>
      </p:sp>
      <p:sp>
        <p:nvSpPr>
          <p:cNvPr id="6" name="Pladsholder til sidefod 5"/>
          <p:cNvSpPr>
            <a:spLocks noGrp="1"/>
          </p:cNvSpPr>
          <p:nvPr>
            <p:ph type="ftr" sz="quarter" idx="11"/>
          </p:nvPr>
        </p:nvSpPr>
        <p:spPr/>
        <p:txBody>
          <a:bodyPr/>
          <a:lstStyle>
            <a:lvl1pPr>
              <a:defRPr>
                <a:latin typeface="Malgun Gothic Semilight" panose="020B0502040204020203" pitchFamily="34" charset="-128"/>
                <a:ea typeface="Malgun Gothic Semilight" panose="020B0502040204020203" pitchFamily="34" charset="-128"/>
                <a:cs typeface="Malgun Gothic Semilight" panose="020B0502040204020203" pitchFamily="34" charset="-128"/>
              </a:defRPr>
            </a:lvl1pPr>
          </a:lstStyle>
          <a:p>
            <a:endParaRPr lang="da-DK"/>
          </a:p>
        </p:txBody>
      </p:sp>
      <p:sp>
        <p:nvSpPr>
          <p:cNvPr id="7" name="Pladsholder til slidenummer 6"/>
          <p:cNvSpPr>
            <a:spLocks noGrp="1"/>
          </p:cNvSpPr>
          <p:nvPr>
            <p:ph type="sldNum" sz="quarter" idx="12"/>
          </p:nvPr>
        </p:nvSpPr>
        <p:spPr>
          <a:xfrm>
            <a:off x="8610600" y="6356350"/>
            <a:ext cx="2743200" cy="365125"/>
          </a:xfrm>
          <a:prstGeom prst="rect">
            <a:avLst/>
          </a:prstGeom>
        </p:spPr>
        <p:txBody>
          <a:bodyPr/>
          <a:lstStyle>
            <a:lvl1pPr>
              <a:defRPr>
                <a:latin typeface="Malgun Gothic Semilight" panose="020B0502040204020203" pitchFamily="34" charset="-128"/>
                <a:ea typeface="Malgun Gothic Semilight" panose="020B0502040204020203" pitchFamily="34" charset="-128"/>
                <a:cs typeface="Malgun Gothic Semilight" panose="020B0502040204020203" pitchFamily="34" charset="-128"/>
              </a:defRPr>
            </a:lvl1pPr>
          </a:lstStyle>
          <a:p>
            <a:fld id="{02918351-B99A-4697-A2F6-86C26762E3CD}" type="slidenum">
              <a:rPr lang="da-DK" smtClean="0"/>
              <a:pPr/>
              <a:t>‹nr.›</a:t>
            </a:fld>
            <a:endParaRPr lang="da-DK"/>
          </a:p>
        </p:txBody>
      </p:sp>
      <p:sp>
        <p:nvSpPr>
          <p:cNvPr id="8" name="Pladsholder til tekst 7"/>
          <p:cNvSpPr>
            <a:spLocks noGrp="1"/>
          </p:cNvSpPr>
          <p:nvPr>
            <p:ph type="body" sz="quarter" idx="14"/>
          </p:nvPr>
        </p:nvSpPr>
        <p:spPr>
          <a:xfrm>
            <a:off x="5342019" y="701040"/>
            <a:ext cx="6121670" cy="5180648"/>
          </a:xfrm>
        </p:spPr>
        <p:txBody>
          <a:bodyPr/>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da-DK"/>
              <a:t>Rediger typografien i masterens</a:t>
            </a:r>
          </a:p>
          <a:p>
            <a:pPr lvl="1"/>
            <a:r>
              <a:rPr lang="da-DK"/>
              <a:t>Andet niveau</a:t>
            </a:r>
          </a:p>
          <a:p>
            <a:pPr lvl="2"/>
            <a:r>
              <a:rPr lang="da-DK"/>
              <a:t>Tredje niveau</a:t>
            </a:r>
          </a:p>
          <a:p>
            <a:pPr lvl="3"/>
            <a:r>
              <a:rPr lang="da-DK"/>
              <a:t>Fjerde niveau</a:t>
            </a:r>
          </a:p>
          <a:p>
            <a:pPr lvl="4"/>
            <a:r>
              <a:rPr lang="da-DK"/>
              <a:t>Femte niveau</a:t>
            </a:r>
          </a:p>
        </p:txBody>
      </p:sp>
    </p:spTree>
    <p:extLst>
      <p:ext uri="{BB962C8B-B14F-4D97-AF65-F5344CB8AC3E}">
        <p14:creationId xmlns:p14="http://schemas.microsoft.com/office/powerpoint/2010/main" val="420725572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Tekst højre">
    <p:spTree>
      <p:nvGrpSpPr>
        <p:cNvPr id="1" name=""/>
        <p:cNvGrpSpPr/>
        <p:nvPr/>
      </p:nvGrpSpPr>
      <p:grpSpPr>
        <a:xfrm>
          <a:off x="0" y="0"/>
          <a:ext cx="0" cy="0"/>
          <a:chOff x="0" y="0"/>
          <a:chExt cx="0" cy="0"/>
        </a:xfrm>
      </p:grpSpPr>
      <p:sp>
        <p:nvSpPr>
          <p:cNvPr id="9" name="Rektangel 8"/>
          <p:cNvSpPr/>
          <p:nvPr userDrawn="1"/>
        </p:nvSpPr>
        <p:spPr>
          <a:xfrm>
            <a:off x="4643121" y="0"/>
            <a:ext cx="7548879" cy="6858000"/>
          </a:xfrm>
          <a:prstGeom prst="rect">
            <a:avLst/>
          </a:prstGeom>
          <a:solidFill>
            <a:srgbClr val="004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 name="Titel 1"/>
          <p:cNvSpPr>
            <a:spLocks noGrp="1"/>
          </p:cNvSpPr>
          <p:nvPr>
            <p:ph type="title"/>
          </p:nvPr>
        </p:nvSpPr>
        <p:spPr>
          <a:xfrm>
            <a:off x="520164" y="2263458"/>
            <a:ext cx="3518436" cy="1829435"/>
          </a:xfrm>
        </p:spPr>
        <p:txBody>
          <a:bodyPr/>
          <a:lstStyle>
            <a:lvl1pPr algn="ctr">
              <a:defRPr>
                <a:solidFill>
                  <a:schemeClr val="tx1"/>
                </a:solidFill>
                <a:latin typeface="Malgun Gothic" panose="020B0503020000020004" pitchFamily="34" charset="-127"/>
                <a:ea typeface="Malgun Gothic" panose="020B0503020000020004" pitchFamily="34" charset="-127"/>
              </a:defRPr>
            </a:lvl1pPr>
          </a:lstStyle>
          <a:p>
            <a:r>
              <a:rPr lang="da-DK"/>
              <a:t>Klik for at redigere i master</a:t>
            </a:r>
          </a:p>
        </p:txBody>
      </p:sp>
      <p:sp>
        <p:nvSpPr>
          <p:cNvPr id="5" name="Pladsholder til dato 4"/>
          <p:cNvSpPr>
            <a:spLocks noGrp="1"/>
          </p:cNvSpPr>
          <p:nvPr>
            <p:ph type="dt" sz="half" idx="10"/>
          </p:nvPr>
        </p:nvSpPr>
        <p:spPr>
          <a:xfrm>
            <a:off x="838200" y="6356350"/>
            <a:ext cx="2743200" cy="365125"/>
          </a:xfrm>
          <a:prstGeom prst="rect">
            <a:avLst/>
          </a:prstGeom>
        </p:spPr>
        <p:txBody>
          <a:bodyPr/>
          <a:lstStyle>
            <a:lvl1pPr>
              <a:defRPr>
                <a:latin typeface="Malgun Gothic Semilight" panose="020B0502040204020203" pitchFamily="34" charset="-128"/>
                <a:ea typeface="Malgun Gothic Semilight" panose="020B0502040204020203" pitchFamily="34" charset="-128"/>
                <a:cs typeface="Malgun Gothic Semilight" panose="020B0502040204020203" pitchFamily="34" charset="-128"/>
              </a:defRPr>
            </a:lvl1pPr>
          </a:lstStyle>
          <a:p>
            <a:fld id="{67AC9D0E-A250-43D3-AAD0-09BB0C144D07}" type="datetimeFigureOut">
              <a:rPr lang="da-DK" smtClean="0"/>
              <a:pPr/>
              <a:t>25-10-2024</a:t>
            </a:fld>
            <a:endParaRPr lang="da-DK"/>
          </a:p>
        </p:txBody>
      </p:sp>
      <p:sp>
        <p:nvSpPr>
          <p:cNvPr id="6" name="Pladsholder til sidefod 5"/>
          <p:cNvSpPr>
            <a:spLocks noGrp="1"/>
          </p:cNvSpPr>
          <p:nvPr>
            <p:ph type="ftr" sz="quarter" idx="11"/>
          </p:nvPr>
        </p:nvSpPr>
        <p:spPr/>
        <p:txBody>
          <a:bodyPr/>
          <a:lstStyle>
            <a:lvl1pPr>
              <a:defRPr>
                <a:latin typeface="Malgun Gothic Semilight" panose="020B0502040204020203" pitchFamily="34" charset="-128"/>
                <a:ea typeface="Malgun Gothic Semilight" panose="020B0502040204020203" pitchFamily="34" charset="-128"/>
                <a:cs typeface="Malgun Gothic Semilight" panose="020B0502040204020203" pitchFamily="34" charset="-128"/>
              </a:defRPr>
            </a:lvl1pPr>
          </a:lstStyle>
          <a:p>
            <a:endParaRPr lang="da-DK"/>
          </a:p>
        </p:txBody>
      </p:sp>
      <p:sp>
        <p:nvSpPr>
          <p:cNvPr id="7" name="Pladsholder til slidenummer 6"/>
          <p:cNvSpPr>
            <a:spLocks noGrp="1"/>
          </p:cNvSpPr>
          <p:nvPr>
            <p:ph type="sldNum" sz="quarter" idx="12"/>
          </p:nvPr>
        </p:nvSpPr>
        <p:spPr>
          <a:xfrm>
            <a:off x="8610600" y="6356350"/>
            <a:ext cx="2743200" cy="365125"/>
          </a:xfrm>
          <a:prstGeom prst="rect">
            <a:avLst/>
          </a:prstGeom>
        </p:spPr>
        <p:txBody>
          <a:bodyPr/>
          <a:lstStyle>
            <a:lvl1pPr>
              <a:defRPr>
                <a:latin typeface="Malgun Gothic Semilight" panose="020B0502040204020203" pitchFamily="34" charset="-128"/>
                <a:ea typeface="Malgun Gothic Semilight" panose="020B0502040204020203" pitchFamily="34" charset="-128"/>
                <a:cs typeface="Malgun Gothic Semilight" panose="020B0502040204020203" pitchFamily="34" charset="-128"/>
              </a:defRPr>
            </a:lvl1pPr>
          </a:lstStyle>
          <a:p>
            <a:fld id="{02918351-B99A-4697-A2F6-86C26762E3CD}" type="slidenum">
              <a:rPr lang="da-DK" smtClean="0"/>
              <a:pPr/>
              <a:t>‹nr.›</a:t>
            </a:fld>
            <a:endParaRPr lang="da-DK"/>
          </a:p>
        </p:txBody>
      </p:sp>
      <p:sp>
        <p:nvSpPr>
          <p:cNvPr id="8" name="Pladsholder til tekst 7"/>
          <p:cNvSpPr>
            <a:spLocks noGrp="1"/>
          </p:cNvSpPr>
          <p:nvPr>
            <p:ph type="body" sz="quarter" idx="14"/>
          </p:nvPr>
        </p:nvSpPr>
        <p:spPr>
          <a:xfrm>
            <a:off x="5342019" y="701040"/>
            <a:ext cx="6121670" cy="5180648"/>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da-DK"/>
              <a:t>Rediger typografien i masterens</a:t>
            </a:r>
          </a:p>
          <a:p>
            <a:pPr lvl="1"/>
            <a:r>
              <a:rPr lang="da-DK"/>
              <a:t>Andet niveau</a:t>
            </a:r>
          </a:p>
          <a:p>
            <a:pPr lvl="2"/>
            <a:r>
              <a:rPr lang="da-DK"/>
              <a:t>Tredje niveau</a:t>
            </a:r>
          </a:p>
          <a:p>
            <a:pPr lvl="3"/>
            <a:r>
              <a:rPr lang="da-DK"/>
              <a:t>Fjerde niveau</a:t>
            </a:r>
          </a:p>
          <a:p>
            <a:pPr lvl="4"/>
            <a:r>
              <a:rPr lang="da-DK"/>
              <a:t>Femte niveau</a:t>
            </a:r>
          </a:p>
        </p:txBody>
      </p:sp>
      <p:pic>
        <p:nvPicPr>
          <p:cNvPr id="3" name="Billede 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671559" y="6224720"/>
            <a:ext cx="2812449" cy="505908"/>
          </a:xfrm>
          <a:prstGeom prst="rect">
            <a:avLst/>
          </a:prstGeom>
        </p:spPr>
      </p:pic>
    </p:spTree>
    <p:extLst>
      <p:ext uri="{BB962C8B-B14F-4D97-AF65-F5344CB8AC3E}">
        <p14:creationId xmlns:p14="http://schemas.microsoft.com/office/powerpoint/2010/main" val="223822543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rugerdefineret layout">
    <p:spTree>
      <p:nvGrpSpPr>
        <p:cNvPr id="1" name=""/>
        <p:cNvGrpSpPr/>
        <p:nvPr/>
      </p:nvGrpSpPr>
      <p:grpSpPr>
        <a:xfrm>
          <a:off x="0" y="0"/>
          <a:ext cx="0" cy="0"/>
          <a:chOff x="0" y="0"/>
          <a:chExt cx="0" cy="0"/>
        </a:xfrm>
      </p:grpSpPr>
      <p:sp>
        <p:nvSpPr>
          <p:cNvPr id="2" name="Titel 1"/>
          <p:cNvSpPr>
            <a:spLocks noGrp="1"/>
          </p:cNvSpPr>
          <p:nvPr>
            <p:ph type="title"/>
          </p:nvPr>
        </p:nvSpPr>
        <p:spPr>
          <a:xfrm>
            <a:off x="838200" y="2382043"/>
            <a:ext cx="4066309" cy="1325563"/>
          </a:xfrm>
        </p:spPr>
        <p:txBody>
          <a:bodyPr/>
          <a:lstStyle/>
          <a:p>
            <a:r>
              <a:rPr lang="da-DK"/>
              <a:t>Klik for at redigere i master</a:t>
            </a:r>
          </a:p>
        </p:txBody>
      </p:sp>
      <p:sp>
        <p:nvSpPr>
          <p:cNvPr id="3" name="Pladsholder til sidefod 2"/>
          <p:cNvSpPr>
            <a:spLocks noGrp="1"/>
          </p:cNvSpPr>
          <p:nvPr>
            <p:ph type="ftr" sz="quarter" idx="10"/>
          </p:nvPr>
        </p:nvSpPr>
        <p:spPr/>
        <p:txBody>
          <a:bodyPr/>
          <a:lstStyle/>
          <a:p>
            <a:r>
              <a:rPr lang="da-DK"/>
              <a:t>www.videnscenterportalen.dk/vfv </a:t>
            </a:r>
          </a:p>
          <a:p>
            <a:r>
              <a:rPr lang="da-DK"/>
              <a:t>www.videnscenterportalen.dk/vtoe</a:t>
            </a:r>
          </a:p>
        </p:txBody>
      </p:sp>
      <p:sp>
        <p:nvSpPr>
          <p:cNvPr id="4" name="Pladsholder til slidenummer 3"/>
          <p:cNvSpPr>
            <a:spLocks noGrp="1"/>
          </p:cNvSpPr>
          <p:nvPr>
            <p:ph type="sldNum" sz="quarter" idx="11"/>
          </p:nvPr>
        </p:nvSpPr>
        <p:spPr/>
        <p:txBody>
          <a:bodyPr/>
          <a:lstStyle/>
          <a:p>
            <a:fld id="{F84D05B6-E348-4D30-ACF4-CFBFED177842}" type="slidenum">
              <a:rPr lang="da-DK" smtClean="0"/>
              <a:pPr/>
              <a:t>‹nr.›</a:t>
            </a:fld>
            <a:endParaRPr lang="da-DK"/>
          </a:p>
        </p:txBody>
      </p:sp>
      <p:sp>
        <p:nvSpPr>
          <p:cNvPr id="5" name="Pladsholder til dato 4"/>
          <p:cNvSpPr>
            <a:spLocks noGrp="1"/>
          </p:cNvSpPr>
          <p:nvPr>
            <p:ph type="dt" sz="half" idx="12"/>
          </p:nvPr>
        </p:nvSpPr>
        <p:spPr/>
        <p:txBody>
          <a:bodyPr/>
          <a:lstStyle/>
          <a:p>
            <a:fld id="{5E6C0508-D40D-4AC2-B6CD-6ECB66058267}" type="datetimeFigureOut">
              <a:rPr lang="da-DK" smtClean="0"/>
              <a:pPr/>
              <a:t>25-10-2024</a:t>
            </a:fld>
            <a:endParaRPr lang="da-DK"/>
          </a:p>
        </p:txBody>
      </p:sp>
      <p:sp>
        <p:nvSpPr>
          <p:cNvPr id="7" name="Pladsholder til tekst 6"/>
          <p:cNvSpPr>
            <a:spLocks noGrp="1"/>
          </p:cNvSpPr>
          <p:nvPr>
            <p:ph type="body" sz="quarter" idx="13"/>
          </p:nvPr>
        </p:nvSpPr>
        <p:spPr>
          <a:xfrm>
            <a:off x="5451475" y="1690688"/>
            <a:ext cx="6019800" cy="4033837"/>
          </a:xfrm>
        </p:spPr>
        <p:txBody>
          <a:bodyPr/>
          <a:lstStyle/>
          <a:p>
            <a:pPr lvl="0"/>
            <a:r>
              <a:rPr lang="da-DK"/>
              <a:t>Rediger typografien i masterens</a:t>
            </a:r>
          </a:p>
          <a:p>
            <a:pPr lvl="1"/>
            <a:r>
              <a:rPr lang="da-DK"/>
              <a:t>Andet niveau</a:t>
            </a:r>
          </a:p>
          <a:p>
            <a:pPr lvl="2"/>
            <a:r>
              <a:rPr lang="da-DK"/>
              <a:t>Tredje niveau</a:t>
            </a:r>
          </a:p>
          <a:p>
            <a:pPr lvl="3"/>
            <a:r>
              <a:rPr lang="da-DK"/>
              <a:t>Fjerde niveau</a:t>
            </a:r>
          </a:p>
          <a:p>
            <a:pPr lvl="4"/>
            <a:r>
              <a:rPr lang="da-DK"/>
              <a:t>Femte niveau</a:t>
            </a:r>
          </a:p>
        </p:txBody>
      </p:sp>
      <p:cxnSp>
        <p:nvCxnSpPr>
          <p:cNvPr id="9" name="Lige forbindelse 8"/>
          <p:cNvCxnSpPr/>
          <p:nvPr userDrawn="1"/>
        </p:nvCxnSpPr>
        <p:spPr>
          <a:xfrm>
            <a:off x="5165766" y="2007000"/>
            <a:ext cx="0" cy="28440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3306034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Titelslide">
    <p:spTree>
      <p:nvGrpSpPr>
        <p:cNvPr id="1" name=""/>
        <p:cNvGrpSpPr/>
        <p:nvPr/>
      </p:nvGrpSpPr>
      <p:grpSpPr>
        <a:xfrm>
          <a:off x="0" y="0"/>
          <a:ext cx="0" cy="0"/>
          <a:chOff x="0" y="0"/>
          <a:chExt cx="0" cy="0"/>
        </a:xfrm>
      </p:grpSpPr>
      <p:sp>
        <p:nvSpPr>
          <p:cNvPr id="10" name="Rektangel 9"/>
          <p:cNvSpPr/>
          <p:nvPr userDrawn="1"/>
        </p:nvSpPr>
        <p:spPr>
          <a:xfrm>
            <a:off x="0" y="-28875"/>
            <a:ext cx="5568950" cy="3205212"/>
          </a:xfrm>
          <a:prstGeom prst="rect">
            <a:avLst/>
          </a:prstGeom>
          <a:solidFill>
            <a:srgbClr val="004558"/>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da-DK"/>
          </a:p>
        </p:txBody>
      </p:sp>
      <p:sp>
        <p:nvSpPr>
          <p:cNvPr id="7" name="Pladsholder til billede 6"/>
          <p:cNvSpPr>
            <a:spLocks noGrp="1"/>
          </p:cNvSpPr>
          <p:nvPr>
            <p:ph type="pic" sz="quarter" idx="13"/>
          </p:nvPr>
        </p:nvSpPr>
        <p:spPr>
          <a:xfrm>
            <a:off x="0" y="3205212"/>
            <a:ext cx="5568950" cy="3652788"/>
          </a:xfrm>
        </p:spPr>
        <p:txBody>
          <a:bodyPr/>
          <a:lstStyle/>
          <a:p>
            <a:endParaRPr lang="da-DK"/>
          </a:p>
        </p:txBody>
      </p:sp>
      <p:sp>
        <p:nvSpPr>
          <p:cNvPr id="3" name="Pladsholder til sidefod 2"/>
          <p:cNvSpPr>
            <a:spLocks noGrp="1"/>
          </p:cNvSpPr>
          <p:nvPr>
            <p:ph type="ftr" sz="quarter" idx="10"/>
          </p:nvPr>
        </p:nvSpPr>
        <p:spPr/>
        <p:txBody>
          <a:bodyPr/>
          <a:lstStyle/>
          <a:p>
            <a:r>
              <a:rPr lang="da-DK"/>
              <a:t>www.videnscenterportalen.dk/vfv </a:t>
            </a:r>
          </a:p>
          <a:p>
            <a:r>
              <a:rPr lang="da-DK"/>
              <a:t>www.videnscenterportalen.dk/vtoe</a:t>
            </a:r>
          </a:p>
        </p:txBody>
      </p:sp>
      <p:sp>
        <p:nvSpPr>
          <p:cNvPr id="4" name="Pladsholder til slidenummer 3"/>
          <p:cNvSpPr>
            <a:spLocks noGrp="1"/>
          </p:cNvSpPr>
          <p:nvPr>
            <p:ph type="sldNum" sz="quarter" idx="11"/>
          </p:nvPr>
        </p:nvSpPr>
        <p:spPr/>
        <p:txBody>
          <a:bodyPr/>
          <a:lstStyle/>
          <a:p>
            <a:fld id="{F84D05B6-E348-4D30-ACF4-CFBFED177842}" type="slidenum">
              <a:rPr lang="da-DK" smtClean="0"/>
              <a:pPr/>
              <a:t>‹nr.›</a:t>
            </a:fld>
            <a:endParaRPr lang="da-DK"/>
          </a:p>
        </p:txBody>
      </p:sp>
      <p:sp>
        <p:nvSpPr>
          <p:cNvPr id="5" name="Pladsholder til dato 4"/>
          <p:cNvSpPr>
            <a:spLocks noGrp="1"/>
          </p:cNvSpPr>
          <p:nvPr>
            <p:ph type="dt" sz="half" idx="12"/>
          </p:nvPr>
        </p:nvSpPr>
        <p:spPr/>
        <p:txBody>
          <a:bodyPr/>
          <a:lstStyle/>
          <a:p>
            <a:fld id="{5E6C0508-D40D-4AC2-B6CD-6ECB66058267}" type="datetimeFigureOut">
              <a:rPr lang="da-DK" smtClean="0"/>
              <a:pPr/>
              <a:t>25-10-2024</a:t>
            </a:fld>
            <a:endParaRPr lang="da-DK"/>
          </a:p>
        </p:txBody>
      </p:sp>
      <p:sp>
        <p:nvSpPr>
          <p:cNvPr id="8" name="Titel 1"/>
          <p:cNvSpPr>
            <a:spLocks noGrp="1"/>
          </p:cNvSpPr>
          <p:nvPr>
            <p:ph type="title"/>
          </p:nvPr>
        </p:nvSpPr>
        <p:spPr>
          <a:xfrm>
            <a:off x="308008" y="643055"/>
            <a:ext cx="4952933" cy="1339750"/>
          </a:xfrm>
          <a:noFill/>
        </p:spPr>
        <p:txBody>
          <a:bodyPr wrap="square" anchor="b">
            <a:normAutofit/>
          </a:bodyPr>
          <a:lstStyle>
            <a:lvl1pPr>
              <a:defRPr sz="4400" b="1">
                <a:solidFill>
                  <a:schemeClr val="bg1"/>
                </a:solidFill>
                <a:latin typeface="Malgun Gothic" panose="020B0503020000020004" pitchFamily="34" charset="-127"/>
                <a:ea typeface="Malgun Gothic" panose="020B0503020000020004" pitchFamily="34" charset="-127"/>
              </a:defRPr>
            </a:lvl1pPr>
          </a:lstStyle>
          <a:p>
            <a:r>
              <a:rPr lang="da-DK"/>
              <a:t>Klik for at redigere i master</a:t>
            </a:r>
          </a:p>
        </p:txBody>
      </p:sp>
      <p:sp>
        <p:nvSpPr>
          <p:cNvPr id="6" name="Pladsholder til tekst 5"/>
          <p:cNvSpPr>
            <a:spLocks noGrp="1"/>
          </p:cNvSpPr>
          <p:nvPr>
            <p:ph type="body" sz="quarter" idx="14"/>
          </p:nvPr>
        </p:nvSpPr>
        <p:spPr>
          <a:xfrm>
            <a:off x="5871260" y="866274"/>
            <a:ext cx="5986462" cy="4985251"/>
          </a:xfrm>
        </p:spPr>
        <p:txBody>
          <a:bodyPr/>
          <a:lstStyle/>
          <a:p>
            <a:pPr lvl="0"/>
            <a:r>
              <a:rPr lang="da-DK"/>
              <a:t>Rediger typografien i masterens</a:t>
            </a:r>
          </a:p>
          <a:p>
            <a:pPr lvl="1"/>
            <a:r>
              <a:rPr lang="da-DK"/>
              <a:t>Andet niveau</a:t>
            </a:r>
          </a:p>
          <a:p>
            <a:pPr lvl="2"/>
            <a:r>
              <a:rPr lang="da-DK"/>
              <a:t>Tredje niveau</a:t>
            </a:r>
          </a:p>
          <a:p>
            <a:pPr lvl="3"/>
            <a:r>
              <a:rPr lang="da-DK"/>
              <a:t>Fjerde niveau</a:t>
            </a:r>
          </a:p>
          <a:p>
            <a:pPr lvl="4"/>
            <a:r>
              <a:rPr lang="da-DK"/>
              <a:t>Femte niveau</a:t>
            </a:r>
          </a:p>
        </p:txBody>
      </p:sp>
    </p:spTree>
    <p:extLst>
      <p:ext uri="{BB962C8B-B14F-4D97-AF65-F5344CB8AC3E}">
        <p14:creationId xmlns:p14="http://schemas.microsoft.com/office/powerpoint/2010/main" val="362326904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Fuldbillede højre">
    <p:spTree>
      <p:nvGrpSpPr>
        <p:cNvPr id="1" name=""/>
        <p:cNvGrpSpPr/>
        <p:nvPr/>
      </p:nvGrpSpPr>
      <p:grpSpPr>
        <a:xfrm>
          <a:off x="0" y="0"/>
          <a:ext cx="0" cy="0"/>
          <a:chOff x="0" y="0"/>
          <a:chExt cx="0" cy="0"/>
        </a:xfrm>
      </p:grpSpPr>
      <p:sp>
        <p:nvSpPr>
          <p:cNvPr id="10" name="Rektangel 9"/>
          <p:cNvSpPr/>
          <p:nvPr userDrawn="1"/>
        </p:nvSpPr>
        <p:spPr>
          <a:xfrm>
            <a:off x="0" y="0"/>
            <a:ext cx="6477000" cy="6858000"/>
          </a:xfrm>
          <a:prstGeom prst="rect">
            <a:avLst/>
          </a:prstGeom>
          <a:solidFill>
            <a:srgbClr val="004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 name="Titel 1"/>
          <p:cNvSpPr>
            <a:spLocks noGrp="1"/>
          </p:cNvSpPr>
          <p:nvPr>
            <p:ph type="title"/>
          </p:nvPr>
        </p:nvSpPr>
        <p:spPr>
          <a:xfrm>
            <a:off x="838200" y="365125"/>
            <a:ext cx="5181600" cy="1325563"/>
          </a:xfrm>
        </p:spPr>
        <p:txBody>
          <a:bodyPr/>
          <a:lstStyle>
            <a:lvl1pPr>
              <a:defRPr>
                <a:solidFill>
                  <a:schemeClr val="bg1"/>
                </a:solidFill>
                <a:latin typeface="Malgun Gothic" panose="020B0503020000020004" pitchFamily="34" charset="-127"/>
                <a:ea typeface="Malgun Gothic" panose="020B0503020000020004" pitchFamily="34" charset="-127"/>
              </a:defRPr>
            </a:lvl1pPr>
          </a:lstStyle>
          <a:p>
            <a:r>
              <a:rPr lang="da-DK"/>
              <a:t>Klik for at redigere i master</a:t>
            </a:r>
          </a:p>
        </p:txBody>
      </p:sp>
      <p:sp>
        <p:nvSpPr>
          <p:cNvPr id="3" name="Pladsholder til indhold 2"/>
          <p:cNvSpPr>
            <a:spLocks noGrp="1"/>
          </p:cNvSpPr>
          <p:nvPr>
            <p:ph sz="half" idx="1"/>
          </p:nvPr>
        </p:nvSpPr>
        <p:spPr>
          <a:xfrm>
            <a:off x="838200" y="1825625"/>
            <a:ext cx="5181600" cy="4123913"/>
          </a:xfrm>
        </p:spPr>
        <p:txBody>
          <a:bodyPr/>
          <a:lstStyle>
            <a:lvl1pPr>
              <a:defRPr>
                <a:solidFill>
                  <a:schemeClr val="bg1"/>
                </a:solidFill>
                <a:latin typeface="Malgun Gothic Semilight" panose="020B0502040204020203" pitchFamily="34" charset="-128"/>
                <a:ea typeface="Malgun Gothic Semilight" panose="020B0502040204020203" pitchFamily="34" charset="-128"/>
                <a:cs typeface="Malgun Gothic Semilight" panose="020B0502040204020203" pitchFamily="34" charset="-128"/>
              </a:defRPr>
            </a:lvl1pPr>
            <a:lvl2pPr>
              <a:defRPr>
                <a:solidFill>
                  <a:schemeClr val="bg1"/>
                </a:solidFill>
                <a:latin typeface="Malgun Gothic Semilight" panose="020B0502040204020203" pitchFamily="34" charset="-128"/>
                <a:ea typeface="Malgun Gothic Semilight" panose="020B0502040204020203" pitchFamily="34" charset="-128"/>
                <a:cs typeface="Malgun Gothic Semilight" panose="020B0502040204020203" pitchFamily="34" charset="-128"/>
              </a:defRPr>
            </a:lvl2pPr>
            <a:lvl3pPr>
              <a:defRPr>
                <a:solidFill>
                  <a:schemeClr val="bg1"/>
                </a:solidFill>
                <a:latin typeface="Malgun Gothic Semilight" panose="020B0502040204020203" pitchFamily="34" charset="-128"/>
                <a:ea typeface="Malgun Gothic Semilight" panose="020B0502040204020203" pitchFamily="34" charset="-128"/>
                <a:cs typeface="Malgun Gothic Semilight" panose="020B0502040204020203" pitchFamily="34" charset="-128"/>
              </a:defRPr>
            </a:lvl3pPr>
            <a:lvl4pPr>
              <a:defRPr>
                <a:solidFill>
                  <a:schemeClr val="bg1"/>
                </a:solidFill>
                <a:latin typeface="Malgun Gothic Semilight" panose="020B0502040204020203" pitchFamily="34" charset="-128"/>
                <a:ea typeface="Malgun Gothic Semilight" panose="020B0502040204020203" pitchFamily="34" charset="-128"/>
                <a:cs typeface="Malgun Gothic Semilight" panose="020B0502040204020203" pitchFamily="34" charset="-128"/>
              </a:defRPr>
            </a:lvl4pPr>
            <a:lvl5pPr>
              <a:defRPr>
                <a:solidFill>
                  <a:schemeClr val="bg1"/>
                </a:solidFill>
                <a:latin typeface="Malgun Gothic Semilight" panose="020B0502040204020203" pitchFamily="34" charset="-128"/>
                <a:ea typeface="Malgun Gothic Semilight" panose="020B0502040204020203" pitchFamily="34" charset="-128"/>
                <a:cs typeface="Malgun Gothic Semilight" panose="020B0502040204020203" pitchFamily="34" charset="-128"/>
              </a:defRPr>
            </a:lvl5pPr>
          </a:lstStyle>
          <a:p>
            <a:pPr lvl="0"/>
            <a:r>
              <a:rPr lang="da-DK"/>
              <a:t>Rediger typografien i masterens</a:t>
            </a:r>
          </a:p>
          <a:p>
            <a:pPr lvl="1"/>
            <a:r>
              <a:rPr lang="da-DK"/>
              <a:t>Andet niveau</a:t>
            </a:r>
          </a:p>
          <a:p>
            <a:pPr lvl="2"/>
            <a:r>
              <a:rPr lang="da-DK"/>
              <a:t>Tredje niveau</a:t>
            </a:r>
          </a:p>
          <a:p>
            <a:pPr lvl="3"/>
            <a:r>
              <a:rPr lang="da-DK"/>
              <a:t>Fjerde niveau</a:t>
            </a:r>
          </a:p>
          <a:p>
            <a:pPr lvl="4"/>
            <a:r>
              <a:rPr lang="da-DK"/>
              <a:t>Femte niveau</a:t>
            </a:r>
          </a:p>
        </p:txBody>
      </p:sp>
      <p:sp>
        <p:nvSpPr>
          <p:cNvPr id="5" name="Pladsholder til dato 4"/>
          <p:cNvSpPr>
            <a:spLocks noGrp="1"/>
          </p:cNvSpPr>
          <p:nvPr>
            <p:ph type="dt" sz="half" idx="10"/>
          </p:nvPr>
        </p:nvSpPr>
        <p:spPr>
          <a:xfrm>
            <a:off x="838200" y="6356350"/>
            <a:ext cx="2743200" cy="365125"/>
          </a:xfrm>
          <a:prstGeom prst="rect">
            <a:avLst/>
          </a:prstGeom>
        </p:spPr>
        <p:txBody>
          <a:bodyPr/>
          <a:lstStyle>
            <a:lvl1pPr>
              <a:defRPr>
                <a:latin typeface="Malgun Gothic Semilight" panose="020B0502040204020203" pitchFamily="34" charset="-128"/>
                <a:ea typeface="Malgun Gothic Semilight" panose="020B0502040204020203" pitchFamily="34" charset="-128"/>
                <a:cs typeface="Malgun Gothic Semilight" panose="020B0502040204020203" pitchFamily="34" charset="-128"/>
              </a:defRPr>
            </a:lvl1pPr>
          </a:lstStyle>
          <a:p>
            <a:fld id="{67AC9D0E-A250-43D3-AAD0-09BB0C144D07}" type="datetimeFigureOut">
              <a:rPr lang="da-DK" smtClean="0"/>
              <a:pPr/>
              <a:t>25-10-2024</a:t>
            </a:fld>
            <a:endParaRPr lang="da-DK"/>
          </a:p>
        </p:txBody>
      </p:sp>
      <p:sp>
        <p:nvSpPr>
          <p:cNvPr id="6" name="Pladsholder til sidefod 5"/>
          <p:cNvSpPr>
            <a:spLocks noGrp="1"/>
          </p:cNvSpPr>
          <p:nvPr>
            <p:ph type="ftr" sz="quarter" idx="11"/>
          </p:nvPr>
        </p:nvSpPr>
        <p:spPr/>
        <p:txBody>
          <a:bodyPr/>
          <a:lstStyle>
            <a:lvl1pPr>
              <a:defRPr>
                <a:latin typeface="Malgun Gothic Semilight" panose="020B0502040204020203" pitchFamily="34" charset="-128"/>
                <a:ea typeface="Malgun Gothic Semilight" panose="020B0502040204020203" pitchFamily="34" charset="-128"/>
                <a:cs typeface="Malgun Gothic Semilight" panose="020B0502040204020203" pitchFamily="34" charset="-128"/>
              </a:defRPr>
            </a:lvl1pPr>
          </a:lstStyle>
          <a:p>
            <a:endParaRPr lang="da-DK"/>
          </a:p>
        </p:txBody>
      </p:sp>
      <p:sp>
        <p:nvSpPr>
          <p:cNvPr id="7" name="Pladsholder til slidenummer 6"/>
          <p:cNvSpPr>
            <a:spLocks noGrp="1"/>
          </p:cNvSpPr>
          <p:nvPr>
            <p:ph type="sldNum" sz="quarter" idx="12"/>
          </p:nvPr>
        </p:nvSpPr>
        <p:spPr>
          <a:xfrm>
            <a:off x="8610600" y="6356350"/>
            <a:ext cx="2743200" cy="365125"/>
          </a:xfrm>
          <a:prstGeom prst="rect">
            <a:avLst/>
          </a:prstGeom>
        </p:spPr>
        <p:txBody>
          <a:bodyPr/>
          <a:lstStyle>
            <a:lvl1pPr>
              <a:defRPr>
                <a:latin typeface="Malgun Gothic Semilight" panose="020B0502040204020203" pitchFamily="34" charset="-128"/>
                <a:ea typeface="Malgun Gothic Semilight" panose="020B0502040204020203" pitchFamily="34" charset="-128"/>
                <a:cs typeface="Malgun Gothic Semilight" panose="020B0502040204020203" pitchFamily="34" charset="-128"/>
              </a:defRPr>
            </a:lvl1pPr>
          </a:lstStyle>
          <a:p>
            <a:fld id="{02918351-B99A-4697-A2F6-86C26762E3CD}" type="slidenum">
              <a:rPr lang="da-DK" smtClean="0"/>
              <a:pPr/>
              <a:t>‹nr.›</a:t>
            </a:fld>
            <a:endParaRPr lang="da-DK"/>
          </a:p>
        </p:txBody>
      </p:sp>
      <p:sp>
        <p:nvSpPr>
          <p:cNvPr id="9" name="Pladsholder til billede 8"/>
          <p:cNvSpPr>
            <a:spLocks noGrp="1"/>
          </p:cNvSpPr>
          <p:nvPr>
            <p:ph type="pic" sz="quarter" idx="13"/>
          </p:nvPr>
        </p:nvSpPr>
        <p:spPr>
          <a:xfrm>
            <a:off x="6477000" y="0"/>
            <a:ext cx="5715000" cy="6044540"/>
          </a:xfrm>
        </p:spPr>
        <p:txBody>
          <a:bodyPr/>
          <a:lstStyle/>
          <a:p>
            <a:endParaRPr lang="da-DK"/>
          </a:p>
        </p:txBody>
      </p:sp>
    </p:spTree>
    <p:extLst>
      <p:ext uri="{BB962C8B-B14F-4D97-AF65-F5344CB8AC3E}">
        <p14:creationId xmlns:p14="http://schemas.microsoft.com/office/powerpoint/2010/main" val="388209019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picTx" preserve="1">
  <p:cSld name="1_Billede højre">
    <p:spTree>
      <p:nvGrpSpPr>
        <p:cNvPr id="1" name=""/>
        <p:cNvGrpSpPr/>
        <p:nvPr/>
      </p:nvGrpSpPr>
      <p:grpSpPr>
        <a:xfrm>
          <a:off x="0" y="0"/>
          <a:ext cx="0" cy="0"/>
          <a:chOff x="0" y="0"/>
          <a:chExt cx="0" cy="0"/>
        </a:xfrm>
      </p:grpSpPr>
      <p:sp>
        <p:nvSpPr>
          <p:cNvPr id="8" name="Rektangel 7"/>
          <p:cNvSpPr/>
          <p:nvPr userDrawn="1"/>
        </p:nvSpPr>
        <p:spPr>
          <a:xfrm>
            <a:off x="0" y="0"/>
            <a:ext cx="5581403" cy="6858000"/>
          </a:xfrm>
          <a:prstGeom prst="rect">
            <a:avLst/>
          </a:prstGeom>
          <a:solidFill>
            <a:srgbClr val="004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 name="Titel 1"/>
          <p:cNvSpPr>
            <a:spLocks noGrp="1"/>
          </p:cNvSpPr>
          <p:nvPr>
            <p:ph type="title"/>
          </p:nvPr>
        </p:nvSpPr>
        <p:spPr>
          <a:xfrm>
            <a:off x="590413" y="457200"/>
            <a:ext cx="4456599" cy="1600200"/>
          </a:xfrm>
        </p:spPr>
        <p:txBody>
          <a:bodyPr anchor="b">
            <a:noAutofit/>
          </a:bodyPr>
          <a:lstStyle>
            <a:lvl1pPr>
              <a:defRPr sz="4400">
                <a:solidFill>
                  <a:schemeClr val="bg1"/>
                </a:solidFill>
                <a:latin typeface="Malgun Gothic" panose="020B0503020000020004" pitchFamily="34" charset="-127"/>
                <a:ea typeface="Malgun Gothic" panose="020B0503020000020004" pitchFamily="34" charset="-127"/>
                <a:cs typeface="Malgun Gothic Semilight" panose="020B0502040204020203" pitchFamily="34" charset="-128"/>
              </a:defRPr>
            </a:lvl1pPr>
          </a:lstStyle>
          <a:p>
            <a:r>
              <a:rPr lang="da-DK"/>
              <a:t>Klik for at redigere i master</a:t>
            </a:r>
          </a:p>
        </p:txBody>
      </p:sp>
      <p:sp>
        <p:nvSpPr>
          <p:cNvPr id="3" name="Pladsholder til billede 2"/>
          <p:cNvSpPr>
            <a:spLocks noGrp="1"/>
          </p:cNvSpPr>
          <p:nvPr>
            <p:ph type="pic" idx="1"/>
          </p:nvPr>
        </p:nvSpPr>
        <p:spPr>
          <a:xfrm>
            <a:off x="6180522" y="987425"/>
            <a:ext cx="5548353" cy="4873625"/>
          </a:xfrm>
        </p:spPr>
        <p:txBody>
          <a:bodyPr/>
          <a:lstStyle>
            <a:lvl1pPr marL="0" indent="0">
              <a:buNone/>
              <a:defRPr sz="3200">
                <a:latin typeface="Malgun Gothic Semilight" panose="020B0502040204020203" pitchFamily="34" charset="-128"/>
                <a:ea typeface="Malgun Gothic Semilight" panose="020B0502040204020203" pitchFamily="34" charset="-128"/>
                <a:cs typeface="Malgun Gothic Semilight" panose="020B0502040204020203" pitchFamily="34" charset="-128"/>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a-DK"/>
          </a:p>
        </p:txBody>
      </p:sp>
      <p:sp>
        <p:nvSpPr>
          <p:cNvPr id="4" name="Pladsholder til tekst 3"/>
          <p:cNvSpPr>
            <a:spLocks noGrp="1"/>
          </p:cNvSpPr>
          <p:nvPr>
            <p:ph type="body" sz="half" idx="2"/>
          </p:nvPr>
        </p:nvSpPr>
        <p:spPr>
          <a:xfrm>
            <a:off x="590413" y="2057400"/>
            <a:ext cx="4456599" cy="3811588"/>
          </a:xfrm>
        </p:spPr>
        <p:txBody>
          <a:bodyPr/>
          <a:lstStyle>
            <a:lvl1pPr marL="0" indent="0">
              <a:buNone/>
              <a:defRPr sz="1600">
                <a:solidFill>
                  <a:schemeClr val="bg1"/>
                </a:solidFill>
                <a:latin typeface="Malgun Gothic Semilight" panose="020B0502040204020203" pitchFamily="34" charset="-128"/>
                <a:ea typeface="Malgun Gothic Semilight" panose="020B0502040204020203" pitchFamily="34" charset="-128"/>
                <a:cs typeface="Malgun Gothic Semilight" panose="020B0502040204020203" pitchFamily="34" charset="-128"/>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a-DK"/>
              <a:t>Rediger typografien i masterens</a:t>
            </a:r>
          </a:p>
        </p:txBody>
      </p:sp>
      <p:sp>
        <p:nvSpPr>
          <p:cNvPr id="5" name="Pladsholder til dato 4"/>
          <p:cNvSpPr>
            <a:spLocks noGrp="1"/>
          </p:cNvSpPr>
          <p:nvPr>
            <p:ph type="dt" sz="half" idx="10"/>
          </p:nvPr>
        </p:nvSpPr>
        <p:spPr>
          <a:xfrm>
            <a:off x="838200" y="6356350"/>
            <a:ext cx="2743200" cy="365125"/>
          </a:xfrm>
          <a:prstGeom prst="rect">
            <a:avLst/>
          </a:prstGeom>
        </p:spPr>
        <p:txBody>
          <a:bodyPr/>
          <a:lstStyle>
            <a:lvl1pPr>
              <a:defRPr>
                <a:latin typeface="Malgun Gothic Semilight" panose="020B0502040204020203" pitchFamily="34" charset="-128"/>
                <a:ea typeface="Malgun Gothic Semilight" panose="020B0502040204020203" pitchFamily="34" charset="-128"/>
                <a:cs typeface="Malgun Gothic Semilight" panose="020B0502040204020203" pitchFamily="34" charset="-128"/>
              </a:defRPr>
            </a:lvl1pPr>
          </a:lstStyle>
          <a:p>
            <a:fld id="{67AC9D0E-A250-43D3-AAD0-09BB0C144D07}" type="datetimeFigureOut">
              <a:rPr lang="da-DK" smtClean="0"/>
              <a:pPr/>
              <a:t>25-10-2024</a:t>
            </a:fld>
            <a:endParaRPr lang="da-DK"/>
          </a:p>
        </p:txBody>
      </p:sp>
      <p:sp>
        <p:nvSpPr>
          <p:cNvPr id="6" name="Pladsholder til sidefod 5"/>
          <p:cNvSpPr>
            <a:spLocks noGrp="1"/>
          </p:cNvSpPr>
          <p:nvPr>
            <p:ph type="ftr" sz="quarter" idx="11"/>
          </p:nvPr>
        </p:nvSpPr>
        <p:spPr/>
        <p:txBody>
          <a:bodyPr/>
          <a:lstStyle>
            <a:lvl1pPr>
              <a:defRPr>
                <a:latin typeface="Malgun Gothic Semilight" panose="020B0502040204020203" pitchFamily="34" charset="-128"/>
                <a:ea typeface="Malgun Gothic Semilight" panose="020B0502040204020203" pitchFamily="34" charset="-128"/>
                <a:cs typeface="Malgun Gothic Semilight" panose="020B0502040204020203" pitchFamily="34" charset="-128"/>
              </a:defRPr>
            </a:lvl1pPr>
          </a:lstStyle>
          <a:p>
            <a:endParaRPr lang="da-DK"/>
          </a:p>
        </p:txBody>
      </p:sp>
      <p:sp>
        <p:nvSpPr>
          <p:cNvPr id="7" name="Pladsholder til slidenummer 6"/>
          <p:cNvSpPr>
            <a:spLocks noGrp="1"/>
          </p:cNvSpPr>
          <p:nvPr>
            <p:ph type="sldNum" sz="quarter" idx="12"/>
          </p:nvPr>
        </p:nvSpPr>
        <p:spPr>
          <a:xfrm>
            <a:off x="8610600" y="6356350"/>
            <a:ext cx="2743200" cy="365125"/>
          </a:xfrm>
          <a:prstGeom prst="rect">
            <a:avLst/>
          </a:prstGeom>
        </p:spPr>
        <p:txBody>
          <a:bodyPr/>
          <a:lstStyle>
            <a:lvl1pPr>
              <a:defRPr>
                <a:latin typeface="Malgun Gothic Semilight" panose="020B0502040204020203" pitchFamily="34" charset="-128"/>
                <a:ea typeface="Malgun Gothic Semilight" panose="020B0502040204020203" pitchFamily="34" charset="-128"/>
                <a:cs typeface="Malgun Gothic Semilight" panose="020B0502040204020203" pitchFamily="34" charset="-128"/>
              </a:defRPr>
            </a:lvl1pPr>
          </a:lstStyle>
          <a:p>
            <a:fld id="{02918351-B99A-4697-A2F6-86C26762E3CD}" type="slidenum">
              <a:rPr lang="da-DK" smtClean="0"/>
              <a:pPr/>
              <a:t>‹nr.›</a:t>
            </a:fld>
            <a:endParaRPr lang="da-DK"/>
          </a:p>
        </p:txBody>
      </p:sp>
    </p:spTree>
    <p:extLst>
      <p:ext uri="{BB962C8B-B14F-4D97-AF65-F5344CB8AC3E}">
        <p14:creationId xmlns:p14="http://schemas.microsoft.com/office/powerpoint/2010/main" val="349766170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Fuldbillede venstre">
    <p:spTree>
      <p:nvGrpSpPr>
        <p:cNvPr id="1" name=""/>
        <p:cNvGrpSpPr/>
        <p:nvPr/>
      </p:nvGrpSpPr>
      <p:grpSpPr>
        <a:xfrm>
          <a:off x="0" y="0"/>
          <a:ext cx="0" cy="0"/>
          <a:chOff x="0" y="0"/>
          <a:chExt cx="0" cy="0"/>
        </a:xfrm>
      </p:grpSpPr>
      <p:sp>
        <p:nvSpPr>
          <p:cNvPr id="8" name="Rektangel 7"/>
          <p:cNvSpPr/>
          <p:nvPr userDrawn="1"/>
        </p:nvSpPr>
        <p:spPr>
          <a:xfrm>
            <a:off x="5715001" y="4392"/>
            <a:ext cx="6477000" cy="6028273"/>
          </a:xfrm>
          <a:prstGeom prst="rect">
            <a:avLst/>
          </a:prstGeom>
          <a:solidFill>
            <a:srgbClr val="004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5" name="Pladsholder til dato 4"/>
          <p:cNvSpPr>
            <a:spLocks noGrp="1"/>
          </p:cNvSpPr>
          <p:nvPr>
            <p:ph type="dt" sz="half" idx="10"/>
          </p:nvPr>
        </p:nvSpPr>
        <p:spPr>
          <a:xfrm>
            <a:off x="838200" y="6356350"/>
            <a:ext cx="2743200" cy="365125"/>
          </a:xfrm>
          <a:prstGeom prst="rect">
            <a:avLst/>
          </a:prstGeom>
        </p:spPr>
        <p:txBody>
          <a:bodyPr/>
          <a:lstStyle>
            <a:lvl1pPr>
              <a:defRPr>
                <a:latin typeface="Malgun Gothic Semilight" panose="020B0502040204020203" pitchFamily="34" charset="-128"/>
                <a:ea typeface="Malgun Gothic Semilight" panose="020B0502040204020203" pitchFamily="34" charset="-128"/>
                <a:cs typeface="Malgun Gothic Semilight" panose="020B0502040204020203" pitchFamily="34" charset="-128"/>
              </a:defRPr>
            </a:lvl1pPr>
          </a:lstStyle>
          <a:p>
            <a:fld id="{67AC9D0E-A250-43D3-AAD0-09BB0C144D07}" type="datetimeFigureOut">
              <a:rPr lang="da-DK" smtClean="0"/>
              <a:pPr/>
              <a:t>25-10-2024</a:t>
            </a:fld>
            <a:endParaRPr lang="da-DK"/>
          </a:p>
        </p:txBody>
      </p:sp>
      <p:sp>
        <p:nvSpPr>
          <p:cNvPr id="6" name="Pladsholder til sidefod 5"/>
          <p:cNvSpPr>
            <a:spLocks noGrp="1"/>
          </p:cNvSpPr>
          <p:nvPr>
            <p:ph type="ftr" sz="quarter" idx="11"/>
          </p:nvPr>
        </p:nvSpPr>
        <p:spPr/>
        <p:txBody>
          <a:bodyPr/>
          <a:lstStyle>
            <a:lvl1pPr>
              <a:defRPr>
                <a:latin typeface="Malgun Gothic Semilight" panose="020B0502040204020203" pitchFamily="34" charset="-128"/>
                <a:ea typeface="Malgun Gothic Semilight" panose="020B0502040204020203" pitchFamily="34" charset="-128"/>
                <a:cs typeface="Malgun Gothic Semilight" panose="020B0502040204020203" pitchFamily="34" charset="-128"/>
              </a:defRPr>
            </a:lvl1pPr>
          </a:lstStyle>
          <a:p>
            <a:endParaRPr lang="da-DK"/>
          </a:p>
        </p:txBody>
      </p:sp>
      <p:sp>
        <p:nvSpPr>
          <p:cNvPr id="7" name="Pladsholder til slidenummer 6"/>
          <p:cNvSpPr>
            <a:spLocks noGrp="1"/>
          </p:cNvSpPr>
          <p:nvPr>
            <p:ph type="sldNum" sz="quarter" idx="12"/>
          </p:nvPr>
        </p:nvSpPr>
        <p:spPr>
          <a:xfrm>
            <a:off x="8610600" y="6356350"/>
            <a:ext cx="2743200" cy="365125"/>
          </a:xfrm>
          <a:prstGeom prst="rect">
            <a:avLst/>
          </a:prstGeom>
        </p:spPr>
        <p:txBody>
          <a:bodyPr/>
          <a:lstStyle>
            <a:lvl1pPr>
              <a:defRPr>
                <a:latin typeface="Malgun Gothic Semilight" panose="020B0502040204020203" pitchFamily="34" charset="-128"/>
                <a:ea typeface="Malgun Gothic Semilight" panose="020B0502040204020203" pitchFamily="34" charset="-128"/>
                <a:cs typeface="Malgun Gothic Semilight" panose="020B0502040204020203" pitchFamily="34" charset="-128"/>
              </a:defRPr>
            </a:lvl1pPr>
          </a:lstStyle>
          <a:p>
            <a:fld id="{02918351-B99A-4697-A2F6-86C26762E3CD}" type="slidenum">
              <a:rPr lang="da-DK" smtClean="0"/>
              <a:pPr/>
              <a:t>‹nr.›</a:t>
            </a:fld>
            <a:endParaRPr lang="da-DK"/>
          </a:p>
        </p:txBody>
      </p:sp>
      <p:sp>
        <p:nvSpPr>
          <p:cNvPr id="10" name="Titel 1"/>
          <p:cNvSpPr txBox="1">
            <a:spLocks/>
          </p:cNvSpPr>
          <p:nvPr userDrawn="1"/>
        </p:nvSpPr>
        <p:spPr>
          <a:xfrm>
            <a:off x="6213763" y="365125"/>
            <a:ext cx="5181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algun Gothic" panose="020B0503020000020004" pitchFamily="34" charset="-127"/>
                <a:ea typeface="Malgun Gothic" panose="020B0503020000020004" pitchFamily="34" charset="-127"/>
                <a:cs typeface="+mj-cs"/>
              </a:defRPr>
            </a:lvl1pPr>
          </a:lstStyle>
          <a:p>
            <a:r>
              <a:rPr lang="da-DK">
                <a:solidFill>
                  <a:schemeClr val="bg1"/>
                </a:solidFill>
              </a:rPr>
              <a:t>Klik for at redigere i master</a:t>
            </a:r>
          </a:p>
        </p:txBody>
      </p:sp>
      <p:sp>
        <p:nvSpPr>
          <p:cNvPr id="11" name="Pladsholder til indhold 2"/>
          <p:cNvSpPr>
            <a:spLocks noGrp="1"/>
          </p:cNvSpPr>
          <p:nvPr>
            <p:ph sz="half" idx="14"/>
          </p:nvPr>
        </p:nvSpPr>
        <p:spPr>
          <a:xfrm>
            <a:off x="6213763" y="2014373"/>
            <a:ext cx="5181600" cy="3935165"/>
          </a:xfrm>
        </p:spPr>
        <p:txBody>
          <a:bodyPr/>
          <a:lstStyle>
            <a:lvl1pPr>
              <a:defRPr>
                <a:solidFill>
                  <a:schemeClr val="bg1"/>
                </a:solidFill>
                <a:latin typeface="Malgun Gothic Semilight" panose="020B0502040204020203" pitchFamily="34" charset="-128"/>
                <a:ea typeface="Malgun Gothic Semilight" panose="020B0502040204020203" pitchFamily="34" charset="-128"/>
                <a:cs typeface="Malgun Gothic Semilight" panose="020B0502040204020203" pitchFamily="34" charset="-128"/>
              </a:defRPr>
            </a:lvl1pPr>
            <a:lvl2pPr>
              <a:defRPr>
                <a:solidFill>
                  <a:schemeClr val="bg1"/>
                </a:solidFill>
                <a:latin typeface="Malgun Gothic Semilight" panose="020B0502040204020203" pitchFamily="34" charset="-128"/>
                <a:ea typeface="Malgun Gothic Semilight" panose="020B0502040204020203" pitchFamily="34" charset="-128"/>
                <a:cs typeface="Malgun Gothic Semilight" panose="020B0502040204020203" pitchFamily="34" charset="-128"/>
              </a:defRPr>
            </a:lvl2pPr>
            <a:lvl3pPr>
              <a:defRPr>
                <a:solidFill>
                  <a:schemeClr val="bg1"/>
                </a:solidFill>
                <a:latin typeface="Malgun Gothic Semilight" panose="020B0502040204020203" pitchFamily="34" charset="-128"/>
                <a:ea typeface="Malgun Gothic Semilight" panose="020B0502040204020203" pitchFamily="34" charset="-128"/>
                <a:cs typeface="Malgun Gothic Semilight" panose="020B0502040204020203" pitchFamily="34" charset="-128"/>
              </a:defRPr>
            </a:lvl3pPr>
            <a:lvl4pPr>
              <a:defRPr>
                <a:solidFill>
                  <a:schemeClr val="bg1"/>
                </a:solidFill>
                <a:latin typeface="Malgun Gothic Semilight" panose="020B0502040204020203" pitchFamily="34" charset="-128"/>
                <a:ea typeface="Malgun Gothic Semilight" panose="020B0502040204020203" pitchFamily="34" charset="-128"/>
                <a:cs typeface="Malgun Gothic Semilight" panose="020B0502040204020203" pitchFamily="34" charset="-128"/>
              </a:defRPr>
            </a:lvl4pPr>
            <a:lvl5pPr>
              <a:defRPr>
                <a:solidFill>
                  <a:schemeClr val="bg1"/>
                </a:solidFill>
                <a:latin typeface="Malgun Gothic Semilight" panose="020B0502040204020203" pitchFamily="34" charset="-128"/>
                <a:ea typeface="Malgun Gothic Semilight" panose="020B0502040204020203" pitchFamily="34" charset="-128"/>
                <a:cs typeface="Malgun Gothic Semilight" panose="020B0502040204020203" pitchFamily="34" charset="-128"/>
              </a:defRPr>
            </a:lvl5pPr>
          </a:lstStyle>
          <a:p>
            <a:pPr lvl="0"/>
            <a:r>
              <a:rPr lang="da-DK"/>
              <a:t>Rediger typografien i masterens</a:t>
            </a:r>
          </a:p>
          <a:p>
            <a:pPr lvl="1"/>
            <a:r>
              <a:rPr lang="da-DK"/>
              <a:t>Andet niveau</a:t>
            </a:r>
          </a:p>
          <a:p>
            <a:pPr lvl="2"/>
            <a:r>
              <a:rPr lang="da-DK"/>
              <a:t>Tredje niveau</a:t>
            </a:r>
          </a:p>
          <a:p>
            <a:pPr lvl="3"/>
            <a:r>
              <a:rPr lang="da-DK"/>
              <a:t>Fjerde niveau</a:t>
            </a:r>
          </a:p>
          <a:p>
            <a:pPr lvl="4"/>
            <a:r>
              <a:rPr lang="da-DK"/>
              <a:t>Femte niveau</a:t>
            </a:r>
          </a:p>
        </p:txBody>
      </p:sp>
      <p:sp>
        <p:nvSpPr>
          <p:cNvPr id="12" name="Pladsholder til billede 8"/>
          <p:cNvSpPr>
            <a:spLocks noGrp="1"/>
          </p:cNvSpPr>
          <p:nvPr>
            <p:ph type="pic" sz="quarter" idx="15"/>
          </p:nvPr>
        </p:nvSpPr>
        <p:spPr>
          <a:xfrm>
            <a:off x="0" y="4392"/>
            <a:ext cx="5715000" cy="6858000"/>
          </a:xfrm>
        </p:spPr>
        <p:txBody>
          <a:bodyPr/>
          <a:lstStyle/>
          <a:p>
            <a:endParaRPr lang="da-DK"/>
          </a:p>
        </p:txBody>
      </p:sp>
    </p:spTree>
    <p:extLst>
      <p:ext uri="{BB962C8B-B14F-4D97-AF65-F5344CB8AC3E}">
        <p14:creationId xmlns:p14="http://schemas.microsoft.com/office/powerpoint/2010/main" val="87707384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Billede venstre">
    <p:spTree>
      <p:nvGrpSpPr>
        <p:cNvPr id="1" name=""/>
        <p:cNvGrpSpPr/>
        <p:nvPr/>
      </p:nvGrpSpPr>
      <p:grpSpPr>
        <a:xfrm>
          <a:off x="0" y="0"/>
          <a:ext cx="0" cy="0"/>
          <a:chOff x="0" y="0"/>
          <a:chExt cx="0" cy="0"/>
        </a:xfrm>
      </p:grpSpPr>
      <p:sp>
        <p:nvSpPr>
          <p:cNvPr id="5" name="Pladsholder til dato 4"/>
          <p:cNvSpPr>
            <a:spLocks noGrp="1"/>
          </p:cNvSpPr>
          <p:nvPr>
            <p:ph type="dt" sz="half" idx="10"/>
          </p:nvPr>
        </p:nvSpPr>
        <p:spPr>
          <a:xfrm>
            <a:off x="838200" y="6356350"/>
            <a:ext cx="2743200" cy="365125"/>
          </a:xfrm>
          <a:prstGeom prst="rect">
            <a:avLst/>
          </a:prstGeom>
        </p:spPr>
        <p:txBody>
          <a:bodyPr/>
          <a:lstStyle>
            <a:lvl1pPr>
              <a:defRPr>
                <a:latin typeface="Malgun Gothic Semilight" panose="020B0502040204020203" pitchFamily="34" charset="-128"/>
                <a:ea typeface="Malgun Gothic Semilight" panose="020B0502040204020203" pitchFamily="34" charset="-128"/>
                <a:cs typeface="Malgun Gothic Semilight" panose="020B0502040204020203" pitchFamily="34" charset="-128"/>
              </a:defRPr>
            </a:lvl1pPr>
          </a:lstStyle>
          <a:p>
            <a:fld id="{67AC9D0E-A250-43D3-AAD0-09BB0C144D07}" type="datetimeFigureOut">
              <a:rPr lang="da-DK" smtClean="0"/>
              <a:pPr/>
              <a:t>25-10-2024</a:t>
            </a:fld>
            <a:endParaRPr lang="da-DK"/>
          </a:p>
        </p:txBody>
      </p:sp>
      <p:sp>
        <p:nvSpPr>
          <p:cNvPr id="6" name="Pladsholder til sidefod 5"/>
          <p:cNvSpPr>
            <a:spLocks noGrp="1"/>
          </p:cNvSpPr>
          <p:nvPr>
            <p:ph type="ftr" sz="quarter" idx="11"/>
          </p:nvPr>
        </p:nvSpPr>
        <p:spPr/>
        <p:txBody>
          <a:bodyPr/>
          <a:lstStyle>
            <a:lvl1pPr>
              <a:defRPr>
                <a:latin typeface="Malgun Gothic Semilight" panose="020B0502040204020203" pitchFamily="34" charset="-128"/>
                <a:ea typeface="Malgun Gothic Semilight" panose="020B0502040204020203" pitchFamily="34" charset="-128"/>
                <a:cs typeface="Malgun Gothic Semilight" panose="020B0502040204020203" pitchFamily="34" charset="-128"/>
              </a:defRPr>
            </a:lvl1pPr>
          </a:lstStyle>
          <a:p>
            <a:endParaRPr lang="da-DK"/>
          </a:p>
        </p:txBody>
      </p:sp>
      <p:sp>
        <p:nvSpPr>
          <p:cNvPr id="7" name="Pladsholder til slidenummer 6"/>
          <p:cNvSpPr>
            <a:spLocks noGrp="1"/>
          </p:cNvSpPr>
          <p:nvPr>
            <p:ph type="sldNum" sz="quarter" idx="12"/>
          </p:nvPr>
        </p:nvSpPr>
        <p:spPr>
          <a:xfrm>
            <a:off x="8610600" y="6356350"/>
            <a:ext cx="2743200" cy="365125"/>
          </a:xfrm>
          <a:prstGeom prst="rect">
            <a:avLst/>
          </a:prstGeom>
        </p:spPr>
        <p:txBody>
          <a:bodyPr/>
          <a:lstStyle>
            <a:lvl1pPr>
              <a:defRPr>
                <a:latin typeface="Malgun Gothic Semilight" panose="020B0502040204020203" pitchFamily="34" charset="-128"/>
                <a:ea typeface="Malgun Gothic Semilight" panose="020B0502040204020203" pitchFamily="34" charset="-128"/>
                <a:cs typeface="Malgun Gothic Semilight" panose="020B0502040204020203" pitchFamily="34" charset="-128"/>
              </a:defRPr>
            </a:lvl1pPr>
          </a:lstStyle>
          <a:p>
            <a:fld id="{02918351-B99A-4697-A2F6-86C26762E3CD}" type="slidenum">
              <a:rPr lang="da-DK" smtClean="0"/>
              <a:pPr/>
              <a:t>‹nr.›</a:t>
            </a:fld>
            <a:endParaRPr lang="da-DK"/>
          </a:p>
        </p:txBody>
      </p:sp>
      <p:sp>
        <p:nvSpPr>
          <p:cNvPr id="11" name="Rektangel 10"/>
          <p:cNvSpPr/>
          <p:nvPr userDrawn="1"/>
        </p:nvSpPr>
        <p:spPr>
          <a:xfrm>
            <a:off x="6610597" y="0"/>
            <a:ext cx="5581403" cy="6032665"/>
          </a:xfrm>
          <a:prstGeom prst="rect">
            <a:avLst/>
          </a:prstGeom>
          <a:solidFill>
            <a:srgbClr val="004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3" name="Pladsholder til tekst 3"/>
          <p:cNvSpPr>
            <a:spLocks noGrp="1"/>
          </p:cNvSpPr>
          <p:nvPr>
            <p:ph type="body" sz="half" idx="2"/>
          </p:nvPr>
        </p:nvSpPr>
        <p:spPr>
          <a:xfrm>
            <a:off x="7201010" y="2057400"/>
            <a:ext cx="4456599" cy="3811588"/>
          </a:xfrm>
        </p:spPr>
        <p:txBody>
          <a:bodyPr/>
          <a:lstStyle>
            <a:lvl1pPr marL="0" indent="0">
              <a:buNone/>
              <a:defRPr sz="1600">
                <a:solidFill>
                  <a:schemeClr val="bg1"/>
                </a:solidFill>
                <a:latin typeface="Malgun Gothic Semilight" panose="020B0502040204020203" pitchFamily="34" charset="-128"/>
                <a:ea typeface="Malgun Gothic Semilight" panose="020B0502040204020203" pitchFamily="34" charset="-128"/>
                <a:cs typeface="Malgun Gothic Semilight" panose="020B0502040204020203" pitchFamily="34" charset="-128"/>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a-DK"/>
              <a:t>Rediger typografien i masterens</a:t>
            </a:r>
          </a:p>
        </p:txBody>
      </p:sp>
      <p:sp>
        <p:nvSpPr>
          <p:cNvPr id="14" name="Pladsholder til billede 2"/>
          <p:cNvSpPr>
            <a:spLocks noGrp="1"/>
          </p:cNvSpPr>
          <p:nvPr>
            <p:ph type="pic" idx="1"/>
          </p:nvPr>
        </p:nvSpPr>
        <p:spPr>
          <a:xfrm>
            <a:off x="475000" y="995363"/>
            <a:ext cx="5548353" cy="4873625"/>
          </a:xfrm>
        </p:spPr>
        <p:txBody>
          <a:bodyPr/>
          <a:lstStyle>
            <a:lvl1pPr marL="0" indent="0">
              <a:buNone/>
              <a:defRPr sz="3200">
                <a:latin typeface="Malgun Gothic Semilight" panose="020B0502040204020203" pitchFamily="34" charset="-128"/>
                <a:ea typeface="Malgun Gothic Semilight" panose="020B0502040204020203" pitchFamily="34" charset="-128"/>
                <a:cs typeface="Malgun Gothic Semilight" panose="020B0502040204020203" pitchFamily="34" charset="-128"/>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a-DK"/>
          </a:p>
        </p:txBody>
      </p:sp>
      <p:sp>
        <p:nvSpPr>
          <p:cNvPr id="12" name="Titel 1"/>
          <p:cNvSpPr>
            <a:spLocks noGrp="1"/>
          </p:cNvSpPr>
          <p:nvPr>
            <p:ph type="title"/>
          </p:nvPr>
        </p:nvSpPr>
        <p:spPr>
          <a:xfrm>
            <a:off x="7201010" y="457200"/>
            <a:ext cx="4456599" cy="1600200"/>
          </a:xfrm>
        </p:spPr>
        <p:txBody>
          <a:bodyPr anchor="b">
            <a:noAutofit/>
          </a:bodyPr>
          <a:lstStyle>
            <a:lvl1pPr>
              <a:defRPr sz="4400">
                <a:solidFill>
                  <a:schemeClr val="bg1"/>
                </a:solidFill>
                <a:latin typeface="Malgun Gothic" panose="020B0503020000020004" pitchFamily="34" charset="-127"/>
                <a:ea typeface="Malgun Gothic" panose="020B0503020000020004" pitchFamily="34" charset="-127"/>
                <a:cs typeface="Malgun Gothic Semilight" panose="020B0502040204020203" pitchFamily="34" charset="-128"/>
              </a:defRPr>
            </a:lvl1pPr>
          </a:lstStyle>
          <a:p>
            <a:r>
              <a:rPr lang="da-DK"/>
              <a:t>Klik for at redigere i master</a:t>
            </a:r>
          </a:p>
        </p:txBody>
      </p:sp>
    </p:spTree>
    <p:extLst>
      <p:ext uri="{BB962C8B-B14F-4D97-AF65-F5344CB8AC3E}">
        <p14:creationId xmlns:p14="http://schemas.microsoft.com/office/powerpoint/2010/main" val="224715932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Brugerdefineret layout">
    <p:spTree>
      <p:nvGrpSpPr>
        <p:cNvPr id="1" name=""/>
        <p:cNvGrpSpPr/>
        <p:nvPr/>
      </p:nvGrpSpPr>
      <p:grpSpPr>
        <a:xfrm>
          <a:off x="0" y="0"/>
          <a:ext cx="0" cy="0"/>
          <a:chOff x="0" y="0"/>
          <a:chExt cx="0" cy="0"/>
        </a:xfrm>
      </p:grpSpPr>
      <p:sp>
        <p:nvSpPr>
          <p:cNvPr id="3" name="Pladsholder til sidefod 2"/>
          <p:cNvSpPr>
            <a:spLocks noGrp="1"/>
          </p:cNvSpPr>
          <p:nvPr>
            <p:ph type="ftr" sz="quarter" idx="10"/>
          </p:nvPr>
        </p:nvSpPr>
        <p:spPr/>
        <p:txBody>
          <a:bodyPr/>
          <a:lstStyle/>
          <a:p>
            <a:r>
              <a:rPr lang="da-DK"/>
              <a:t>www.videnscenterportalen.dk/vfv </a:t>
            </a:r>
          </a:p>
          <a:p>
            <a:r>
              <a:rPr lang="da-DK"/>
              <a:t>www.videnscenterportalen.dk/vtoe</a:t>
            </a:r>
          </a:p>
        </p:txBody>
      </p:sp>
      <p:sp>
        <p:nvSpPr>
          <p:cNvPr id="4" name="Pladsholder til slidenummer 3"/>
          <p:cNvSpPr>
            <a:spLocks noGrp="1"/>
          </p:cNvSpPr>
          <p:nvPr>
            <p:ph type="sldNum" sz="quarter" idx="11"/>
          </p:nvPr>
        </p:nvSpPr>
        <p:spPr/>
        <p:txBody>
          <a:bodyPr/>
          <a:lstStyle/>
          <a:p>
            <a:fld id="{F84D05B6-E348-4D30-ACF4-CFBFED177842}" type="slidenum">
              <a:rPr lang="da-DK" smtClean="0"/>
              <a:pPr/>
              <a:t>‹nr.›</a:t>
            </a:fld>
            <a:endParaRPr lang="da-DK"/>
          </a:p>
        </p:txBody>
      </p:sp>
      <p:sp>
        <p:nvSpPr>
          <p:cNvPr id="5" name="Pladsholder til dato 4"/>
          <p:cNvSpPr>
            <a:spLocks noGrp="1"/>
          </p:cNvSpPr>
          <p:nvPr>
            <p:ph type="dt" sz="half" idx="12"/>
          </p:nvPr>
        </p:nvSpPr>
        <p:spPr/>
        <p:txBody>
          <a:bodyPr/>
          <a:lstStyle/>
          <a:p>
            <a:fld id="{5E6C0508-D40D-4AC2-B6CD-6ECB66058267}" type="datetimeFigureOut">
              <a:rPr lang="da-DK" smtClean="0"/>
              <a:pPr/>
              <a:t>25-10-2024</a:t>
            </a:fld>
            <a:endParaRPr lang="da-DK"/>
          </a:p>
        </p:txBody>
      </p:sp>
      <p:sp>
        <p:nvSpPr>
          <p:cNvPr id="6" name="Rektangel 5"/>
          <p:cNvSpPr/>
          <p:nvPr userDrawn="1"/>
        </p:nvSpPr>
        <p:spPr>
          <a:xfrm>
            <a:off x="1" y="0"/>
            <a:ext cx="12192000" cy="6858000"/>
          </a:xfrm>
          <a:prstGeom prst="rect">
            <a:avLst/>
          </a:prstGeom>
          <a:solidFill>
            <a:srgbClr val="004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 name="Titel 1"/>
          <p:cNvSpPr>
            <a:spLocks noGrp="1"/>
          </p:cNvSpPr>
          <p:nvPr>
            <p:ph type="title"/>
          </p:nvPr>
        </p:nvSpPr>
        <p:spPr>
          <a:xfrm>
            <a:off x="645695" y="2081780"/>
            <a:ext cx="10515600" cy="1325563"/>
          </a:xfrm>
        </p:spPr>
        <p:txBody>
          <a:bodyPr>
            <a:normAutofit/>
          </a:bodyPr>
          <a:lstStyle>
            <a:lvl1pPr algn="ctr">
              <a:defRPr sz="4800">
                <a:solidFill>
                  <a:schemeClr val="bg1"/>
                </a:solidFill>
              </a:defRPr>
            </a:lvl1pPr>
          </a:lstStyle>
          <a:p>
            <a:r>
              <a:rPr lang="da-DK"/>
              <a:t>Klik for at redigere i master</a:t>
            </a:r>
          </a:p>
        </p:txBody>
      </p:sp>
      <p:pic>
        <p:nvPicPr>
          <p:cNvPr id="7" name="Billed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95574" y="5555955"/>
            <a:ext cx="4078031" cy="733563"/>
          </a:xfrm>
          <a:prstGeom prst="rect">
            <a:avLst/>
          </a:prstGeom>
        </p:spPr>
      </p:pic>
    </p:spTree>
    <p:extLst>
      <p:ext uri="{BB962C8B-B14F-4D97-AF65-F5344CB8AC3E}">
        <p14:creationId xmlns:p14="http://schemas.microsoft.com/office/powerpoint/2010/main" val="3764445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Titelslide">
    <p:spTree>
      <p:nvGrpSpPr>
        <p:cNvPr id="1" name=""/>
        <p:cNvGrpSpPr/>
        <p:nvPr/>
      </p:nvGrpSpPr>
      <p:grpSpPr>
        <a:xfrm>
          <a:off x="0" y="0"/>
          <a:ext cx="0" cy="0"/>
          <a:chOff x="0" y="0"/>
          <a:chExt cx="0" cy="0"/>
        </a:xfrm>
      </p:grpSpPr>
      <p:sp>
        <p:nvSpPr>
          <p:cNvPr id="8" name="Pladsholder til billede 7">
            <a:extLst>
              <a:ext uri="{FF2B5EF4-FFF2-40B4-BE49-F238E27FC236}">
                <a16:creationId xmlns:a16="http://schemas.microsoft.com/office/drawing/2014/main" id="{AD3492AC-2023-4442-AF40-53B11C2EF8B5}"/>
              </a:ext>
            </a:extLst>
          </p:cNvPr>
          <p:cNvSpPr>
            <a:spLocks noGrp="1"/>
          </p:cNvSpPr>
          <p:nvPr>
            <p:ph type="pic" sz="quarter" idx="13"/>
          </p:nvPr>
        </p:nvSpPr>
        <p:spPr>
          <a:xfrm>
            <a:off x="458724" y="457200"/>
            <a:ext cx="11274552" cy="5943600"/>
          </a:xfrm>
          <a:noFill/>
        </p:spPr>
        <p:txBody>
          <a:bodyPr rtlCol="0"/>
          <a:lstStyle/>
          <a:p>
            <a:pPr rtl="0"/>
            <a:endParaRPr lang="da-DK" noProof="0"/>
          </a:p>
        </p:txBody>
      </p:sp>
      <p:sp>
        <p:nvSpPr>
          <p:cNvPr id="2" name="Titel 1">
            <a:extLst>
              <a:ext uri="{FF2B5EF4-FFF2-40B4-BE49-F238E27FC236}">
                <a16:creationId xmlns:a16="http://schemas.microsoft.com/office/drawing/2014/main" id="{6C25C416-A3A2-4CF9-9532-2C0BFB51CFDF}"/>
              </a:ext>
            </a:extLst>
          </p:cNvPr>
          <p:cNvSpPr>
            <a:spLocks noGrp="1"/>
          </p:cNvSpPr>
          <p:nvPr>
            <p:ph type="ctrTitle" hasCustomPrompt="1"/>
          </p:nvPr>
        </p:nvSpPr>
        <p:spPr>
          <a:xfrm>
            <a:off x="6145966" y="1008063"/>
            <a:ext cx="5120640" cy="2054388"/>
          </a:xfrm>
        </p:spPr>
        <p:txBody>
          <a:bodyPr rtlCol="0" anchor="b">
            <a:normAutofit/>
          </a:bodyPr>
          <a:lstStyle>
            <a:lvl1pPr algn="r">
              <a:defRPr sz="5400">
                <a:solidFill>
                  <a:schemeClr val="tx1"/>
                </a:solidFill>
              </a:defRPr>
            </a:lvl1pPr>
          </a:lstStyle>
          <a:p>
            <a:pPr rtl="0"/>
            <a:r>
              <a:rPr lang="da-DK" noProof="0"/>
              <a:t>Klik for at redigere titeltypografier i master</a:t>
            </a:r>
          </a:p>
        </p:txBody>
      </p:sp>
      <p:sp>
        <p:nvSpPr>
          <p:cNvPr id="3" name="Undertitel 2">
            <a:extLst>
              <a:ext uri="{FF2B5EF4-FFF2-40B4-BE49-F238E27FC236}">
                <a16:creationId xmlns:a16="http://schemas.microsoft.com/office/drawing/2014/main" id="{43D32955-BB06-40DE-A14A-2170FD41AD52}"/>
              </a:ext>
            </a:extLst>
          </p:cNvPr>
          <p:cNvSpPr>
            <a:spLocks noGrp="1"/>
          </p:cNvSpPr>
          <p:nvPr>
            <p:ph type="subTitle" idx="1"/>
          </p:nvPr>
        </p:nvSpPr>
        <p:spPr>
          <a:xfrm>
            <a:off x="8098970" y="3105163"/>
            <a:ext cx="3167636" cy="647673"/>
          </a:xfrm>
        </p:spPr>
        <p:txBody>
          <a:bodyPr rtlCol="0">
            <a:normAutofit/>
          </a:bodyPr>
          <a:lstStyle>
            <a:lvl1pPr marL="0" indent="0" algn="l">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da-DK" noProof="0"/>
              <a:t>Klik for at redigere undertiteltypografien i masteren</a:t>
            </a:r>
          </a:p>
        </p:txBody>
      </p:sp>
      <p:sp>
        <p:nvSpPr>
          <p:cNvPr id="4" name="Pladsholder til dato 3">
            <a:extLst>
              <a:ext uri="{FF2B5EF4-FFF2-40B4-BE49-F238E27FC236}">
                <a16:creationId xmlns:a16="http://schemas.microsoft.com/office/drawing/2014/main" id="{74D64503-659B-472D-ABF8-01D077EB0D83}"/>
              </a:ext>
            </a:extLst>
          </p:cNvPr>
          <p:cNvSpPr>
            <a:spLocks noGrp="1"/>
          </p:cNvSpPr>
          <p:nvPr>
            <p:ph type="dt" sz="half" idx="10"/>
          </p:nvPr>
        </p:nvSpPr>
        <p:spPr/>
        <p:txBody>
          <a:bodyPr rtlCol="0"/>
          <a:lstStyle/>
          <a:p>
            <a:pPr rtl="0"/>
            <a:r>
              <a:rPr lang="da-DK" noProof="0"/>
              <a:t>20XX</a:t>
            </a:r>
          </a:p>
        </p:txBody>
      </p:sp>
      <p:sp>
        <p:nvSpPr>
          <p:cNvPr id="5" name="Pladsholder til sidefod 4">
            <a:extLst>
              <a:ext uri="{FF2B5EF4-FFF2-40B4-BE49-F238E27FC236}">
                <a16:creationId xmlns:a16="http://schemas.microsoft.com/office/drawing/2014/main" id="{FE209C12-0CED-4CD5-B463-885A793CC25E}"/>
              </a:ext>
            </a:extLst>
          </p:cNvPr>
          <p:cNvSpPr>
            <a:spLocks noGrp="1"/>
          </p:cNvSpPr>
          <p:nvPr>
            <p:ph type="ftr" sz="quarter" idx="11"/>
          </p:nvPr>
        </p:nvSpPr>
        <p:spPr/>
        <p:txBody>
          <a:bodyPr rtlCol="0"/>
          <a:lstStyle/>
          <a:p>
            <a:pPr rtl="0"/>
            <a:r>
              <a:rPr lang="da-DK" noProof="0"/>
              <a:t>Titel på salgspræsentation</a:t>
            </a:r>
          </a:p>
        </p:txBody>
      </p:sp>
      <p:sp>
        <p:nvSpPr>
          <p:cNvPr id="6" name="Pladsholder til slidenummer 5">
            <a:extLst>
              <a:ext uri="{FF2B5EF4-FFF2-40B4-BE49-F238E27FC236}">
                <a16:creationId xmlns:a16="http://schemas.microsoft.com/office/drawing/2014/main" id="{1A8F03DA-3AA9-44AC-8E2B-D53B8EBEA402}"/>
              </a:ext>
            </a:extLst>
          </p:cNvPr>
          <p:cNvSpPr>
            <a:spLocks noGrp="1"/>
          </p:cNvSpPr>
          <p:nvPr>
            <p:ph type="sldNum" sz="quarter" idx="12"/>
          </p:nvPr>
        </p:nvSpPr>
        <p:spPr/>
        <p:txBody>
          <a:bodyPr rtlCol="0"/>
          <a:lstStyle/>
          <a:p>
            <a:pPr rtl="0"/>
            <a:fld id="{B5CEABB6-07DC-46E8-9B57-56EC44A396E5}" type="slidenum">
              <a:rPr lang="da-DK" noProof="0" smtClean="0"/>
              <a:t>‹nr.›</a:t>
            </a:fld>
            <a:endParaRPr lang="da-DK" noProof="0"/>
          </a:p>
        </p:txBody>
      </p:sp>
    </p:spTree>
    <p:extLst>
      <p:ext uri="{BB962C8B-B14F-4D97-AF65-F5344CB8AC3E}">
        <p14:creationId xmlns:p14="http://schemas.microsoft.com/office/powerpoint/2010/main" val="421797260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Titel og indholdsobjek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atin typeface="Malgun Gothic" panose="020B0503020000020004" pitchFamily="34" charset="-127"/>
                <a:ea typeface="Malgun Gothic" panose="020B0503020000020004" pitchFamily="34" charset="-127"/>
              </a:defRPr>
            </a:lvl1pPr>
          </a:lstStyle>
          <a:p>
            <a:r>
              <a:rPr lang="da-DK"/>
              <a:t>Klik for at redigere i master</a:t>
            </a:r>
          </a:p>
        </p:txBody>
      </p:sp>
      <p:sp>
        <p:nvSpPr>
          <p:cNvPr id="3" name="Pladsholder til indhold 2"/>
          <p:cNvSpPr>
            <a:spLocks noGrp="1"/>
          </p:cNvSpPr>
          <p:nvPr>
            <p:ph idx="1"/>
          </p:nvPr>
        </p:nvSpPr>
        <p:spPr/>
        <p:txBody>
          <a:bodyPr/>
          <a:lstStyle>
            <a:lvl1pPr>
              <a:defRPr>
                <a:latin typeface="Malgun Gothic Semilight" panose="020B0502040204020203" pitchFamily="34" charset="-128"/>
                <a:ea typeface="Malgun Gothic Semilight" panose="020B0502040204020203" pitchFamily="34" charset="-128"/>
                <a:cs typeface="Malgun Gothic Semilight" panose="020B0502040204020203" pitchFamily="34" charset="-128"/>
              </a:defRPr>
            </a:lvl1pPr>
            <a:lvl2pPr>
              <a:defRPr>
                <a:latin typeface="Malgun Gothic Semilight" panose="020B0502040204020203" pitchFamily="34" charset="-128"/>
                <a:ea typeface="Malgun Gothic Semilight" panose="020B0502040204020203" pitchFamily="34" charset="-128"/>
                <a:cs typeface="Malgun Gothic Semilight" panose="020B0502040204020203" pitchFamily="34" charset="-128"/>
              </a:defRPr>
            </a:lvl2pPr>
            <a:lvl3pPr>
              <a:defRPr>
                <a:latin typeface="Malgun Gothic Semilight" panose="020B0502040204020203" pitchFamily="34" charset="-128"/>
                <a:ea typeface="Malgun Gothic Semilight" panose="020B0502040204020203" pitchFamily="34" charset="-128"/>
                <a:cs typeface="Malgun Gothic Semilight" panose="020B0502040204020203" pitchFamily="34" charset="-128"/>
              </a:defRPr>
            </a:lvl3pPr>
            <a:lvl4pPr>
              <a:defRPr>
                <a:latin typeface="Malgun Gothic Semilight" panose="020B0502040204020203" pitchFamily="34" charset="-128"/>
                <a:ea typeface="Malgun Gothic Semilight" panose="020B0502040204020203" pitchFamily="34" charset="-128"/>
                <a:cs typeface="Malgun Gothic Semilight" panose="020B0502040204020203" pitchFamily="34" charset="-128"/>
              </a:defRPr>
            </a:lvl4pPr>
            <a:lvl5pPr>
              <a:defRPr>
                <a:latin typeface="Malgun Gothic Semilight" panose="020B0502040204020203" pitchFamily="34" charset="-128"/>
                <a:ea typeface="Malgun Gothic Semilight" panose="020B0502040204020203" pitchFamily="34" charset="-128"/>
                <a:cs typeface="Malgun Gothic Semilight" panose="020B0502040204020203" pitchFamily="34" charset="-128"/>
              </a:defRPr>
            </a:lvl5pPr>
          </a:lstStyle>
          <a:p>
            <a:pPr lvl="0"/>
            <a:r>
              <a:rPr lang="da-DK"/>
              <a:t>Rediger typografien i masterens</a:t>
            </a:r>
          </a:p>
          <a:p>
            <a:pPr lvl="1"/>
            <a:r>
              <a:rPr lang="da-DK"/>
              <a:t>Andet niveau</a:t>
            </a:r>
          </a:p>
          <a:p>
            <a:pPr lvl="2"/>
            <a:r>
              <a:rPr lang="da-DK"/>
              <a:t>Tredje niveau</a:t>
            </a:r>
          </a:p>
          <a:p>
            <a:pPr lvl="3"/>
            <a:r>
              <a:rPr lang="da-DK"/>
              <a:t>Fjerde niveau</a:t>
            </a:r>
          </a:p>
          <a:p>
            <a:pPr lvl="4"/>
            <a:r>
              <a:rPr lang="da-DK"/>
              <a:t>Femte niveau</a:t>
            </a:r>
          </a:p>
        </p:txBody>
      </p:sp>
      <p:sp>
        <p:nvSpPr>
          <p:cNvPr id="10" name="Pladsholder til dato 9"/>
          <p:cNvSpPr>
            <a:spLocks noGrp="1"/>
          </p:cNvSpPr>
          <p:nvPr>
            <p:ph type="dt" sz="half" idx="10"/>
          </p:nvPr>
        </p:nvSpPr>
        <p:spPr/>
        <p:txBody>
          <a:bodyPr/>
          <a:lstStyle/>
          <a:p>
            <a:fld id="{5E6C0508-D40D-4AC2-B6CD-6ECB66058267}" type="datetimeFigureOut">
              <a:rPr lang="da-DK" smtClean="0"/>
              <a:pPr/>
              <a:t>25-10-2024</a:t>
            </a:fld>
            <a:endParaRPr lang="da-DK"/>
          </a:p>
        </p:txBody>
      </p:sp>
      <p:sp>
        <p:nvSpPr>
          <p:cNvPr id="11" name="Pladsholder til sidefod 10"/>
          <p:cNvSpPr>
            <a:spLocks noGrp="1"/>
          </p:cNvSpPr>
          <p:nvPr>
            <p:ph type="ftr" sz="quarter" idx="11"/>
          </p:nvPr>
        </p:nvSpPr>
        <p:spPr/>
        <p:txBody>
          <a:bodyPr/>
          <a:lstStyle/>
          <a:p>
            <a:r>
              <a:rPr lang="da-DK"/>
              <a:t>www.videnscenterportalen.dk/vfv </a:t>
            </a:r>
          </a:p>
          <a:p>
            <a:r>
              <a:rPr lang="da-DK"/>
              <a:t>www.videnscenterportalen.dk/vtoe</a:t>
            </a:r>
          </a:p>
        </p:txBody>
      </p:sp>
      <p:sp>
        <p:nvSpPr>
          <p:cNvPr id="12" name="Pladsholder til slidenummer 11"/>
          <p:cNvSpPr>
            <a:spLocks noGrp="1"/>
          </p:cNvSpPr>
          <p:nvPr>
            <p:ph type="sldNum" sz="quarter" idx="12"/>
          </p:nvPr>
        </p:nvSpPr>
        <p:spPr/>
        <p:txBody>
          <a:bodyPr/>
          <a:lstStyle/>
          <a:p>
            <a:fld id="{F84D05B6-E348-4D30-ACF4-CFBFED177842}" type="slidenum">
              <a:rPr lang="da-DK" smtClean="0"/>
              <a:pPr/>
              <a:t>‹nr.›</a:t>
            </a:fld>
            <a:endParaRPr lang="da-DK"/>
          </a:p>
        </p:txBody>
      </p:sp>
    </p:spTree>
    <p:extLst>
      <p:ext uri="{BB962C8B-B14F-4D97-AF65-F5344CB8AC3E}">
        <p14:creationId xmlns:p14="http://schemas.microsoft.com/office/powerpoint/2010/main" val="3329780096"/>
      </p:ext>
    </p:extLst>
  </p:cSld>
  <p:clrMapOvr>
    <a:overrideClrMapping bg1="lt1" tx1="dk1" bg2="lt2" tx2="dk2" accent1="accent1" accent2="accent2" accent3="accent3" accent4="accent4" accent5="accent5" accent6="accent6" hlink="hlink" folHlink="folHlink"/>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To indholdsobjekter">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atin typeface="Malgun Gothic" panose="020B0503020000020004" pitchFamily="34" charset="-127"/>
                <a:ea typeface="Malgun Gothic" panose="020B0503020000020004" pitchFamily="34" charset="-127"/>
              </a:defRPr>
            </a:lvl1pPr>
          </a:lstStyle>
          <a:p>
            <a:r>
              <a:rPr lang="da-DK"/>
              <a:t>Klik for at redigere i master</a:t>
            </a:r>
          </a:p>
        </p:txBody>
      </p:sp>
      <p:sp>
        <p:nvSpPr>
          <p:cNvPr id="3" name="Pladsholder til indhold 2"/>
          <p:cNvSpPr>
            <a:spLocks noGrp="1"/>
          </p:cNvSpPr>
          <p:nvPr>
            <p:ph sz="half" idx="1"/>
          </p:nvPr>
        </p:nvSpPr>
        <p:spPr>
          <a:xfrm>
            <a:off x="838200" y="1825625"/>
            <a:ext cx="5181600" cy="4005159"/>
          </a:xfrm>
        </p:spPr>
        <p:txBody>
          <a:bodyPr/>
          <a:lstStyle>
            <a:lvl1pPr>
              <a:defRPr>
                <a:latin typeface="Malgun Gothic Semilight" panose="020B0502040204020203" pitchFamily="34" charset="-128"/>
                <a:ea typeface="Malgun Gothic Semilight" panose="020B0502040204020203" pitchFamily="34" charset="-128"/>
                <a:cs typeface="Malgun Gothic Semilight" panose="020B0502040204020203" pitchFamily="34" charset="-128"/>
              </a:defRPr>
            </a:lvl1pPr>
            <a:lvl2pPr>
              <a:defRPr>
                <a:latin typeface="Malgun Gothic Semilight" panose="020B0502040204020203" pitchFamily="34" charset="-128"/>
                <a:ea typeface="Malgun Gothic Semilight" panose="020B0502040204020203" pitchFamily="34" charset="-128"/>
                <a:cs typeface="Malgun Gothic Semilight" panose="020B0502040204020203" pitchFamily="34" charset="-128"/>
              </a:defRPr>
            </a:lvl2pPr>
            <a:lvl3pPr>
              <a:defRPr>
                <a:latin typeface="Malgun Gothic Semilight" panose="020B0502040204020203" pitchFamily="34" charset="-128"/>
                <a:ea typeface="Malgun Gothic Semilight" panose="020B0502040204020203" pitchFamily="34" charset="-128"/>
                <a:cs typeface="Malgun Gothic Semilight" panose="020B0502040204020203" pitchFamily="34" charset="-128"/>
              </a:defRPr>
            </a:lvl3pPr>
            <a:lvl4pPr>
              <a:defRPr>
                <a:latin typeface="Malgun Gothic Semilight" panose="020B0502040204020203" pitchFamily="34" charset="-128"/>
                <a:ea typeface="Malgun Gothic Semilight" panose="020B0502040204020203" pitchFamily="34" charset="-128"/>
                <a:cs typeface="Malgun Gothic Semilight" panose="020B0502040204020203" pitchFamily="34" charset="-128"/>
              </a:defRPr>
            </a:lvl4pPr>
            <a:lvl5pPr>
              <a:defRPr>
                <a:latin typeface="Malgun Gothic Semilight" panose="020B0502040204020203" pitchFamily="34" charset="-128"/>
                <a:ea typeface="Malgun Gothic Semilight" panose="020B0502040204020203" pitchFamily="34" charset="-128"/>
                <a:cs typeface="Malgun Gothic Semilight" panose="020B0502040204020203" pitchFamily="34" charset="-128"/>
              </a:defRPr>
            </a:lvl5pPr>
          </a:lstStyle>
          <a:p>
            <a:pPr lvl="0"/>
            <a:r>
              <a:rPr lang="da-DK"/>
              <a:t>Rediger typografien i masterens</a:t>
            </a:r>
          </a:p>
          <a:p>
            <a:pPr lvl="1"/>
            <a:r>
              <a:rPr lang="da-DK"/>
              <a:t>Andet niveau</a:t>
            </a:r>
          </a:p>
          <a:p>
            <a:pPr lvl="2"/>
            <a:r>
              <a:rPr lang="da-DK"/>
              <a:t>Tredje niveau</a:t>
            </a:r>
          </a:p>
          <a:p>
            <a:pPr lvl="3"/>
            <a:r>
              <a:rPr lang="da-DK"/>
              <a:t>Fjerde niveau</a:t>
            </a:r>
          </a:p>
          <a:p>
            <a:pPr lvl="4"/>
            <a:r>
              <a:rPr lang="da-DK"/>
              <a:t>Femte niveau</a:t>
            </a:r>
          </a:p>
        </p:txBody>
      </p:sp>
      <p:sp>
        <p:nvSpPr>
          <p:cNvPr id="4" name="Pladsholder til indhold 3"/>
          <p:cNvSpPr>
            <a:spLocks noGrp="1"/>
          </p:cNvSpPr>
          <p:nvPr>
            <p:ph sz="half" idx="2"/>
          </p:nvPr>
        </p:nvSpPr>
        <p:spPr>
          <a:xfrm>
            <a:off x="6172200" y="1825625"/>
            <a:ext cx="5181600" cy="4005159"/>
          </a:xfrm>
        </p:spPr>
        <p:txBody>
          <a:bodyPr/>
          <a:lstStyle>
            <a:lvl1pPr>
              <a:defRPr>
                <a:latin typeface="Malgun Gothic Semilight" panose="020B0502040204020203" pitchFamily="34" charset="-128"/>
                <a:ea typeface="Malgun Gothic Semilight" panose="020B0502040204020203" pitchFamily="34" charset="-128"/>
                <a:cs typeface="Malgun Gothic Semilight" panose="020B0502040204020203" pitchFamily="34" charset="-128"/>
              </a:defRPr>
            </a:lvl1pPr>
            <a:lvl2pPr>
              <a:defRPr>
                <a:latin typeface="Malgun Gothic Semilight" panose="020B0502040204020203" pitchFamily="34" charset="-128"/>
                <a:ea typeface="Malgun Gothic Semilight" panose="020B0502040204020203" pitchFamily="34" charset="-128"/>
                <a:cs typeface="Malgun Gothic Semilight" panose="020B0502040204020203" pitchFamily="34" charset="-128"/>
              </a:defRPr>
            </a:lvl2pPr>
            <a:lvl3pPr>
              <a:defRPr>
                <a:latin typeface="Malgun Gothic Semilight" panose="020B0502040204020203" pitchFamily="34" charset="-128"/>
                <a:ea typeface="Malgun Gothic Semilight" panose="020B0502040204020203" pitchFamily="34" charset="-128"/>
                <a:cs typeface="Malgun Gothic Semilight" panose="020B0502040204020203" pitchFamily="34" charset="-128"/>
              </a:defRPr>
            </a:lvl3pPr>
            <a:lvl4pPr>
              <a:defRPr>
                <a:latin typeface="Malgun Gothic Semilight" panose="020B0502040204020203" pitchFamily="34" charset="-128"/>
                <a:ea typeface="Malgun Gothic Semilight" panose="020B0502040204020203" pitchFamily="34" charset="-128"/>
                <a:cs typeface="Malgun Gothic Semilight" panose="020B0502040204020203" pitchFamily="34" charset="-128"/>
              </a:defRPr>
            </a:lvl4pPr>
            <a:lvl5pPr>
              <a:defRPr>
                <a:latin typeface="Malgun Gothic Semilight" panose="020B0502040204020203" pitchFamily="34" charset="-128"/>
                <a:ea typeface="Malgun Gothic Semilight" panose="020B0502040204020203" pitchFamily="34" charset="-128"/>
                <a:cs typeface="Malgun Gothic Semilight" panose="020B0502040204020203" pitchFamily="34" charset="-128"/>
              </a:defRPr>
            </a:lvl5pPr>
          </a:lstStyle>
          <a:p>
            <a:pPr lvl="0"/>
            <a:r>
              <a:rPr lang="da-DK"/>
              <a:t>Rediger typografien i masterens</a:t>
            </a:r>
          </a:p>
          <a:p>
            <a:pPr lvl="1"/>
            <a:r>
              <a:rPr lang="da-DK"/>
              <a:t>Andet niveau</a:t>
            </a:r>
          </a:p>
          <a:p>
            <a:pPr lvl="2"/>
            <a:r>
              <a:rPr lang="da-DK"/>
              <a:t>Tredje niveau</a:t>
            </a:r>
          </a:p>
          <a:p>
            <a:pPr lvl="3"/>
            <a:r>
              <a:rPr lang="da-DK"/>
              <a:t>Fjerde niveau</a:t>
            </a:r>
          </a:p>
          <a:p>
            <a:pPr lvl="4"/>
            <a:r>
              <a:rPr lang="da-DK"/>
              <a:t>Femte niveau</a:t>
            </a:r>
          </a:p>
        </p:txBody>
      </p:sp>
      <p:sp>
        <p:nvSpPr>
          <p:cNvPr id="5" name="Pladsholder til dato 4"/>
          <p:cNvSpPr>
            <a:spLocks noGrp="1"/>
          </p:cNvSpPr>
          <p:nvPr>
            <p:ph type="dt" sz="half" idx="10"/>
          </p:nvPr>
        </p:nvSpPr>
        <p:spPr>
          <a:xfrm>
            <a:off x="838200" y="6356350"/>
            <a:ext cx="2743200" cy="365125"/>
          </a:xfrm>
          <a:prstGeom prst="rect">
            <a:avLst/>
          </a:prstGeom>
        </p:spPr>
        <p:txBody>
          <a:bodyPr/>
          <a:lstStyle>
            <a:lvl1pPr>
              <a:defRPr>
                <a:latin typeface="Malgun Gothic Semilight" panose="020B0502040204020203" pitchFamily="34" charset="-128"/>
                <a:ea typeface="Malgun Gothic Semilight" panose="020B0502040204020203" pitchFamily="34" charset="-128"/>
                <a:cs typeface="Malgun Gothic Semilight" panose="020B0502040204020203" pitchFamily="34" charset="-128"/>
              </a:defRPr>
            </a:lvl1pPr>
          </a:lstStyle>
          <a:p>
            <a:fld id="{67AC9D0E-A250-43D3-AAD0-09BB0C144D07}" type="datetimeFigureOut">
              <a:rPr lang="da-DK" smtClean="0"/>
              <a:pPr/>
              <a:t>25-10-2024</a:t>
            </a:fld>
            <a:endParaRPr lang="da-DK"/>
          </a:p>
        </p:txBody>
      </p:sp>
      <p:sp>
        <p:nvSpPr>
          <p:cNvPr id="6" name="Pladsholder til sidefod 5"/>
          <p:cNvSpPr>
            <a:spLocks noGrp="1"/>
          </p:cNvSpPr>
          <p:nvPr>
            <p:ph type="ftr" sz="quarter" idx="11"/>
          </p:nvPr>
        </p:nvSpPr>
        <p:spPr/>
        <p:txBody>
          <a:bodyPr/>
          <a:lstStyle>
            <a:lvl1pPr>
              <a:defRPr>
                <a:latin typeface="Malgun Gothic Semilight" panose="020B0502040204020203" pitchFamily="34" charset="-128"/>
                <a:ea typeface="Malgun Gothic Semilight" panose="020B0502040204020203" pitchFamily="34" charset="-128"/>
                <a:cs typeface="Malgun Gothic Semilight" panose="020B0502040204020203" pitchFamily="34" charset="-128"/>
              </a:defRPr>
            </a:lvl1pPr>
          </a:lstStyle>
          <a:p>
            <a:endParaRPr lang="da-DK"/>
          </a:p>
        </p:txBody>
      </p:sp>
      <p:sp>
        <p:nvSpPr>
          <p:cNvPr id="7" name="Pladsholder til slidenummer 6"/>
          <p:cNvSpPr>
            <a:spLocks noGrp="1"/>
          </p:cNvSpPr>
          <p:nvPr>
            <p:ph type="sldNum" sz="quarter" idx="12"/>
          </p:nvPr>
        </p:nvSpPr>
        <p:spPr>
          <a:xfrm>
            <a:off x="8610600" y="6356350"/>
            <a:ext cx="2743200" cy="365125"/>
          </a:xfrm>
          <a:prstGeom prst="rect">
            <a:avLst/>
          </a:prstGeom>
        </p:spPr>
        <p:txBody>
          <a:bodyPr/>
          <a:lstStyle>
            <a:lvl1pPr>
              <a:defRPr>
                <a:latin typeface="Malgun Gothic Semilight" panose="020B0502040204020203" pitchFamily="34" charset="-128"/>
                <a:ea typeface="Malgun Gothic Semilight" panose="020B0502040204020203" pitchFamily="34" charset="-128"/>
                <a:cs typeface="Malgun Gothic Semilight" panose="020B0502040204020203" pitchFamily="34" charset="-128"/>
              </a:defRPr>
            </a:lvl1pPr>
          </a:lstStyle>
          <a:p>
            <a:fld id="{02918351-B99A-4697-A2F6-86C26762E3CD}" type="slidenum">
              <a:rPr lang="da-DK" smtClean="0"/>
              <a:pPr/>
              <a:t>‹nr.›</a:t>
            </a:fld>
            <a:endParaRPr lang="da-DK"/>
          </a:p>
        </p:txBody>
      </p:sp>
    </p:spTree>
    <p:extLst>
      <p:ext uri="{BB962C8B-B14F-4D97-AF65-F5344CB8AC3E}">
        <p14:creationId xmlns:p14="http://schemas.microsoft.com/office/powerpoint/2010/main" val="14910320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Indhold med billedtekst">
    <p:spTree>
      <p:nvGrpSpPr>
        <p:cNvPr id="1" name=""/>
        <p:cNvGrpSpPr/>
        <p:nvPr/>
      </p:nvGrpSpPr>
      <p:grpSpPr>
        <a:xfrm>
          <a:off x="0" y="0"/>
          <a:ext cx="0" cy="0"/>
          <a:chOff x="0" y="0"/>
          <a:chExt cx="0" cy="0"/>
        </a:xfrm>
      </p:grpSpPr>
      <p:sp>
        <p:nvSpPr>
          <p:cNvPr id="2" name="Titel 1"/>
          <p:cNvSpPr>
            <a:spLocks noGrp="1"/>
          </p:cNvSpPr>
          <p:nvPr>
            <p:ph type="title"/>
          </p:nvPr>
        </p:nvSpPr>
        <p:spPr>
          <a:xfrm>
            <a:off x="841376" y="457200"/>
            <a:ext cx="3932237" cy="1600200"/>
          </a:xfrm>
        </p:spPr>
        <p:txBody>
          <a:bodyPr anchor="b"/>
          <a:lstStyle>
            <a:lvl1pPr>
              <a:defRPr sz="3200">
                <a:latin typeface="Malgun Gothic" panose="020B0503020000020004" pitchFamily="34" charset="-127"/>
                <a:ea typeface="Malgun Gothic" panose="020B0503020000020004" pitchFamily="34" charset="-127"/>
                <a:cs typeface="Malgun Gothic Semilight" panose="020B0502040204020203" pitchFamily="34" charset="-128"/>
              </a:defRPr>
            </a:lvl1pPr>
          </a:lstStyle>
          <a:p>
            <a:r>
              <a:rPr lang="da-DK"/>
              <a:t>Klik for at redigere i master</a:t>
            </a:r>
          </a:p>
        </p:txBody>
      </p:sp>
      <p:sp>
        <p:nvSpPr>
          <p:cNvPr id="3" name="Pladsholder til indhold 2"/>
          <p:cNvSpPr>
            <a:spLocks noGrp="1"/>
          </p:cNvSpPr>
          <p:nvPr>
            <p:ph idx="1"/>
          </p:nvPr>
        </p:nvSpPr>
        <p:spPr>
          <a:xfrm>
            <a:off x="5183188" y="987425"/>
            <a:ext cx="6172200" cy="4873625"/>
          </a:xfrm>
        </p:spPr>
        <p:txBody>
          <a:bodyPr/>
          <a:lstStyle>
            <a:lvl1pPr>
              <a:defRPr sz="3200">
                <a:latin typeface="Malgun Gothic Semilight" panose="020B0502040204020203" pitchFamily="34" charset="-128"/>
                <a:ea typeface="Malgun Gothic Semilight" panose="020B0502040204020203" pitchFamily="34" charset="-128"/>
                <a:cs typeface="Malgun Gothic Semilight" panose="020B0502040204020203" pitchFamily="34" charset="-128"/>
              </a:defRPr>
            </a:lvl1pPr>
            <a:lvl2pPr>
              <a:defRPr sz="2800">
                <a:latin typeface="Malgun Gothic Semilight" panose="020B0502040204020203" pitchFamily="34" charset="-128"/>
                <a:ea typeface="Malgun Gothic Semilight" panose="020B0502040204020203" pitchFamily="34" charset="-128"/>
                <a:cs typeface="Malgun Gothic Semilight" panose="020B0502040204020203" pitchFamily="34" charset="-128"/>
              </a:defRPr>
            </a:lvl2pPr>
            <a:lvl3pPr>
              <a:defRPr sz="2400">
                <a:latin typeface="Malgun Gothic Semilight" panose="020B0502040204020203" pitchFamily="34" charset="-128"/>
                <a:ea typeface="Malgun Gothic Semilight" panose="020B0502040204020203" pitchFamily="34" charset="-128"/>
                <a:cs typeface="Malgun Gothic Semilight" panose="020B0502040204020203" pitchFamily="34" charset="-128"/>
              </a:defRPr>
            </a:lvl3pPr>
            <a:lvl4pPr>
              <a:defRPr sz="2000">
                <a:latin typeface="Malgun Gothic Semilight" panose="020B0502040204020203" pitchFamily="34" charset="-128"/>
                <a:ea typeface="Malgun Gothic Semilight" panose="020B0502040204020203" pitchFamily="34" charset="-128"/>
                <a:cs typeface="Malgun Gothic Semilight" panose="020B0502040204020203" pitchFamily="34" charset="-128"/>
              </a:defRPr>
            </a:lvl4pPr>
            <a:lvl5pPr>
              <a:defRPr sz="2000">
                <a:latin typeface="Malgun Gothic Semilight" panose="020B0502040204020203" pitchFamily="34" charset="-128"/>
                <a:ea typeface="Malgun Gothic Semilight" panose="020B0502040204020203" pitchFamily="34" charset="-128"/>
                <a:cs typeface="Malgun Gothic Semilight" panose="020B0502040204020203" pitchFamily="34" charset="-128"/>
              </a:defRPr>
            </a:lvl5pPr>
            <a:lvl6pPr>
              <a:defRPr sz="2000"/>
            </a:lvl6pPr>
            <a:lvl7pPr>
              <a:defRPr sz="2000"/>
            </a:lvl7pPr>
            <a:lvl8pPr>
              <a:defRPr sz="2000"/>
            </a:lvl8pPr>
            <a:lvl9pPr>
              <a:defRPr sz="2000"/>
            </a:lvl9pPr>
          </a:lstStyle>
          <a:p>
            <a:pPr lvl="0"/>
            <a:r>
              <a:rPr lang="da-DK"/>
              <a:t>Rediger typografien i masterens</a:t>
            </a:r>
          </a:p>
          <a:p>
            <a:pPr lvl="1"/>
            <a:r>
              <a:rPr lang="da-DK"/>
              <a:t>Andet niveau</a:t>
            </a:r>
          </a:p>
          <a:p>
            <a:pPr lvl="2"/>
            <a:r>
              <a:rPr lang="da-DK"/>
              <a:t>Tredje niveau</a:t>
            </a:r>
          </a:p>
          <a:p>
            <a:pPr lvl="3"/>
            <a:r>
              <a:rPr lang="da-DK"/>
              <a:t>Fjerde niveau</a:t>
            </a:r>
          </a:p>
          <a:p>
            <a:pPr lvl="4"/>
            <a:r>
              <a:rPr lang="da-DK"/>
              <a:t>Femte niveau</a:t>
            </a:r>
          </a:p>
        </p:txBody>
      </p:sp>
      <p:sp>
        <p:nvSpPr>
          <p:cNvPr id="4" name="Pladsholder til tekst 3"/>
          <p:cNvSpPr>
            <a:spLocks noGrp="1"/>
          </p:cNvSpPr>
          <p:nvPr>
            <p:ph type="body" sz="half" idx="2"/>
          </p:nvPr>
        </p:nvSpPr>
        <p:spPr>
          <a:xfrm>
            <a:off x="841376" y="2057400"/>
            <a:ext cx="3932237" cy="3811588"/>
          </a:xfrm>
        </p:spPr>
        <p:txBody>
          <a:bodyPr/>
          <a:lstStyle>
            <a:lvl1pPr marL="0" indent="0">
              <a:buNone/>
              <a:defRPr sz="1600">
                <a:latin typeface="Malgun Gothic Semilight" panose="020B0502040204020203" pitchFamily="34" charset="-128"/>
                <a:ea typeface="Malgun Gothic Semilight" panose="020B0502040204020203" pitchFamily="34" charset="-128"/>
                <a:cs typeface="Malgun Gothic Semilight" panose="020B0502040204020203" pitchFamily="34" charset="-128"/>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a-DK"/>
              <a:t>Rediger typografien i masterens</a:t>
            </a:r>
          </a:p>
        </p:txBody>
      </p:sp>
      <p:sp>
        <p:nvSpPr>
          <p:cNvPr id="5" name="Pladsholder til dato 4"/>
          <p:cNvSpPr>
            <a:spLocks noGrp="1"/>
          </p:cNvSpPr>
          <p:nvPr>
            <p:ph type="dt" sz="half" idx="10"/>
          </p:nvPr>
        </p:nvSpPr>
        <p:spPr>
          <a:xfrm>
            <a:off x="839788" y="6356350"/>
            <a:ext cx="2743200" cy="365125"/>
          </a:xfrm>
          <a:prstGeom prst="rect">
            <a:avLst/>
          </a:prstGeom>
        </p:spPr>
        <p:txBody>
          <a:bodyPr/>
          <a:lstStyle>
            <a:lvl1pPr>
              <a:defRPr>
                <a:latin typeface="Malgun Gothic Semilight" panose="020B0502040204020203" pitchFamily="34" charset="-128"/>
                <a:ea typeface="Malgun Gothic Semilight" panose="020B0502040204020203" pitchFamily="34" charset="-128"/>
                <a:cs typeface="Malgun Gothic Semilight" panose="020B0502040204020203" pitchFamily="34" charset="-128"/>
              </a:defRPr>
            </a:lvl1pPr>
          </a:lstStyle>
          <a:p>
            <a:fld id="{67AC9D0E-A250-43D3-AAD0-09BB0C144D07}" type="datetimeFigureOut">
              <a:rPr lang="da-DK" smtClean="0"/>
              <a:pPr/>
              <a:t>25-10-2024</a:t>
            </a:fld>
            <a:endParaRPr lang="da-DK"/>
          </a:p>
        </p:txBody>
      </p:sp>
      <p:sp>
        <p:nvSpPr>
          <p:cNvPr id="6" name="Pladsholder til sidefod 5"/>
          <p:cNvSpPr>
            <a:spLocks noGrp="1"/>
          </p:cNvSpPr>
          <p:nvPr>
            <p:ph type="ftr" sz="quarter" idx="11"/>
          </p:nvPr>
        </p:nvSpPr>
        <p:spPr>
          <a:xfrm>
            <a:off x="4040188" y="6356350"/>
            <a:ext cx="4114800" cy="365125"/>
          </a:xfrm>
        </p:spPr>
        <p:txBody>
          <a:bodyPr/>
          <a:lstStyle>
            <a:lvl1pPr>
              <a:defRPr>
                <a:latin typeface="Malgun Gothic Semilight" panose="020B0502040204020203" pitchFamily="34" charset="-128"/>
                <a:ea typeface="Malgun Gothic Semilight" panose="020B0502040204020203" pitchFamily="34" charset="-128"/>
                <a:cs typeface="Malgun Gothic Semilight" panose="020B0502040204020203" pitchFamily="34" charset="-128"/>
              </a:defRPr>
            </a:lvl1pPr>
          </a:lstStyle>
          <a:p>
            <a:endParaRPr lang="da-DK"/>
          </a:p>
        </p:txBody>
      </p:sp>
      <p:sp>
        <p:nvSpPr>
          <p:cNvPr id="7" name="Pladsholder til slidenummer 6"/>
          <p:cNvSpPr>
            <a:spLocks noGrp="1"/>
          </p:cNvSpPr>
          <p:nvPr>
            <p:ph type="sldNum" sz="quarter" idx="12"/>
          </p:nvPr>
        </p:nvSpPr>
        <p:spPr>
          <a:xfrm>
            <a:off x="8612188" y="6356350"/>
            <a:ext cx="2743200" cy="365125"/>
          </a:xfrm>
          <a:prstGeom prst="rect">
            <a:avLst/>
          </a:prstGeom>
        </p:spPr>
        <p:txBody>
          <a:bodyPr/>
          <a:lstStyle>
            <a:lvl1pPr>
              <a:defRPr>
                <a:latin typeface="Malgun Gothic Semilight" panose="020B0502040204020203" pitchFamily="34" charset="-128"/>
                <a:ea typeface="Malgun Gothic Semilight" panose="020B0502040204020203" pitchFamily="34" charset="-128"/>
                <a:cs typeface="Malgun Gothic Semilight" panose="020B0502040204020203" pitchFamily="34" charset="-128"/>
              </a:defRPr>
            </a:lvl1pPr>
          </a:lstStyle>
          <a:p>
            <a:fld id="{02918351-B99A-4697-A2F6-86C26762E3CD}" type="slidenum">
              <a:rPr lang="da-DK" smtClean="0"/>
              <a:pPr/>
              <a:t>‹nr.›</a:t>
            </a:fld>
            <a:endParaRPr lang="da-DK"/>
          </a:p>
        </p:txBody>
      </p:sp>
    </p:spTree>
    <p:extLst>
      <p:ext uri="{BB962C8B-B14F-4D97-AF65-F5344CB8AC3E}">
        <p14:creationId xmlns:p14="http://schemas.microsoft.com/office/powerpoint/2010/main" val="123679145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Fuldbillede højre">
    <p:spTree>
      <p:nvGrpSpPr>
        <p:cNvPr id="1" name=""/>
        <p:cNvGrpSpPr/>
        <p:nvPr/>
      </p:nvGrpSpPr>
      <p:grpSpPr>
        <a:xfrm>
          <a:off x="0" y="0"/>
          <a:ext cx="0" cy="0"/>
          <a:chOff x="0" y="0"/>
          <a:chExt cx="0" cy="0"/>
        </a:xfrm>
      </p:grpSpPr>
      <p:sp>
        <p:nvSpPr>
          <p:cNvPr id="2" name="Titel 1"/>
          <p:cNvSpPr>
            <a:spLocks noGrp="1"/>
          </p:cNvSpPr>
          <p:nvPr>
            <p:ph type="title"/>
          </p:nvPr>
        </p:nvSpPr>
        <p:spPr>
          <a:xfrm>
            <a:off x="838200" y="365125"/>
            <a:ext cx="5181600" cy="1325563"/>
          </a:xfrm>
        </p:spPr>
        <p:txBody>
          <a:bodyPr/>
          <a:lstStyle>
            <a:lvl1pPr>
              <a:defRPr>
                <a:latin typeface="Malgun Gothic" panose="020B0503020000020004" pitchFamily="34" charset="-127"/>
                <a:ea typeface="Malgun Gothic" panose="020B0503020000020004" pitchFamily="34" charset="-127"/>
              </a:defRPr>
            </a:lvl1pPr>
          </a:lstStyle>
          <a:p>
            <a:r>
              <a:rPr lang="da-DK"/>
              <a:t>Klik for at redigere i master</a:t>
            </a:r>
          </a:p>
        </p:txBody>
      </p:sp>
      <p:sp>
        <p:nvSpPr>
          <p:cNvPr id="3" name="Pladsholder til indhold 2"/>
          <p:cNvSpPr>
            <a:spLocks noGrp="1"/>
          </p:cNvSpPr>
          <p:nvPr>
            <p:ph sz="half" idx="1"/>
          </p:nvPr>
        </p:nvSpPr>
        <p:spPr>
          <a:xfrm>
            <a:off x="838200" y="1825625"/>
            <a:ext cx="5181600" cy="4033046"/>
          </a:xfrm>
        </p:spPr>
        <p:txBody>
          <a:bodyPr/>
          <a:lstStyle>
            <a:lvl1pPr>
              <a:defRPr>
                <a:latin typeface="Malgun Gothic Semilight" panose="020B0502040204020203" pitchFamily="34" charset="-128"/>
                <a:ea typeface="Malgun Gothic Semilight" panose="020B0502040204020203" pitchFamily="34" charset="-128"/>
                <a:cs typeface="Malgun Gothic Semilight" panose="020B0502040204020203" pitchFamily="34" charset="-128"/>
              </a:defRPr>
            </a:lvl1pPr>
            <a:lvl2pPr>
              <a:defRPr>
                <a:latin typeface="Malgun Gothic Semilight" panose="020B0502040204020203" pitchFamily="34" charset="-128"/>
                <a:ea typeface="Malgun Gothic Semilight" panose="020B0502040204020203" pitchFamily="34" charset="-128"/>
                <a:cs typeface="Malgun Gothic Semilight" panose="020B0502040204020203" pitchFamily="34" charset="-128"/>
              </a:defRPr>
            </a:lvl2pPr>
            <a:lvl3pPr>
              <a:defRPr>
                <a:latin typeface="Malgun Gothic Semilight" panose="020B0502040204020203" pitchFamily="34" charset="-128"/>
                <a:ea typeface="Malgun Gothic Semilight" panose="020B0502040204020203" pitchFamily="34" charset="-128"/>
                <a:cs typeface="Malgun Gothic Semilight" panose="020B0502040204020203" pitchFamily="34" charset="-128"/>
              </a:defRPr>
            </a:lvl3pPr>
            <a:lvl4pPr>
              <a:defRPr>
                <a:latin typeface="Malgun Gothic Semilight" panose="020B0502040204020203" pitchFamily="34" charset="-128"/>
                <a:ea typeface="Malgun Gothic Semilight" panose="020B0502040204020203" pitchFamily="34" charset="-128"/>
                <a:cs typeface="Malgun Gothic Semilight" panose="020B0502040204020203" pitchFamily="34" charset="-128"/>
              </a:defRPr>
            </a:lvl4pPr>
            <a:lvl5pPr>
              <a:defRPr>
                <a:latin typeface="Malgun Gothic Semilight" panose="020B0502040204020203" pitchFamily="34" charset="-128"/>
                <a:ea typeface="Malgun Gothic Semilight" panose="020B0502040204020203" pitchFamily="34" charset="-128"/>
                <a:cs typeface="Malgun Gothic Semilight" panose="020B0502040204020203" pitchFamily="34" charset="-128"/>
              </a:defRPr>
            </a:lvl5pPr>
          </a:lstStyle>
          <a:p>
            <a:pPr lvl="0"/>
            <a:r>
              <a:rPr lang="da-DK"/>
              <a:t>Rediger typografien i masterens</a:t>
            </a:r>
          </a:p>
          <a:p>
            <a:pPr lvl="1"/>
            <a:r>
              <a:rPr lang="da-DK"/>
              <a:t>Andet niveau</a:t>
            </a:r>
          </a:p>
          <a:p>
            <a:pPr lvl="2"/>
            <a:r>
              <a:rPr lang="da-DK"/>
              <a:t>Tredje niveau</a:t>
            </a:r>
          </a:p>
          <a:p>
            <a:pPr lvl="3"/>
            <a:r>
              <a:rPr lang="da-DK"/>
              <a:t>Fjerde niveau</a:t>
            </a:r>
          </a:p>
          <a:p>
            <a:pPr lvl="4"/>
            <a:r>
              <a:rPr lang="da-DK"/>
              <a:t>Femte niveau</a:t>
            </a:r>
          </a:p>
        </p:txBody>
      </p:sp>
      <p:sp>
        <p:nvSpPr>
          <p:cNvPr id="5" name="Pladsholder til dato 4"/>
          <p:cNvSpPr>
            <a:spLocks noGrp="1"/>
          </p:cNvSpPr>
          <p:nvPr>
            <p:ph type="dt" sz="half" idx="10"/>
          </p:nvPr>
        </p:nvSpPr>
        <p:spPr>
          <a:xfrm>
            <a:off x="838200" y="6356350"/>
            <a:ext cx="2743200" cy="365125"/>
          </a:xfrm>
          <a:prstGeom prst="rect">
            <a:avLst/>
          </a:prstGeom>
        </p:spPr>
        <p:txBody>
          <a:bodyPr/>
          <a:lstStyle>
            <a:lvl1pPr>
              <a:defRPr>
                <a:latin typeface="Malgun Gothic Semilight" panose="020B0502040204020203" pitchFamily="34" charset="-128"/>
                <a:ea typeface="Malgun Gothic Semilight" panose="020B0502040204020203" pitchFamily="34" charset="-128"/>
                <a:cs typeface="Malgun Gothic Semilight" panose="020B0502040204020203" pitchFamily="34" charset="-128"/>
              </a:defRPr>
            </a:lvl1pPr>
          </a:lstStyle>
          <a:p>
            <a:fld id="{67AC9D0E-A250-43D3-AAD0-09BB0C144D07}" type="datetimeFigureOut">
              <a:rPr lang="da-DK" smtClean="0"/>
              <a:pPr/>
              <a:t>25-10-2024</a:t>
            </a:fld>
            <a:endParaRPr lang="da-DK"/>
          </a:p>
        </p:txBody>
      </p:sp>
      <p:sp>
        <p:nvSpPr>
          <p:cNvPr id="6" name="Pladsholder til sidefod 5"/>
          <p:cNvSpPr>
            <a:spLocks noGrp="1"/>
          </p:cNvSpPr>
          <p:nvPr>
            <p:ph type="ftr" sz="quarter" idx="11"/>
          </p:nvPr>
        </p:nvSpPr>
        <p:spPr/>
        <p:txBody>
          <a:bodyPr/>
          <a:lstStyle>
            <a:lvl1pPr>
              <a:defRPr>
                <a:latin typeface="Malgun Gothic Semilight" panose="020B0502040204020203" pitchFamily="34" charset="-128"/>
                <a:ea typeface="Malgun Gothic Semilight" panose="020B0502040204020203" pitchFamily="34" charset="-128"/>
                <a:cs typeface="Malgun Gothic Semilight" panose="020B0502040204020203" pitchFamily="34" charset="-128"/>
              </a:defRPr>
            </a:lvl1pPr>
          </a:lstStyle>
          <a:p>
            <a:endParaRPr lang="da-DK"/>
          </a:p>
        </p:txBody>
      </p:sp>
      <p:sp>
        <p:nvSpPr>
          <p:cNvPr id="7" name="Pladsholder til slidenummer 6"/>
          <p:cNvSpPr>
            <a:spLocks noGrp="1"/>
          </p:cNvSpPr>
          <p:nvPr>
            <p:ph type="sldNum" sz="quarter" idx="12"/>
          </p:nvPr>
        </p:nvSpPr>
        <p:spPr>
          <a:xfrm>
            <a:off x="8610600" y="6356350"/>
            <a:ext cx="2743200" cy="365125"/>
          </a:xfrm>
          <a:prstGeom prst="rect">
            <a:avLst/>
          </a:prstGeom>
        </p:spPr>
        <p:txBody>
          <a:bodyPr/>
          <a:lstStyle>
            <a:lvl1pPr>
              <a:defRPr>
                <a:latin typeface="Malgun Gothic Semilight" panose="020B0502040204020203" pitchFamily="34" charset="-128"/>
                <a:ea typeface="Malgun Gothic Semilight" panose="020B0502040204020203" pitchFamily="34" charset="-128"/>
                <a:cs typeface="Malgun Gothic Semilight" panose="020B0502040204020203" pitchFamily="34" charset="-128"/>
              </a:defRPr>
            </a:lvl1pPr>
          </a:lstStyle>
          <a:p>
            <a:fld id="{02918351-B99A-4697-A2F6-86C26762E3CD}" type="slidenum">
              <a:rPr lang="da-DK" smtClean="0"/>
              <a:pPr/>
              <a:t>‹nr.›</a:t>
            </a:fld>
            <a:endParaRPr lang="da-DK"/>
          </a:p>
        </p:txBody>
      </p:sp>
      <p:sp>
        <p:nvSpPr>
          <p:cNvPr id="9" name="Pladsholder til billede 8"/>
          <p:cNvSpPr>
            <a:spLocks noGrp="1"/>
          </p:cNvSpPr>
          <p:nvPr>
            <p:ph type="pic" sz="quarter" idx="13"/>
          </p:nvPr>
        </p:nvSpPr>
        <p:spPr>
          <a:xfrm>
            <a:off x="6477000" y="0"/>
            <a:ext cx="5715000" cy="6032665"/>
          </a:xfrm>
        </p:spPr>
        <p:txBody>
          <a:bodyPr/>
          <a:lstStyle/>
          <a:p>
            <a:endParaRPr lang="da-DK"/>
          </a:p>
        </p:txBody>
      </p:sp>
    </p:spTree>
    <p:extLst>
      <p:ext uri="{BB962C8B-B14F-4D97-AF65-F5344CB8AC3E}">
        <p14:creationId xmlns:p14="http://schemas.microsoft.com/office/powerpoint/2010/main" val="128415385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Fuldbillede venstre">
    <p:spTree>
      <p:nvGrpSpPr>
        <p:cNvPr id="1" name=""/>
        <p:cNvGrpSpPr/>
        <p:nvPr/>
      </p:nvGrpSpPr>
      <p:grpSpPr>
        <a:xfrm>
          <a:off x="0" y="0"/>
          <a:ext cx="0" cy="0"/>
          <a:chOff x="0" y="0"/>
          <a:chExt cx="0" cy="0"/>
        </a:xfrm>
      </p:grpSpPr>
      <p:sp>
        <p:nvSpPr>
          <p:cNvPr id="14" name="Pladsholder til indhold 2"/>
          <p:cNvSpPr>
            <a:spLocks noGrp="1"/>
          </p:cNvSpPr>
          <p:nvPr>
            <p:ph sz="half" idx="1"/>
          </p:nvPr>
        </p:nvSpPr>
        <p:spPr>
          <a:xfrm>
            <a:off x="6205834" y="1825625"/>
            <a:ext cx="5181600" cy="4033046"/>
          </a:xfrm>
        </p:spPr>
        <p:txBody>
          <a:bodyPr/>
          <a:lstStyle>
            <a:lvl1pPr>
              <a:defRPr>
                <a:latin typeface="Malgun Gothic Semilight" panose="020B0502040204020203" pitchFamily="34" charset="-128"/>
                <a:ea typeface="Malgun Gothic Semilight" panose="020B0502040204020203" pitchFamily="34" charset="-128"/>
                <a:cs typeface="Malgun Gothic Semilight" panose="020B0502040204020203" pitchFamily="34" charset="-128"/>
              </a:defRPr>
            </a:lvl1pPr>
            <a:lvl2pPr>
              <a:defRPr>
                <a:latin typeface="Malgun Gothic Semilight" panose="020B0502040204020203" pitchFamily="34" charset="-128"/>
                <a:ea typeface="Malgun Gothic Semilight" panose="020B0502040204020203" pitchFamily="34" charset="-128"/>
                <a:cs typeface="Malgun Gothic Semilight" panose="020B0502040204020203" pitchFamily="34" charset="-128"/>
              </a:defRPr>
            </a:lvl2pPr>
            <a:lvl3pPr>
              <a:defRPr>
                <a:latin typeface="Malgun Gothic Semilight" panose="020B0502040204020203" pitchFamily="34" charset="-128"/>
                <a:ea typeface="Malgun Gothic Semilight" panose="020B0502040204020203" pitchFamily="34" charset="-128"/>
                <a:cs typeface="Malgun Gothic Semilight" panose="020B0502040204020203" pitchFamily="34" charset="-128"/>
              </a:defRPr>
            </a:lvl3pPr>
            <a:lvl4pPr>
              <a:defRPr>
                <a:latin typeface="Malgun Gothic Semilight" panose="020B0502040204020203" pitchFamily="34" charset="-128"/>
                <a:ea typeface="Malgun Gothic Semilight" panose="020B0502040204020203" pitchFamily="34" charset="-128"/>
                <a:cs typeface="Malgun Gothic Semilight" panose="020B0502040204020203" pitchFamily="34" charset="-128"/>
              </a:defRPr>
            </a:lvl4pPr>
            <a:lvl5pPr>
              <a:defRPr>
                <a:latin typeface="Malgun Gothic Semilight" panose="020B0502040204020203" pitchFamily="34" charset="-128"/>
                <a:ea typeface="Malgun Gothic Semilight" panose="020B0502040204020203" pitchFamily="34" charset="-128"/>
                <a:cs typeface="Malgun Gothic Semilight" panose="020B0502040204020203" pitchFamily="34" charset="-128"/>
              </a:defRPr>
            </a:lvl5pPr>
          </a:lstStyle>
          <a:p>
            <a:pPr lvl="0"/>
            <a:r>
              <a:rPr lang="da-DK"/>
              <a:t>Rediger typografien i masterens</a:t>
            </a:r>
          </a:p>
          <a:p>
            <a:pPr lvl="1"/>
            <a:r>
              <a:rPr lang="da-DK"/>
              <a:t>Andet niveau</a:t>
            </a:r>
          </a:p>
          <a:p>
            <a:pPr lvl="2"/>
            <a:r>
              <a:rPr lang="da-DK"/>
              <a:t>Tredje niveau</a:t>
            </a:r>
          </a:p>
          <a:p>
            <a:pPr lvl="3"/>
            <a:r>
              <a:rPr lang="da-DK"/>
              <a:t>Fjerde niveau</a:t>
            </a:r>
          </a:p>
          <a:p>
            <a:pPr lvl="4"/>
            <a:r>
              <a:rPr lang="da-DK"/>
              <a:t>Femte niveau</a:t>
            </a:r>
          </a:p>
        </p:txBody>
      </p:sp>
      <p:sp>
        <p:nvSpPr>
          <p:cNvPr id="5" name="Pladsholder til dato 4"/>
          <p:cNvSpPr>
            <a:spLocks noGrp="1"/>
          </p:cNvSpPr>
          <p:nvPr>
            <p:ph type="dt" sz="half" idx="10"/>
          </p:nvPr>
        </p:nvSpPr>
        <p:spPr>
          <a:xfrm>
            <a:off x="838200" y="6356350"/>
            <a:ext cx="2743200" cy="365125"/>
          </a:xfrm>
          <a:prstGeom prst="rect">
            <a:avLst/>
          </a:prstGeom>
        </p:spPr>
        <p:txBody>
          <a:bodyPr/>
          <a:lstStyle>
            <a:lvl1pPr>
              <a:defRPr>
                <a:latin typeface="Malgun Gothic Semilight" panose="020B0502040204020203" pitchFamily="34" charset="-128"/>
                <a:ea typeface="Malgun Gothic Semilight" panose="020B0502040204020203" pitchFamily="34" charset="-128"/>
                <a:cs typeface="Malgun Gothic Semilight" panose="020B0502040204020203" pitchFamily="34" charset="-128"/>
              </a:defRPr>
            </a:lvl1pPr>
          </a:lstStyle>
          <a:p>
            <a:fld id="{67AC9D0E-A250-43D3-AAD0-09BB0C144D07}" type="datetimeFigureOut">
              <a:rPr lang="da-DK" smtClean="0"/>
              <a:pPr/>
              <a:t>25-10-2024</a:t>
            </a:fld>
            <a:endParaRPr lang="da-DK"/>
          </a:p>
        </p:txBody>
      </p:sp>
      <p:sp>
        <p:nvSpPr>
          <p:cNvPr id="6" name="Pladsholder til sidefod 5"/>
          <p:cNvSpPr>
            <a:spLocks noGrp="1"/>
          </p:cNvSpPr>
          <p:nvPr>
            <p:ph type="ftr" sz="quarter" idx="11"/>
          </p:nvPr>
        </p:nvSpPr>
        <p:spPr/>
        <p:txBody>
          <a:bodyPr/>
          <a:lstStyle>
            <a:lvl1pPr>
              <a:defRPr>
                <a:latin typeface="Malgun Gothic Semilight" panose="020B0502040204020203" pitchFamily="34" charset="-128"/>
                <a:ea typeface="Malgun Gothic Semilight" panose="020B0502040204020203" pitchFamily="34" charset="-128"/>
                <a:cs typeface="Malgun Gothic Semilight" panose="020B0502040204020203" pitchFamily="34" charset="-128"/>
              </a:defRPr>
            </a:lvl1pPr>
          </a:lstStyle>
          <a:p>
            <a:endParaRPr lang="da-DK"/>
          </a:p>
        </p:txBody>
      </p:sp>
      <p:sp>
        <p:nvSpPr>
          <p:cNvPr id="7" name="Pladsholder til slidenummer 6"/>
          <p:cNvSpPr>
            <a:spLocks noGrp="1"/>
          </p:cNvSpPr>
          <p:nvPr>
            <p:ph type="sldNum" sz="quarter" idx="12"/>
          </p:nvPr>
        </p:nvSpPr>
        <p:spPr>
          <a:xfrm>
            <a:off x="8610600" y="6356350"/>
            <a:ext cx="2743200" cy="365125"/>
          </a:xfrm>
          <a:prstGeom prst="rect">
            <a:avLst/>
          </a:prstGeom>
        </p:spPr>
        <p:txBody>
          <a:bodyPr/>
          <a:lstStyle>
            <a:lvl1pPr>
              <a:defRPr>
                <a:latin typeface="Malgun Gothic Semilight" panose="020B0502040204020203" pitchFamily="34" charset="-128"/>
                <a:ea typeface="Malgun Gothic Semilight" panose="020B0502040204020203" pitchFamily="34" charset="-128"/>
                <a:cs typeface="Malgun Gothic Semilight" panose="020B0502040204020203" pitchFamily="34" charset="-128"/>
              </a:defRPr>
            </a:lvl1pPr>
          </a:lstStyle>
          <a:p>
            <a:fld id="{02918351-B99A-4697-A2F6-86C26762E3CD}" type="slidenum">
              <a:rPr lang="da-DK" smtClean="0"/>
              <a:pPr/>
              <a:t>‹nr.›</a:t>
            </a:fld>
            <a:endParaRPr lang="da-DK"/>
          </a:p>
        </p:txBody>
      </p:sp>
      <p:sp>
        <p:nvSpPr>
          <p:cNvPr id="10" name="Titel 1"/>
          <p:cNvSpPr txBox="1">
            <a:spLocks/>
          </p:cNvSpPr>
          <p:nvPr userDrawn="1"/>
        </p:nvSpPr>
        <p:spPr>
          <a:xfrm>
            <a:off x="6213763" y="365125"/>
            <a:ext cx="5181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algun Gothic" panose="020B0503020000020004" pitchFamily="34" charset="-127"/>
                <a:ea typeface="Malgun Gothic" panose="020B0503020000020004" pitchFamily="34" charset="-127"/>
                <a:cs typeface="+mj-cs"/>
              </a:defRPr>
            </a:lvl1pPr>
          </a:lstStyle>
          <a:p>
            <a:r>
              <a:rPr lang="da-DK"/>
              <a:t>Klik for at redigere i master</a:t>
            </a:r>
          </a:p>
        </p:txBody>
      </p:sp>
      <p:sp>
        <p:nvSpPr>
          <p:cNvPr id="12" name="Pladsholder til billede 8"/>
          <p:cNvSpPr>
            <a:spLocks noGrp="1"/>
          </p:cNvSpPr>
          <p:nvPr>
            <p:ph type="pic" sz="quarter" idx="15"/>
          </p:nvPr>
        </p:nvSpPr>
        <p:spPr>
          <a:xfrm>
            <a:off x="0" y="4392"/>
            <a:ext cx="5715000" cy="6028273"/>
          </a:xfrm>
        </p:spPr>
        <p:txBody>
          <a:bodyPr/>
          <a:lstStyle/>
          <a:p>
            <a:endParaRPr lang="da-DK"/>
          </a:p>
        </p:txBody>
      </p:sp>
    </p:spTree>
    <p:extLst>
      <p:ext uri="{BB962C8B-B14F-4D97-AF65-F5344CB8AC3E}">
        <p14:creationId xmlns:p14="http://schemas.microsoft.com/office/powerpoint/2010/main" val="10049669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Indhold med billedtekst">
    <p:spTree>
      <p:nvGrpSpPr>
        <p:cNvPr id="1" name=""/>
        <p:cNvGrpSpPr/>
        <p:nvPr/>
      </p:nvGrpSpPr>
      <p:grpSpPr>
        <a:xfrm>
          <a:off x="0" y="0"/>
          <a:ext cx="0" cy="0"/>
          <a:chOff x="0" y="0"/>
          <a:chExt cx="0" cy="0"/>
        </a:xfrm>
      </p:grpSpPr>
      <p:sp>
        <p:nvSpPr>
          <p:cNvPr id="5" name="Pladsholder til dato 4"/>
          <p:cNvSpPr>
            <a:spLocks noGrp="1"/>
          </p:cNvSpPr>
          <p:nvPr>
            <p:ph type="dt" sz="half" idx="10"/>
          </p:nvPr>
        </p:nvSpPr>
        <p:spPr>
          <a:xfrm>
            <a:off x="839788" y="6356350"/>
            <a:ext cx="2743200" cy="365125"/>
          </a:xfrm>
          <a:prstGeom prst="rect">
            <a:avLst/>
          </a:prstGeom>
        </p:spPr>
        <p:txBody>
          <a:bodyPr/>
          <a:lstStyle>
            <a:lvl1pPr>
              <a:defRPr>
                <a:latin typeface="Malgun Gothic Semilight" panose="020B0502040204020203" pitchFamily="34" charset="-128"/>
                <a:ea typeface="Malgun Gothic Semilight" panose="020B0502040204020203" pitchFamily="34" charset="-128"/>
                <a:cs typeface="Malgun Gothic Semilight" panose="020B0502040204020203" pitchFamily="34" charset="-128"/>
              </a:defRPr>
            </a:lvl1pPr>
          </a:lstStyle>
          <a:p>
            <a:fld id="{67AC9D0E-A250-43D3-AAD0-09BB0C144D07}" type="datetimeFigureOut">
              <a:rPr lang="da-DK" smtClean="0"/>
              <a:pPr/>
              <a:t>25-10-2024</a:t>
            </a:fld>
            <a:endParaRPr lang="da-DK"/>
          </a:p>
        </p:txBody>
      </p:sp>
      <p:sp>
        <p:nvSpPr>
          <p:cNvPr id="6" name="Pladsholder til sidefod 5"/>
          <p:cNvSpPr>
            <a:spLocks noGrp="1"/>
          </p:cNvSpPr>
          <p:nvPr>
            <p:ph type="ftr" sz="quarter" idx="11"/>
          </p:nvPr>
        </p:nvSpPr>
        <p:spPr>
          <a:xfrm>
            <a:off x="4040188" y="6356350"/>
            <a:ext cx="4114800" cy="365125"/>
          </a:xfrm>
        </p:spPr>
        <p:txBody>
          <a:bodyPr/>
          <a:lstStyle>
            <a:lvl1pPr>
              <a:defRPr>
                <a:latin typeface="Malgun Gothic Semilight" panose="020B0502040204020203" pitchFamily="34" charset="-128"/>
                <a:ea typeface="Malgun Gothic Semilight" panose="020B0502040204020203" pitchFamily="34" charset="-128"/>
                <a:cs typeface="Malgun Gothic Semilight" panose="020B0502040204020203" pitchFamily="34" charset="-128"/>
              </a:defRPr>
            </a:lvl1pPr>
          </a:lstStyle>
          <a:p>
            <a:endParaRPr lang="da-DK"/>
          </a:p>
        </p:txBody>
      </p:sp>
      <p:sp>
        <p:nvSpPr>
          <p:cNvPr id="7" name="Pladsholder til slidenummer 6"/>
          <p:cNvSpPr>
            <a:spLocks noGrp="1"/>
          </p:cNvSpPr>
          <p:nvPr>
            <p:ph type="sldNum" sz="quarter" idx="12"/>
          </p:nvPr>
        </p:nvSpPr>
        <p:spPr>
          <a:xfrm>
            <a:off x="8612188" y="6356350"/>
            <a:ext cx="2743200" cy="365125"/>
          </a:xfrm>
          <a:prstGeom prst="rect">
            <a:avLst/>
          </a:prstGeom>
        </p:spPr>
        <p:txBody>
          <a:bodyPr/>
          <a:lstStyle>
            <a:lvl1pPr>
              <a:defRPr>
                <a:latin typeface="Malgun Gothic Semilight" panose="020B0502040204020203" pitchFamily="34" charset="-128"/>
                <a:ea typeface="Malgun Gothic Semilight" panose="020B0502040204020203" pitchFamily="34" charset="-128"/>
                <a:cs typeface="Malgun Gothic Semilight" panose="020B0502040204020203" pitchFamily="34" charset="-128"/>
              </a:defRPr>
            </a:lvl1pPr>
          </a:lstStyle>
          <a:p>
            <a:fld id="{02918351-B99A-4697-A2F6-86C26762E3CD}" type="slidenum">
              <a:rPr lang="da-DK" smtClean="0"/>
              <a:pPr/>
              <a:t>‹nr.›</a:t>
            </a:fld>
            <a:endParaRPr lang="da-DK"/>
          </a:p>
        </p:txBody>
      </p:sp>
      <p:sp>
        <p:nvSpPr>
          <p:cNvPr id="9" name="Titel 1"/>
          <p:cNvSpPr txBox="1">
            <a:spLocks/>
          </p:cNvSpPr>
          <p:nvPr userDrawn="1"/>
        </p:nvSpPr>
        <p:spPr>
          <a:xfrm>
            <a:off x="7423151" y="457200"/>
            <a:ext cx="3932237" cy="1600200"/>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3200" kern="1200">
                <a:solidFill>
                  <a:schemeClr val="tx1"/>
                </a:solidFill>
                <a:latin typeface="Malgun Gothic" panose="020B0503020000020004" pitchFamily="34" charset="-127"/>
                <a:ea typeface="Malgun Gothic" panose="020B0503020000020004" pitchFamily="34" charset="-127"/>
                <a:cs typeface="Malgun Gothic Semilight" panose="020B0502040204020203" pitchFamily="34" charset="-128"/>
              </a:defRPr>
            </a:lvl1pPr>
          </a:lstStyle>
          <a:p>
            <a:r>
              <a:rPr lang="da-DK" sz="4400"/>
              <a:t>Klik for at redigere i master</a:t>
            </a:r>
          </a:p>
        </p:txBody>
      </p:sp>
      <p:sp>
        <p:nvSpPr>
          <p:cNvPr id="10" name="Pladsholder til tekst 3"/>
          <p:cNvSpPr>
            <a:spLocks noGrp="1"/>
          </p:cNvSpPr>
          <p:nvPr>
            <p:ph type="body" sz="half" idx="13"/>
          </p:nvPr>
        </p:nvSpPr>
        <p:spPr>
          <a:xfrm>
            <a:off x="7423151" y="2057400"/>
            <a:ext cx="3932237" cy="3811588"/>
          </a:xfrm>
        </p:spPr>
        <p:txBody>
          <a:bodyPr/>
          <a:lstStyle>
            <a:lvl1pPr marL="0" indent="0">
              <a:buNone/>
              <a:defRPr sz="1600">
                <a:latin typeface="Malgun Gothic Semilight" panose="020B0502040204020203" pitchFamily="34" charset="-128"/>
                <a:ea typeface="Malgun Gothic Semilight" panose="020B0502040204020203" pitchFamily="34" charset="-128"/>
                <a:cs typeface="Malgun Gothic Semilight" panose="020B0502040204020203" pitchFamily="34" charset="-128"/>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a-DK"/>
              <a:t>Rediger typografien i masterens</a:t>
            </a:r>
          </a:p>
        </p:txBody>
      </p:sp>
      <p:sp>
        <p:nvSpPr>
          <p:cNvPr id="11" name="Pladsholder til indhold 2"/>
          <p:cNvSpPr>
            <a:spLocks noGrp="1"/>
          </p:cNvSpPr>
          <p:nvPr>
            <p:ph idx="14"/>
          </p:nvPr>
        </p:nvSpPr>
        <p:spPr>
          <a:xfrm>
            <a:off x="839788" y="995363"/>
            <a:ext cx="6172200" cy="4873625"/>
          </a:xfrm>
        </p:spPr>
        <p:txBody>
          <a:bodyPr/>
          <a:lstStyle>
            <a:lvl1pPr>
              <a:defRPr sz="3200">
                <a:latin typeface="Malgun Gothic Semilight" panose="020B0502040204020203" pitchFamily="34" charset="-128"/>
                <a:ea typeface="Malgun Gothic Semilight" panose="020B0502040204020203" pitchFamily="34" charset="-128"/>
                <a:cs typeface="Malgun Gothic Semilight" panose="020B0502040204020203" pitchFamily="34" charset="-128"/>
              </a:defRPr>
            </a:lvl1pPr>
            <a:lvl2pPr>
              <a:defRPr sz="2800">
                <a:latin typeface="Malgun Gothic Semilight" panose="020B0502040204020203" pitchFamily="34" charset="-128"/>
                <a:ea typeface="Malgun Gothic Semilight" panose="020B0502040204020203" pitchFamily="34" charset="-128"/>
                <a:cs typeface="Malgun Gothic Semilight" panose="020B0502040204020203" pitchFamily="34" charset="-128"/>
              </a:defRPr>
            </a:lvl2pPr>
            <a:lvl3pPr>
              <a:defRPr sz="2400">
                <a:latin typeface="Malgun Gothic Semilight" panose="020B0502040204020203" pitchFamily="34" charset="-128"/>
                <a:ea typeface="Malgun Gothic Semilight" panose="020B0502040204020203" pitchFamily="34" charset="-128"/>
                <a:cs typeface="Malgun Gothic Semilight" panose="020B0502040204020203" pitchFamily="34" charset="-128"/>
              </a:defRPr>
            </a:lvl3pPr>
            <a:lvl4pPr>
              <a:defRPr sz="2000">
                <a:latin typeface="Malgun Gothic Semilight" panose="020B0502040204020203" pitchFamily="34" charset="-128"/>
                <a:ea typeface="Malgun Gothic Semilight" panose="020B0502040204020203" pitchFamily="34" charset="-128"/>
                <a:cs typeface="Malgun Gothic Semilight" panose="020B0502040204020203" pitchFamily="34" charset="-128"/>
              </a:defRPr>
            </a:lvl4pPr>
            <a:lvl5pPr>
              <a:defRPr sz="2000">
                <a:latin typeface="Malgun Gothic Semilight" panose="020B0502040204020203" pitchFamily="34" charset="-128"/>
                <a:ea typeface="Malgun Gothic Semilight" panose="020B0502040204020203" pitchFamily="34" charset="-128"/>
                <a:cs typeface="Malgun Gothic Semilight" panose="020B0502040204020203" pitchFamily="34" charset="-128"/>
              </a:defRPr>
            </a:lvl5pPr>
            <a:lvl6pPr>
              <a:defRPr sz="2000"/>
            </a:lvl6pPr>
            <a:lvl7pPr>
              <a:defRPr sz="2000"/>
            </a:lvl7pPr>
            <a:lvl8pPr>
              <a:defRPr sz="2000"/>
            </a:lvl8pPr>
            <a:lvl9pPr>
              <a:defRPr sz="2000"/>
            </a:lvl9pPr>
          </a:lstStyle>
          <a:p>
            <a:pPr lvl="0"/>
            <a:r>
              <a:rPr lang="da-DK"/>
              <a:t>Rediger typografien i masterens</a:t>
            </a:r>
          </a:p>
          <a:p>
            <a:pPr lvl="1"/>
            <a:r>
              <a:rPr lang="da-DK"/>
              <a:t>Andet niveau</a:t>
            </a:r>
          </a:p>
          <a:p>
            <a:pPr lvl="2"/>
            <a:r>
              <a:rPr lang="da-DK"/>
              <a:t>Tredje niveau</a:t>
            </a:r>
          </a:p>
          <a:p>
            <a:pPr lvl="3"/>
            <a:r>
              <a:rPr lang="da-DK"/>
              <a:t>Fjerde niveau</a:t>
            </a:r>
          </a:p>
          <a:p>
            <a:pPr lvl="4"/>
            <a:r>
              <a:rPr lang="da-DK"/>
              <a:t>Femte niveau</a:t>
            </a:r>
          </a:p>
        </p:txBody>
      </p:sp>
    </p:spTree>
    <p:extLst>
      <p:ext uri="{BB962C8B-B14F-4D97-AF65-F5344CB8AC3E}">
        <p14:creationId xmlns:p14="http://schemas.microsoft.com/office/powerpoint/2010/main" val="12014874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Forside 1">
    <p:spTree>
      <p:nvGrpSpPr>
        <p:cNvPr id="1" name=""/>
        <p:cNvGrpSpPr/>
        <p:nvPr/>
      </p:nvGrpSpPr>
      <p:grpSpPr>
        <a:xfrm>
          <a:off x="0" y="0"/>
          <a:ext cx="0" cy="0"/>
          <a:chOff x="0" y="0"/>
          <a:chExt cx="0" cy="0"/>
        </a:xfrm>
      </p:grpSpPr>
      <p:sp>
        <p:nvSpPr>
          <p:cNvPr id="8" name="Rektangel 7"/>
          <p:cNvSpPr/>
          <p:nvPr userDrawn="1"/>
        </p:nvSpPr>
        <p:spPr>
          <a:xfrm>
            <a:off x="0" y="-1148372"/>
            <a:ext cx="12192000" cy="8006371"/>
          </a:xfrm>
          <a:prstGeom prst="rect">
            <a:avLst/>
          </a:prstGeom>
          <a:gradFill flip="none" rotWithShape="1">
            <a:gsLst>
              <a:gs pos="0">
                <a:schemeClr val="bg2"/>
              </a:gs>
              <a:gs pos="39000">
                <a:schemeClr val="tx1">
                  <a:alpha val="83000"/>
                </a:schemeClr>
              </a:gs>
              <a:gs pos="100000">
                <a:schemeClr val="tx1"/>
              </a:gs>
            </a:gsLst>
            <a:lin ang="3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3" name="Undertitel 2"/>
          <p:cNvSpPr>
            <a:spLocks noGrp="1"/>
          </p:cNvSpPr>
          <p:nvPr>
            <p:ph type="subTitle" idx="1"/>
          </p:nvPr>
        </p:nvSpPr>
        <p:spPr>
          <a:xfrm>
            <a:off x="838200" y="2785408"/>
            <a:ext cx="9144000" cy="1655762"/>
          </a:xfrm>
        </p:spPr>
        <p:txBody>
          <a:bodyPr/>
          <a:lstStyle>
            <a:lvl1pPr marL="0" indent="0" algn="l">
              <a:buNone/>
              <a:defRPr sz="2400">
                <a:solidFill>
                  <a:schemeClr val="bg1"/>
                </a:solidFill>
                <a:latin typeface="Malgun Gothic Semilight" panose="020B0502040204020203" pitchFamily="34" charset="-128"/>
                <a:ea typeface="Malgun Gothic Semilight" panose="020B0502040204020203" pitchFamily="34" charset="-128"/>
                <a:cs typeface="Malgun Gothic Semilight" panose="020B0502040204020203" pitchFamily="34" charset="-128"/>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a:t>Klik for at redigere undertiteltypografien i masteren</a:t>
            </a:r>
          </a:p>
        </p:txBody>
      </p:sp>
      <p:sp>
        <p:nvSpPr>
          <p:cNvPr id="12" name="Titel 11"/>
          <p:cNvSpPr>
            <a:spLocks noGrp="1"/>
          </p:cNvSpPr>
          <p:nvPr>
            <p:ph type="title"/>
          </p:nvPr>
        </p:nvSpPr>
        <p:spPr>
          <a:xfrm>
            <a:off x="838200" y="1334418"/>
            <a:ext cx="10515600" cy="1325563"/>
          </a:xfrm>
        </p:spPr>
        <p:txBody>
          <a:bodyPr>
            <a:noAutofit/>
          </a:bodyPr>
          <a:lstStyle>
            <a:lvl1pPr>
              <a:defRPr sz="5400" b="1">
                <a:solidFill>
                  <a:schemeClr val="bg1"/>
                </a:solidFill>
                <a:latin typeface="Malgun Gothic" panose="020B0503020000020004" pitchFamily="34" charset="-127"/>
                <a:ea typeface="Malgun Gothic" panose="020B0503020000020004" pitchFamily="34" charset="-127"/>
              </a:defRPr>
            </a:lvl1pPr>
          </a:lstStyle>
          <a:p>
            <a:r>
              <a:rPr lang="da-DK"/>
              <a:t>Klik for at redigere i master</a:t>
            </a:r>
          </a:p>
        </p:txBody>
      </p:sp>
      <p:sp>
        <p:nvSpPr>
          <p:cNvPr id="2" name="Pladsholder til dato 1"/>
          <p:cNvSpPr>
            <a:spLocks noGrp="1"/>
          </p:cNvSpPr>
          <p:nvPr>
            <p:ph type="dt" sz="half" idx="10"/>
          </p:nvPr>
        </p:nvSpPr>
        <p:spPr/>
        <p:txBody>
          <a:bodyPr/>
          <a:lstStyle>
            <a:lvl1pPr>
              <a:defRPr>
                <a:solidFill>
                  <a:schemeClr val="bg1"/>
                </a:solidFill>
              </a:defRPr>
            </a:lvl1pPr>
          </a:lstStyle>
          <a:p>
            <a:fld id="{5E6C0508-D40D-4AC2-B6CD-6ECB66058267}" type="datetimeFigureOut">
              <a:rPr lang="da-DK" smtClean="0"/>
              <a:pPr/>
              <a:t>25-10-2024</a:t>
            </a:fld>
            <a:endParaRPr lang="da-DK"/>
          </a:p>
        </p:txBody>
      </p:sp>
      <p:sp>
        <p:nvSpPr>
          <p:cNvPr id="4" name="Pladsholder til sidefod 3"/>
          <p:cNvSpPr>
            <a:spLocks noGrp="1"/>
          </p:cNvSpPr>
          <p:nvPr>
            <p:ph type="ftr" sz="quarter" idx="11"/>
          </p:nvPr>
        </p:nvSpPr>
        <p:spPr/>
        <p:txBody>
          <a:bodyPr/>
          <a:lstStyle>
            <a:lvl1pPr>
              <a:defRPr>
                <a:solidFill>
                  <a:schemeClr val="bg1"/>
                </a:solidFill>
              </a:defRPr>
            </a:lvl1pPr>
          </a:lstStyle>
          <a:p>
            <a:r>
              <a:rPr lang="da-DK"/>
              <a:t>www.videnscenterportalen.dk/vfv </a:t>
            </a:r>
          </a:p>
          <a:p>
            <a:r>
              <a:rPr lang="da-DK"/>
              <a:t>www.videnscenterportalen.dk/vtoe</a:t>
            </a:r>
          </a:p>
        </p:txBody>
      </p:sp>
      <p:sp>
        <p:nvSpPr>
          <p:cNvPr id="5" name="Pladsholder til slidenummer 4"/>
          <p:cNvSpPr>
            <a:spLocks noGrp="1"/>
          </p:cNvSpPr>
          <p:nvPr>
            <p:ph type="sldNum" sz="quarter" idx="12"/>
          </p:nvPr>
        </p:nvSpPr>
        <p:spPr/>
        <p:txBody>
          <a:bodyPr/>
          <a:lstStyle>
            <a:lvl1pPr>
              <a:defRPr>
                <a:solidFill>
                  <a:schemeClr val="bg1"/>
                </a:solidFill>
              </a:defRPr>
            </a:lvl1pPr>
          </a:lstStyle>
          <a:p>
            <a:fld id="{F84D05B6-E348-4D30-ACF4-CFBFED177842}" type="slidenum">
              <a:rPr lang="da-DK" smtClean="0"/>
              <a:pPr/>
              <a:t>‹nr.›</a:t>
            </a:fld>
            <a:endParaRPr lang="da-DK"/>
          </a:p>
        </p:txBody>
      </p:sp>
      <p:cxnSp>
        <p:nvCxnSpPr>
          <p:cNvPr id="20" name="Lige forbindelse 19"/>
          <p:cNvCxnSpPr/>
          <p:nvPr userDrawn="1"/>
        </p:nvCxnSpPr>
        <p:spPr>
          <a:xfrm>
            <a:off x="1127760" y="5701083"/>
            <a:ext cx="10078720"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1" name="Lige forbindelse 20"/>
          <p:cNvCxnSpPr/>
          <p:nvPr userDrawn="1"/>
        </p:nvCxnSpPr>
        <p:spPr>
          <a:xfrm>
            <a:off x="1275080" y="856610"/>
            <a:ext cx="10078720" cy="0"/>
          </a:xfrm>
          <a:prstGeom prst="line">
            <a:avLst/>
          </a:prstGeom>
          <a:ln w="19050"/>
        </p:spPr>
        <p:style>
          <a:lnRef idx="1">
            <a:schemeClr val="accent1"/>
          </a:lnRef>
          <a:fillRef idx="0">
            <a:schemeClr val="accent1"/>
          </a:fillRef>
          <a:effectRef idx="0">
            <a:schemeClr val="accent1"/>
          </a:effectRef>
          <a:fontRef idx="minor">
            <a:schemeClr val="tx1"/>
          </a:fontRef>
        </p:style>
      </p:cxnSp>
      <p:pic>
        <p:nvPicPr>
          <p:cNvPr id="23" name="Billede 2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167120" y="4574220"/>
            <a:ext cx="5741396" cy="1032771"/>
          </a:xfrm>
          <a:prstGeom prst="rect">
            <a:avLst/>
          </a:prstGeom>
        </p:spPr>
      </p:pic>
    </p:spTree>
    <p:extLst>
      <p:ext uri="{BB962C8B-B14F-4D97-AF65-F5344CB8AC3E}">
        <p14:creationId xmlns:p14="http://schemas.microsoft.com/office/powerpoint/2010/main" val="31994656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Forside 2">
    <p:spTree>
      <p:nvGrpSpPr>
        <p:cNvPr id="1" name=""/>
        <p:cNvGrpSpPr/>
        <p:nvPr/>
      </p:nvGrpSpPr>
      <p:grpSpPr>
        <a:xfrm>
          <a:off x="0" y="0"/>
          <a:ext cx="0" cy="0"/>
          <a:chOff x="0" y="0"/>
          <a:chExt cx="0" cy="0"/>
        </a:xfrm>
      </p:grpSpPr>
      <p:sp>
        <p:nvSpPr>
          <p:cNvPr id="7" name="Pladsholder til billede 6"/>
          <p:cNvSpPr>
            <a:spLocks noGrp="1"/>
          </p:cNvSpPr>
          <p:nvPr>
            <p:ph type="pic" sz="quarter" idx="13"/>
          </p:nvPr>
        </p:nvSpPr>
        <p:spPr>
          <a:xfrm>
            <a:off x="0" y="-1"/>
            <a:ext cx="12192000" cy="3489961"/>
          </a:xfrm>
        </p:spPr>
        <p:txBody>
          <a:bodyPr/>
          <a:lstStyle/>
          <a:p>
            <a:endParaRPr lang="da-DK"/>
          </a:p>
        </p:txBody>
      </p:sp>
      <p:sp>
        <p:nvSpPr>
          <p:cNvPr id="3" name="Pladsholder til sidefod 2"/>
          <p:cNvSpPr>
            <a:spLocks noGrp="1"/>
          </p:cNvSpPr>
          <p:nvPr>
            <p:ph type="ftr" sz="quarter" idx="10"/>
          </p:nvPr>
        </p:nvSpPr>
        <p:spPr/>
        <p:txBody>
          <a:bodyPr/>
          <a:lstStyle/>
          <a:p>
            <a:r>
              <a:rPr lang="da-DK"/>
              <a:t>www.videnscenterportalen.dk/vfv </a:t>
            </a:r>
          </a:p>
          <a:p>
            <a:r>
              <a:rPr lang="da-DK"/>
              <a:t>www.videnscenterportalen.dk/vtoe</a:t>
            </a:r>
          </a:p>
        </p:txBody>
      </p:sp>
      <p:sp>
        <p:nvSpPr>
          <p:cNvPr id="4" name="Pladsholder til slidenummer 3"/>
          <p:cNvSpPr>
            <a:spLocks noGrp="1"/>
          </p:cNvSpPr>
          <p:nvPr>
            <p:ph type="sldNum" sz="quarter" idx="11"/>
          </p:nvPr>
        </p:nvSpPr>
        <p:spPr/>
        <p:txBody>
          <a:bodyPr/>
          <a:lstStyle/>
          <a:p>
            <a:fld id="{F84D05B6-E348-4D30-ACF4-CFBFED177842}" type="slidenum">
              <a:rPr lang="da-DK" smtClean="0"/>
              <a:pPr/>
              <a:t>‹nr.›</a:t>
            </a:fld>
            <a:endParaRPr lang="da-DK"/>
          </a:p>
        </p:txBody>
      </p:sp>
      <p:sp>
        <p:nvSpPr>
          <p:cNvPr id="5" name="Pladsholder til dato 4"/>
          <p:cNvSpPr>
            <a:spLocks noGrp="1"/>
          </p:cNvSpPr>
          <p:nvPr>
            <p:ph type="dt" sz="half" idx="12"/>
          </p:nvPr>
        </p:nvSpPr>
        <p:spPr/>
        <p:txBody>
          <a:bodyPr/>
          <a:lstStyle/>
          <a:p>
            <a:fld id="{5E6C0508-D40D-4AC2-B6CD-6ECB66058267}" type="datetimeFigureOut">
              <a:rPr lang="da-DK" smtClean="0"/>
              <a:pPr/>
              <a:t>25-10-2024</a:t>
            </a:fld>
            <a:endParaRPr lang="da-DK"/>
          </a:p>
        </p:txBody>
      </p:sp>
      <p:sp>
        <p:nvSpPr>
          <p:cNvPr id="10" name="Rektangel 9"/>
          <p:cNvSpPr/>
          <p:nvPr userDrawn="1"/>
        </p:nvSpPr>
        <p:spPr>
          <a:xfrm>
            <a:off x="0" y="3373120"/>
            <a:ext cx="12192000" cy="3484880"/>
          </a:xfrm>
          <a:prstGeom prst="rect">
            <a:avLst/>
          </a:prstGeom>
          <a:solidFill>
            <a:srgbClr val="004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9" name="Pladsholder til tekst 2"/>
          <p:cNvSpPr>
            <a:spLocks noGrp="1"/>
          </p:cNvSpPr>
          <p:nvPr>
            <p:ph type="body" idx="1"/>
          </p:nvPr>
        </p:nvSpPr>
        <p:spPr>
          <a:xfrm>
            <a:off x="831850" y="5034914"/>
            <a:ext cx="10515600" cy="1054735"/>
          </a:xfrm>
        </p:spPr>
        <p:txBody>
          <a:bodyPr/>
          <a:lstStyle>
            <a:lvl1pPr marL="0" indent="0">
              <a:buNone/>
              <a:defRPr sz="2400">
                <a:solidFill>
                  <a:schemeClr val="bg1"/>
                </a:solidFill>
                <a:latin typeface="Malgun Gothic Semilight" panose="020B0502040204020203" pitchFamily="34" charset="-128"/>
                <a:ea typeface="Malgun Gothic Semilight" panose="020B0502040204020203" pitchFamily="34" charset="-128"/>
                <a:cs typeface="Malgun Gothic Semilight" panose="020B0502040204020203" pitchFamily="34" charset="-128"/>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a:t>Rediger typografien i masterens</a:t>
            </a:r>
          </a:p>
        </p:txBody>
      </p:sp>
      <p:sp>
        <p:nvSpPr>
          <p:cNvPr id="8" name="Titel 1"/>
          <p:cNvSpPr>
            <a:spLocks noGrp="1"/>
          </p:cNvSpPr>
          <p:nvPr>
            <p:ph type="title"/>
          </p:nvPr>
        </p:nvSpPr>
        <p:spPr>
          <a:xfrm>
            <a:off x="831850" y="3779520"/>
            <a:ext cx="10515600" cy="1165617"/>
          </a:xfrm>
        </p:spPr>
        <p:txBody>
          <a:bodyPr anchor="b">
            <a:normAutofit/>
          </a:bodyPr>
          <a:lstStyle>
            <a:lvl1pPr>
              <a:defRPr sz="5400" b="1">
                <a:solidFill>
                  <a:schemeClr val="bg1"/>
                </a:solidFill>
                <a:latin typeface="Malgun Gothic" panose="020B0503020000020004" pitchFamily="34" charset="-127"/>
                <a:ea typeface="Malgun Gothic" panose="020B0503020000020004" pitchFamily="34" charset="-127"/>
              </a:defRPr>
            </a:lvl1pPr>
          </a:lstStyle>
          <a:p>
            <a:r>
              <a:rPr lang="da-DK"/>
              <a:t>Klik for at redigere i master</a:t>
            </a:r>
          </a:p>
        </p:txBody>
      </p:sp>
      <p:pic>
        <p:nvPicPr>
          <p:cNvPr id="13" name="Billede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259774" y="5504835"/>
            <a:ext cx="5741396" cy="1032771"/>
          </a:xfrm>
          <a:prstGeom prst="rect">
            <a:avLst/>
          </a:prstGeom>
        </p:spPr>
      </p:pic>
    </p:spTree>
    <p:extLst>
      <p:ext uri="{BB962C8B-B14F-4D97-AF65-F5344CB8AC3E}">
        <p14:creationId xmlns:p14="http://schemas.microsoft.com/office/powerpoint/2010/main" val="29668733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Forside 2">
    <p:spTree>
      <p:nvGrpSpPr>
        <p:cNvPr id="1" name=""/>
        <p:cNvGrpSpPr/>
        <p:nvPr/>
      </p:nvGrpSpPr>
      <p:grpSpPr>
        <a:xfrm>
          <a:off x="0" y="0"/>
          <a:ext cx="0" cy="0"/>
          <a:chOff x="0" y="0"/>
          <a:chExt cx="0" cy="0"/>
        </a:xfrm>
      </p:grpSpPr>
      <p:sp>
        <p:nvSpPr>
          <p:cNvPr id="3" name="Pladsholder til sidefod 2"/>
          <p:cNvSpPr>
            <a:spLocks noGrp="1"/>
          </p:cNvSpPr>
          <p:nvPr>
            <p:ph type="ftr" sz="quarter" idx="10"/>
          </p:nvPr>
        </p:nvSpPr>
        <p:spPr/>
        <p:txBody>
          <a:bodyPr/>
          <a:lstStyle/>
          <a:p>
            <a:r>
              <a:rPr lang="da-DK"/>
              <a:t>www.videnscenterportalen.dk/vfv </a:t>
            </a:r>
          </a:p>
          <a:p>
            <a:r>
              <a:rPr lang="da-DK"/>
              <a:t>www.videnscenterportalen.dk/vtoe</a:t>
            </a:r>
          </a:p>
        </p:txBody>
      </p:sp>
      <p:sp>
        <p:nvSpPr>
          <p:cNvPr id="4" name="Pladsholder til slidenummer 3"/>
          <p:cNvSpPr>
            <a:spLocks noGrp="1"/>
          </p:cNvSpPr>
          <p:nvPr>
            <p:ph type="sldNum" sz="quarter" idx="11"/>
          </p:nvPr>
        </p:nvSpPr>
        <p:spPr/>
        <p:txBody>
          <a:bodyPr/>
          <a:lstStyle/>
          <a:p>
            <a:fld id="{F84D05B6-E348-4D30-ACF4-CFBFED177842}" type="slidenum">
              <a:rPr lang="da-DK" smtClean="0"/>
              <a:pPr/>
              <a:t>‹nr.›</a:t>
            </a:fld>
            <a:endParaRPr lang="da-DK"/>
          </a:p>
        </p:txBody>
      </p:sp>
      <p:sp>
        <p:nvSpPr>
          <p:cNvPr id="5" name="Pladsholder til dato 4"/>
          <p:cNvSpPr>
            <a:spLocks noGrp="1"/>
          </p:cNvSpPr>
          <p:nvPr>
            <p:ph type="dt" sz="half" idx="12"/>
          </p:nvPr>
        </p:nvSpPr>
        <p:spPr/>
        <p:txBody>
          <a:bodyPr/>
          <a:lstStyle/>
          <a:p>
            <a:fld id="{5E6C0508-D40D-4AC2-B6CD-6ECB66058267}" type="datetimeFigureOut">
              <a:rPr lang="da-DK" smtClean="0"/>
              <a:pPr/>
              <a:t>25-10-2024</a:t>
            </a:fld>
            <a:endParaRPr lang="da-DK"/>
          </a:p>
        </p:txBody>
      </p:sp>
      <p:sp>
        <p:nvSpPr>
          <p:cNvPr id="10" name="Rektangel 9"/>
          <p:cNvSpPr/>
          <p:nvPr userDrawn="1"/>
        </p:nvSpPr>
        <p:spPr>
          <a:xfrm>
            <a:off x="0" y="-4491"/>
            <a:ext cx="12192000" cy="1419405"/>
          </a:xfrm>
          <a:prstGeom prst="rect">
            <a:avLst/>
          </a:prstGeom>
          <a:solidFill>
            <a:srgbClr val="004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9" name="Pladsholder til tekst 2"/>
          <p:cNvSpPr>
            <a:spLocks noGrp="1"/>
          </p:cNvSpPr>
          <p:nvPr>
            <p:ph type="body" idx="1"/>
          </p:nvPr>
        </p:nvSpPr>
        <p:spPr>
          <a:xfrm>
            <a:off x="838200" y="2070333"/>
            <a:ext cx="10515600" cy="2925179"/>
          </a:xfrm>
        </p:spPr>
        <p:txBody>
          <a:bodyPr/>
          <a:lstStyle>
            <a:lvl1pPr marL="0" indent="0">
              <a:buNone/>
              <a:defRPr sz="2400">
                <a:solidFill>
                  <a:schemeClr val="tx1"/>
                </a:solidFill>
                <a:latin typeface="Malgun Gothic Semilight" panose="020B0502040204020203" pitchFamily="34" charset="-128"/>
                <a:ea typeface="Malgun Gothic Semilight" panose="020B0502040204020203" pitchFamily="34" charset="-128"/>
                <a:cs typeface="Malgun Gothic Semilight" panose="020B0502040204020203" pitchFamily="34" charset="-128"/>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a:t>Rediger typografien i masterens</a:t>
            </a:r>
          </a:p>
        </p:txBody>
      </p:sp>
      <p:sp>
        <p:nvSpPr>
          <p:cNvPr id="8" name="Titel 1"/>
          <p:cNvSpPr>
            <a:spLocks noGrp="1"/>
          </p:cNvSpPr>
          <p:nvPr>
            <p:ph type="title"/>
          </p:nvPr>
        </p:nvSpPr>
        <p:spPr>
          <a:xfrm>
            <a:off x="838200" y="122402"/>
            <a:ext cx="10515600" cy="1165617"/>
          </a:xfrm>
        </p:spPr>
        <p:txBody>
          <a:bodyPr anchor="b">
            <a:normAutofit/>
          </a:bodyPr>
          <a:lstStyle>
            <a:lvl1pPr>
              <a:defRPr sz="5400" b="1">
                <a:solidFill>
                  <a:schemeClr val="bg1"/>
                </a:solidFill>
                <a:latin typeface="Malgun Gothic" panose="020B0503020000020004" pitchFamily="34" charset="-127"/>
                <a:ea typeface="Malgun Gothic" panose="020B0503020000020004" pitchFamily="34" charset="-127"/>
              </a:defRPr>
            </a:lvl1pPr>
          </a:lstStyle>
          <a:p>
            <a:r>
              <a:rPr lang="da-DK"/>
              <a:t>Klik for at redigere i master</a:t>
            </a:r>
          </a:p>
        </p:txBody>
      </p:sp>
    </p:spTree>
    <p:extLst>
      <p:ext uri="{BB962C8B-B14F-4D97-AF65-F5344CB8AC3E}">
        <p14:creationId xmlns:p14="http://schemas.microsoft.com/office/powerpoint/2010/main" val="16033663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Om os">
    <p:spTree>
      <p:nvGrpSpPr>
        <p:cNvPr id="1" name=""/>
        <p:cNvGrpSpPr/>
        <p:nvPr/>
      </p:nvGrpSpPr>
      <p:grpSpPr>
        <a:xfrm>
          <a:off x="0" y="0"/>
          <a:ext cx="0" cy="0"/>
          <a:chOff x="0" y="0"/>
          <a:chExt cx="0" cy="0"/>
        </a:xfrm>
      </p:grpSpPr>
      <p:sp>
        <p:nvSpPr>
          <p:cNvPr id="6" name="Rektangel 5">
            <a:extLst>
              <a:ext uri="{FF2B5EF4-FFF2-40B4-BE49-F238E27FC236}">
                <a16:creationId xmlns:a16="http://schemas.microsoft.com/office/drawing/2014/main" id="{6C593254-CE4F-4114-A997-06CBC039F22F}"/>
              </a:ext>
              <a:ext uri="{C183D7F6-B498-43B3-948B-1728B52AA6E4}">
                <adec:decorative xmlns:adec="http://schemas.microsoft.com/office/drawing/2017/decorative" val="1"/>
              </a:ext>
            </a:extLst>
          </p:cNvPr>
          <p:cNvSpPr/>
          <p:nvPr userDrawn="1"/>
        </p:nvSpPr>
        <p:spPr>
          <a:xfrm>
            <a:off x="0" y="0"/>
            <a:ext cx="3051110" cy="6858000"/>
          </a:xfrm>
          <a:prstGeom prst="rect">
            <a:avLst/>
          </a:prstGeom>
          <a:solidFill>
            <a:srgbClr val="004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da-DK" noProof="0"/>
          </a:p>
        </p:txBody>
      </p:sp>
      <p:sp>
        <p:nvSpPr>
          <p:cNvPr id="2" name="Titel 1">
            <a:extLst>
              <a:ext uri="{FF2B5EF4-FFF2-40B4-BE49-F238E27FC236}">
                <a16:creationId xmlns:a16="http://schemas.microsoft.com/office/drawing/2014/main" id="{A1F8C642-49FB-4E16-A3A0-B2ACBEABFFD6}"/>
              </a:ext>
            </a:extLst>
          </p:cNvPr>
          <p:cNvSpPr>
            <a:spLocks noGrp="1"/>
          </p:cNvSpPr>
          <p:nvPr>
            <p:ph type="title" hasCustomPrompt="1"/>
          </p:nvPr>
        </p:nvSpPr>
        <p:spPr>
          <a:xfrm>
            <a:off x="3581400" y="365125"/>
            <a:ext cx="7287768" cy="1325563"/>
          </a:xfrm>
        </p:spPr>
        <p:txBody>
          <a:bodyPr rtlCol="0"/>
          <a:lstStyle>
            <a:lvl1pPr algn="l">
              <a:defRPr>
                <a:solidFill>
                  <a:srgbClr val="004558"/>
                </a:solidFill>
              </a:defRPr>
            </a:lvl1pPr>
          </a:lstStyle>
          <a:p>
            <a:pPr rtl="0"/>
            <a:r>
              <a:rPr lang="da-DK" noProof="0"/>
              <a:t>Klik for at redigere titeltypografier i master</a:t>
            </a:r>
          </a:p>
        </p:txBody>
      </p:sp>
      <p:sp>
        <p:nvSpPr>
          <p:cNvPr id="7" name="Pladsholder til billede 6">
            <a:extLst>
              <a:ext uri="{FF2B5EF4-FFF2-40B4-BE49-F238E27FC236}">
                <a16:creationId xmlns:a16="http://schemas.microsoft.com/office/drawing/2014/main" id="{5E7DBF41-B4A1-4B29-B32C-DDF5058C1239}"/>
              </a:ext>
            </a:extLst>
          </p:cNvPr>
          <p:cNvSpPr>
            <a:spLocks noGrp="1"/>
          </p:cNvSpPr>
          <p:nvPr>
            <p:ph type="pic" sz="quarter" idx="13"/>
          </p:nvPr>
        </p:nvSpPr>
        <p:spPr>
          <a:xfrm>
            <a:off x="1524000" y="1941230"/>
            <a:ext cx="9144000" cy="2286000"/>
          </a:xfrm>
          <a:noFill/>
        </p:spPr>
        <p:txBody>
          <a:bodyPr rtlCol="0"/>
          <a:lstStyle/>
          <a:p>
            <a:pPr rtl="0"/>
            <a:endParaRPr lang="da-DK" noProof="0"/>
          </a:p>
        </p:txBody>
      </p:sp>
      <p:sp>
        <p:nvSpPr>
          <p:cNvPr id="9" name="Pladsholder til tekst 8">
            <a:extLst>
              <a:ext uri="{FF2B5EF4-FFF2-40B4-BE49-F238E27FC236}">
                <a16:creationId xmlns:a16="http://schemas.microsoft.com/office/drawing/2014/main" id="{E442D9A9-D2E2-42FD-945D-1EF6DC43511C}"/>
              </a:ext>
            </a:extLst>
          </p:cNvPr>
          <p:cNvSpPr>
            <a:spLocks noGrp="1"/>
          </p:cNvSpPr>
          <p:nvPr>
            <p:ph type="body" sz="quarter" idx="14" hasCustomPrompt="1"/>
          </p:nvPr>
        </p:nvSpPr>
        <p:spPr>
          <a:xfrm>
            <a:off x="3584448" y="4407408"/>
            <a:ext cx="7287768" cy="1371600"/>
          </a:xfrm>
        </p:spPr>
        <p:txBody>
          <a:bodyPr rtlCol="0">
            <a:noAutofit/>
          </a:bodyPr>
          <a:lstStyle>
            <a:lvl1pPr marL="0" indent="0" algn="l">
              <a:lnSpc>
                <a:spcPct val="150000"/>
              </a:lnSpc>
              <a:spcBef>
                <a:spcPts val="0"/>
              </a:spcBef>
              <a:buNone/>
              <a:defRPr sz="1600">
                <a:solidFill>
                  <a:schemeClr val="tx1"/>
                </a:solidFill>
              </a:defRPr>
            </a:lvl1pPr>
            <a:lvl2pPr marL="457200" indent="0" algn="ctr">
              <a:lnSpc>
                <a:spcPts val="2200"/>
              </a:lnSpc>
              <a:spcBef>
                <a:spcPts val="0"/>
              </a:spcBef>
              <a:buNone/>
              <a:defRPr sz="1600">
                <a:solidFill>
                  <a:schemeClr val="tx1">
                    <a:lumMod val="65000"/>
                    <a:lumOff val="35000"/>
                  </a:schemeClr>
                </a:solidFill>
              </a:defRPr>
            </a:lvl2pPr>
            <a:lvl3pPr marL="914400" indent="0" algn="ctr">
              <a:lnSpc>
                <a:spcPts val="2200"/>
              </a:lnSpc>
              <a:spcBef>
                <a:spcPts val="0"/>
              </a:spcBef>
              <a:buNone/>
              <a:defRPr sz="1600">
                <a:solidFill>
                  <a:schemeClr val="tx1">
                    <a:lumMod val="65000"/>
                    <a:lumOff val="35000"/>
                  </a:schemeClr>
                </a:solidFill>
              </a:defRPr>
            </a:lvl3pPr>
            <a:lvl4pPr marL="1371600" indent="0" algn="ctr">
              <a:lnSpc>
                <a:spcPts val="2200"/>
              </a:lnSpc>
              <a:spcBef>
                <a:spcPts val="0"/>
              </a:spcBef>
              <a:buNone/>
              <a:defRPr sz="1600">
                <a:solidFill>
                  <a:schemeClr val="tx1">
                    <a:lumMod val="65000"/>
                    <a:lumOff val="35000"/>
                  </a:schemeClr>
                </a:solidFill>
              </a:defRPr>
            </a:lvl4pPr>
            <a:lvl5pPr marL="1828800" indent="0" algn="ctr">
              <a:lnSpc>
                <a:spcPts val="2200"/>
              </a:lnSpc>
              <a:spcBef>
                <a:spcPts val="0"/>
              </a:spcBef>
              <a:buNone/>
              <a:defRPr sz="1600">
                <a:solidFill>
                  <a:schemeClr val="tx1">
                    <a:lumMod val="65000"/>
                    <a:lumOff val="35000"/>
                  </a:schemeClr>
                </a:solidFill>
              </a:defRPr>
            </a:lvl5pPr>
          </a:lstStyle>
          <a:p>
            <a:pPr lvl="0" rtl="0"/>
            <a:r>
              <a:rPr lang="da-DK" noProof="0"/>
              <a:t>Klik for at redigere i master</a:t>
            </a:r>
          </a:p>
        </p:txBody>
      </p:sp>
      <p:sp>
        <p:nvSpPr>
          <p:cNvPr id="5" name="Pladsholder til slidenummer 4">
            <a:extLst>
              <a:ext uri="{FF2B5EF4-FFF2-40B4-BE49-F238E27FC236}">
                <a16:creationId xmlns:a16="http://schemas.microsoft.com/office/drawing/2014/main" id="{05DC939B-94C9-4FF9-B0C8-1149DEFA6CF8}"/>
              </a:ext>
            </a:extLst>
          </p:cNvPr>
          <p:cNvSpPr>
            <a:spLocks noGrp="1"/>
          </p:cNvSpPr>
          <p:nvPr>
            <p:ph type="sldNum" sz="quarter" idx="12"/>
          </p:nvPr>
        </p:nvSpPr>
        <p:spPr/>
        <p:txBody>
          <a:bodyPr rtlCol="0"/>
          <a:lstStyle/>
          <a:p>
            <a:pPr rtl="0"/>
            <a:fld id="{B5CEABB6-07DC-46E8-9B57-56EC44A396E5}" type="slidenum">
              <a:rPr lang="da-DK" noProof="0" smtClean="0"/>
              <a:t>‹nr.›</a:t>
            </a:fld>
            <a:endParaRPr lang="da-DK" noProof="0"/>
          </a:p>
        </p:txBody>
      </p:sp>
    </p:spTree>
    <p:extLst>
      <p:ext uri="{BB962C8B-B14F-4D97-AF65-F5344CB8AC3E}">
        <p14:creationId xmlns:p14="http://schemas.microsoft.com/office/powerpoint/2010/main" val="13400169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roduktoversigt">
    <p:spTree>
      <p:nvGrpSpPr>
        <p:cNvPr id="1" name=""/>
        <p:cNvGrpSpPr/>
        <p:nvPr/>
      </p:nvGrpSpPr>
      <p:grpSpPr>
        <a:xfrm>
          <a:off x="0" y="0"/>
          <a:ext cx="0" cy="0"/>
          <a:chOff x="0" y="0"/>
          <a:chExt cx="0" cy="0"/>
        </a:xfrm>
      </p:grpSpPr>
      <p:sp>
        <p:nvSpPr>
          <p:cNvPr id="4" name="Rektangel 3">
            <a:extLst>
              <a:ext uri="{FF2B5EF4-FFF2-40B4-BE49-F238E27FC236}">
                <a16:creationId xmlns:a16="http://schemas.microsoft.com/office/drawing/2014/main" id="{EB1C922A-9F54-409C-8C2C-90A55B890F48}"/>
              </a:ext>
              <a:ext uri="{C183D7F6-B498-43B3-948B-1728B52AA6E4}">
                <adec:decorative xmlns:adec="http://schemas.microsoft.com/office/drawing/2017/decorative" val="1"/>
              </a:ext>
            </a:extLst>
          </p:cNvPr>
          <p:cNvSpPr/>
          <p:nvPr userDrawn="1"/>
        </p:nvSpPr>
        <p:spPr>
          <a:xfrm>
            <a:off x="6200707" y="0"/>
            <a:ext cx="5991294" cy="6858000"/>
          </a:xfrm>
          <a:prstGeom prst="rect">
            <a:avLst/>
          </a:prstGeom>
          <a:solidFill>
            <a:srgbClr val="004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da-DK" noProof="0">
              <a:solidFill>
                <a:schemeClr val="tx1"/>
              </a:solidFill>
            </a:endParaRPr>
          </a:p>
        </p:txBody>
      </p:sp>
      <p:sp>
        <p:nvSpPr>
          <p:cNvPr id="2" name="Titel 1">
            <a:extLst>
              <a:ext uri="{FF2B5EF4-FFF2-40B4-BE49-F238E27FC236}">
                <a16:creationId xmlns:a16="http://schemas.microsoft.com/office/drawing/2014/main" id="{FE9E034D-C1DD-48C0-BB6B-FDC6F8EBA558}"/>
              </a:ext>
            </a:extLst>
          </p:cNvPr>
          <p:cNvSpPr>
            <a:spLocks noGrp="1"/>
          </p:cNvSpPr>
          <p:nvPr>
            <p:ph type="title" hasCustomPrompt="1"/>
          </p:nvPr>
        </p:nvSpPr>
        <p:spPr>
          <a:xfrm>
            <a:off x="709922" y="365125"/>
            <a:ext cx="5386078" cy="1325563"/>
          </a:xfrm>
        </p:spPr>
        <p:txBody>
          <a:bodyPr rtlCol="0"/>
          <a:lstStyle>
            <a:lvl1pPr>
              <a:defRPr>
                <a:solidFill>
                  <a:schemeClr val="tx1"/>
                </a:solidFill>
              </a:defRPr>
            </a:lvl1pPr>
          </a:lstStyle>
          <a:p>
            <a:pPr rtl="0"/>
            <a:r>
              <a:rPr lang="da-DK" noProof="0"/>
              <a:t>Klik for at redigere titeltypografier i master</a:t>
            </a:r>
          </a:p>
        </p:txBody>
      </p:sp>
      <p:sp>
        <p:nvSpPr>
          <p:cNvPr id="11" name="Pladsholder til billede 10">
            <a:extLst>
              <a:ext uri="{FF2B5EF4-FFF2-40B4-BE49-F238E27FC236}">
                <a16:creationId xmlns:a16="http://schemas.microsoft.com/office/drawing/2014/main" id="{AA39532F-F90D-47C0-89E1-06A3DED59311}"/>
              </a:ext>
            </a:extLst>
          </p:cNvPr>
          <p:cNvSpPr>
            <a:spLocks noGrp="1"/>
          </p:cNvSpPr>
          <p:nvPr>
            <p:ph type="pic" sz="quarter" idx="13"/>
          </p:nvPr>
        </p:nvSpPr>
        <p:spPr>
          <a:xfrm>
            <a:off x="7423904" y="1690688"/>
            <a:ext cx="3401568" cy="3712464"/>
          </a:xfrm>
          <a:noFill/>
        </p:spPr>
        <p:txBody>
          <a:bodyPr rtlCol="0"/>
          <a:lstStyle>
            <a:lvl1pPr>
              <a:defRPr>
                <a:solidFill>
                  <a:schemeClr val="tx1"/>
                </a:solidFill>
              </a:defRPr>
            </a:lvl1pPr>
          </a:lstStyle>
          <a:p>
            <a:pPr rtl="0"/>
            <a:endParaRPr lang="da-DK" noProof="0"/>
          </a:p>
        </p:txBody>
      </p:sp>
      <p:sp>
        <p:nvSpPr>
          <p:cNvPr id="18" name="Pladsholder til sidefod 7">
            <a:extLst>
              <a:ext uri="{FF2B5EF4-FFF2-40B4-BE49-F238E27FC236}">
                <a16:creationId xmlns:a16="http://schemas.microsoft.com/office/drawing/2014/main" id="{37667359-6B2F-4D7C-932B-CE6A0E91C8A0}"/>
              </a:ext>
            </a:extLst>
          </p:cNvPr>
          <p:cNvSpPr>
            <a:spLocks noGrp="1"/>
          </p:cNvSpPr>
          <p:nvPr>
            <p:ph type="ftr" sz="quarter" idx="11"/>
          </p:nvPr>
        </p:nvSpPr>
        <p:spPr>
          <a:xfrm>
            <a:off x="6858000" y="6356350"/>
            <a:ext cx="3448050" cy="365125"/>
          </a:xfrm>
        </p:spPr>
        <p:txBody>
          <a:bodyPr rtlCol="0"/>
          <a:lstStyle>
            <a:lvl1pPr algn="l">
              <a:defRPr>
                <a:solidFill>
                  <a:schemeClr val="tx1"/>
                </a:solidFill>
              </a:defRPr>
            </a:lvl1pPr>
          </a:lstStyle>
          <a:p>
            <a:r>
              <a:rPr lang="da-DK"/>
              <a:t>Titel på salgspræsentation</a:t>
            </a:r>
          </a:p>
        </p:txBody>
      </p:sp>
      <p:sp>
        <p:nvSpPr>
          <p:cNvPr id="23" name="Pladsholder til slidenummer 8">
            <a:extLst>
              <a:ext uri="{FF2B5EF4-FFF2-40B4-BE49-F238E27FC236}">
                <a16:creationId xmlns:a16="http://schemas.microsoft.com/office/drawing/2014/main" id="{C69C9BA9-6130-4098-A0A6-E1A00A3B6BFF}"/>
              </a:ext>
            </a:extLst>
          </p:cNvPr>
          <p:cNvSpPr>
            <a:spLocks noGrp="1"/>
          </p:cNvSpPr>
          <p:nvPr>
            <p:ph type="sldNum" sz="quarter" idx="12"/>
          </p:nvPr>
        </p:nvSpPr>
        <p:spPr>
          <a:xfrm>
            <a:off x="10423398" y="6356350"/>
            <a:ext cx="914400" cy="365125"/>
          </a:xfrm>
        </p:spPr>
        <p:txBody>
          <a:bodyPr rtlCol="0"/>
          <a:lstStyle>
            <a:lvl1pPr>
              <a:defRPr>
                <a:solidFill>
                  <a:schemeClr val="tx1"/>
                </a:solidFill>
              </a:defRPr>
            </a:lvl1pPr>
          </a:lstStyle>
          <a:p>
            <a:fld id="{B5CEABB6-07DC-46E8-9B57-56EC44A396E5}" type="slidenum">
              <a:rPr lang="da-DK" smtClean="0"/>
              <a:pPr/>
              <a:t>‹nr.›</a:t>
            </a:fld>
            <a:endParaRPr lang="da-DK"/>
          </a:p>
        </p:txBody>
      </p:sp>
      <p:sp>
        <p:nvSpPr>
          <p:cNvPr id="8" name="Pladsholder til tekst 7"/>
          <p:cNvSpPr>
            <a:spLocks noGrp="1"/>
          </p:cNvSpPr>
          <p:nvPr>
            <p:ph type="body" sz="quarter" idx="14"/>
          </p:nvPr>
        </p:nvSpPr>
        <p:spPr>
          <a:xfrm>
            <a:off x="709613" y="2378075"/>
            <a:ext cx="5040947" cy="4052888"/>
          </a:xfrm>
        </p:spPr>
        <p:txBody>
          <a:bodyPr/>
          <a:lstStyle/>
          <a:p>
            <a:pPr lvl="0"/>
            <a:r>
              <a:rPr lang="da-DK"/>
              <a:t>Rediger typografien i masterens</a:t>
            </a:r>
          </a:p>
          <a:p>
            <a:pPr lvl="1"/>
            <a:r>
              <a:rPr lang="da-DK"/>
              <a:t>Andet niveau</a:t>
            </a:r>
          </a:p>
          <a:p>
            <a:pPr lvl="2"/>
            <a:r>
              <a:rPr lang="da-DK"/>
              <a:t>Tredje niveau</a:t>
            </a:r>
          </a:p>
          <a:p>
            <a:pPr lvl="3"/>
            <a:r>
              <a:rPr lang="da-DK"/>
              <a:t>Fjerde niveau</a:t>
            </a:r>
          </a:p>
          <a:p>
            <a:pPr lvl="4"/>
            <a:r>
              <a:rPr lang="da-DK"/>
              <a:t>Femte niveau</a:t>
            </a:r>
          </a:p>
        </p:txBody>
      </p:sp>
    </p:spTree>
    <p:extLst>
      <p:ext uri="{BB962C8B-B14F-4D97-AF65-F5344CB8AC3E}">
        <p14:creationId xmlns:p14="http://schemas.microsoft.com/office/powerpoint/2010/main" val="39033354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6_Problem &amp; oversigt">
    <p:spTree>
      <p:nvGrpSpPr>
        <p:cNvPr id="1" name=""/>
        <p:cNvGrpSpPr/>
        <p:nvPr/>
      </p:nvGrpSpPr>
      <p:grpSpPr>
        <a:xfrm>
          <a:off x="0" y="0"/>
          <a:ext cx="0" cy="0"/>
          <a:chOff x="0" y="0"/>
          <a:chExt cx="0" cy="0"/>
        </a:xfrm>
      </p:grpSpPr>
      <p:sp>
        <p:nvSpPr>
          <p:cNvPr id="6" name="Rektangel 5">
            <a:extLst>
              <a:ext uri="{FF2B5EF4-FFF2-40B4-BE49-F238E27FC236}">
                <a16:creationId xmlns:a16="http://schemas.microsoft.com/office/drawing/2014/main" id="{E6B487E6-6563-4EEC-A349-2257BBAFD4DD}"/>
              </a:ext>
              <a:ext uri="{C183D7F6-B498-43B3-948B-1728B52AA6E4}">
                <adec:decorative xmlns:adec="http://schemas.microsoft.com/office/drawing/2017/decorative" val="1"/>
              </a:ext>
            </a:extLst>
          </p:cNvPr>
          <p:cNvSpPr/>
          <p:nvPr userDrawn="1"/>
        </p:nvSpPr>
        <p:spPr>
          <a:xfrm>
            <a:off x="1" y="0"/>
            <a:ext cx="3051110" cy="6858000"/>
          </a:xfrm>
          <a:prstGeom prst="rect">
            <a:avLst/>
          </a:prstGeom>
          <a:solidFill>
            <a:srgbClr val="004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da-DK" noProof="0">
              <a:solidFill>
                <a:schemeClr val="tx1"/>
              </a:solidFill>
            </a:endParaRPr>
          </a:p>
        </p:txBody>
      </p:sp>
      <p:sp>
        <p:nvSpPr>
          <p:cNvPr id="2" name="Titel 1">
            <a:extLst>
              <a:ext uri="{FF2B5EF4-FFF2-40B4-BE49-F238E27FC236}">
                <a16:creationId xmlns:a16="http://schemas.microsoft.com/office/drawing/2014/main" id="{A1F8C642-49FB-4E16-A3A0-B2ACBEABFFD6}"/>
              </a:ext>
            </a:extLst>
          </p:cNvPr>
          <p:cNvSpPr>
            <a:spLocks noGrp="1"/>
          </p:cNvSpPr>
          <p:nvPr>
            <p:ph type="title" hasCustomPrompt="1"/>
          </p:nvPr>
        </p:nvSpPr>
        <p:spPr>
          <a:xfrm>
            <a:off x="6348334" y="1062164"/>
            <a:ext cx="5005466" cy="1325563"/>
          </a:xfrm>
        </p:spPr>
        <p:txBody>
          <a:bodyPr rtlCol="0"/>
          <a:lstStyle>
            <a:lvl1pPr>
              <a:defRPr>
                <a:solidFill>
                  <a:schemeClr val="tx1"/>
                </a:solidFill>
              </a:defRPr>
            </a:lvl1pPr>
          </a:lstStyle>
          <a:p>
            <a:pPr rtl="0"/>
            <a:r>
              <a:rPr lang="da-DK" noProof="0"/>
              <a:t>Klik for at redigere titeltypografier i master</a:t>
            </a:r>
          </a:p>
        </p:txBody>
      </p:sp>
      <p:sp>
        <p:nvSpPr>
          <p:cNvPr id="7" name="Pladsholder til billede 6">
            <a:extLst>
              <a:ext uri="{FF2B5EF4-FFF2-40B4-BE49-F238E27FC236}">
                <a16:creationId xmlns:a16="http://schemas.microsoft.com/office/drawing/2014/main" id="{EED971A8-4C6D-471D-A690-8CD666292205}"/>
              </a:ext>
            </a:extLst>
          </p:cNvPr>
          <p:cNvSpPr>
            <a:spLocks noGrp="1"/>
          </p:cNvSpPr>
          <p:nvPr>
            <p:ph type="pic" sz="quarter" idx="13"/>
          </p:nvPr>
        </p:nvSpPr>
        <p:spPr>
          <a:xfrm>
            <a:off x="861935" y="1143000"/>
            <a:ext cx="4953000" cy="4572000"/>
          </a:xfrm>
          <a:noFill/>
        </p:spPr>
        <p:txBody>
          <a:bodyPr rtlCol="0"/>
          <a:lstStyle>
            <a:lvl1pPr>
              <a:defRPr>
                <a:solidFill>
                  <a:schemeClr val="tx1"/>
                </a:solidFill>
              </a:defRPr>
            </a:lvl1pPr>
          </a:lstStyle>
          <a:p>
            <a:pPr rtl="0"/>
            <a:endParaRPr lang="da-DK" noProof="0"/>
          </a:p>
        </p:txBody>
      </p:sp>
      <p:sp>
        <p:nvSpPr>
          <p:cNvPr id="10" name="Pladsholder til tekst 9">
            <a:extLst>
              <a:ext uri="{FF2B5EF4-FFF2-40B4-BE49-F238E27FC236}">
                <a16:creationId xmlns:a16="http://schemas.microsoft.com/office/drawing/2014/main" id="{0ECB8E5B-4859-4892-A062-C831DA527F75}"/>
              </a:ext>
            </a:extLst>
          </p:cNvPr>
          <p:cNvSpPr>
            <a:spLocks noGrp="1"/>
          </p:cNvSpPr>
          <p:nvPr>
            <p:ph type="body" sz="quarter" idx="14" hasCustomPrompt="1"/>
          </p:nvPr>
        </p:nvSpPr>
        <p:spPr>
          <a:xfrm>
            <a:off x="6376988" y="2555875"/>
            <a:ext cx="4953000" cy="3159125"/>
          </a:xfrm>
        </p:spPr>
        <p:txBody>
          <a:bodyPr rtlCol="0">
            <a:normAutofit/>
          </a:bodyPr>
          <a:lstStyle>
            <a:lvl1pPr marL="0" indent="0">
              <a:lnSpc>
                <a:spcPct val="150000"/>
              </a:lnSpc>
              <a:spcBef>
                <a:spcPts val="0"/>
              </a:spcBef>
              <a:buNone/>
              <a:defRPr sz="2000">
                <a:solidFill>
                  <a:schemeClr val="tx1"/>
                </a:solidFill>
                <a:latin typeface="+mj-lt"/>
              </a:defRPr>
            </a:lvl1pPr>
            <a:lvl2pPr marL="457200" indent="0">
              <a:lnSpc>
                <a:spcPct val="150000"/>
              </a:lnSpc>
              <a:spcBef>
                <a:spcPts val="0"/>
              </a:spcBef>
              <a:buNone/>
              <a:defRPr sz="2000">
                <a:solidFill>
                  <a:schemeClr val="tx1"/>
                </a:solidFill>
                <a:latin typeface="+mj-lt"/>
              </a:defRPr>
            </a:lvl2pPr>
            <a:lvl3pPr marL="914400" indent="0">
              <a:lnSpc>
                <a:spcPct val="150000"/>
              </a:lnSpc>
              <a:spcBef>
                <a:spcPts val="0"/>
              </a:spcBef>
              <a:buNone/>
              <a:defRPr sz="2000">
                <a:solidFill>
                  <a:schemeClr val="tx1"/>
                </a:solidFill>
                <a:latin typeface="+mj-lt"/>
              </a:defRPr>
            </a:lvl3pPr>
            <a:lvl4pPr marL="1371600" indent="0">
              <a:lnSpc>
                <a:spcPct val="150000"/>
              </a:lnSpc>
              <a:spcBef>
                <a:spcPts val="0"/>
              </a:spcBef>
              <a:buNone/>
              <a:defRPr sz="2000">
                <a:solidFill>
                  <a:schemeClr val="tx1"/>
                </a:solidFill>
                <a:latin typeface="+mj-lt"/>
              </a:defRPr>
            </a:lvl4pPr>
            <a:lvl5pPr marL="1828800" indent="0">
              <a:lnSpc>
                <a:spcPct val="150000"/>
              </a:lnSpc>
              <a:spcBef>
                <a:spcPts val="0"/>
              </a:spcBef>
              <a:buNone/>
              <a:defRPr sz="2000">
                <a:solidFill>
                  <a:schemeClr val="tx1"/>
                </a:solidFill>
                <a:latin typeface="+mj-lt"/>
              </a:defRPr>
            </a:lvl5pPr>
          </a:lstStyle>
          <a:p>
            <a:pPr lvl="0" rtl="0"/>
            <a:r>
              <a:rPr lang="da-DK" noProof="0"/>
              <a:t>Klik for at redigere i master</a:t>
            </a:r>
          </a:p>
          <a:p>
            <a:pPr lvl="1" rtl="0"/>
            <a:r>
              <a:rPr lang="da-DK" noProof="0"/>
              <a:t>Andet niveau</a:t>
            </a:r>
          </a:p>
          <a:p>
            <a:pPr lvl="2" rtl="0"/>
            <a:r>
              <a:rPr lang="da-DK" noProof="0"/>
              <a:t>Tredje niveau</a:t>
            </a:r>
          </a:p>
          <a:p>
            <a:pPr lvl="3" rtl="0"/>
            <a:r>
              <a:rPr lang="da-DK" noProof="0"/>
              <a:t>Fjerde niveau</a:t>
            </a:r>
          </a:p>
          <a:p>
            <a:pPr lvl="4" rtl="0"/>
            <a:r>
              <a:rPr lang="da-DK" noProof="0"/>
              <a:t>Femte niveau</a:t>
            </a:r>
          </a:p>
        </p:txBody>
      </p:sp>
      <p:sp>
        <p:nvSpPr>
          <p:cNvPr id="3" name="Pladsholder til dato 2">
            <a:extLst>
              <a:ext uri="{FF2B5EF4-FFF2-40B4-BE49-F238E27FC236}">
                <a16:creationId xmlns:a16="http://schemas.microsoft.com/office/drawing/2014/main" id="{9CAF00A3-1058-4FA9-A985-03711701054C}"/>
              </a:ext>
            </a:extLst>
          </p:cNvPr>
          <p:cNvSpPr>
            <a:spLocks noGrp="1"/>
          </p:cNvSpPr>
          <p:nvPr>
            <p:ph type="dt" sz="half" idx="10"/>
          </p:nvPr>
        </p:nvSpPr>
        <p:spPr/>
        <p:txBody>
          <a:bodyPr rtlCol="0"/>
          <a:lstStyle>
            <a:lvl1pPr>
              <a:defRPr>
                <a:solidFill>
                  <a:schemeClr val="tx1"/>
                </a:solidFill>
              </a:defRPr>
            </a:lvl1pPr>
          </a:lstStyle>
          <a:p>
            <a:r>
              <a:rPr lang="da-DK"/>
              <a:t>20XX</a:t>
            </a:r>
          </a:p>
        </p:txBody>
      </p:sp>
      <p:sp>
        <p:nvSpPr>
          <p:cNvPr id="4" name="Pladsholder til sidefod 3">
            <a:extLst>
              <a:ext uri="{FF2B5EF4-FFF2-40B4-BE49-F238E27FC236}">
                <a16:creationId xmlns:a16="http://schemas.microsoft.com/office/drawing/2014/main" id="{A00F60BE-20E1-40C5-85E7-AEAABD0C0DE6}"/>
              </a:ext>
            </a:extLst>
          </p:cNvPr>
          <p:cNvSpPr>
            <a:spLocks noGrp="1"/>
          </p:cNvSpPr>
          <p:nvPr>
            <p:ph type="ftr" sz="quarter" idx="11"/>
          </p:nvPr>
        </p:nvSpPr>
        <p:spPr/>
        <p:txBody>
          <a:bodyPr rtlCol="0"/>
          <a:lstStyle>
            <a:lvl1pPr>
              <a:defRPr>
                <a:solidFill>
                  <a:schemeClr val="tx1"/>
                </a:solidFill>
              </a:defRPr>
            </a:lvl1pPr>
          </a:lstStyle>
          <a:p>
            <a:r>
              <a:rPr lang="da-DK"/>
              <a:t>Titel på salgspræsentation</a:t>
            </a:r>
          </a:p>
        </p:txBody>
      </p:sp>
      <p:sp>
        <p:nvSpPr>
          <p:cNvPr id="5" name="Pladsholder til slidenummer 4">
            <a:extLst>
              <a:ext uri="{FF2B5EF4-FFF2-40B4-BE49-F238E27FC236}">
                <a16:creationId xmlns:a16="http://schemas.microsoft.com/office/drawing/2014/main" id="{05DC939B-94C9-4FF9-B0C8-1149DEFA6CF8}"/>
              </a:ext>
            </a:extLst>
          </p:cNvPr>
          <p:cNvSpPr>
            <a:spLocks noGrp="1"/>
          </p:cNvSpPr>
          <p:nvPr>
            <p:ph type="sldNum" sz="quarter" idx="12"/>
          </p:nvPr>
        </p:nvSpPr>
        <p:spPr/>
        <p:txBody>
          <a:bodyPr rtlCol="0"/>
          <a:lstStyle>
            <a:lvl1pPr>
              <a:defRPr>
                <a:solidFill>
                  <a:schemeClr val="tx1"/>
                </a:solidFill>
              </a:defRPr>
            </a:lvl1pPr>
          </a:lstStyle>
          <a:p>
            <a:fld id="{B5CEABB6-07DC-46E8-9B57-56EC44A396E5}" type="slidenum">
              <a:rPr lang="da-DK" smtClean="0"/>
              <a:pPr/>
              <a:t>‹nr.›</a:t>
            </a:fld>
            <a:endParaRPr lang="da-DK"/>
          </a:p>
        </p:txBody>
      </p:sp>
    </p:spTree>
    <p:extLst>
      <p:ext uri="{BB962C8B-B14F-4D97-AF65-F5344CB8AC3E}">
        <p14:creationId xmlns:p14="http://schemas.microsoft.com/office/powerpoint/2010/main" val="1184708755"/>
      </p:ext>
    </p:extLst>
  </p:cSld>
  <p:clrMapOvr>
    <a:masterClrMapping/>
  </p:clrMapOvr>
  <p:extLst>
    <p:ext uri="{DCECCB84-F9BA-43D5-87BE-67443E8EF086}">
      <p15:sldGuideLst xmlns:p15="http://schemas.microsoft.com/office/powerpoint/2012/main">
        <p15:guide id="1" pos="3840">
          <p15:clr>
            <a:srgbClr val="FBAE40"/>
          </p15:clr>
        </p15:guide>
        <p15:guide id="2" pos="528">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ektionsskift">
    <p:spTree>
      <p:nvGrpSpPr>
        <p:cNvPr id="1" name=""/>
        <p:cNvGrpSpPr/>
        <p:nvPr/>
      </p:nvGrpSpPr>
      <p:grpSpPr>
        <a:xfrm>
          <a:off x="0" y="0"/>
          <a:ext cx="0" cy="0"/>
          <a:chOff x="0" y="0"/>
          <a:chExt cx="0" cy="0"/>
        </a:xfrm>
      </p:grpSpPr>
      <p:sp>
        <p:nvSpPr>
          <p:cNvPr id="8" name="Pladsholder til billede 7">
            <a:extLst>
              <a:ext uri="{FF2B5EF4-FFF2-40B4-BE49-F238E27FC236}">
                <a16:creationId xmlns:a16="http://schemas.microsoft.com/office/drawing/2014/main" id="{87C02F5D-0AFB-480B-A152-5FC08DB4DCD7}"/>
              </a:ext>
            </a:extLst>
          </p:cNvPr>
          <p:cNvSpPr>
            <a:spLocks noGrp="1"/>
          </p:cNvSpPr>
          <p:nvPr>
            <p:ph type="pic" sz="quarter" idx="13"/>
          </p:nvPr>
        </p:nvSpPr>
        <p:spPr>
          <a:xfrm>
            <a:off x="458724" y="457200"/>
            <a:ext cx="11274552" cy="5943600"/>
          </a:xfrm>
          <a:noFill/>
        </p:spPr>
        <p:txBody>
          <a:bodyPr rtlCol="0"/>
          <a:lstStyle/>
          <a:p>
            <a:pPr rtl="0"/>
            <a:endParaRPr lang="da-DK" noProof="0"/>
          </a:p>
        </p:txBody>
      </p:sp>
      <p:sp>
        <p:nvSpPr>
          <p:cNvPr id="2" name="Titel 1">
            <a:extLst>
              <a:ext uri="{FF2B5EF4-FFF2-40B4-BE49-F238E27FC236}">
                <a16:creationId xmlns:a16="http://schemas.microsoft.com/office/drawing/2014/main" id="{9DE3D039-0A18-4031-8A63-D83666B066F6}"/>
              </a:ext>
            </a:extLst>
          </p:cNvPr>
          <p:cNvSpPr>
            <a:spLocks noGrp="1"/>
          </p:cNvSpPr>
          <p:nvPr>
            <p:ph type="title" hasCustomPrompt="1"/>
          </p:nvPr>
        </p:nvSpPr>
        <p:spPr>
          <a:xfrm>
            <a:off x="3051112" y="3513220"/>
            <a:ext cx="8682164" cy="1828799"/>
          </a:xfrm>
          <a:solidFill>
            <a:srgbClr val="004558">
              <a:alpha val="87000"/>
            </a:srgbClr>
          </a:solidFill>
        </p:spPr>
        <p:txBody>
          <a:bodyPr lIns="1371600" tIns="0" bIns="0" rtlCol="0" anchor="ctr">
            <a:noAutofit/>
          </a:bodyPr>
          <a:lstStyle>
            <a:lvl1pPr algn="ctr">
              <a:defRPr sz="5400">
                <a:solidFill>
                  <a:schemeClr val="bg1"/>
                </a:solidFill>
              </a:defRPr>
            </a:lvl1pPr>
          </a:lstStyle>
          <a:p>
            <a:pPr rtl="0"/>
            <a:r>
              <a:rPr lang="da-DK" noProof="0"/>
              <a:t>Klik for at tilføje titel</a:t>
            </a:r>
          </a:p>
        </p:txBody>
      </p:sp>
    </p:spTree>
    <p:extLst>
      <p:ext uri="{BB962C8B-B14F-4D97-AF65-F5344CB8AC3E}">
        <p14:creationId xmlns:p14="http://schemas.microsoft.com/office/powerpoint/2010/main" val="39776368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bg1">
                <a:tint val="93000"/>
                <a:satMod val="150000"/>
                <a:shade val="98000"/>
                <a:lumMod val="102000"/>
              </a:schemeClr>
            </a:gs>
            <a:gs pos="20000">
              <a:schemeClr val="bg1">
                <a:tint val="98000"/>
                <a:satMod val="130000"/>
                <a:shade val="90000"/>
                <a:lumMod val="103000"/>
              </a:schemeClr>
            </a:gs>
            <a:gs pos="100000">
              <a:srgbClr val="EAEAEA"/>
            </a:gs>
          </a:gsLst>
          <a:lin ang="5400000" scaled="0"/>
          <a:tileRect/>
        </a:gradFill>
        <a:effectLst/>
      </p:bgPr>
    </p:bg>
    <p:spTree>
      <p:nvGrpSpPr>
        <p:cNvPr id="1" name=""/>
        <p:cNvGrpSpPr/>
        <p:nvPr/>
      </p:nvGrpSpPr>
      <p:grpSpPr>
        <a:xfrm>
          <a:off x="0" y="0"/>
          <a:ext cx="0" cy="0"/>
          <a:chOff x="0" y="0"/>
          <a:chExt cx="0" cy="0"/>
        </a:xfrm>
      </p:grpSpPr>
      <p:sp>
        <p:nvSpPr>
          <p:cNvPr id="2" name="Pladsholder til titel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a-DK"/>
              <a:t>Klik for at redigere i master</a:t>
            </a:r>
          </a:p>
        </p:txBody>
      </p:sp>
      <p:sp>
        <p:nvSpPr>
          <p:cNvPr id="3" name="Pladsholder til tekst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a-DK"/>
              <a:t>Rediger typografien i masterens</a:t>
            </a:r>
          </a:p>
          <a:p>
            <a:pPr lvl="1"/>
            <a:r>
              <a:rPr lang="da-DK"/>
              <a:t>Andet niveau</a:t>
            </a:r>
          </a:p>
          <a:p>
            <a:pPr lvl="2"/>
            <a:r>
              <a:rPr lang="da-DK"/>
              <a:t>Tredje niveau</a:t>
            </a:r>
          </a:p>
          <a:p>
            <a:pPr lvl="3"/>
            <a:r>
              <a:rPr lang="da-DK"/>
              <a:t>Fjerde niveau</a:t>
            </a:r>
          </a:p>
          <a:p>
            <a:pPr lvl="4"/>
            <a:r>
              <a:rPr lang="da-DK"/>
              <a:t>Femte niveau</a:t>
            </a:r>
          </a:p>
        </p:txBody>
      </p:sp>
      <p:sp>
        <p:nvSpPr>
          <p:cNvPr id="5" name="Pladsholder til sidefod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r">
              <a:defRPr sz="1200">
                <a:solidFill>
                  <a:schemeClr val="tx1">
                    <a:tint val="75000"/>
                  </a:schemeClr>
                </a:solidFill>
                <a:latin typeface="Malgun Gothic Semilight" panose="020B0502040204020203" pitchFamily="34" charset="-128"/>
                <a:ea typeface="Malgun Gothic Semilight" panose="020B0502040204020203" pitchFamily="34" charset="-128"/>
                <a:cs typeface="Malgun Gothic Semilight" panose="020B0502040204020203" pitchFamily="34" charset="-128"/>
              </a:defRPr>
            </a:lvl1pPr>
          </a:lstStyle>
          <a:p>
            <a:r>
              <a:rPr lang="da-DK"/>
              <a:t>www.videnscenterportalen.dk/vfv </a:t>
            </a:r>
          </a:p>
          <a:p>
            <a:r>
              <a:rPr lang="da-DK"/>
              <a:t>www.videnscenterportalen.dk/vtoe</a:t>
            </a:r>
          </a:p>
        </p:txBody>
      </p:sp>
      <p:sp>
        <p:nvSpPr>
          <p:cNvPr id="7" name="Pladsholder til slidenummer 6"/>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Malgun Gothic Semilight" panose="020B0502040204020203" pitchFamily="34" charset="-128"/>
                <a:ea typeface="Malgun Gothic Semilight" panose="020B0502040204020203" pitchFamily="34" charset="-128"/>
                <a:cs typeface="Malgun Gothic Semilight" panose="020B0502040204020203" pitchFamily="34" charset="-128"/>
              </a:defRPr>
            </a:lvl1pPr>
          </a:lstStyle>
          <a:p>
            <a:fld id="{F84D05B6-E348-4D30-ACF4-CFBFED177842}" type="slidenum">
              <a:rPr lang="da-DK" smtClean="0"/>
              <a:pPr/>
              <a:t>‹nr.›</a:t>
            </a:fld>
            <a:endParaRPr lang="da-DK"/>
          </a:p>
        </p:txBody>
      </p:sp>
      <p:sp>
        <p:nvSpPr>
          <p:cNvPr id="8" name="Pladsholder til dato 7"/>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Malgun Gothic Semilight" panose="020B0502040204020203" pitchFamily="34" charset="-128"/>
                <a:ea typeface="Malgun Gothic Semilight" panose="020B0502040204020203" pitchFamily="34" charset="-128"/>
                <a:cs typeface="Malgun Gothic Semilight" panose="020B0502040204020203" pitchFamily="34" charset="-128"/>
              </a:defRPr>
            </a:lvl1pPr>
          </a:lstStyle>
          <a:p>
            <a:fld id="{5E6C0508-D40D-4AC2-B6CD-6ECB66058267}" type="datetimeFigureOut">
              <a:rPr lang="da-DK" smtClean="0"/>
              <a:pPr/>
              <a:t>25-10-2024</a:t>
            </a:fld>
            <a:endParaRPr lang="da-DK"/>
          </a:p>
        </p:txBody>
      </p:sp>
      <p:pic>
        <p:nvPicPr>
          <p:cNvPr id="6" name="Billede 5"/>
          <p:cNvPicPr>
            <a:picLocks noChangeAspect="1"/>
          </p:cNvPicPr>
          <p:nvPr userDrawn="1"/>
        </p:nvPicPr>
        <p:blipFill>
          <a:blip r:embed="rId27" cstate="print">
            <a:extLst>
              <a:ext uri="{28A0092B-C50C-407E-A947-70E740481C1C}">
                <a14:useLocalDpi xmlns:a14="http://schemas.microsoft.com/office/drawing/2010/main" val="0"/>
              </a:ext>
            </a:extLst>
          </a:blip>
          <a:stretch>
            <a:fillRect/>
          </a:stretch>
        </p:blipFill>
        <p:spPr>
          <a:xfrm>
            <a:off x="8676396" y="6225252"/>
            <a:ext cx="2749155" cy="490109"/>
          </a:xfrm>
          <a:prstGeom prst="rect">
            <a:avLst/>
          </a:prstGeom>
        </p:spPr>
      </p:pic>
    </p:spTree>
    <p:extLst>
      <p:ext uri="{BB962C8B-B14F-4D97-AF65-F5344CB8AC3E}">
        <p14:creationId xmlns:p14="http://schemas.microsoft.com/office/powerpoint/2010/main" val="469623274"/>
      </p:ext>
    </p:extLst>
  </p:cSld>
  <p:clrMap bg1="lt1" tx1="dk1" bg2="lt2" tx2="dk2" accent1="accent1" accent2="accent2" accent3="accent3" accent4="accent4" accent5="accent5" accent6="accent6" hlink="hlink" folHlink="folHlink"/>
  <p:sldLayoutIdLst>
    <p:sldLayoutId id="2147483651" r:id="rId1"/>
    <p:sldLayoutId id="2147483694" r:id="rId2"/>
    <p:sldLayoutId id="2147483649" r:id="rId3"/>
    <p:sldLayoutId id="2147483672" r:id="rId4"/>
    <p:sldLayoutId id="2147483689" r:id="rId5"/>
    <p:sldLayoutId id="2147483690" r:id="rId6"/>
    <p:sldLayoutId id="2147483691" r:id="rId7"/>
    <p:sldLayoutId id="2147483692" r:id="rId8"/>
    <p:sldLayoutId id="2147483693" r:id="rId9"/>
    <p:sldLayoutId id="2147483673" r:id="rId10"/>
    <p:sldLayoutId id="2147483674" r:id="rId11"/>
    <p:sldLayoutId id="2147483695" r:id="rId12"/>
    <p:sldLayoutId id="2147483684" r:id="rId13"/>
    <p:sldLayoutId id="2147483685" r:id="rId14"/>
    <p:sldLayoutId id="2147483687" r:id="rId15"/>
    <p:sldLayoutId id="2147483679" r:id="rId16"/>
    <p:sldLayoutId id="2147483680" r:id="rId17"/>
    <p:sldLayoutId id="2147483682" r:id="rId18"/>
    <p:sldLayoutId id="2147483688" r:id="rId19"/>
    <p:sldLayoutId id="2147483650" r:id="rId20"/>
    <p:sldLayoutId id="2147483652" r:id="rId21"/>
    <p:sldLayoutId id="2147483656" r:id="rId22"/>
    <p:sldLayoutId id="2147483681" r:id="rId23"/>
    <p:sldLayoutId id="2147483675" r:id="rId24"/>
    <p:sldLayoutId id="2147483683" r:id="rId25"/>
  </p:sldLayoutIdLst>
  <p:txStyles>
    <p:titleStyle>
      <a:lvl1pPr algn="l" defTabSz="914400" rtl="0" eaLnBrk="1" latinLnBrk="0" hangingPunct="1">
        <a:lnSpc>
          <a:spcPct val="90000"/>
        </a:lnSpc>
        <a:spcBef>
          <a:spcPct val="0"/>
        </a:spcBef>
        <a:buNone/>
        <a:defRPr sz="4400" kern="1200">
          <a:solidFill>
            <a:schemeClr val="tx1"/>
          </a:solidFill>
          <a:latin typeface="Malgun Gothic" panose="020B0503020000020004" pitchFamily="34" charset="-127"/>
          <a:ea typeface="Malgun Gothic" panose="020B0503020000020004" pitchFamily="34" charset="-127"/>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algun Gothic Semilight" panose="020B0502040204020203" pitchFamily="34" charset="-128"/>
          <a:ea typeface="Malgun Gothic Semilight" panose="020B0502040204020203" pitchFamily="34" charset="-128"/>
          <a:cs typeface="Malgun Gothic Semilight" panose="020B0502040204020203" pitchFamily="34" charset="-128"/>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algun Gothic Semilight" panose="020B0502040204020203" pitchFamily="34" charset="-128"/>
          <a:ea typeface="Malgun Gothic Semilight" panose="020B0502040204020203" pitchFamily="34" charset="-128"/>
          <a:cs typeface="Malgun Gothic Semilight" panose="020B0502040204020203" pitchFamily="34" charset="-128"/>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algun Gothic Semilight" panose="020B0502040204020203" pitchFamily="34" charset="-128"/>
          <a:ea typeface="Malgun Gothic Semilight" panose="020B0502040204020203" pitchFamily="34" charset="-128"/>
          <a:cs typeface="Malgun Gothic Semilight" panose="020B0502040204020203" pitchFamily="34" charset="-128"/>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algun Gothic Semilight" panose="020B0502040204020203" pitchFamily="34" charset="-128"/>
          <a:ea typeface="Malgun Gothic Semilight" panose="020B0502040204020203" pitchFamily="34" charset="-128"/>
          <a:cs typeface="Malgun Gothic Semilight" panose="020B0502040204020203" pitchFamily="34" charset="-128"/>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algun Gothic Semilight" panose="020B0502040204020203" pitchFamily="34" charset="-128"/>
          <a:ea typeface="Malgun Gothic Semilight" panose="020B0502040204020203" pitchFamily="34" charset="-128"/>
          <a:cs typeface="Malgun Gothic Semilight" panose="020B0502040204020203" pitchFamily="34" charset="-128"/>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13.xml"/><Relationship Id="rId4" Type="http://schemas.openxmlformats.org/officeDocument/2006/relationships/image" Target="../media/image9.svg"/></Relationships>
</file>

<file path=ppt/slides/_rels/slide12.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0.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2.xml"/><Relationship Id="rId1" Type="http://schemas.openxmlformats.org/officeDocument/2006/relationships/slideLayout" Target="../slideLayouts/slideLayout20.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4.xml"/><Relationship Id="rId1" Type="http://schemas.openxmlformats.org/officeDocument/2006/relationships/slideLayout" Target="../slideLayouts/slideLayout20.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0.xml"/></Relationships>
</file>

<file path=ppt/slides/_rels/slide1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6.xml"/><Relationship Id="rId1" Type="http://schemas.openxmlformats.org/officeDocument/2006/relationships/slideLayout" Target="../slideLayouts/slideLayout20.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2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7.xml"/><Relationship Id="rId1" Type="http://schemas.openxmlformats.org/officeDocument/2006/relationships/slideLayout" Target="../slideLayouts/slideLayout20.xml"/></Relationships>
</file>

<file path=ppt/slides/_rels/slide21.xml.rels><?xml version="1.0" encoding="UTF-8" standalone="yes"?>
<Relationships xmlns="http://schemas.openxmlformats.org/package/2006/relationships"><Relationship Id="rId3" Type="http://schemas.openxmlformats.org/officeDocument/2006/relationships/hyperlink" Target="http://www.vaeredygtighed.org/" TargetMode="External"/><Relationship Id="rId2" Type="http://schemas.openxmlformats.org/officeDocument/2006/relationships/notesSlide" Target="../notesSlides/notesSlide18.xml"/><Relationship Id="rId1" Type="http://schemas.openxmlformats.org/officeDocument/2006/relationships/slideLayout" Target="../slideLayouts/slideLayout20.xml"/></Relationships>
</file>

<file path=ppt/slides/_rels/slide2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9.xml"/><Relationship Id="rId1" Type="http://schemas.openxmlformats.org/officeDocument/2006/relationships/slideLayout" Target="../slideLayouts/slideLayout20.xml"/><Relationship Id="rId4" Type="http://schemas.openxmlformats.org/officeDocument/2006/relationships/hyperlink" Target="http://www.vaeredygtighed.org/"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20.xml"/><Relationship Id="rId1" Type="http://schemas.openxmlformats.org/officeDocument/2006/relationships/slideLayout" Target="../slideLayouts/slideLayout20.xml"/></Relationships>
</file>

<file path=ppt/slides/_rels/slide2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1.xml"/><Relationship Id="rId1" Type="http://schemas.openxmlformats.org/officeDocument/2006/relationships/slideLayout" Target="../slideLayouts/slideLayout23.xml"/></Relationships>
</file>

<file path=ppt/slides/_rels/slide25.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2.xml"/><Relationship Id="rId1" Type="http://schemas.openxmlformats.org/officeDocument/2006/relationships/slideLayout" Target="../slideLayouts/slideLayout2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8" Type="http://schemas.openxmlformats.org/officeDocument/2006/relationships/hyperlink" Target="https://ungdomsbyen.dk/wp-content/uploads/2019/06/uddannet-til-baeredygtighed-en-ny-fortaelling-om-erhvervsuddannelser.pdf" TargetMode="External"/><Relationship Id="rId3" Type="http://schemas.openxmlformats.org/officeDocument/2006/relationships/hyperlink" Target="https://www.ucviden.dk/ws/portalfiles/portal/190570543/Forskningsrapport_Elevengagerende_Klimaundervisning_og_-opl_ring_NCE_2024_2_.pdf" TargetMode="External"/><Relationship Id="rId7" Type="http://schemas.openxmlformats.org/officeDocument/2006/relationships/hyperlink" Target="https://www.information.dk/indland/2021/09/baeredygtighedspsykolog-skyld-skam-nok-fyldt-lidt-klimadebatten" TargetMode="External"/><Relationship Id="rId2" Type="http://schemas.openxmlformats.org/officeDocument/2006/relationships/notesSlide" Target="../notesSlides/notesSlide23.xml"/><Relationship Id="rId1" Type="http://schemas.openxmlformats.org/officeDocument/2006/relationships/slideLayout" Target="../slideLayouts/slideLayout20.xml"/><Relationship Id="rId6" Type="http://schemas.openxmlformats.org/officeDocument/2006/relationships/hyperlink" Target="https://videnscenterportalen.dk/ciu/2024/03/07/eud-redder-klimaet/" TargetMode="External"/><Relationship Id="rId5" Type="http://schemas.openxmlformats.org/officeDocument/2006/relationships/hyperlink" Target="file:///C:\Users\anos\OneDrive%20-%20SOSU%20Nord\Kia%20Raadsh&#195;&#184;j%20Hoffgaard\B&#195;&#166;redygtighed%20i%20undervisningen\Viden%20om%20b&#195;&#166;redygtighed\Kompetent%20til%20b&#195;&#166;redygtighedIII%202023.pdf" TargetMode="External"/><Relationship Id="rId10" Type="http://schemas.openxmlformats.org/officeDocument/2006/relationships/hyperlink" Target="https://www.cfbh.rm.dk/" TargetMode="External"/><Relationship Id="rId4" Type="http://schemas.openxmlformats.org/officeDocument/2006/relationships/hyperlink" Target="https://www.fremskridtviskaber.dk/" TargetMode="External"/><Relationship Id="rId9" Type="http://schemas.openxmlformats.org/officeDocument/2006/relationships/hyperlink" Target="https://ungdomsbyen.dk/wp-content/uploads/2019/05/uddannet-til-baeredygtighed-pixi-version.pdf" TargetMode="Externa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3.xml"/><Relationship Id="rId1" Type="http://schemas.openxmlformats.org/officeDocument/2006/relationships/tags" Target="../tags/tag1.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0.xml"/><Relationship Id="rId4" Type="http://schemas.openxmlformats.org/officeDocument/2006/relationships/image" Target="../media/image5.sv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0.xml"/><Relationship Id="rId1" Type="http://schemas.openxmlformats.org/officeDocument/2006/relationships/tags" Target="../tags/tag2.xml"/><Relationship Id="rId4" Type="http://schemas.openxmlformats.org/officeDocument/2006/relationships/image" Target="../media/image6.jpg"/></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20.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7.xml"/><Relationship Id="rId1" Type="http://schemas.openxmlformats.org/officeDocument/2006/relationships/slideLayout" Target="../slideLayouts/slideLayout2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6D99C41B-F204-20DF-D884-0EC52B89F7C2}"/>
              </a:ext>
            </a:extLst>
          </p:cNvPr>
          <p:cNvSpPr>
            <a:spLocks noGrp="1"/>
          </p:cNvSpPr>
          <p:nvPr>
            <p:ph type="title"/>
          </p:nvPr>
        </p:nvSpPr>
        <p:spPr>
          <a:xfrm>
            <a:off x="520164" y="2263458"/>
            <a:ext cx="3518436" cy="1829435"/>
          </a:xfrm>
        </p:spPr>
        <p:txBody>
          <a:bodyPr anchor="ctr">
            <a:normAutofit/>
          </a:bodyPr>
          <a:lstStyle/>
          <a:p>
            <a:r>
              <a:rPr lang="da-DK" sz="3700"/>
              <a:t>Bæredygtighed i uddannelsen</a:t>
            </a:r>
          </a:p>
        </p:txBody>
      </p:sp>
      <p:sp>
        <p:nvSpPr>
          <p:cNvPr id="2" name="Pladsholder til tekst 1">
            <a:extLst>
              <a:ext uri="{FF2B5EF4-FFF2-40B4-BE49-F238E27FC236}">
                <a16:creationId xmlns:a16="http://schemas.microsoft.com/office/drawing/2014/main" id="{EFFD06F3-62D3-2EAE-7B24-C5CBFE047F91}"/>
              </a:ext>
            </a:extLst>
          </p:cNvPr>
          <p:cNvSpPr>
            <a:spLocks noGrp="1"/>
          </p:cNvSpPr>
          <p:nvPr>
            <p:ph type="body" sz="quarter" idx="14"/>
          </p:nvPr>
        </p:nvSpPr>
        <p:spPr>
          <a:xfrm>
            <a:off x="5029200" y="701039"/>
            <a:ext cx="6642636" cy="5423313"/>
          </a:xfrm>
        </p:spPr>
        <p:txBody>
          <a:bodyPr>
            <a:normAutofit fontScale="92500" lnSpcReduction="20000"/>
          </a:bodyPr>
          <a:lstStyle/>
          <a:p>
            <a:pPr marL="0" indent="0">
              <a:buNone/>
            </a:pPr>
            <a:r>
              <a:rPr lang="da-DK" b="1" dirty="0"/>
              <a:t>Del 1</a:t>
            </a:r>
          </a:p>
          <a:p>
            <a:r>
              <a:rPr lang="da-DK" dirty="0"/>
              <a:t>Hvorfor bæredygtighed i undervisningen?</a:t>
            </a:r>
          </a:p>
          <a:p>
            <a:r>
              <a:rPr lang="da-DK" dirty="0"/>
              <a:t>Det brede bæredygtighedsbegreb</a:t>
            </a:r>
          </a:p>
          <a:p>
            <a:r>
              <a:rPr lang="da-DK" dirty="0"/>
              <a:t>Bæredygtig dannelse</a:t>
            </a:r>
          </a:p>
          <a:p>
            <a:pPr lvl="1"/>
            <a:r>
              <a:rPr lang="da-DK" dirty="0"/>
              <a:t>Handlekompetencer ift. bæredygtighed</a:t>
            </a:r>
          </a:p>
          <a:p>
            <a:r>
              <a:rPr lang="da-DK" dirty="0"/>
              <a:t>Et bæredygtigt mindset</a:t>
            </a:r>
          </a:p>
          <a:p>
            <a:r>
              <a:rPr lang="da-DK" dirty="0"/>
              <a:t>Indre bæredygtighed – Væredygtighed – Bæredygtig trivsel</a:t>
            </a:r>
          </a:p>
          <a:p>
            <a:endParaRPr lang="da-DK" dirty="0"/>
          </a:p>
          <a:p>
            <a:pPr marL="0" indent="0">
              <a:buNone/>
            </a:pPr>
            <a:r>
              <a:rPr lang="da-DK" b="1" dirty="0"/>
              <a:t>Del 2</a:t>
            </a:r>
          </a:p>
          <a:p>
            <a:r>
              <a:rPr lang="da-DK" dirty="0"/>
              <a:t>Integration af bæredygtighed i undervisningen </a:t>
            </a:r>
          </a:p>
          <a:p>
            <a:pPr lvl="1"/>
            <a:r>
              <a:rPr lang="da-DK" dirty="0"/>
              <a:t>Bæredygtighedspsykologi</a:t>
            </a:r>
          </a:p>
          <a:p>
            <a:pPr lvl="1"/>
            <a:r>
              <a:rPr lang="da-DK" dirty="0"/>
              <a:t>Opmærksomhedspunkter</a:t>
            </a:r>
          </a:p>
          <a:p>
            <a:pPr lvl="1"/>
            <a:r>
              <a:rPr lang="da-DK" dirty="0"/>
              <a:t>Redskaber til arbejdet med bæredygtighed</a:t>
            </a:r>
          </a:p>
          <a:p>
            <a:endParaRPr lang="da-DK" dirty="0"/>
          </a:p>
        </p:txBody>
      </p:sp>
    </p:spTree>
    <p:extLst>
      <p:ext uri="{BB962C8B-B14F-4D97-AF65-F5344CB8AC3E}">
        <p14:creationId xmlns:p14="http://schemas.microsoft.com/office/powerpoint/2010/main" val="3647626615"/>
      </p:ext>
    </p:extLst>
  </p:cSld>
  <p:clrMapOvr>
    <a:masterClrMapping/>
  </p:clrMapOvr>
  <mc:AlternateContent xmlns:mc="http://schemas.openxmlformats.org/markup-compatibility/2006" xmlns:p14="http://schemas.microsoft.com/office/powerpoint/2010/main">
    <mc:Choice Requires="p14">
      <p:transition spd="slow" p14:dur="2000" advTm="16510"/>
    </mc:Choice>
    <mc:Fallback xmlns="">
      <p:transition spd="slow" advTm="1651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BF61EA3-B236-439E-9C0B-340980D56B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C84B793A-0E44-C2C4-6FF2-F4DF7A6C7AAA}"/>
              </a:ext>
            </a:extLst>
          </p:cNvPr>
          <p:cNvSpPr>
            <a:spLocks noGrp="1"/>
          </p:cNvSpPr>
          <p:nvPr>
            <p:ph type="title"/>
          </p:nvPr>
        </p:nvSpPr>
        <p:spPr>
          <a:xfrm>
            <a:off x="808638" y="386930"/>
            <a:ext cx="9236700" cy="1188950"/>
          </a:xfrm>
        </p:spPr>
        <p:txBody>
          <a:bodyPr vert="horz" lIns="91440" tIns="45720" rIns="91440" bIns="45720" rtlCol="0" anchor="b">
            <a:normAutofit/>
          </a:bodyPr>
          <a:lstStyle/>
          <a:p>
            <a:r>
              <a:rPr lang="en-US" sz="5400" kern="1200">
                <a:solidFill>
                  <a:schemeClr val="tx1"/>
                </a:solidFill>
                <a:latin typeface="+mj-lt"/>
                <a:ea typeface="+mj-ea"/>
                <a:cs typeface="+mj-cs"/>
              </a:rPr>
              <a:t>Handlekompetence</a:t>
            </a:r>
          </a:p>
        </p:txBody>
      </p:sp>
      <p:grpSp>
        <p:nvGrpSpPr>
          <p:cNvPr id="10" name="Group 9">
            <a:extLst>
              <a:ext uri="{FF2B5EF4-FFF2-40B4-BE49-F238E27FC236}">
                <a16:creationId xmlns:a16="http://schemas.microsoft.com/office/drawing/2014/main" id="{28FAF094-D087-493F-8DF9-A486C2D6BBA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 y="1998368"/>
            <a:ext cx="11695083" cy="782176"/>
            <a:chOff x="-2" y="1998368"/>
            <a:chExt cx="11695083" cy="782176"/>
          </a:xfrm>
        </p:grpSpPr>
        <p:sp>
          <p:nvSpPr>
            <p:cNvPr id="11" name="Rectangle 10">
              <a:extLst>
                <a:ext uri="{FF2B5EF4-FFF2-40B4-BE49-F238E27FC236}">
                  <a16:creationId xmlns:a16="http://schemas.microsoft.com/office/drawing/2014/main" id="{8D7C88D8-5509-4514-925A-9CE148E5CB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7275593D-F75E-4426-AE3E-2CDEFD228D2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2" y="1998845"/>
              <a:ext cx="11454595" cy="7816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Rectangle 13">
            <a:extLst>
              <a:ext uri="{FF2B5EF4-FFF2-40B4-BE49-F238E27FC236}">
                <a16:creationId xmlns:a16="http://schemas.microsoft.com/office/drawing/2014/main" id="{E659831F-0D9A-4C63-9EBB-8435B85A44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3079"/>
            <a:ext cx="11383362" cy="4147845"/>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ladsholder til indhold 2">
            <a:extLst>
              <a:ext uri="{FF2B5EF4-FFF2-40B4-BE49-F238E27FC236}">
                <a16:creationId xmlns:a16="http://schemas.microsoft.com/office/drawing/2014/main" id="{E3BCAE2B-0D67-96B1-6689-DD63F72A4B94}"/>
              </a:ext>
            </a:extLst>
          </p:cNvPr>
          <p:cNvSpPr>
            <a:spLocks noGrp="1"/>
          </p:cNvSpPr>
          <p:nvPr>
            <p:ph type="body" sz="quarter" idx="13"/>
          </p:nvPr>
        </p:nvSpPr>
        <p:spPr>
          <a:xfrm>
            <a:off x="793660" y="2599509"/>
            <a:ext cx="10143668" cy="3435531"/>
          </a:xfrm>
        </p:spPr>
        <p:txBody>
          <a:bodyPr vert="horz" lIns="91440" tIns="45720" rIns="91440" bIns="45720" rtlCol="0" anchor="ctr">
            <a:normAutofit lnSpcReduction="10000"/>
          </a:bodyPr>
          <a:lstStyle/>
          <a:p>
            <a:r>
              <a:rPr lang="da-DK" sz="2000" dirty="0">
                <a:latin typeface="+mn-lt"/>
                <a:ea typeface="+mn-ea"/>
                <a:cs typeface="+mn-cs"/>
              </a:rPr>
              <a:t>Erhvervsuddannelserne skal gøre eleverne i stand til at samarbejde om at planlægge, håndtere og udføre forandringer i relation til den grønne omstilling. </a:t>
            </a:r>
          </a:p>
          <a:p>
            <a:r>
              <a:rPr lang="da-DK" sz="2000" dirty="0">
                <a:latin typeface="+mn-lt"/>
                <a:ea typeface="+mn-ea"/>
                <a:cs typeface="+mn-cs"/>
              </a:rPr>
              <a:t>Læringsaktiviteterne skal være handlings- og deltagelsesorienterede og bidrage til at løse autentiske problemstillinger og gerne inddrage flere aktører, f.eks. lokalsamfund. </a:t>
            </a:r>
          </a:p>
          <a:p>
            <a:r>
              <a:rPr lang="da-DK" sz="2000" dirty="0">
                <a:latin typeface="+mn-lt"/>
                <a:ea typeface="+mn-ea"/>
                <a:cs typeface="+mn-cs"/>
              </a:rPr>
              <a:t>Elever og lærlinge skal udvikle helhedsforståelser og evner til kritisk refleksion og dialog i forhold til bæredygtig udvikling af lokal praksis</a:t>
            </a:r>
          </a:p>
          <a:p>
            <a:r>
              <a:rPr lang="da-DK" sz="2000" dirty="0">
                <a:latin typeface="+mn-lt"/>
                <a:ea typeface="+mn-ea"/>
                <a:cs typeface="+mn-cs"/>
              </a:rPr>
              <a:t>Viden som grundlag for handlekompetencer</a:t>
            </a:r>
          </a:p>
          <a:p>
            <a:r>
              <a:rPr lang="da-DK" sz="2000" dirty="0">
                <a:latin typeface="+mn-lt"/>
                <a:ea typeface="+mn-ea"/>
                <a:cs typeface="+mn-cs"/>
              </a:rPr>
              <a:t>Oplevelse af handlekompetence medvirker til, at magtesløsheden reduceres </a:t>
            </a:r>
          </a:p>
          <a:p>
            <a:pPr marL="0"/>
            <a:endParaRPr lang="da-DK" sz="1700" dirty="0">
              <a:latin typeface="+mn-lt"/>
              <a:ea typeface="+mn-ea"/>
              <a:cs typeface="+mn-cs"/>
            </a:endParaRPr>
          </a:p>
          <a:p>
            <a:pPr marL="0" indent="0">
              <a:buNone/>
            </a:pPr>
            <a:r>
              <a:rPr lang="da-DK" sz="1700" dirty="0">
                <a:latin typeface="+mn-lt"/>
                <a:ea typeface="+mn-ea"/>
                <a:cs typeface="+mn-cs"/>
              </a:rPr>
              <a:t>Kilde: Kompetent til bæredygtighed III </a:t>
            </a:r>
          </a:p>
          <a:p>
            <a:pPr marL="0"/>
            <a:endParaRPr lang="en-US" sz="1700" dirty="0">
              <a:latin typeface="+mn-lt"/>
              <a:ea typeface="+mn-ea"/>
              <a:cs typeface="+mn-cs"/>
            </a:endParaRPr>
          </a:p>
        </p:txBody>
      </p:sp>
    </p:spTree>
    <p:extLst>
      <p:ext uri="{BB962C8B-B14F-4D97-AF65-F5344CB8AC3E}">
        <p14:creationId xmlns:p14="http://schemas.microsoft.com/office/powerpoint/2010/main" val="29464250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245A9F99-D9B1-4094-A2E2-B90AC1DB7B9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B7FAF607-473A-4A43-A23D-BBFF5C4117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F49B8EEE-D643-0DE1-5B98-936E8A44EB9D}"/>
              </a:ext>
            </a:extLst>
          </p:cNvPr>
          <p:cNvSpPr>
            <a:spLocks noGrp="1"/>
          </p:cNvSpPr>
          <p:nvPr>
            <p:ph type="title"/>
          </p:nvPr>
        </p:nvSpPr>
        <p:spPr>
          <a:xfrm>
            <a:off x="6094105" y="802955"/>
            <a:ext cx="4977976" cy="1454051"/>
          </a:xfrm>
        </p:spPr>
        <p:txBody>
          <a:bodyPr vert="horz" lIns="91440" tIns="45720" rIns="91440" bIns="45720" rtlCol="0" anchor="ctr">
            <a:normAutofit/>
          </a:bodyPr>
          <a:lstStyle/>
          <a:p>
            <a:r>
              <a:rPr lang="da-DK" sz="2300" kern="1200" dirty="0">
                <a:solidFill>
                  <a:schemeClr val="tx2"/>
                </a:solidFill>
                <a:latin typeface="+mj-lt"/>
                <a:ea typeface="+mj-ea"/>
                <a:cs typeface="+mj-cs"/>
              </a:rPr>
              <a:t>8 tværgående kompetencer for Undervisning for Bæredygtig Udvikling (UNESCO)</a:t>
            </a:r>
          </a:p>
        </p:txBody>
      </p:sp>
      <p:pic>
        <p:nvPicPr>
          <p:cNvPr id="8" name="Graphic 7" descr="Head with Gears">
            <a:extLst>
              <a:ext uri="{FF2B5EF4-FFF2-40B4-BE49-F238E27FC236}">
                <a16:creationId xmlns:a16="http://schemas.microsoft.com/office/drawing/2014/main" id="{9F5F12B2-ED98-32A1-8C93-587A7BD98019}"/>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86951" y="1793846"/>
            <a:ext cx="3620021" cy="3620021"/>
          </a:xfrm>
          <a:prstGeom prst="rect">
            <a:avLst/>
          </a:prstGeom>
        </p:spPr>
      </p:pic>
      <p:sp>
        <p:nvSpPr>
          <p:cNvPr id="3" name="Pladsholder til indhold 2">
            <a:extLst>
              <a:ext uri="{FF2B5EF4-FFF2-40B4-BE49-F238E27FC236}">
                <a16:creationId xmlns:a16="http://schemas.microsoft.com/office/drawing/2014/main" id="{B7A942C0-B012-6F35-BB4E-4F6E6FC4111D}"/>
              </a:ext>
            </a:extLst>
          </p:cNvPr>
          <p:cNvSpPr>
            <a:spLocks noGrp="1"/>
          </p:cNvSpPr>
          <p:nvPr>
            <p:ph type="body" sz="quarter" idx="13"/>
          </p:nvPr>
        </p:nvSpPr>
        <p:spPr>
          <a:xfrm>
            <a:off x="6090574" y="2421682"/>
            <a:ext cx="4977578" cy="3639289"/>
          </a:xfrm>
        </p:spPr>
        <p:txBody>
          <a:bodyPr vert="horz" lIns="91440" tIns="45720" rIns="91440" bIns="45720" rtlCol="0" anchor="ctr">
            <a:normAutofit/>
          </a:bodyPr>
          <a:lstStyle/>
          <a:p>
            <a:r>
              <a:rPr lang="da-DK" sz="1800" dirty="0">
                <a:solidFill>
                  <a:schemeClr val="tx2"/>
                </a:solidFill>
                <a:latin typeface="+mn-lt"/>
                <a:ea typeface="+mn-ea"/>
                <a:cs typeface="+mn-cs"/>
              </a:rPr>
              <a:t>Systemtænkningskompetence</a:t>
            </a:r>
          </a:p>
          <a:p>
            <a:r>
              <a:rPr lang="da-DK" sz="1800" dirty="0">
                <a:solidFill>
                  <a:schemeClr val="tx2"/>
                </a:solidFill>
                <a:latin typeface="+mn-lt"/>
                <a:ea typeface="+mn-ea"/>
                <a:cs typeface="+mn-cs"/>
              </a:rPr>
              <a:t>Fremtidskompetence</a:t>
            </a:r>
          </a:p>
          <a:p>
            <a:r>
              <a:rPr lang="da-DK" sz="1800" dirty="0">
                <a:solidFill>
                  <a:schemeClr val="tx2"/>
                </a:solidFill>
                <a:latin typeface="+mn-lt"/>
                <a:ea typeface="+mn-ea"/>
                <a:cs typeface="+mn-cs"/>
              </a:rPr>
              <a:t>Normativ kompetence</a:t>
            </a:r>
          </a:p>
          <a:p>
            <a:r>
              <a:rPr lang="da-DK" sz="1800" dirty="0">
                <a:solidFill>
                  <a:schemeClr val="tx2"/>
                </a:solidFill>
                <a:latin typeface="+mn-lt"/>
                <a:ea typeface="+mn-ea"/>
                <a:cs typeface="+mn-cs"/>
              </a:rPr>
              <a:t>Strategisk kompetence</a:t>
            </a:r>
          </a:p>
          <a:p>
            <a:r>
              <a:rPr lang="da-DK" sz="1800" dirty="0">
                <a:solidFill>
                  <a:schemeClr val="tx2"/>
                </a:solidFill>
                <a:latin typeface="+mn-lt"/>
                <a:ea typeface="+mn-ea"/>
                <a:cs typeface="+mn-cs"/>
              </a:rPr>
              <a:t>Samarbejdskompetence</a:t>
            </a:r>
          </a:p>
          <a:p>
            <a:r>
              <a:rPr lang="da-DK" sz="1800" dirty="0">
                <a:solidFill>
                  <a:schemeClr val="tx2"/>
                </a:solidFill>
                <a:latin typeface="+mn-lt"/>
                <a:ea typeface="+mn-ea"/>
                <a:cs typeface="+mn-cs"/>
              </a:rPr>
              <a:t>Kompetence til kritisk tænkning</a:t>
            </a:r>
          </a:p>
          <a:p>
            <a:r>
              <a:rPr lang="da-DK" sz="1800" dirty="0">
                <a:solidFill>
                  <a:schemeClr val="tx2"/>
                </a:solidFill>
                <a:latin typeface="+mn-lt"/>
                <a:ea typeface="+mn-ea"/>
                <a:cs typeface="+mn-cs"/>
              </a:rPr>
              <a:t>Kompetence til selvrefleksion</a:t>
            </a:r>
          </a:p>
          <a:p>
            <a:r>
              <a:rPr lang="da-DK" sz="1800" dirty="0">
                <a:solidFill>
                  <a:schemeClr val="tx2"/>
                </a:solidFill>
                <a:latin typeface="+mn-lt"/>
                <a:ea typeface="+mn-ea"/>
                <a:cs typeface="+mn-cs"/>
              </a:rPr>
              <a:t>Kompetence til integreret problemløsning</a:t>
            </a:r>
          </a:p>
          <a:p>
            <a:pPr marL="0"/>
            <a:endParaRPr lang="da-DK" sz="1500" dirty="0">
              <a:solidFill>
                <a:schemeClr val="tx2"/>
              </a:solidFill>
              <a:latin typeface="+mn-lt"/>
              <a:ea typeface="+mn-ea"/>
              <a:cs typeface="+mn-cs"/>
            </a:endParaRPr>
          </a:p>
          <a:p>
            <a:pPr marL="0" indent="0">
              <a:buNone/>
            </a:pPr>
            <a:r>
              <a:rPr lang="da-DK" sz="1500" dirty="0">
                <a:solidFill>
                  <a:schemeClr val="tx2"/>
                </a:solidFill>
                <a:latin typeface="+mn-lt"/>
                <a:ea typeface="+mn-ea"/>
                <a:cs typeface="+mn-cs"/>
              </a:rPr>
              <a:t>Kilde: Bæredygtighedens pædagogik</a:t>
            </a:r>
          </a:p>
        </p:txBody>
      </p:sp>
      <p:grpSp>
        <p:nvGrpSpPr>
          <p:cNvPr id="15" name="Group 14">
            <a:extLst>
              <a:ext uri="{FF2B5EF4-FFF2-40B4-BE49-F238E27FC236}">
                <a16:creationId xmlns:a16="http://schemas.microsoft.com/office/drawing/2014/main" id="{C5F6476F-D303-44D3-B30F-1BA348F0F64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2635" y="52996"/>
            <a:ext cx="5928607" cy="6805005"/>
            <a:chOff x="6095999" y="52996"/>
            <a:chExt cx="6093363" cy="6805005"/>
          </a:xfrm>
          <a:solidFill>
            <a:schemeClr val="accent5">
              <a:alpha val="10000"/>
            </a:schemeClr>
          </a:solidFill>
        </p:grpSpPr>
        <p:sp>
          <p:nvSpPr>
            <p:cNvPr id="16" name="Freeform: Shape 15">
              <a:extLst>
                <a:ext uri="{FF2B5EF4-FFF2-40B4-BE49-F238E27FC236}">
                  <a16:creationId xmlns:a16="http://schemas.microsoft.com/office/drawing/2014/main" id="{C972EB4B-0539-4430-9340-8117B9D7C3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96001" y="52996"/>
              <a:ext cx="6093361" cy="6805003"/>
            </a:xfrm>
            <a:custGeom>
              <a:avLst/>
              <a:gdLst>
                <a:gd name="connsiteX0" fmla="*/ 3391253 w 5890489"/>
                <a:gd name="connsiteY0" fmla="*/ 0 h 6578438"/>
                <a:gd name="connsiteX1" fmla="*/ 3434974 w 5890489"/>
                <a:gd name="connsiteY1" fmla="*/ 646 h 6578438"/>
                <a:gd name="connsiteX2" fmla="*/ 3522419 w 5890489"/>
                <a:gd name="connsiteY2" fmla="*/ 2712 h 6578438"/>
                <a:gd name="connsiteX3" fmla="*/ 3610261 w 5890489"/>
                <a:gd name="connsiteY3" fmla="*/ 6458 h 6578438"/>
                <a:gd name="connsiteX4" fmla="*/ 3786872 w 5890489"/>
                <a:gd name="connsiteY4" fmla="*/ 20667 h 6578438"/>
                <a:gd name="connsiteX5" fmla="*/ 3962291 w 5890489"/>
                <a:gd name="connsiteY5" fmla="*/ 43530 h 6578438"/>
                <a:gd name="connsiteX6" fmla="*/ 4135855 w 5890489"/>
                <a:gd name="connsiteY6" fmla="*/ 75176 h 6578438"/>
                <a:gd name="connsiteX7" fmla="*/ 4307299 w 5890489"/>
                <a:gd name="connsiteY7" fmla="*/ 114315 h 6578438"/>
                <a:gd name="connsiteX8" fmla="*/ 4476358 w 5890489"/>
                <a:gd name="connsiteY8" fmla="*/ 160816 h 6578438"/>
                <a:gd name="connsiteX9" fmla="*/ 4559829 w 5890489"/>
                <a:gd name="connsiteY9" fmla="*/ 186779 h 6578438"/>
                <a:gd name="connsiteX10" fmla="*/ 4642901 w 5890489"/>
                <a:gd name="connsiteY10" fmla="*/ 213648 h 6578438"/>
                <a:gd name="connsiteX11" fmla="*/ 5280847 w 5890489"/>
                <a:gd name="connsiteY11" fmla="*/ 485936 h 6578438"/>
                <a:gd name="connsiteX12" fmla="*/ 5865400 w 5890489"/>
                <a:gd name="connsiteY12" fmla="*/ 851099 h 6578438"/>
                <a:gd name="connsiteX13" fmla="*/ 5890489 w 5890489"/>
                <a:gd name="connsiteY13" fmla="*/ 870950 h 6578438"/>
                <a:gd name="connsiteX14" fmla="*/ 5890489 w 5890489"/>
                <a:gd name="connsiteY14" fmla="*/ 1321814 h 6578438"/>
                <a:gd name="connsiteX15" fmla="*/ 5887395 w 5890489"/>
                <a:gd name="connsiteY15" fmla="*/ 1318952 h 6578438"/>
                <a:gd name="connsiteX16" fmla="*/ 5830291 w 5890489"/>
                <a:gd name="connsiteY16" fmla="*/ 1265992 h 6578438"/>
                <a:gd name="connsiteX17" fmla="*/ 5815981 w 5890489"/>
                <a:gd name="connsiteY17" fmla="*/ 1252687 h 6578438"/>
                <a:gd name="connsiteX18" fmla="*/ 5801142 w 5890489"/>
                <a:gd name="connsiteY18" fmla="*/ 1240158 h 6578438"/>
                <a:gd name="connsiteX19" fmla="*/ 5771464 w 5890489"/>
                <a:gd name="connsiteY19" fmla="*/ 1214969 h 6578438"/>
                <a:gd name="connsiteX20" fmla="*/ 5651030 w 5890489"/>
                <a:gd name="connsiteY20" fmla="*/ 1115767 h 6578438"/>
                <a:gd name="connsiteX21" fmla="*/ 5123183 w 5890489"/>
                <a:gd name="connsiteY21" fmla="*/ 780443 h 6578438"/>
                <a:gd name="connsiteX22" fmla="*/ 4533860 w 5890489"/>
                <a:gd name="connsiteY22" fmla="*/ 567701 h 6578438"/>
                <a:gd name="connsiteX23" fmla="*/ 4457281 w 5890489"/>
                <a:gd name="connsiteY23" fmla="*/ 550780 h 6578438"/>
                <a:gd name="connsiteX24" fmla="*/ 4380568 w 5890489"/>
                <a:gd name="connsiteY24" fmla="*/ 535279 h 6578438"/>
                <a:gd name="connsiteX25" fmla="*/ 4303325 w 5890489"/>
                <a:gd name="connsiteY25" fmla="*/ 522879 h 6578438"/>
                <a:gd name="connsiteX26" fmla="*/ 4264769 w 5890489"/>
                <a:gd name="connsiteY26" fmla="*/ 516679 h 6578438"/>
                <a:gd name="connsiteX27" fmla="*/ 4226082 w 5890489"/>
                <a:gd name="connsiteY27" fmla="*/ 511253 h 6578438"/>
                <a:gd name="connsiteX28" fmla="*/ 4070934 w 5890489"/>
                <a:gd name="connsiteY28" fmla="*/ 494848 h 6578438"/>
                <a:gd name="connsiteX29" fmla="*/ 3915521 w 5890489"/>
                <a:gd name="connsiteY29" fmla="*/ 486065 h 6578438"/>
                <a:gd name="connsiteX30" fmla="*/ 3760241 w 5890489"/>
                <a:gd name="connsiteY30" fmla="*/ 484257 h 6578438"/>
                <a:gd name="connsiteX31" fmla="*/ 3682734 w 5890489"/>
                <a:gd name="connsiteY31" fmla="*/ 486581 h 6578438"/>
                <a:gd name="connsiteX32" fmla="*/ 3605491 w 5890489"/>
                <a:gd name="connsiteY32" fmla="*/ 488907 h 6578438"/>
                <a:gd name="connsiteX33" fmla="*/ 3527454 w 5890489"/>
                <a:gd name="connsiteY33" fmla="*/ 493169 h 6578438"/>
                <a:gd name="connsiteX34" fmla="*/ 3449151 w 5890489"/>
                <a:gd name="connsiteY34" fmla="*/ 498336 h 6578438"/>
                <a:gd name="connsiteX35" fmla="*/ 3410067 w 5890489"/>
                <a:gd name="connsiteY35" fmla="*/ 500532 h 6578438"/>
                <a:gd name="connsiteX36" fmla="*/ 3371246 w 5890489"/>
                <a:gd name="connsiteY36" fmla="*/ 504279 h 6578438"/>
                <a:gd name="connsiteX37" fmla="*/ 3293739 w 5890489"/>
                <a:gd name="connsiteY37" fmla="*/ 511512 h 6578438"/>
                <a:gd name="connsiteX38" fmla="*/ 2689445 w 5890489"/>
                <a:gd name="connsiteY38" fmla="*/ 610198 h 6578438"/>
                <a:gd name="connsiteX39" fmla="*/ 2117875 w 5890489"/>
                <a:gd name="connsiteY39" fmla="*/ 800335 h 6578438"/>
                <a:gd name="connsiteX40" fmla="*/ 1981276 w 5890489"/>
                <a:gd name="connsiteY40" fmla="*/ 865566 h 6578438"/>
                <a:gd name="connsiteX41" fmla="*/ 1847991 w 5890489"/>
                <a:gd name="connsiteY41" fmla="*/ 938676 h 6578438"/>
                <a:gd name="connsiteX42" fmla="*/ 1783069 w 5890489"/>
                <a:gd name="connsiteY42" fmla="*/ 978718 h 6578438"/>
                <a:gd name="connsiteX43" fmla="*/ 1750609 w 5890489"/>
                <a:gd name="connsiteY43" fmla="*/ 998869 h 6578438"/>
                <a:gd name="connsiteX44" fmla="*/ 1734312 w 5890489"/>
                <a:gd name="connsiteY44" fmla="*/ 1008945 h 6578438"/>
                <a:gd name="connsiteX45" fmla="*/ 1718547 w 5890489"/>
                <a:gd name="connsiteY45" fmla="*/ 1019924 h 6578438"/>
                <a:gd name="connsiteX46" fmla="*/ 1655481 w 5890489"/>
                <a:gd name="connsiteY46" fmla="*/ 1063582 h 6578438"/>
                <a:gd name="connsiteX47" fmla="*/ 1593077 w 5890489"/>
                <a:gd name="connsiteY47" fmla="*/ 1108664 h 6578438"/>
                <a:gd name="connsiteX48" fmla="*/ 1532263 w 5890489"/>
                <a:gd name="connsiteY48" fmla="*/ 1156197 h 6578438"/>
                <a:gd name="connsiteX49" fmla="*/ 1472509 w 5890489"/>
                <a:gd name="connsiteY49" fmla="*/ 1205152 h 6578438"/>
                <a:gd name="connsiteX50" fmla="*/ 1414212 w 5890489"/>
                <a:gd name="connsiteY50" fmla="*/ 1256175 h 6578438"/>
                <a:gd name="connsiteX51" fmla="*/ 1357242 w 5890489"/>
                <a:gd name="connsiteY51" fmla="*/ 1308359 h 6578438"/>
                <a:gd name="connsiteX52" fmla="*/ 1153072 w 5890489"/>
                <a:gd name="connsiteY52" fmla="*/ 1529498 h 6578438"/>
                <a:gd name="connsiteX53" fmla="*/ 1002694 w 5890489"/>
                <a:gd name="connsiteY53" fmla="*/ 1770658 h 6578438"/>
                <a:gd name="connsiteX54" fmla="*/ 974076 w 5890489"/>
                <a:gd name="connsiteY54" fmla="*/ 1835371 h 6578438"/>
                <a:gd name="connsiteX55" fmla="*/ 949564 w 5890489"/>
                <a:gd name="connsiteY55" fmla="*/ 1903573 h 6578438"/>
                <a:gd name="connsiteX56" fmla="*/ 927173 w 5890489"/>
                <a:gd name="connsiteY56" fmla="*/ 1974229 h 6578438"/>
                <a:gd name="connsiteX57" fmla="*/ 906107 w 5890489"/>
                <a:gd name="connsiteY57" fmla="*/ 2046952 h 6578438"/>
                <a:gd name="connsiteX58" fmla="*/ 751092 w 5890489"/>
                <a:gd name="connsiteY58" fmla="*/ 2676266 h 6578438"/>
                <a:gd name="connsiteX59" fmla="*/ 547189 w 5890489"/>
                <a:gd name="connsiteY59" fmla="*/ 3308422 h 6578438"/>
                <a:gd name="connsiteX60" fmla="*/ 441195 w 5890489"/>
                <a:gd name="connsiteY60" fmla="*/ 3866306 h 6578438"/>
                <a:gd name="connsiteX61" fmla="*/ 527182 w 5890489"/>
                <a:gd name="connsiteY61" fmla="*/ 4439174 h 6578438"/>
                <a:gd name="connsiteX62" fmla="*/ 775073 w 5890489"/>
                <a:gd name="connsiteY62" fmla="*/ 4987240 h 6578438"/>
                <a:gd name="connsiteX63" fmla="*/ 943206 w 5890489"/>
                <a:gd name="connsiteY63" fmla="*/ 5244933 h 6578438"/>
                <a:gd name="connsiteX64" fmla="*/ 1133728 w 5890489"/>
                <a:gd name="connsiteY64" fmla="*/ 5490356 h 6578438"/>
                <a:gd name="connsiteX65" fmla="*/ 1359626 w 5890489"/>
                <a:gd name="connsiteY65" fmla="*/ 5709815 h 6578438"/>
                <a:gd name="connsiteX66" fmla="*/ 1481254 w 5890489"/>
                <a:gd name="connsiteY66" fmla="*/ 5809146 h 6578438"/>
                <a:gd name="connsiteX67" fmla="*/ 1543260 w 5890489"/>
                <a:gd name="connsiteY67" fmla="*/ 5856940 h 6578438"/>
                <a:gd name="connsiteX68" fmla="*/ 1607518 w 5890489"/>
                <a:gd name="connsiteY68" fmla="*/ 5901374 h 6578438"/>
                <a:gd name="connsiteX69" fmla="*/ 2145566 w 5890489"/>
                <a:gd name="connsiteY69" fmla="*/ 6193814 h 6578438"/>
                <a:gd name="connsiteX70" fmla="*/ 2214991 w 5890489"/>
                <a:gd name="connsiteY70" fmla="*/ 6221844 h 6578438"/>
                <a:gd name="connsiteX71" fmla="*/ 2249307 w 5890489"/>
                <a:gd name="connsiteY71" fmla="*/ 6236182 h 6578438"/>
                <a:gd name="connsiteX72" fmla="*/ 2284285 w 5890489"/>
                <a:gd name="connsiteY72" fmla="*/ 6248711 h 6578438"/>
                <a:gd name="connsiteX73" fmla="*/ 2354241 w 5890489"/>
                <a:gd name="connsiteY73" fmla="*/ 6273124 h 6578438"/>
                <a:gd name="connsiteX74" fmla="*/ 2371597 w 5890489"/>
                <a:gd name="connsiteY74" fmla="*/ 6279324 h 6578438"/>
                <a:gd name="connsiteX75" fmla="*/ 2387894 w 5890489"/>
                <a:gd name="connsiteY75" fmla="*/ 6287719 h 6578438"/>
                <a:gd name="connsiteX76" fmla="*/ 2421414 w 5890489"/>
                <a:gd name="connsiteY76" fmla="*/ 6302186 h 6578438"/>
                <a:gd name="connsiteX77" fmla="*/ 2489117 w 5890489"/>
                <a:gd name="connsiteY77" fmla="*/ 6329441 h 6578438"/>
                <a:gd name="connsiteX78" fmla="*/ 2522902 w 5890489"/>
                <a:gd name="connsiteY78" fmla="*/ 6343134 h 6578438"/>
                <a:gd name="connsiteX79" fmla="*/ 2556953 w 5890489"/>
                <a:gd name="connsiteY79" fmla="*/ 6356051 h 6578438"/>
                <a:gd name="connsiteX80" fmla="*/ 2695009 w 5890489"/>
                <a:gd name="connsiteY80" fmla="*/ 6401905 h 6578438"/>
                <a:gd name="connsiteX81" fmla="*/ 3268035 w 5890489"/>
                <a:gd name="connsiteY81" fmla="*/ 6501238 h 6578438"/>
                <a:gd name="connsiteX82" fmla="*/ 3341038 w 5890489"/>
                <a:gd name="connsiteY82" fmla="*/ 6506145 h 6578438"/>
                <a:gd name="connsiteX83" fmla="*/ 3414703 w 5890489"/>
                <a:gd name="connsiteY83" fmla="*/ 6507050 h 6578438"/>
                <a:gd name="connsiteX84" fmla="*/ 3488237 w 5890489"/>
                <a:gd name="connsiteY84" fmla="*/ 6508212 h 6578438"/>
                <a:gd name="connsiteX85" fmla="*/ 3524142 w 5890489"/>
                <a:gd name="connsiteY85" fmla="*/ 6507955 h 6578438"/>
                <a:gd name="connsiteX86" fmla="*/ 3559252 w 5890489"/>
                <a:gd name="connsiteY86" fmla="*/ 6506921 h 6578438"/>
                <a:gd name="connsiteX87" fmla="*/ 3629207 w 5890489"/>
                <a:gd name="connsiteY87" fmla="*/ 6503045 h 6578438"/>
                <a:gd name="connsiteX88" fmla="*/ 3698633 w 5890489"/>
                <a:gd name="connsiteY88" fmla="*/ 6496845 h 6578438"/>
                <a:gd name="connsiteX89" fmla="*/ 3733213 w 5890489"/>
                <a:gd name="connsiteY89" fmla="*/ 6493357 h 6578438"/>
                <a:gd name="connsiteX90" fmla="*/ 3767529 w 5890489"/>
                <a:gd name="connsiteY90" fmla="*/ 6488707 h 6578438"/>
                <a:gd name="connsiteX91" fmla="*/ 3801845 w 5890489"/>
                <a:gd name="connsiteY91" fmla="*/ 6484057 h 6578438"/>
                <a:gd name="connsiteX92" fmla="*/ 3835895 w 5890489"/>
                <a:gd name="connsiteY92" fmla="*/ 6478116 h 6578438"/>
                <a:gd name="connsiteX93" fmla="*/ 4364801 w 5890489"/>
                <a:gd name="connsiteY93" fmla="*/ 6308517 h 6578438"/>
                <a:gd name="connsiteX94" fmla="*/ 4861379 w 5890489"/>
                <a:gd name="connsiteY94" fmla="*/ 6000576 h 6578438"/>
                <a:gd name="connsiteX95" fmla="*/ 5341263 w 5890489"/>
                <a:gd name="connsiteY95" fmla="*/ 5605834 h 6578438"/>
                <a:gd name="connsiteX96" fmla="*/ 5587301 w 5890489"/>
                <a:gd name="connsiteY96" fmla="*/ 5390379 h 6578438"/>
                <a:gd name="connsiteX97" fmla="*/ 5849105 w 5890489"/>
                <a:gd name="connsiteY97" fmla="*/ 5176344 h 6578438"/>
                <a:gd name="connsiteX98" fmla="*/ 5890489 w 5890489"/>
                <a:gd name="connsiteY98" fmla="*/ 5145260 h 6578438"/>
                <a:gd name="connsiteX99" fmla="*/ 5890489 w 5890489"/>
                <a:gd name="connsiteY99" fmla="*/ 5995323 h 6578438"/>
                <a:gd name="connsiteX100" fmla="*/ 5811477 w 5890489"/>
                <a:gd name="connsiteY100" fmla="*/ 6077819 h 6578438"/>
                <a:gd name="connsiteX101" fmla="*/ 5301384 w 5890489"/>
                <a:gd name="connsiteY101" fmla="*/ 6542958 h 6578438"/>
                <a:gd name="connsiteX102" fmla="*/ 5252008 w 5890489"/>
                <a:gd name="connsiteY102" fmla="*/ 6578438 h 6578438"/>
                <a:gd name="connsiteX103" fmla="*/ 1653730 w 5890489"/>
                <a:gd name="connsiteY103" fmla="*/ 6578438 h 6578438"/>
                <a:gd name="connsiteX104" fmla="*/ 1549768 w 5890489"/>
                <a:gd name="connsiteY104" fmla="*/ 6488821 h 6578438"/>
                <a:gd name="connsiteX105" fmla="*/ 1298282 w 5890489"/>
                <a:gd name="connsiteY105" fmla="*/ 6243932 h 6578438"/>
                <a:gd name="connsiteX106" fmla="*/ 1237999 w 5890489"/>
                <a:gd name="connsiteY106" fmla="*/ 6181671 h 6578438"/>
                <a:gd name="connsiteX107" fmla="*/ 1179967 w 5890489"/>
                <a:gd name="connsiteY107" fmla="*/ 6117862 h 6578438"/>
                <a:gd name="connsiteX108" fmla="*/ 1121936 w 5890489"/>
                <a:gd name="connsiteY108" fmla="*/ 6054569 h 6578438"/>
                <a:gd name="connsiteX109" fmla="*/ 1065628 w 5890489"/>
                <a:gd name="connsiteY109" fmla="*/ 5990243 h 6578438"/>
                <a:gd name="connsiteX110" fmla="*/ 954335 w 5890489"/>
                <a:gd name="connsiteY110" fmla="*/ 5861460 h 6578438"/>
                <a:gd name="connsiteX111" fmla="*/ 898953 w 5890489"/>
                <a:gd name="connsiteY111" fmla="*/ 5797393 h 6578438"/>
                <a:gd name="connsiteX112" fmla="*/ 842908 w 5890489"/>
                <a:gd name="connsiteY112" fmla="*/ 5733582 h 6578438"/>
                <a:gd name="connsiteX113" fmla="*/ 622442 w 5890489"/>
                <a:gd name="connsiteY113" fmla="*/ 5471884 h 6578438"/>
                <a:gd name="connsiteX114" fmla="*/ 425559 w 5890489"/>
                <a:gd name="connsiteY114" fmla="*/ 5190036 h 6578438"/>
                <a:gd name="connsiteX115" fmla="*/ 123877 w 5890489"/>
                <a:gd name="connsiteY115" fmla="*/ 4564210 h 6578438"/>
                <a:gd name="connsiteX116" fmla="*/ 130 w 5890489"/>
                <a:gd name="connsiteY116" fmla="*/ 3865530 h 6578438"/>
                <a:gd name="connsiteX117" fmla="*/ 30602 w 5890489"/>
                <a:gd name="connsiteY117" fmla="*/ 3505793 h 6578438"/>
                <a:gd name="connsiteX118" fmla="*/ 126924 w 5890489"/>
                <a:gd name="connsiteY118" fmla="*/ 3157164 h 6578438"/>
                <a:gd name="connsiteX119" fmla="*/ 334803 w 5890489"/>
                <a:gd name="connsiteY119" fmla="*/ 2560530 h 6578438"/>
                <a:gd name="connsiteX120" fmla="*/ 381176 w 5890489"/>
                <a:gd name="connsiteY120" fmla="*/ 2409144 h 6578438"/>
                <a:gd name="connsiteX121" fmla="*/ 425825 w 5890489"/>
                <a:gd name="connsiteY121" fmla="*/ 2255819 h 6578438"/>
                <a:gd name="connsiteX122" fmla="*/ 470210 w 5890489"/>
                <a:gd name="connsiteY122" fmla="*/ 2099523 h 6578438"/>
                <a:gd name="connsiteX123" fmla="*/ 492998 w 5890489"/>
                <a:gd name="connsiteY123" fmla="*/ 2020213 h 6578438"/>
                <a:gd name="connsiteX124" fmla="*/ 517509 w 5890489"/>
                <a:gd name="connsiteY124" fmla="*/ 1939224 h 6578438"/>
                <a:gd name="connsiteX125" fmla="*/ 544007 w 5890489"/>
                <a:gd name="connsiteY125" fmla="*/ 1857201 h 6578438"/>
                <a:gd name="connsiteX126" fmla="*/ 573288 w 5890489"/>
                <a:gd name="connsiteY126" fmla="*/ 1774274 h 6578438"/>
                <a:gd name="connsiteX127" fmla="*/ 606146 w 5890489"/>
                <a:gd name="connsiteY127" fmla="*/ 1690832 h 6578438"/>
                <a:gd name="connsiteX128" fmla="*/ 644569 w 5890489"/>
                <a:gd name="connsiteY128" fmla="*/ 1607775 h 6578438"/>
                <a:gd name="connsiteX129" fmla="*/ 837874 w 5890489"/>
                <a:gd name="connsiteY129" fmla="*/ 1297638 h 6578438"/>
                <a:gd name="connsiteX130" fmla="*/ 1069602 w 5890489"/>
                <a:gd name="connsiteY130" fmla="*/ 1032194 h 6578438"/>
                <a:gd name="connsiteX131" fmla="*/ 1130548 w 5890489"/>
                <a:gd name="connsiteY131" fmla="*/ 970839 h 6578438"/>
                <a:gd name="connsiteX132" fmla="*/ 1192024 w 5890489"/>
                <a:gd name="connsiteY132" fmla="*/ 910129 h 6578438"/>
                <a:gd name="connsiteX133" fmla="*/ 1255356 w 5890489"/>
                <a:gd name="connsiteY133" fmla="*/ 850841 h 6578438"/>
                <a:gd name="connsiteX134" fmla="*/ 1319614 w 5890489"/>
                <a:gd name="connsiteY134" fmla="*/ 792068 h 6578438"/>
                <a:gd name="connsiteX135" fmla="*/ 1385728 w 5890489"/>
                <a:gd name="connsiteY135" fmla="*/ 734975 h 6578438"/>
                <a:gd name="connsiteX136" fmla="*/ 1452768 w 5890489"/>
                <a:gd name="connsiteY136" fmla="*/ 678528 h 6578438"/>
                <a:gd name="connsiteX137" fmla="*/ 1469594 w 5890489"/>
                <a:gd name="connsiteY137" fmla="*/ 664449 h 6578438"/>
                <a:gd name="connsiteX138" fmla="*/ 1487083 w 5890489"/>
                <a:gd name="connsiteY138" fmla="*/ 651015 h 6578438"/>
                <a:gd name="connsiteX139" fmla="*/ 1522193 w 5890489"/>
                <a:gd name="connsiteY139" fmla="*/ 624277 h 6578438"/>
                <a:gd name="connsiteX140" fmla="*/ 1592415 w 5890489"/>
                <a:gd name="connsiteY140" fmla="*/ 570671 h 6578438"/>
                <a:gd name="connsiteX141" fmla="*/ 1738287 w 5890489"/>
                <a:gd name="connsiteY141" fmla="*/ 469402 h 6578438"/>
                <a:gd name="connsiteX142" fmla="*/ 1890918 w 5890489"/>
                <a:gd name="connsiteY142" fmla="*/ 376530 h 6578438"/>
                <a:gd name="connsiteX143" fmla="*/ 2555363 w 5890489"/>
                <a:gd name="connsiteY143" fmla="*/ 105274 h 6578438"/>
                <a:gd name="connsiteX144" fmla="*/ 3259291 w 5890489"/>
                <a:gd name="connsiteY144" fmla="*/ 3229 h 6578438"/>
                <a:gd name="connsiteX145" fmla="*/ 3347265 w 5890489"/>
                <a:gd name="connsiteY145" fmla="*/ 903 h 6578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Lst>
              <a:rect l="l" t="t" r="r" b="b"/>
              <a:pathLst>
                <a:path w="5890489" h="6578438">
                  <a:moveTo>
                    <a:pt x="3391253" y="0"/>
                  </a:moveTo>
                  <a:lnTo>
                    <a:pt x="3434974" y="646"/>
                  </a:lnTo>
                  <a:lnTo>
                    <a:pt x="3522419" y="2712"/>
                  </a:lnTo>
                  <a:cubicBezTo>
                    <a:pt x="3551567" y="3488"/>
                    <a:pt x="3580451" y="3746"/>
                    <a:pt x="3610261" y="6458"/>
                  </a:cubicBezTo>
                  <a:cubicBezTo>
                    <a:pt x="3669353" y="10850"/>
                    <a:pt x="3728179" y="14337"/>
                    <a:pt x="3786872" y="20667"/>
                  </a:cubicBezTo>
                  <a:lnTo>
                    <a:pt x="3962291" y="43530"/>
                  </a:lnTo>
                  <a:lnTo>
                    <a:pt x="4135855" y="75176"/>
                  </a:lnTo>
                  <a:cubicBezTo>
                    <a:pt x="4193224" y="87836"/>
                    <a:pt x="4250328" y="101398"/>
                    <a:pt x="4307299" y="114315"/>
                  </a:cubicBezTo>
                  <a:cubicBezTo>
                    <a:pt x="4364139" y="128394"/>
                    <a:pt x="4420050" y="145575"/>
                    <a:pt x="4476358" y="160816"/>
                  </a:cubicBezTo>
                  <a:cubicBezTo>
                    <a:pt x="4504580" y="167921"/>
                    <a:pt x="4532138" y="177995"/>
                    <a:pt x="4559829" y="186779"/>
                  </a:cubicBezTo>
                  <a:lnTo>
                    <a:pt x="4642901" y="213648"/>
                  </a:lnTo>
                  <a:cubicBezTo>
                    <a:pt x="4863234" y="288307"/>
                    <a:pt x="5076414" y="379371"/>
                    <a:pt x="5280847" y="485936"/>
                  </a:cubicBezTo>
                  <a:cubicBezTo>
                    <a:pt x="5485018" y="592631"/>
                    <a:pt x="5681768" y="713145"/>
                    <a:pt x="5865400" y="851099"/>
                  </a:cubicBezTo>
                  <a:lnTo>
                    <a:pt x="5890489" y="870950"/>
                  </a:lnTo>
                  <a:lnTo>
                    <a:pt x="5890489" y="1321814"/>
                  </a:lnTo>
                  <a:lnTo>
                    <a:pt x="5887395" y="1318952"/>
                  </a:lnTo>
                  <a:lnTo>
                    <a:pt x="5830291" y="1265992"/>
                  </a:lnTo>
                  <a:lnTo>
                    <a:pt x="5815981" y="1252687"/>
                  </a:lnTo>
                  <a:lnTo>
                    <a:pt x="5801142" y="1240158"/>
                  </a:lnTo>
                  <a:lnTo>
                    <a:pt x="5771464" y="1214969"/>
                  </a:lnTo>
                  <a:cubicBezTo>
                    <a:pt x="5731849" y="1181385"/>
                    <a:pt x="5692897" y="1146896"/>
                    <a:pt x="5651030" y="1115767"/>
                  </a:cubicBezTo>
                  <a:cubicBezTo>
                    <a:pt x="5487534" y="986985"/>
                    <a:pt x="5311321" y="872542"/>
                    <a:pt x="5123183" y="780443"/>
                  </a:cubicBezTo>
                  <a:cubicBezTo>
                    <a:pt x="4935309" y="688087"/>
                    <a:pt x="4737102" y="616398"/>
                    <a:pt x="4533860" y="567701"/>
                  </a:cubicBezTo>
                  <a:lnTo>
                    <a:pt x="4457281" y="550780"/>
                  </a:lnTo>
                  <a:cubicBezTo>
                    <a:pt x="4431709" y="545484"/>
                    <a:pt x="4406536" y="538896"/>
                    <a:pt x="4380568" y="535279"/>
                  </a:cubicBezTo>
                  <a:lnTo>
                    <a:pt x="4303325" y="522879"/>
                  </a:lnTo>
                  <a:lnTo>
                    <a:pt x="4264769" y="516679"/>
                  </a:lnTo>
                  <a:cubicBezTo>
                    <a:pt x="4251918" y="514612"/>
                    <a:pt x="4239067" y="512415"/>
                    <a:pt x="4226082" y="511253"/>
                  </a:cubicBezTo>
                  <a:cubicBezTo>
                    <a:pt x="4174145" y="505829"/>
                    <a:pt x="4122606" y="499498"/>
                    <a:pt x="4070934" y="494848"/>
                  </a:cubicBezTo>
                  <a:lnTo>
                    <a:pt x="3915521" y="486065"/>
                  </a:lnTo>
                  <a:lnTo>
                    <a:pt x="3760241" y="484257"/>
                  </a:lnTo>
                  <a:cubicBezTo>
                    <a:pt x="3734405" y="483869"/>
                    <a:pt x="3708571" y="485936"/>
                    <a:pt x="3682734" y="486581"/>
                  </a:cubicBezTo>
                  <a:lnTo>
                    <a:pt x="3605491" y="488907"/>
                  </a:lnTo>
                  <a:cubicBezTo>
                    <a:pt x="3579921" y="489165"/>
                    <a:pt x="3553555" y="491490"/>
                    <a:pt x="3527454" y="493169"/>
                  </a:cubicBezTo>
                  <a:lnTo>
                    <a:pt x="3449151" y="498336"/>
                  </a:lnTo>
                  <a:lnTo>
                    <a:pt x="3410067" y="500532"/>
                  </a:lnTo>
                  <a:lnTo>
                    <a:pt x="3371246" y="504279"/>
                  </a:lnTo>
                  <a:cubicBezTo>
                    <a:pt x="3345410" y="506862"/>
                    <a:pt x="3319575" y="509315"/>
                    <a:pt x="3293739" y="511512"/>
                  </a:cubicBezTo>
                  <a:cubicBezTo>
                    <a:pt x="3087450" y="531662"/>
                    <a:pt x="2885531" y="563180"/>
                    <a:pt x="2689445" y="610198"/>
                  </a:cubicBezTo>
                  <a:cubicBezTo>
                    <a:pt x="2493357" y="657344"/>
                    <a:pt x="2302303" y="719088"/>
                    <a:pt x="2117875" y="800335"/>
                  </a:cubicBezTo>
                  <a:cubicBezTo>
                    <a:pt x="2072298" y="821648"/>
                    <a:pt x="2026854" y="843606"/>
                    <a:pt x="1981276" y="865566"/>
                  </a:cubicBezTo>
                  <a:cubicBezTo>
                    <a:pt x="1937025" y="889978"/>
                    <a:pt x="1891978" y="913229"/>
                    <a:pt x="1847991" y="938676"/>
                  </a:cubicBezTo>
                  <a:lnTo>
                    <a:pt x="1783069" y="978718"/>
                  </a:lnTo>
                  <a:lnTo>
                    <a:pt x="1750609" y="998869"/>
                  </a:lnTo>
                  <a:lnTo>
                    <a:pt x="1734312" y="1008945"/>
                  </a:lnTo>
                  <a:lnTo>
                    <a:pt x="1718547" y="1019924"/>
                  </a:lnTo>
                  <a:lnTo>
                    <a:pt x="1655481" y="1063582"/>
                  </a:lnTo>
                  <a:cubicBezTo>
                    <a:pt x="1634414" y="1078178"/>
                    <a:pt x="1612950" y="1092259"/>
                    <a:pt x="1593077" y="1108664"/>
                  </a:cubicBezTo>
                  <a:lnTo>
                    <a:pt x="1532263" y="1156197"/>
                  </a:lnTo>
                  <a:cubicBezTo>
                    <a:pt x="1511992" y="1172085"/>
                    <a:pt x="1491587" y="1187844"/>
                    <a:pt x="1472509" y="1205152"/>
                  </a:cubicBezTo>
                  <a:lnTo>
                    <a:pt x="1414212" y="1256175"/>
                  </a:lnTo>
                  <a:cubicBezTo>
                    <a:pt x="1395001" y="1273354"/>
                    <a:pt x="1375127" y="1290147"/>
                    <a:pt x="1357242" y="1308359"/>
                  </a:cubicBezTo>
                  <a:cubicBezTo>
                    <a:pt x="1283178" y="1379532"/>
                    <a:pt x="1212163" y="1452513"/>
                    <a:pt x="1153072" y="1529498"/>
                  </a:cubicBezTo>
                  <a:cubicBezTo>
                    <a:pt x="1090933" y="1605578"/>
                    <a:pt x="1043501" y="1685794"/>
                    <a:pt x="1002694" y="1770658"/>
                  </a:cubicBezTo>
                  <a:lnTo>
                    <a:pt x="974076" y="1835371"/>
                  </a:lnTo>
                  <a:lnTo>
                    <a:pt x="949564" y="1903573"/>
                  </a:lnTo>
                  <a:cubicBezTo>
                    <a:pt x="940820" y="1925661"/>
                    <a:pt x="934593" y="1950719"/>
                    <a:pt x="927173" y="1974229"/>
                  </a:cubicBezTo>
                  <a:cubicBezTo>
                    <a:pt x="920019" y="1998254"/>
                    <a:pt x="912468" y="2021504"/>
                    <a:pt x="906107" y="2046952"/>
                  </a:cubicBezTo>
                  <a:cubicBezTo>
                    <a:pt x="853906" y="2245614"/>
                    <a:pt x="809918" y="2463136"/>
                    <a:pt x="751092" y="2676266"/>
                  </a:cubicBezTo>
                  <a:cubicBezTo>
                    <a:pt x="693458" y="2889912"/>
                    <a:pt x="624166" y="3100976"/>
                    <a:pt x="547189" y="3308422"/>
                  </a:cubicBezTo>
                  <a:cubicBezTo>
                    <a:pt x="479617" y="3487580"/>
                    <a:pt x="444109" y="3675523"/>
                    <a:pt x="441195" y="3866306"/>
                  </a:cubicBezTo>
                  <a:cubicBezTo>
                    <a:pt x="438014" y="4057089"/>
                    <a:pt x="469282" y="4250456"/>
                    <a:pt x="527182" y="4439174"/>
                  </a:cubicBezTo>
                  <a:cubicBezTo>
                    <a:pt x="584815" y="4628278"/>
                    <a:pt x="671067" y="4811828"/>
                    <a:pt x="775073" y="4987240"/>
                  </a:cubicBezTo>
                  <a:cubicBezTo>
                    <a:pt x="827009" y="5075075"/>
                    <a:pt x="884246" y="5160327"/>
                    <a:pt x="943206" y="5244933"/>
                  </a:cubicBezTo>
                  <a:cubicBezTo>
                    <a:pt x="1002296" y="5329411"/>
                    <a:pt x="1064964" y="5412337"/>
                    <a:pt x="1133728" y="5490356"/>
                  </a:cubicBezTo>
                  <a:cubicBezTo>
                    <a:pt x="1203949" y="5567728"/>
                    <a:pt x="1279337" y="5642259"/>
                    <a:pt x="1359626" y="5709815"/>
                  </a:cubicBezTo>
                  <a:cubicBezTo>
                    <a:pt x="1398711" y="5744949"/>
                    <a:pt x="1439916" y="5777241"/>
                    <a:pt x="1481254" y="5809146"/>
                  </a:cubicBezTo>
                  <a:cubicBezTo>
                    <a:pt x="1501922" y="5825163"/>
                    <a:pt x="1522325" y="5841309"/>
                    <a:pt x="1543260" y="5856940"/>
                  </a:cubicBezTo>
                  <a:cubicBezTo>
                    <a:pt x="1564591" y="5871923"/>
                    <a:pt x="1585921" y="5886777"/>
                    <a:pt x="1607518" y="5901374"/>
                  </a:cubicBezTo>
                  <a:cubicBezTo>
                    <a:pt x="1778565" y="6019693"/>
                    <a:pt x="1961271" y="6115924"/>
                    <a:pt x="2145566" y="6193814"/>
                  </a:cubicBezTo>
                  <a:lnTo>
                    <a:pt x="2214991" y="6221844"/>
                  </a:lnTo>
                  <a:lnTo>
                    <a:pt x="2249307" y="6236182"/>
                  </a:lnTo>
                  <a:cubicBezTo>
                    <a:pt x="2260702" y="6241089"/>
                    <a:pt x="2272625" y="6244577"/>
                    <a:pt x="2284285" y="6248711"/>
                  </a:cubicBezTo>
                  <a:lnTo>
                    <a:pt x="2354241" y="6273124"/>
                  </a:lnTo>
                  <a:cubicBezTo>
                    <a:pt x="2360070" y="6275190"/>
                    <a:pt x="2365899" y="6277128"/>
                    <a:pt x="2371597" y="6279324"/>
                  </a:cubicBezTo>
                  <a:cubicBezTo>
                    <a:pt x="2377161" y="6281778"/>
                    <a:pt x="2382329" y="6285007"/>
                    <a:pt x="2387894" y="6287719"/>
                  </a:cubicBezTo>
                  <a:cubicBezTo>
                    <a:pt x="2398757" y="6293274"/>
                    <a:pt x="2410153" y="6297666"/>
                    <a:pt x="2421414" y="6302186"/>
                  </a:cubicBezTo>
                  <a:lnTo>
                    <a:pt x="2489117" y="6329441"/>
                  </a:lnTo>
                  <a:lnTo>
                    <a:pt x="2522902" y="6343134"/>
                  </a:lnTo>
                  <a:cubicBezTo>
                    <a:pt x="2534165" y="6347654"/>
                    <a:pt x="2545294" y="6352563"/>
                    <a:pt x="2556953" y="6356051"/>
                  </a:cubicBezTo>
                  <a:lnTo>
                    <a:pt x="2695009" y="6401905"/>
                  </a:lnTo>
                  <a:cubicBezTo>
                    <a:pt x="2880895" y="6457190"/>
                    <a:pt x="3073141" y="6489095"/>
                    <a:pt x="3268035" y="6501238"/>
                  </a:cubicBezTo>
                  <a:cubicBezTo>
                    <a:pt x="3292413" y="6502659"/>
                    <a:pt x="3316527" y="6505629"/>
                    <a:pt x="3341038" y="6506145"/>
                  </a:cubicBezTo>
                  <a:lnTo>
                    <a:pt x="3414703" y="6507050"/>
                  </a:lnTo>
                  <a:lnTo>
                    <a:pt x="3488237" y="6508212"/>
                  </a:lnTo>
                  <a:cubicBezTo>
                    <a:pt x="3500690" y="6508729"/>
                    <a:pt x="3512483" y="6508471"/>
                    <a:pt x="3524142" y="6507955"/>
                  </a:cubicBezTo>
                  <a:lnTo>
                    <a:pt x="3559252" y="6506921"/>
                  </a:lnTo>
                  <a:cubicBezTo>
                    <a:pt x="3582835" y="6506792"/>
                    <a:pt x="3605889" y="6504467"/>
                    <a:pt x="3629207" y="6503045"/>
                  </a:cubicBezTo>
                  <a:cubicBezTo>
                    <a:pt x="3652526" y="6502012"/>
                    <a:pt x="3675579" y="6499171"/>
                    <a:pt x="3698633" y="6496845"/>
                  </a:cubicBezTo>
                  <a:cubicBezTo>
                    <a:pt x="3710160" y="6495683"/>
                    <a:pt x="3721819" y="6494907"/>
                    <a:pt x="3733213" y="6493357"/>
                  </a:cubicBezTo>
                  <a:lnTo>
                    <a:pt x="3767529" y="6488707"/>
                  </a:lnTo>
                  <a:lnTo>
                    <a:pt x="3801845" y="6484057"/>
                  </a:lnTo>
                  <a:lnTo>
                    <a:pt x="3835895" y="6478116"/>
                  </a:lnTo>
                  <a:cubicBezTo>
                    <a:pt x="4017673" y="6446727"/>
                    <a:pt x="4194152" y="6390281"/>
                    <a:pt x="4364801" y="6308517"/>
                  </a:cubicBezTo>
                  <a:cubicBezTo>
                    <a:pt x="4535583" y="6227139"/>
                    <a:pt x="4700138" y="6120962"/>
                    <a:pt x="4861379" y="6000576"/>
                  </a:cubicBezTo>
                  <a:cubicBezTo>
                    <a:pt x="5022621" y="5879931"/>
                    <a:pt x="5180684" y="5745337"/>
                    <a:pt x="5341263" y="5605834"/>
                  </a:cubicBezTo>
                  <a:lnTo>
                    <a:pt x="5587301" y="5390379"/>
                  </a:lnTo>
                  <a:cubicBezTo>
                    <a:pt x="5674216" y="5315718"/>
                    <a:pt x="5761527" y="5244416"/>
                    <a:pt x="5849105" y="5176344"/>
                  </a:cubicBezTo>
                  <a:lnTo>
                    <a:pt x="5890489" y="5145260"/>
                  </a:lnTo>
                  <a:lnTo>
                    <a:pt x="5890489" y="5995323"/>
                  </a:lnTo>
                  <a:lnTo>
                    <a:pt x="5811477" y="6077819"/>
                  </a:lnTo>
                  <a:cubicBezTo>
                    <a:pt x="5654739" y="6238377"/>
                    <a:pt x="5487138" y="6396093"/>
                    <a:pt x="5301384" y="6542958"/>
                  </a:cubicBezTo>
                  <a:lnTo>
                    <a:pt x="5252008" y="6578438"/>
                  </a:lnTo>
                  <a:lnTo>
                    <a:pt x="1653730" y="6578438"/>
                  </a:lnTo>
                  <a:lnTo>
                    <a:pt x="1549768" y="6488821"/>
                  </a:lnTo>
                  <a:cubicBezTo>
                    <a:pt x="1461976" y="6409495"/>
                    <a:pt x="1378573" y="6327182"/>
                    <a:pt x="1298282" y="6243932"/>
                  </a:cubicBezTo>
                  <a:cubicBezTo>
                    <a:pt x="1278277" y="6223006"/>
                    <a:pt x="1258138" y="6202210"/>
                    <a:pt x="1237999" y="6181671"/>
                  </a:cubicBezTo>
                  <a:lnTo>
                    <a:pt x="1179967" y="6117862"/>
                  </a:lnTo>
                  <a:lnTo>
                    <a:pt x="1121936" y="6054569"/>
                  </a:lnTo>
                  <a:cubicBezTo>
                    <a:pt x="1102328" y="6033644"/>
                    <a:pt x="1084573" y="6011427"/>
                    <a:pt x="1065628" y="5990243"/>
                  </a:cubicBezTo>
                  <a:cubicBezTo>
                    <a:pt x="1028662" y="5947099"/>
                    <a:pt x="990239" y="5904991"/>
                    <a:pt x="954335" y="5861460"/>
                  </a:cubicBezTo>
                  <a:cubicBezTo>
                    <a:pt x="936050" y="5840018"/>
                    <a:pt x="917634" y="5818446"/>
                    <a:pt x="898953" y="5797393"/>
                  </a:cubicBezTo>
                  <a:cubicBezTo>
                    <a:pt x="880404" y="5776208"/>
                    <a:pt x="861325" y="5755412"/>
                    <a:pt x="842908" y="5733582"/>
                  </a:cubicBezTo>
                  <a:cubicBezTo>
                    <a:pt x="767919" y="5647942"/>
                    <a:pt x="693061" y="5561786"/>
                    <a:pt x="622442" y="5471884"/>
                  </a:cubicBezTo>
                  <a:cubicBezTo>
                    <a:pt x="551559" y="5382112"/>
                    <a:pt x="486639" y="5287430"/>
                    <a:pt x="425559" y="5190036"/>
                  </a:cubicBezTo>
                  <a:cubicBezTo>
                    <a:pt x="303668" y="4994990"/>
                    <a:pt x="200193" y="4786123"/>
                    <a:pt x="123877" y="4564210"/>
                  </a:cubicBezTo>
                  <a:cubicBezTo>
                    <a:pt x="47694" y="4342555"/>
                    <a:pt x="2249" y="4106045"/>
                    <a:pt x="130" y="3865530"/>
                  </a:cubicBezTo>
                  <a:cubicBezTo>
                    <a:pt x="-1328" y="3745403"/>
                    <a:pt x="9537" y="3624629"/>
                    <a:pt x="30602" y="3505793"/>
                  </a:cubicBezTo>
                  <a:cubicBezTo>
                    <a:pt x="51802" y="3386828"/>
                    <a:pt x="84659" y="3270059"/>
                    <a:pt x="126924" y="3157164"/>
                  </a:cubicBezTo>
                  <a:cubicBezTo>
                    <a:pt x="200457" y="2959276"/>
                    <a:pt x="271737" y="2761388"/>
                    <a:pt x="334803" y="2560530"/>
                  </a:cubicBezTo>
                  <a:lnTo>
                    <a:pt x="381176" y="2409144"/>
                  </a:lnTo>
                  <a:lnTo>
                    <a:pt x="425825" y="2255819"/>
                  </a:lnTo>
                  <a:lnTo>
                    <a:pt x="470210" y="2099523"/>
                  </a:lnTo>
                  <a:lnTo>
                    <a:pt x="492998" y="2020213"/>
                  </a:lnTo>
                  <a:lnTo>
                    <a:pt x="517509" y="1939224"/>
                  </a:lnTo>
                  <a:cubicBezTo>
                    <a:pt x="525061" y="1912485"/>
                    <a:pt x="534866" y="1884586"/>
                    <a:pt x="544007" y="1857201"/>
                  </a:cubicBezTo>
                  <a:cubicBezTo>
                    <a:pt x="553680" y="1829559"/>
                    <a:pt x="561496" y="1802304"/>
                    <a:pt x="573288" y="1774274"/>
                  </a:cubicBezTo>
                  <a:lnTo>
                    <a:pt x="606146" y="1690832"/>
                  </a:lnTo>
                  <a:cubicBezTo>
                    <a:pt x="618467" y="1663060"/>
                    <a:pt x="631716" y="1635417"/>
                    <a:pt x="644569" y="1607775"/>
                  </a:cubicBezTo>
                  <a:cubicBezTo>
                    <a:pt x="698625" y="1498368"/>
                    <a:pt x="763413" y="1391287"/>
                    <a:pt x="837874" y="1297638"/>
                  </a:cubicBezTo>
                  <a:cubicBezTo>
                    <a:pt x="910348" y="1201278"/>
                    <a:pt x="990107" y="1115897"/>
                    <a:pt x="1069602" y="1032194"/>
                  </a:cubicBezTo>
                  <a:cubicBezTo>
                    <a:pt x="1089079" y="1010624"/>
                    <a:pt x="1110012" y="990990"/>
                    <a:pt x="1130548" y="970839"/>
                  </a:cubicBezTo>
                  <a:lnTo>
                    <a:pt x="1192024" y="910129"/>
                  </a:lnTo>
                  <a:cubicBezTo>
                    <a:pt x="1212031" y="889462"/>
                    <a:pt x="1234024" y="870475"/>
                    <a:pt x="1255356" y="850841"/>
                  </a:cubicBezTo>
                  <a:lnTo>
                    <a:pt x="1319614" y="792068"/>
                  </a:lnTo>
                  <a:cubicBezTo>
                    <a:pt x="1340680" y="772176"/>
                    <a:pt x="1363469" y="753834"/>
                    <a:pt x="1385728" y="734975"/>
                  </a:cubicBezTo>
                  <a:lnTo>
                    <a:pt x="1452768" y="678528"/>
                  </a:lnTo>
                  <a:lnTo>
                    <a:pt x="1469594" y="664449"/>
                  </a:lnTo>
                  <a:lnTo>
                    <a:pt x="1487083" y="651015"/>
                  </a:lnTo>
                  <a:lnTo>
                    <a:pt x="1522193" y="624277"/>
                  </a:lnTo>
                  <a:lnTo>
                    <a:pt x="1592415" y="570671"/>
                  </a:lnTo>
                  <a:cubicBezTo>
                    <a:pt x="1640110" y="535925"/>
                    <a:pt x="1689531" y="503245"/>
                    <a:pt x="1738287" y="469402"/>
                  </a:cubicBezTo>
                  <a:cubicBezTo>
                    <a:pt x="1788634" y="438015"/>
                    <a:pt x="1839643" y="407013"/>
                    <a:pt x="1890918" y="376530"/>
                  </a:cubicBezTo>
                  <a:cubicBezTo>
                    <a:pt x="2098400" y="258209"/>
                    <a:pt x="2323503" y="166241"/>
                    <a:pt x="2555363" y="105274"/>
                  </a:cubicBezTo>
                  <a:cubicBezTo>
                    <a:pt x="2787223" y="44047"/>
                    <a:pt x="3024516" y="12013"/>
                    <a:pt x="3259291" y="3229"/>
                  </a:cubicBezTo>
                  <a:lnTo>
                    <a:pt x="3347265" y="903"/>
                  </a:ln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ACA5348F-9FF6-485F-898D-1BED7EC727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95999" y="52997"/>
              <a:ext cx="6093363" cy="6805004"/>
            </a:xfrm>
            <a:custGeom>
              <a:avLst/>
              <a:gdLst>
                <a:gd name="connsiteX0" fmla="*/ 3517682 w 5890491"/>
                <a:gd name="connsiteY0" fmla="*/ 0 h 6578439"/>
                <a:gd name="connsiteX1" fmla="*/ 5849513 w 5890491"/>
                <a:gd name="connsiteY1" fmla="*/ 841730 h 6578439"/>
                <a:gd name="connsiteX2" fmla="*/ 5890491 w 5890491"/>
                <a:gd name="connsiteY2" fmla="*/ 879061 h 6578439"/>
                <a:gd name="connsiteX3" fmla="*/ 5890491 w 5890491"/>
                <a:gd name="connsiteY3" fmla="*/ 2034114 h 6578439"/>
                <a:gd name="connsiteX4" fmla="*/ 5757065 w 5890491"/>
                <a:gd name="connsiteY4" fmla="*/ 1854938 h 6578439"/>
                <a:gd name="connsiteX5" fmla="*/ 5564060 w 5890491"/>
                <a:gd name="connsiteY5" fmla="*/ 1642182 h 6578439"/>
                <a:gd name="connsiteX6" fmla="*/ 3517551 w 5890491"/>
                <a:gd name="connsiteY6" fmla="*/ 790012 h 6578439"/>
                <a:gd name="connsiteX7" fmla="*/ 1611552 w 5890491"/>
                <a:gd name="connsiteY7" fmla="*/ 1543282 h 6578439"/>
                <a:gd name="connsiteX8" fmla="*/ 1340656 w 5890491"/>
                <a:gd name="connsiteY8" fmla="*/ 1897925 h 6578439"/>
                <a:gd name="connsiteX9" fmla="*/ 1201705 w 5890491"/>
                <a:gd name="connsiteY9" fmla="*/ 2361213 h 6578439"/>
                <a:gd name="connsiteX10" fmla="*/ 852705 w 5890491"/>
                <a:gd name="connsiteY10" fmla="*/ 3529176 h 6578439"/>
                <a:gd name="connsiteX11" fmla="*/ 863863 w 5890491"/>
                <a:gd name="connsiteY11" fmla="*/ 4437051 h 6578439"/>
                <a:gd name="connsiteX12" fmla="*/ 1413569 w 5890491"/>
                <a:gd name="connsiteY12" fmla="*/ 5357174 h 6578439"/>
                <a:gd name="connsiteX13" fmla="*/ 2339129 w 5890491"/>
                <a:gd name="connsiteY13" fmla="*/ 6143367 h 6578439"/>
                <a:gd name="connsiteX14" fmla="*/ 3439449 w 5890491"/>
                <a:gd name="connsiteY14" fmla="*/ 6420049 h 6578439"/>
                <a:gd name="connsiteX15" fmla="*/ 5251388 w 5890491"/>
                <a:gd name="connsiteY15" fmla="*/ 5349009 h 6578439"/>
                <a:gd name="connsiteX16" fmla="*/ 5657731 w 5890491"/>
                <a:gd name="connsiteY16" fmla="*/ 4959205 h 6578439"/>
                <a:gd name="connsiteX17" fmla="*/ 5836127 w 5890491"/>
                <a:gd name="connsiteY17" fmla="*/ 4792052 h 6578439"/>
                <a:gd name="connsiteX18" fmla="*/ 5890491 w 5890491"/>
                <a:gd name="connsiteY18" fmla="*/ 4738662 h 6578439"/>
                <a:gd name="connsiteX19" fmla="*/ 5890491 w 5890491"/>
                <a:gd name="connsiteY19" fmla="*/ 5821964 h 6578439"/>
                <a:gd name="connsiteX20" fmla="*/ 5802001 w 5890491"/>
                <a:gd name="connsiteY20" fmla="*/ 5907904 h 6578439"/>
                <a:gd name="connsiteX21" fmla="*/ 5294358 w 5890491"/>
                <a:gd name="connsiteY21" fmla="*/ 6397505 h 6578439"/>
                <a:gd name="connsiteX22" fmla="*/ 5077178 w 5890491"/>
                <a:gd name="connsiteY22" fmla="*/ 6578439 h 6578439"/>
                <a:gd name="connsiteX23" fmla="*/ 1567290 w 5890491"/>
                <a:gd name="connsiteY23" fmla="*/ 6578439 h 6578439"/>
                <a:gd name="connsiteX24" fmla="*/ 1508588 w 5890491"/>
                <a:gd name="connsiteY24" fmla="*/ 6535186 h 6578439"/>
                <a:gd name="connsiteX25" fmla="*/ 826498 w 5890491"/>
                <a:gd name="connsiteY25" fmla="*/ 5876034 h 6578439"/>
                <a:gd name="connsiteX26" fmla="*/ 122403 w 5890491"/>
                <a:gd name="connsiteY26" fmla="*/ 3255655 h 6578439"/>
                <a:gd name="connsiteX27" fmla="*/ 1061197 w 5890491"/>
                <a:gd name="connsiteY27" fmla="*/ 984650 h 6578439"/>
                <a:gd name="connsiteX28" fmla="*/ 3517682 w 5890491"/>
                <a:gd name="connsiteY28" fmla="*/ 0 h 65784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5890491" h="6578439">
                  <a:moveTo>
                    <a:pt x="3517682" y="0"/>
                  </a:moveTo>
                  <a:cubicBezTo>
                    <a:pt x="4402017" y="0"/>
                    <a:pt x="5213742" y="315483"/>
                    <a:pt x="5849513" y="841730"/>
                  </a:cubicBezTo>
                  <a:lnTo>
                    <a:pt x="5890491" y="879061"/>
                  </a:lnTo>
                  <a:lnTo>
                    <a:pt x="5890491" y="2034114"/>
                  </a:lnTo>
                  <a:lnTo>
                    <a:pt x="5757065" y="1854938"/>
                  </a:lnTo>
                  <a:cubicBezTo>
                    <a:pt x="5696443" y="1781264"/>
                    <a:pt x="5632076" y="1710299"/>
                    <a:pt x="5564060" y="1642182"/>
                  </a:cubicBezTo>
                  <a:cubicBezTo>
                    <a:pt x="5015393" y="1092636"/>
                    <a:pt x="4288592" y="790012"/>
                    <a:pt x="3517551" y="790012"/>
                  </a:cubicBezTo>
                  <a:cubicBezTo>
                    <a:pt x="2701750" y="790012"/>
                    <a:pt x="2131676" y="1015335"/>
                    <a:pt x="1611552" y="1543282"/>
                  </a:cubicBezTo>
                  <a:cubicBezTo>
                    <a:pt x="1435754" y="1721722"/>
                    <a:pt x="1375945" y="1822729"/>
                    <a:pt x="1340656" y="1897925"/>
                  </a:cubicBezTo>
                  <a:cubicBezTo>
                    <a:pt x="1289148" y="2007623"/>
                    <a:pt x="1252432" y="2155907"/>
                    <a:pt x="1201705" y="2361213"/>
                  </a:cubicBezTo>
                  <a:cubicBezTo>
                    <a:pt x="1133721" y="2635919"/>
                    <a:pt x="1040568" y="3012290"/>
                    <a:pt x="852705" y="3529176"/>
                  </a:cubicBezTo>
                  <a:cubicBezTo>
                    <a:pt x="749952" y="3811784"/>
                    <a:pt x="753584" y="4108747"/>
                    <a:pt x="863863" y="4437051"/>
                  </a:cubicBezTo>
                  <a:cubicBezTo>
                    <a:pt x="964800" y="4737438"/>
                    <a:pt x="1154869" y="5055603"/>
                    <a:pt x="1413569" y="5357174"/>
                  </a:cubicBezTo>
                  <a:cubicBezTo>
                    <a:pt x="1718326" y="5712343"/>
                    <a:pt x="2021008" y="5969404"/>
                    <a:pt x="2339129" y="6143367"/>
                  </a:cubicBezTo>
                  <a:cubicBezTo>
                    <a:pt x="2679565" y="6329577"/>
                    <a:pt x="3039591" y="6420049"/>
                    <a:pt x="3439449" y="6420049"/>
                  </a:cubicBezTo>
                  <a:cubicBezTo>
                    <a:pt x="4142246" y="6420049"/>
                    <a:pt x="4633828" y="5976251"/>
                    <a:pt x="5251388" y="5349009"/>
                  </a:cubicBezTo>
                  <a:cubicBezTo>
                    <a:pt x="5389949" y="5208364"/>
                    <a:pt x="5526047" y="5081677"/>
                    <a:pt x="5657731" y="4959205"/>
                  </a:cubicBezTo>
                  <a:cubicBezTo>
                    <a:pt x="5719520" y="4901722"/>
                    <a:pt x="5779200" y="4846206"/>
                    <a:pt x="5836127" y="4792052"/>
                  </a:cubicBezTo>
                  <a:lnTo>
                    <a:pt x="5890491" y="4738662"/>
                  </a:lnTo>
                  <a:lnTo>
                    <a:pt x="5890491" y="5821964"/>
                  </a:lnTo>
                  <a:lnTo>
                    <a:pt x="5802001" y="5907904"/>
                  </a:lnTo>
                  <a:cubicBezTo>
                    <a:pt x="5634962" y="6077456"/>
                    <a:pt x="5467509" y="6243625"/>
                    <a:pt x="5294358" y="6397505"/>
                  </a:cubicBezTo>
                  <a:lnTo>
                    <a:pt x="5077178" y="6578439"/>
                  </a:lnTo>
                  <a:lnTo>
                    <a:pt x="1567290" y="6578439"/>
                  </a:lnTo>
                  <a:lnTo>
                    <a:pt x="1508588" y="6535186"/>
                  </a:lnTo>
                  <a:cubicBezTo>
                    <a:pt x="1263991" y="6345442"/>
                    <a:pt x="1038054" y="6122666"/>
                    <a:pt x="826498" y="5876034"/>
                  </a:cubicBezTo>
                  <a:cubicBezTo>
                    <a:pt x="261613" y="5217713"/>
                    <a:pt x="-239182" y="4250314"/>
                    <a:pt x="122403" y="3255655"/>
                  </a:cubicBezTo>
                  <a:cubicBezTo>
                    <a:pt x="607497" y="1921629"/>
                    <a:pt x="393040" y="1662857"/>
                    <a:pt x="1061197" y="984650"/>
                  </a:cubicBezTo>
                  <a:cubicBezTo>
                    <a:pt x="1729484" y="306444"/>
                    <a:pt x="2498060" y="0"/>
                    <a:pt x="3517682"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33B89F41-1D91-447A-88C5-8A917809FE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96000" y="52997"/>
              <a:ext cx="6093362" cy="6805004"/>
            </a:xfrm>
            <a:custGeom>
              <a:avLst/>
              <a:gdLst>
                <a:gd name="connsiteX0" fmla="*/ 5890490 w 5890490"/>
                <a:gd name="connsiteY0" fmla="*/ 5389037 h 6578439"/>
                <a:gd name="connsiteX1" fmla="*/ 5890490 w 5890490"/>
                <a:gd name="connsiteY1" fmla="*/ 5855587 h 6578439"/>
                <a:gd name="connsiteX2" fmla="*/ 5784593 w 5890490"/>
                <a:gd name="connsiteY2" fmla="*/ 5962054 h 6578439"/>
                <a:gd name="connsiteX3" fmla="*/ 5663414 w 5890490"/>
                <a:gd name="connsiteY3" fmla="*/ 6082564 h 6578439"/>
                <a:gd name="connsiteX4" fmla="*/ 5147099 w 5890490"/>
                <a:gd name="connsiteY4" fmla="*/ 6547726 h 6578439"/>
                <a:gd name="connsiteX5" fmla="*/ 5105015 w 5890490"/>
                <a:gd name="connsiteY5" fmla="*/ 6578439 h 6578439"/>
                <a:gd name="connsiteX6" fmla="*/ 4385601 w 5890490"/>
                <a:gd name="connsiteY6" fmla="*/ 6578439 h 6578439"/>
                <a:gd name="connsiteX7" fmla="*/ 4507252 w 5890490"/>
                <a:gd name="connsiteY7" fmla="*/ 6515968 h 6578439"/>
                <a:gd name="connsiteX8" fmla="*/ 4909330 w 5890490"/>
                <a:gd name="connsiteY8" fmla="*/ 6253453 h 6578439"/>
                <a:gd name="connsiteX9" fmla="*/ 5411374 w 5890490"/>
                <a:gd name="connsiteY9" fmla="*/ 5828544 h 6578439"/>
                <a:gd name="connsiteX10" fmla="*/ 5533570 w 5890490"/>
                <a:gd name="connsiteY10" fmla="*/ 5714534 h 6578439"/>
                <a:gd name="connsiteX11" fmla="*/ 5657425 w 5890490"/>
                <a:gd name="connsiteY11" fmla="*/ 5597650 h 6578439"/>
                <a:gd name="connsiteX12" fmla="*/ 3336813 w 5890490"/>
                <a:gd name="connsiteY12" fmla="*/ 499 h 6578439"/>
                <a:gd name="connsiteX13" fmla="*/ 3513674 w 5890490"/>
                <a:gd name="connsiteY13" fmla="*/ 1202 h 6578439"/>
                <a:gd name="connsiteX14" fmla="*/ 3602743 w 5890490"/>
                <a:gd name="connsiteY14" fmla="*/ 4827 h 6578439"/>
                <a:gd name="connsiteX15" fmla="*/ 3647213 w 5890490"/>
                <a:gd name="connsiteY15" fmla="*/ 6703 h 6578439"/>
                <a:gd name="connsiteX16" fmla="*/ 3691684 w 5890490"/>
                <a:gd name="connsiteY16" fmla="*/ 9453 h 6578439"/>
                <a:gd name="connsiteX17" fmla="*/ 3868927 w 5890490"/>
                <a:gd name="connsiteY17" fmla="*/ 27080 h 6578439"/>
                <a:gd name="connsiteX18" fmla="*/ 5200872 w 5890490"/>
                <a:gd name="connsiteY18" fmla="*/ 472240 h 6578439"/>
                <a:gd name="connsiteX19" fmla="*/ 5772711 w 5890490"/>
                <a:gd name="connsiteY19" fmla="*/ 866334 h 6578439"/>
                <a:gd name="connsiteX20" fmla="*/ 5890490 w 5890490"/>
                <a:gd name="connsiteY20" fmla="*/ 972426 h 6578439"/>
                <a:gd name="connsiteX21" fmla="*/ 5890490 w 5890490"/>
                <a:gd name="connsiteY21" fmla="*/ 1158576 h 6578439"/>
                <a:gd name="connsiteX22" fmla="*/ 5676045 w 5890490"/>
                <a:gd name="connsiteY22" fmla="*/ 986969 h 6578439"/>
                <a:gd name="connsiteX23" fmla="*/ 5103776 w 5890490"/>
                <a:gd name="connsiteY23" fmla="*/ 655879 h 6578439"/>
                <a:gd name="connsiteX24" fmla="*/ 4482465 w 5890490"/>
                <a:gd name="connsiteY24" fmla="*/ 440363 h 6578439"/>
                <a:gd name="connsiteX25" fmla="*/ 4402444 w 5890490"/>
                <a:gd name="connsiteY25" fmla="*/ 422111 h 6578439"/>
                <a:gd name="connsiteX26" fmla="*/ 4322423 w 5890490"/>
                <a:gd name="connsiteY26" fmla="*/ 404610 h 6578439"/>
                <a:gd name="connsiteX27" fmla="*/ 4241892 w 5890490"/>
                <a:gd name="connsiteY27" fmla="*/ 389858 h 6578439"/>
                <a:gd name="connsiteX28" fmla="*/ 4201627 w 5890490"/>
                <a:gd name="connsiteY28" fmla="*/ 382483 h 6578439"/>
                <a:gd name="connsiteX29" fmla="*/ 4161234 w 5890490"/>
                <a:gd name="connsiteY29" fmla="*/ 375857 h 6578439"/>
                <a:gd name="connsiteX30" fmla="*/ 3999280 w 5890490"/>
                <a:gd name="connsiteY30" fmla="*/ 353606 h 6578439"/>
                <a:gd name="connsiteX31" fmla="*/ 3836817 w 5890490"/>
                <a:gd name="connsiteY31" fmla="*/ 338480 h 6578439"/>
                <a:gd name="connsiteX32" fmla="*/ 3673972 w 5890490"/>
                <a:gd name="connsiteY32" fmla="*/ 330604 h 6578439"/>
                <a:gd name="connsiteX33" fmla="*/ 3511126 w 5890490"/>
                <a:gd name="connsiteY33" fmla="*/ 328978 h 6578439"/>
                <a:gd name="connsiteX34" fmla="*/ 3183142 w 5890490"/>
                <a:gd name="connsiteY34" fmla="*/ 342854 h 6578439"/>
                <a:gd name="connsiteX35" fmla="*/ 2541444 w 5890490"/>
                <a:gd name="connsiteY35" fmla="*/ 439988 h 6578439"/>
                <a:gd name="connsiteX36" fmla="*/ 1933895 w 5890490"/>
                <a:gd name="connsiteY36" fmla="*/ 650505 h 6578439"/>
                <a:gd name="connsiteX37" fmla="*/ 1378079 w 5890490"/>
                <a:gd name="connsiteY37" fmla="*/ 983905 h 6578439"/>
                <a:gd name="connsiteX38" fmla="*/ 1312967 w 5890490"/>
                <a:gd name="connsiteY38" fmla="*/ 1033660 h 6578439"/>
                <a:gd name="connsiteX39" fmla="*/ 1248364 w 5890490"/>
                <a:gd name="connsiteY39" fmla="*/ 1084413 h 6578439"/>
                <a:gd name="connsiteX40" fmla="*/ 1185163 w 5890490"/>
                <a:gd name="connsiteY40" fmla="*/ 1137168 h 6578439"/>
                <a:gd name="connsiteX41" fmla="*/ 1122852 w 5890490"/>
                <a:gd name="connsiteY41" fmla="*/ 1190922 h 6578439"/>
                <a:gd name="connsiteX42" fmla="*/ 892092 w 5890490"/>
                <a:gd name="connsiteY42" fmla="*/ 1421440 h 6578439"/>
                <a:gd name="connsiteX43" fmla="*/ 707202 w 5890490"/>
                <a:gd name="connsiteY43" fmla="*/ 1684212 h 6578439"/>
                <a:gd name="connsiteX44" fmla="*/ 670121 w 5890490"/>
                <a:gd name="connsiteY44" fmla="*/ 1756093 h 6578439"/>
                <a:gd name="connsiteX45" fmla="*/ 637630 w 5890490"/>
                <a:gd name="connsiteY45" fmla="*/ 1830724 h 6578439"/>
                <a:gd name="connsiteX46" fmla="*/ 607685 w 5890490"/>
                <a:gd name="connsiteY46" fmla="*/ 1907105 h 6578439"/>
                <a:gd name="connsiteX47" fmla="*/ 580034 w 5890490"/>
                <a:gd name="connsiteY47" fmla="*/ 1984986 h 6578439"/>
                <a:gd name="connsiteX48" fmla="*/ 481919 w 5890490"/>
                <a:gd name="connsiteY48" fmla="*/ 2304386 h 6578439"/>
                <a:gd name="connsiteX49" fmla="*/ 433881 w 5890490"/>
                <a:gd name="connsiteY49" fmla="*/ 2465399 h 6578439"/>
                <a:gd name="connsiteX50" fmla="*/ 384442 w 5890490"/>
                <a:gd name="connsiteY50" fmla="*/ 2626163 h 6578439"/>
                <a:gd name="connsiteX51" fmla="*/ 166039 w 5890490"/>
                <a:gd name="connsiteY51" fmla="*/ 3261338 h 6578439"/>
                <a:gd name="connsiteX52" fmla="*/ 56202 w 5890490"/>
                <a:gd name="connsiteY52" fmla="*/ 3910265 h 6578439"/>
                <a:gd name="connsiteX53" fmla="*/ 93664 w 5890490"/>
                <a:gd name="connsiteY53" fmla="*/ 4237292 h 6578439"/>
                <a:gd name="connsiteX54" fmla="*/ 111758 w 5890490"/>
                <a:gd name="connsiteY54" fmla="*/ 4317548 h 6578439"/>
                <a:gd name="connsiteX55" fmla="*/ 133038 w 5890490"/>
                <a:gd name="connsiteY55" fmla="*/ 4397054 h 6578439"/>
                <a:gd name="connsiteX56" fmla="*/ 157757 w 5890490"/>
                <a:gd name="connsiteY56" fmla="*/ 4475560 h 6578439"/>
                <a:gd name="connsiteX57" fmla="*/ 185153 w 5890490"/>
                <a:gd name="connsiteY57" fmla="*/ 4553066 h 6578439"/>
                <a:gd name="connsiteX58" fmla="*/ 493642 w 5890490"/>
                <a:gd name="connsiteY58" fmla="*/ 5132239 h 6578439"/>
                <a:gd name="connsiteX59" fmla="*/ 914391 w 5890490"/>
                <a:gd name="connsiteY59" fmla="*/ 5636528 h 6578439"/>
                <a:gd name="connsiteX60" fmla="*/ 1402034 w 5890490"/>
                <a:gd name="connsiteY60" fmla="*/ 6076188 h 6578439"/>
                <a:gd name="connsiteX61" fmla="*/ 1664397 w 5890490"/>
                <a:gd name="connsiteY61" fmla="*/ 6267079 h 6578439"/>
                <a:gd name="connsiteX62" fmla="*/ 1938992 w 5890490"/>
                <a:gd name="connsiteY62" fmla="*/ 6434343 h 6578439"/>
                <a:gd name="connsiteX63" fmla="*/ 2225931 w 5890490"/>
                <a:gd name="connsiteY63" fmla="*/ 6574322 h 6578439"/>
                <a:gd name="connsiteX64" fmla="*/ 2236328 w 5890490"/>
                <a:gd name="connsiteY64" fmla="*/ 6578439 h 6578439"/>
                <a:gd name="connsiteX65" fmla="*/ 1504665 w 5890490"/>
                <a:gd name="connsiteY65" fmla="*/ 6578439 h 6578439"/>
                <a:gd name="connsiteX66" fmla="*/ 1456827 w 5890490"/>
                <a:gd name="connsiteY66" fmla="*/ 6543476 h 6578439"/>
                <a:gd name="connsiteX67" fmla="*/ 1188475 w 5890490"/>
                <a:gd name="connsiteY67" fmla="*/ 6314083 h 6578439"/>
                <a:gd name="connsiteX68" fmla="*/ 721728 w 5890490"/>
                <a:gd name="connsiteY68" fmla="*/ 5798666 h 6578439"/>
                <a:gd name="connsiteX69" fmla="*/ 344175 w 5890490"/>
                <a:gd name="connsiteY69" fmla="*/ 5219495 h 6578439"/>
                <a:gd name="connsiteX70" fmla="*/ 87293 w 5890490"/>
                <a:gd name="connsiteY70" fmla="*/ 4583569 h 6578439"/>
                <a:gd name="connsiteX71" fmla="*/ 65886 w 5890490"/>
                <a:gd name="connsiteY71" fmla="*/ 4500813 h 6578439"/>
                <a:gd name="connsiteX72" fmla="*/ 47409 w 5890490"/>
                <a:gd name="connsiteY72" fmla="*/ 4417431 h 6578439"/>
                <a:gd name="connsiteX73" fmla="*/ 39000 w 5890490"/>
                <a:gd name="connsiteY73" fmla="*/ 4375677 h 6578439"/>
                <a:gd name="connsiteX74" fmla="*/ 31610 w 5890490"/>
                <a:gd name="connsiteY74" fmla="*/ 4333674 h 6578439"/>
                <a:gd name="connsiteX75" fmla="*/ 18868 w 5890490"/>
                <a:gd name="connsiteY75" fmla="*/ 4249417 h 6578439"/>
                <a:gd name="connsiteX76" fmla="*/ 646 w 5890490"/>
                <a:gd name="connsiteY76" fmla="*/ 3910265 h 6578439"/>
                <a:gd name="connsiteX77" fmla="*/ 130234 w 5890490"/>
                <a:gd name="connsiteY77" fmla="*/ 3248337 h 6578439"/>
                <a:gd name="connsiteX78" fmla="*/ 335383 w 5890490"/>
                <a:gd name="connsiteY78" fmla="*/ 2611911 h 6578439"/>
                <a:gd name="connsiteX79" fmla="*/ 487272 w 5890490"/>
                <a:gd name="connsiteY79" fmla="*/ 1958609 h 6578439"/>
                <a:gd name="connsiteX80" fmla="*/ 508550 w 5890490"/>
                <a:gd name="connsiteY80" fmla="*/ 1876227 h 6578439"/>
                <a:gd name="connsiteX81" fmla="*/ 531742 w 5890490"/>
                <a:gd name="connsiteY81" fmla="*/ 1793721 h 6578439"/>
                <a:gd name="connsiteX82" fmla="*/ 558245 w 5890490"/>
                <a:gd name="connsiteY82" fmla="*/ 1711465 h 6578439"/>
                <a:gd name="connsiteX83" fmla="*/ 590100 w 5890490"/>
                <a:gd name="connsiteY83" fmla="*/ 1630332 h 6578439"/>
                <a:gd name="connsiteX84" fmla="*/ 758680 w 5890490"/>
                <a:gd name="connsiteY84" fmla="*/ 1322433 h 6578439"/>
                <a:gd name="connsiteX85" fmla="*/ 976317 w 5890490"/>
                <a:gd name="connsiteY85" fmla="*/ 1049286 h 6578439"/>
                <a:gd name="connsiteX86" fmla="*/ 1035314 w 5890490"/>
                <a:gd name="connsiteY86" fmla="*/ 985406 h 6578439"/>
                <a:gd name="connsiteX87" fmla="*/ 1095329 w 5890490"/>
                <a:gd name="connsiteY87" fmla="*/ 922526 h 6578439"/>
                <a:gd name="connsiteX88" fmla="*/ 1157384 w 5890490"/>
                <a:gd name="connsiteY88" fmla="*/ 861271 h 6578439"/>
                <a:gd name="connsiteX89" fmla="*/ 1220841 w 5890490"/>
                <a:gd name="connsiteY89" fmla="*/ 801017 h 6578439"/>
                <a:gd name="connsiteX90" fmla="*/ 1286462 w 5890490"/>
                <a:gd name="connsiteY90" fmla="*/ 742886 h 6578439"/>
                <a:gd name="connsiteX91" fmla="*/ 1353233 w 5890490"/>
                <a:gd name="connsiteY91" fmla="*/ 685632 h 6578439"/>
                <a:gd name="connsiteX92" fmla="*/ 1369924 w 5890490"/>
                <a:gd name="connsiteY92" fmla="*/ 671256 h 6578439"/>
                <a:gd name="connsiteX93" fmla="*/ 1387380 w 5890490"/>
                <a:gd name="connsiteY93" fmla="*/ 657755 h 6578439"/>
                <a:gd name="connsiteX94" fmla="*/ 1422422 w 5890490"/>
                <a:gd name="connsiteY94" fmla="*/ 630877 h 6578439"/>
                <a:gd name="connsiteX95" fmla="*/ 1492759 w 5890490"/>
                <a:gd name="connsiteY95" fmla="*/ 577248 h 6578439"/>
                <a:gd name="connsiteX96" fmla="*/ 1528820 w 5890490"/>
                <a:gd name="connsiteY96" fmla="*/ 551496 h 6578439"/>
                <a:gd name="connsiteX97" fmla="*/ 1565390 w 5890490"/>
                <a:gd name="connsiteY97" fmla="*/ 526370 h 6578439"/>
                <a:gd name="connsiteX98" fmla="*/ 1639040 w 5890490"/>
                <a:gd name="connsiteY98" fmla="*/ 476490 h 6578439"/>
                <a:gd name="connsiteX99" fmla="*/ 1792075 w 5890490"/>
                <a:gd name="connsiteY99" fmla="*/ 384859 h 6578439"/>
                <a:gd name="connsiteX100" fmla="*/ 2455943 w 5890490"/>
                <a:gd name="connsiteY100" fmla="*/ 117836 h 6578439"/>
                <a:gd name="connsiteX101" fmla="*/ 3159952 w 5890490"/>
                <a:gd name="connsiteY101" fmla="*/ 7203 h 6578439"/>
                <a:gd name="connsiteX102" fmla="*/ 3336813 w 5890490"/>
                <a:gd name="connsiteY102" fmla="*/ 499 h 65784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Lst>
              <a:rect l="l" t="t" r="r" b="b"/>
              <a:pathLst>
                <a:path w="5890490" h="6578439">
                  <a:moveTo>
                    <a:pt x="5890490" y="5389037"/>
                  </a:moveTo>
                  <a:lnTo>
                    <a:pt x="5890490" y="5855587"/>
                  </a:lnTo>
                  <a:lnTo>
                    <a:pt x="5784593" y="5962054"/>
                  </a:lnTo>
                  <a:cubicBezTo>
                    <a:pt x="5744454" y="6002308"/>
                    <a:pt x="5704062" y="6042436"/>
                    <a:pt x="5663414" y="6082564"/>
                  </a:cubicBezTo>
                  <a:cubicBezTo>
                    <a:pt x="5500314" y="6242577"/>
                    <a:pt x="5330970" y="6400714"/>
                    <a:pt x="5147099" y="6547726"/>
                  </a:cubicBezTo>
                  <a:lnTo>
                    <a:pt x="5105015" y="6578439"/>
                  </a:lnTo>
                  <a:lnTo>
                    <a:pt x="4385601" y="6578439"/>
                  </a:lnTo>
                  <a:lnTo>
                    <a:pt x="4507252" y="6515968"/>
                  </a:lnTo>
                  <a:cubicBezTo>
                    <a:pt x="4645901" y="6439679"/>
                    <a:pt x="4779837" y="6350961"/>
                    <a:pt x="4909330" y="6253453"/>
                  </a:cubicBezTo>
                  <a:cubicBezTo>
                    <a:pt x="5082369" y="6123567"/>
                    <a:pt x="5248145" y="5979180"/>
                    <a:pt x="5411374" y="5828544"/>
                  </a:cubicBezTo>
                  <a:cubicBezTo>
                    <a:pt x="5452149" y="5790791"/>
                    <a:pt x="5492924" y="5752788"/>
                    <a:pt x="5533570" y="5714534"/>
                  </a:cubicBezTo>
                  <a:lnTo>
                    <a:pt x="5657425" y="5597650"/>
                  </a:lnTo>
                  <a:close/>
                  <a:moveTo>
                    <a:pt x="3336813" y="499"/>
                  </a:moveTo>
                  <a:cubicBezTo>
                    <a:pt x="3395682" y="-392"/>
                    <a:pt x="3454550" y="-48"/>
                    <a:pt x="3513674" y="1202"/>
                  </a:cubicBezTo>
                  <a:lnTo>
                    <a:pt x="3602743" y="4827"/>
                  </a:lnTo>
                  <a:lnTo>
                    <a:pt x="3647213" y="6703"/>
                  </a:lnTo>
                  <a:cubicBezTo>
                    <a:pt x="3661994" y="7327"/>
                    <a:pt x="3676903" y="7703"/>
                    <a:pt x="3691684" y="9453"/>
                  </a:cubicBezTo>
                  <a:lnTo>
                    <a:pt x="3868927" y="27080"/>
                  </a:lnTo>
                  <a:cubicBezTo>
                    <a:pt x="4340645" y="85584"/>
                    <a:pt x="4795160" y="243221"/>
                    <a:pt x="5200872" y="472240"/>
                  </a:cubicBezTo>
                  <a:cubicBezTo>
                    <a:pt x="5403855" y="587124"/>
                    <a:pt x="5594988" y="719447"/>
                    <a:pt x="5772711" y="866334"/>
                  </a:cubicBezTo>
                  <a:lnTo>
                    <a:pt x="5890490" y="972426"/>
                  </a:lnTo>
                  <a:lnTo>
                    <a:pt x="5890490" y="1158576"/>
                  </a:lnTo>
                  <a:lnTo>
                    <a:pt x="5676045" y="986969"/>
                  </a:lnTo>
                  <a:cubicBezTo>
                    <a:pt x="5496587" y="857740"/>
                    <a:pt x="5304275" y="746699"/>
                    <a:pt x="5103776" y="655879"/>
                  </a:cubicBezTo>
                  <a:cubicBezTo>
                    <a:pt x="4903214" y="564747"/>
                    <a:pt x="4695006" y="492492"/>
                    <a:pt x="4482465" y="440363"/>
                  </a:cubicBezTo>
                  <a:lnTo>
                    <a:pt x="4402444" y="422111"/>
                  </a:lnTo>
                  <a:cubicBezTo>
                    <a:pt x="4375813" y="416111"/>
                    <a:pt x="4349436" y="408859"/>
                    <a:pt x="4322423" y="404610"/>
                  </a:cubicBezTo>
                  <a:lnTo>
                    <a:pt x="4241892" y="389858"/>
                  </a:lnTo>
                  <a:lnTo>
                    <a:pt x="4201627" y="382483"/>
                  </a:lnTo>
                  <a:cubicBezTo>
                    <a:pt x="4188248" y="379983"/>
                    <a:pt x="4174869" y="377483"/>
                    <a:pt x="4161234" y="375857"/>
                  </a:cubicBezTo>
                  <a:cubicBezTo>
                    <a:pt x="4107208" y="368482"/>
                    <a:pt x="4053308" y="360482"/>
                    <a:pt x="3999280" y="353606"/>
                  </a:cubicBezTo>
                  <a:cubicBezTo>
                    <a:pt x="3944999" y="348855"/>
                    <a:pt x="3890844" y="343854"/>
                    <a:pt x="3836817" y="338480"/>
                  </a:cubicBezTo>
                  <a:lnTo>
                    <a:pt x="3673972" y="330604"/>
                  </a:lnTo>
                  <a:cubicBezTo>
                    <a:pt x="3619690" y="329104"/>
                    <a:pt x="3565281" y="329604"/>
                    <a:pt x="3511126" y="328978"/>
                  </a:cubicBezTo>
                  <a:cubicBezTo>
                    <a:pt x="3402054" y="330728"/>
                    <a:pt x="3291706" y="334604"/>
                    <a:pt x="3183142" y="342854"/>
                  </a:cubicBezTo>
                  <a:cubicBezTo>
                    <a:pt x="2965505" y="358855"/>
                    <a:pt x="2750670" y="389733"/>
                    <a:pt x="2541444" y="439988"/>
                  </a:cubicBezTo>
                  <a:cubicBezTo>
                    <a:pt x="2332216" y="490117"/>
                    <a:pt x="2128850" y="559997"/>
                    <a:pt x="1933895" y="650505"/>
                  </a:cubicBezTo>
                  <a:cubicBezTo>
                    <a:pt x="1738939" y="741261"/>
                    <a:pt x="1553540" y="854146"/>
                    <a:pt x="1378079" y="983905"/>
                  </a:cubicBezTo>
                  <a:lnTo>
                    <a:pt x="1312967" y="1033660"/>
                  </a:lnTo>
                  <a:cubicBezTo>
                    <a:pt x="1291178" y="1050286"/>
                    <a:pt x="1269006" y="1066412"/>
                    <a:pt x="1248364" y="1084413"/>
                  </a:cubicBezTo>
                  <a:lnTo>
                    <a:pt x="1185163" y="1137168"/>
                  </a:lnTo>
                  <a:cubicBezTo>
                    <a:pt x="1164138" y="1154794"/>
                    <a:pt x="1142603" y="1172046"/>
                    <a:pt x="1122852" y="1190922"/>
                  </a:cubicBezTo>
                  <a:cubicBezTo>
                    <a:pt x="1041557" y="1264303"/>
                    <a:pt x="961663" y="1339309"/>
                    <a:pt x="892092" y="1421440"/>
                  </a:cubicBezTo>
                  <a:cubicBezTo>
                    <a:pt x="819589" y="1501822"/>
                    <a:pt x="759827" y="1590329"/>
                    <a:pt x="707202" y="1684212"/>
                  </a:cubicBezTo>
                  <a:cubicBezTo>
                    <a:pt x="694715" y="1708089"/>
                    <a:pt x="682227" y="1731841"/>
                    <a:pt x="670121" y="1756093"/>
                  </a:cubicBezTo>
                  <a:lnTo>
                    <a:pt x="637630" y="1830724"/>
                  </a:lnTo>
                  <a:cubicBezTo>
                    <a:pt x="626161" y="1855350"/>
                    <a:pt x="617624" y="1881603"/>
                    <a:pt x="607685" y="1907105"/>
                  </a:cubicBezTo>
                  <a:cubicBezTo>
                    <a:pt x="598128" y="1932857"/>
                    <a:pt x="588317" y="1958483"/>
                    <a:pt x="580034" y="1984986"/>
                  </a:cubicBezTo>
                  <a:cubicBezTo>
                    <a:pt x="544611" y="2089620"/>
                    <a:pt x="513393" y="2197128"/>
                    <a:pt x="481919" y="2304386"/>
                  </a:cubicBezTo>
                  <a:lnTo>
                    <a:pt x="433881" y="2465399"/>
                  </a:lnTo>
                  <a:lnTo>
                    <a:pt x="384442" y="2626163"/>
                  </a:lnTo>
                  <a:cubicBezTo>
                    <a:pt x="317672" y="2839680"/>
                    <a:pt x="243129" y="3050946"/>
                    <a:pt x="166039" y="3261338"/>
                  </a:cubicBezTo>
                  <a:cubicBezTo>
                    <a:pt x="88822" y="3468979"/>
                    <a:pt x="50850" y="3690248"/>
                    <a:pt x="56202" y="3910265"/>
                  </a:cubicBezTo>
                  <a:cubicBezTo>
                    <a:pt x="58495" y="4020274"/>
                    <a:pt x="71493" y="4129783"/>
                    <a:pt x="93664" y="4237292"/>
                  </a:cubicBezTo>
                  <a:cubicBezTo>
                    <a:pt x="99143" y="4264168"/>
                    <a:pt x="104623" y="4291045"/>
                    <a:pt x="111758" y="4317548"/>
                  </a:cubicBezTo>
                  <a:cubicBezTo>
                    <a:pt x="118384" y="4344176"/>
                    <a:pt x="124627" y="4370802"/>
                    <a:pt x="133038" y="4397054"/>
                  </a:cubicBezTo>
                  <a:cubicBezTo>
                    <a:pt x="140810" y="4423307"/>
                    <a:pt x="148456" y="4449683"/>
                    <a:pt x="157757" y="4475560"/>
                  </a:cubicBezTo>
                  <a:cubicBezTo>
                    <a:pt x="166549" y="4501562"/>
                    <a:pt x="175087" y="4527564"/>
                    <a:pt x="185153" y="4553066"/>
                  </a:cubicBezTo>
                  <a:cubicBezTo>
                    <a:pt x="262371" y="4758458"/>
                    <a:pt x="368895" y="4951974"/>
                    <a:pt x="493642" y="5132239"/>
                  </a:cubicBezTo>
                  <a:cubicBezTo>
                    <a:pt x="618389" y="5312627"/>
                    <a:pt x="760846" y="5480391"/>
                    <a:pt x="914391" y="5636528"/>
                  </a:cubicBezTo>
                  <a:cubicBezTo>
                    <a:pt x="1069081" y="5793166"/>
                    <a:pt x="1231544" y="5941677"/>
                    <a:pt x="1402034" y="6076188"/>
                  </a:cubicBezTo>
                  <a:cubicBezTo>
                    <a:pt x="1487535" y="6143320"/>
                    <a:pt x="1574565" y="6207574"/>
                    <a:pt x="1664397" y="6267079"/>
                  </a:cubicBezTo>
                  <a:cubicBezTo>
                    <a:pt x="1753592" y="6327459"/>
                    <a:pt x="1845336" y="6383088"/>
                    <a:pt x="1938992" y="6434343"/>
                  </a:cubicBezTo>
                  <a:cubicBezTo>
                    <a:pt x="2032647" y="6485659"/>
                    <a:pt x="2128309" y="6532600"/>
                    <a:pt x="2225931" y="6574322"/>
                  </a:cubicBezTo>
                  <a:lnTo>
                    <a:pt x="2236328" y="6578439"/>
                  </a:lnTo>
                  <a:lnTo>
                    <a:pt x="1504665" y="6578439"/>
                  </a:lnTo>
                  <a:lnTo>
                    <a:pt x="1456827" y="6543476"/>
                  </a:lnTo>
                  <a:cubicBezTo>
                    <a:pt x="1363554" y="6470595"/>
                    <a:pt x="1273848" y="6394340"/>
                    <a:pt x="1188475" y="6314083"/>
                  </a:cubicBezTo>
                  <a:cubicBezTo>
                    <a:pt x="1017856" y="6153445"/>
                    <a:pt x="863803" y="5979931"/>
                    <a:pt x="721728" y="5798666"/>
                  </a:cubicBezTo>
                  <a:cubicBezTo>
                    <a:pt x="579397" y="5616027"/>
                    <a:pt x="452103" y="5422511"/>
                    <a:pt x="344175" y="5219495"/>
                  </a:cubicBezTo>
                  <a:cubicBezTo>
                    <a:pt x="236505" y="5016354"/>
                    <a:pt x="147946" y="4803586"/>
                    <a:pt x="87293" y="4583569"/>
                  </a:cubicBezTo>
                  <a:cubicBezTo>
                    <a:pt x="79138" y="4556193"/>
                    <a:pt x="72639" y="4528440"/>
                    <a:pt x="65886" y="4500813"/>
                  </a:cubicBezTo>
                  <a:cubicBezTo>
                    <a:pt x="58751" y="4473311"/>
                    <a:pt x="53144" y="4445308"/>
                    <a:pt x="47409" y="4417431"/>
                  </a:cubicBezTo>
                  <a:cubicBezTo>
                    <a:pt x="44733" y="4403430"/>
                    <a:pt x="41294" y="4389679"/>
                    <a:pt x="39000" y="4375677"/>
                  </a:cubicBezTo>
                  <a:lnTo>
                    <a:pt x="31610" y="4333674"/>
                  </a:lnTo>
                  <a:cubicBezTo>
                    <a:pt x="26258" y="4305797"/>
                    <a:pt x="22563" y="4277544"/>
                    <a:pt x="18868" y="4249417"/>
                  </a:cubicBezTo>
                  <a:cubicBezTo>
                    <a:pt x="4214" y="4136784"/>
                    <a:pt x="-2158" y="4023275"/>
                    <a:pt x="646" y="3910265"/>
                  </a:cubicBezTo>
                  <a:cubicBezTo>
                    <a:pt x="5997" y="3683872"/>
                    <a:pt x="50596" y="3459605"/>
                    <a:pt x="130234" y="3248337"/>
                  </a:cubicBezTo>
                  <a:cubicBezTo>
                    <a:pt x="207961" y="3039196"/>
                    <a:pt x="278044" y="2827179"/>
                    <a:pt x="335383" y="2611911"/>
                  </a:cubicBezTo>
                  <a:cubicBezTo>
                    <a:pt x="393743" y="2396644"/>
                    <a:pt x="435792" y="2178627"/>
                    <a:pt x="487272" y="1958609"/>
                  </a:cubicBezTo>
                  <a:cubicBezTo>
                    <a:pt x="493259" y="1931107"/>
                    <a:pt x="501287" y="1903730"/>
                    <a:pt x="508550" y="1876227"/>
                  </a:cubicBezTo>
                  <a:cubicBezTo>
                    <a:pt x="516195" y="1848725"/>
                    <a:pt x="522312" y="1820972"/>
                    <a:pt x="531742" y="1793721"/>
                  </a:cubicBezTo>
                  <a:lnTo>
                    <a:pt x="558245" y="1711465"/>
                  </a:lnTo>
                  <a:cubicBezTo>
                    <a:pt x="568439" y="1684337"/>
                    <a:pt x="579652" y="1657459"/>
                    <a:pt x="590100" y="1630332"/>
                  </a:cubicBezTo>
                  <a:cubicBezTo>
                    <a:pt x="635080" y="1523075"/>
                    <a:pt x="690637" y="1417566"/>
                    <a:pt x="758680" y="1322433"/>
                  </a:cubicBezTo>
                  <a:cubicBezTo>
                    <a:pt x="824430" y="1225051"/>
                    <a:pt x="899610" y="1136168"/>
                    <a:pt x="976317" y="1049286"/>
                  </a:cubicBezTo>
                  <a:cubicBezTo>
                    <a:pt x="995049" y="1027035"/>
                    <a:pt x="1015436" y="1006533"/>
                    <a:pt x="1035314" y="985406"/>
                  </a:cubicBezTo>
                  <a:lnTo>
                    <a:pt x="1095329" y="922526"/>
                  </a:lnTo>
                  <a:cubicBezTo>
                    <a:pt x="1114953" y="901149"/>
                    <a:pt x="1136359" y="881397"/>
                    <a:pt x="1157384" y="861271"/>
                  </a:cubicBezTo>
                  <a:lnTo>
                    <a:pt x="1220841" y="801017"/>
                  </a:lnTo>
                  <a:cubicBezTo>
                    <a:pt x="1241610" y="780514"/>
                    <a:pt x="1264418" y="762014"/>
                    <a:pt x="1286462" y="742886"/>
                  </a:cubicBezTo>
                  <a:lnTo>
                    <a:pt x="1353233" y="685632"/>
                  </a:lnTo>
                  <a:lnTo>
                    <a:pt x="1369924" y="671256"/>
                  </a:lnTo>
                  <a:cubicBezTo>
                    <a:pt x="1375658" y="666631"/>
                    <a:pt x="1381520" y="662255"/>
                    <a:pt x="1387380" y="657755"/>
                  </a:cubicBezTo>
                  <a:lnTo>
                    <a:pt x="1422422" y="630877"/>
                  </a:lnTo>
                  <a:lnTo>
                    <a:pt x="1492759" y="577248"/>
                  </a:lnTo>
                  <a:cubicBezTo>
                    <a:pt x="1504355" y="567997"/>
                    <a:pt x="1516714" y="559997"/>
                    <a:pt x="1528820" y="551496"/>
                  </a:cubicBezTo>
                  <a:lnTo>
                    <a:pt x="1565390" y="526370"/>
                  </a:lnTo>
                  <a:lnTo>
                    <a:pt x="1639040" y="476490"/>
                  </a:lnTo>
                  <a:cubicBezTo>
                    <a:pt x="1689754" y="445613"/>
                    <a:pt x="1740723" y="414986"/>
                    <a:pt x="1792075" y="384859"/>
                  </a:cubicBezTo>
                  <a:cubicBezTo>
                    <a:pt x="2000282" y="268724"/>
                    <a:pt x="2224927" y="179467"/>
                    <a:pt x="2455943" y="117836"/>
                  </a:cubicBezTo>
                  <a:cubicBezTo>
                    <a:pt x="2687088" y="55957"/>
                    <a:pt x="2923964" y="21204"/>
                    <a:pt x="3159952" y="7203"/>
                  </a:cubicBezTo>
                  <a:cubicBezTo>
                    <a:pt x="3219076" y="3515"/>
                    <a:pt x="3277945" y="1389"/>
                    <a:pt x="3336813" y="49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 name="Tekstfelt 3">
            <a:extLst>
              <a:ext uri="{FF2B5EF4-FFF2-40B4-BE49-F238E27FC236}">
                <a16:creationId xmlns:a16="http://schemas.microsoft.com/office/drawing/2014/main" id="{A3483C1E-67BE-8DBF-D529-61518B583643}"/>
              </a:ext>
            </a:extLst>
          </p:cNvPr>
          <p:cNvSpPr txBox="1"/>
          <p:nvPr/>
        </p:nvSpPr>
        <p:spPr>
          <a:xfrm>
            <a:off x="1089324" y="5057506"/>
            <a:ext cx="3281055" cy="1323439"/>
          </a:xfrm>
          <a:prstGeom prst="rect">
            <a:avLst/>
          </a:prstGeom>
          <a:noFill/>
        </p:spPr>
        <p:txBody>
          <a:bodyPr wrap="square" rtlCol="0">
            <a:spAutoFit/>
          </a:bodyPr>
          <a:lstStyle/>
          <a:p>
            <a:pPr>
              <a:spcAft>
                <a:spcPts val="600"/>
              </a:spcAft>
            </a:pPr>
            <a:r>
              <a:rPr lang="da-DK" sz="2000" dirty="0"/>
              <a:t>Hvordan hænger de 8 tværgående kompetencer sammen med 21st Century Skills? </a:t>
            </a:r>
          </a:p>
        </p:txBody>
      </p:sp>
    </p:spTree>
    <p:extLst>
      <p:ext uri="{BB962C8B-B14F-4D97-AF65-F5344CB8AC3E}">
        <p14:creationId xmlns:p14="http://schemas.microsoft.com/office/powerpoint/2010/main" val="12531447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245A9F99-D9B1-4094-A2E2-B90AC1DB7B9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7FAF607-473A-4A43-A23D-BBFF5C4117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3413D3C4-D16F-EDE4-5F07-79E5D0E97D5F}"/>
              </a:ext>
            </a:extLst>
          </p:cNvPr>
          <p:cNvSpPr>
            <a:spLocks noGrp="1"/>
          </p:cNvSpPr>
          <p:nvPr>
            <p:ph type="title"/>
          </p:nvPr>
        </p:nvSpPr>
        <p:spPr>
          <a:xfrm>
            <a:off x="6094105" y="802955"/>
            <a:ext cx="4977976" cy="1454051"/>
          </a:xfrm>
        </p:spPr>
        <p:txBody>
          <a:bodyPr vert="horz" lIns="91440" tIns="45720" rIns="91440" bIns="45720" rtlCol="0" anchor="ctr">
            <a:normAutofit/>
          </a:bodyPr>
          <a:lstStyle/>
          <a:p>
            <a:r>
              <a:rPr lang="en-US" sz="3300" b="1" i="0" kern="1200" dirty="0">
                <a:solidFill>
                  <a:schemeClr val="tx2"/>
                </a:solidFill>
                <a:effectLst/>
                <a:latin typeface="+mj-lt"/>
                <a:ea typeface="+mj-ea"/>
                <a:cs typeface="+mj-cs"/>
              </a:rPr>
              <a:t>21st century skills:</a:t>
            </a:r>
            <a:br>
              <a:rPr lang="en-US" sz="3300" b="1" i="0" kern="1200" dirty="0">
                <a:solidFill>
                  <a:schemeClr val="tx2"/>
                </a:solidFill>
                <a:effectLst/>
                <a:latin typeface="+mj-lt"/>
                <a:ea typeface="+mj-ea"/>
                <a:cs typeface="+mj-cs"/>
              </a:rPr>
            </a:br>
            <a:endParaRPr lang="en-US" sz="3300" kern="1200" dirty="0">
              <a:solidFill>
                <a:schemeClr val="tx2"/>
              </a:solidFill>
              <a:latin typeface="+mj-lt"/>
              <a:ea typeface="+mj-ea"/>
              <a:cs typeface="+mj-cs"/>
            </a:endParaRPr>
          </a:p>
        </p:txBody>
      </p:sp>
      <p:pic>
        <p:nvPicPr>
          <p:cNvPr id="7" name="Graphic 6" descr="Onboarding">
            <a:extLst>
              <a:ext uri="{FF2B5EF4-FFF2-40B4-BE49-F238E27FC236}">
                <a16:creationId xmlns:a16="http://schemas.microsoft.com/office/drawing/2014/main" id="{4836E24D-E8B8-F137-72E2-0B71E7206976}"/>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86951" y="1793846"/>
            <a:ext cx="3620021" cy="3620021"/>
          </a:xfrm>
          <a:prstGeom prst="rect">
            <a:avLst/>
          </a:prstGeom>
        </p:spPr>
      </p:pic>
      <p:sp>
        <p:nvSpPr>
          <p:cNvPr id="3" name="Pladsholder til tekst 2">
            <a:extLst>
              <a:ext uri="{FF2B5EF4-FFF2-40B4-BE49-F238E27FC236}">
                <a16:creationId xmlns:a16="http://schemas.microsoft.com/office/drawing/2014/main" id="{3D7BF10B-C9B6-990D-6C69-3662339B6F24}"/>
              </a:ext>
            </a:extLst>
          </p:cNvPr>
          <p:cNvSpPr>
            <a:spLocks noGrp="1"/>
          </p:cNvSpPr>
          <p:nvPr>
            <p:ph type="body" sz="quarter" idx="13"/>
          </p:nvPr>
        </p:nvSpPr>
        <p:spPr>
          <a:xfrm>
            <a:off x="6090574" y="1793846"/>
            <a:ext cx="4977578" cy="4688234"/>
          </a:xfrm>
        </p:spPr>
        <p:txBody>
          <a:bodyPr vert="horz" lIns="91440" tIns="45720" rIns="91440" bIns="45720" rtlCol="0" anchor="ctr">
            <a:normAutofit/>
          </a:bodyPr>
          <a:lstStyle/>
          <a:p>
            <a:pPr algn="l">
              <a:buFont typeface="Arial" panose="020B0604020202020204" pitchFamily="34" charset="0"/>
              <a:buChar char="•"/>
            </a:pPr>
            <a:r>
              <a:rPr lang="da-DK" sz="2000" b="0" i="0" dirty="0">
                <a:solidFill>
                  <a:srgbClr val="000000"/>
                </a:solidFill>
                <a:effectLst/>
                <a:latin typeface="Raleway" pitchFamily="2" charset="0"/>
              </a:rPr>
              <a:t>Feedback &amp; Dialog</a:t>
            </a:r>
          </a:p>
          <a:p>
            <a:pPr algn="l">
              <a:buFont typeface="Arial" panose="020B0604020202020204" pitchFamily="34" charset="0"/>
              <a:buChar char="•"/>
            </a:pPr>
            <a:r>
              <a:rPr lang="da-DK" sz="2000" b="0" i="0" dirty="0">
                <a:solidFill>
                  <a:srgbClr val="000000"/>
                </a:solidFill>
                <a:effectLst/>
                <a:latin typeface="Raleway" pitchFamily="2" charset="0"/>
              </a:rPr>
              <a:t>Kollaboration</a:t>
            </a:r>
          </a:p>
          <a:p>
            <a:pPr algn="l">
              <a:buFont typeface="Arial" panose="020B0604020202020204" pitchFamily="34" charset="0"/>
              <a:buChar char="•"/>
            </a:pPr>
            <a:r>
              <a:rPr lang="da-DK" sz="2000" b="0" i="0" dirty="0">
                <a:solidFill>
                  <a:srgbClr val="000000"/>
                </a:solidFill>
                <a:effectLst/>
                <a:latin typeface="Raleway" pitchFamily="2" charset="0"/>
              </a:rPr>
              <a:t>Videnskonstruktion</a:t>
            </a:r>
          </a:p>
          <a:p>
            <a:pPr algn="l">
              <a:buFont typeface="Arial" panose="020B0604020202020204" pitchFamily="34" charset="0"/>
              <a:buChar char="•"/>
            </a:pPr>
            <a:r>
              <a:rPr lang="da-DK" sz="2000" b="0" i="0" dirty="0">
                <a:solidFill>
                  <a:srgbClr val="000000"/>
                </a:solidFill>
                <a:effectLst/>
                <a:latin typeface="Raleway" pitchFamily="2" charset="0"/>
              </a:rPr>
              <a:t>Problemløsning &amp; Innovation</a:t>
            </a:r>
          </a:p>
          <a:p>
            <a:pPr algn="l">
              <a:buFont typeface="Arial" panose="020B0604020202020204" pitchFamily="34" charset="0"/>
              <a:buChar char="•"/>
            </a:pPr>
            <a:r>
              <a:rPr lang="da-DK" sz="2000" b="0" i="0" dirty="0">
                <a:solidFill>
                  <a:srgbClr val="000000"/>
                </a:solidFill>
                <a:effectLst/>
                <a:latin typeface="Raleway" pitchFamily="2" charset="0"/>
              </a:rPr>
              <a:t>Teknologi</a:t>
            </a:r>
          </a:p>
          <a:p>
            <a:pPr algn="l">
              <a:buFont typeface="Arial" panose="020B0604020202020204" pitchFamily="34" charset="0"/>
              <a:buChar char="•"/>
            </a:pPr>
            <a:r>
              <a:rPr lang="da-DK" sz="2000" b="0" i="0" dirty="0">
                <a:solidFill>
                  <a:srgbClr val="000000"/>
                </a:solidFill>
                <a:effectLst/>
                <a:latin typeface="Raleway" pitchFamily="2" charset="0"/>
              </a:rPr>
              <a:t>Kommunikation</a:t>
            </a:r>
          </a:p>
          <a:p>
            <a:endParaRPr lang="en-US" sz="1300" dirty="0">
              <a:solidFill>
                <a:schemeClr val="tx2"/>
              </a:solidFill>
              <a:latin typeface="+mn-lt"/>
              <a:ea typeface="+mn-ea"/>
              <a:cs typeface="+mn-cs"/>
            </a:endParaRPr>
          </a:p>
        </p:txBody>
      </p:sp>
      <p:grpSp>
        <p:nvGrpSpPr>
          <p:cNvPr id="14" name="Group 13">
            <a:extLst>
              <a:ext uri="{FF2B5EF4-FFF2-40B4-BE49-F238E27FC236}">
                <a16:creationId xmlns:a16="http://schemas.microsoft.com/office/drawing/2014/main" id="{C5F6476F-D303-44D3-B30F-1BA348F0F64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2635" y="52996"/>
            <a:ext cx="5928607" cy="6805005"/>
            <a:chOff x="6095999" y="52996"/>
            <a:chExt cx="6093363" cy="6805005"/>
          </a:xfrm>
          <a:solidFill>
            <a:schemeClr val="accent5">
              <a:alpha val="10000"/>
            </a:schemeClr>
          </a:solidFill>
        </p:grpSpPr>
        <p:sp>
          <p:nvSpPr>
            <p:cNvPr id="15" name="Freeform: Shape 14">
              <a:extLst>
                <a:ext uri="{FF2B5EF4-FFF2-40B4-BE49-F238E27FC236}">
                  <a16:creationId xmlns:a16="http://schemas.microsoft.com/office/drawing/2014/main" id="{C972EB4B-0539-4430-9340-8117B9D7C3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96001" y="52996"/>
              <a:ext cx="6093361" cy="6805003"/>
            </a:xfrm>
            <a:custGeom>
              <a:avLst/>
              <a:gdLst>
                <a:gd name="connsiteX0" fmla="*/ 3391253 w 5890489"/>
                <a:gd name="connsiteY0" fmla="*/ 0 h 6578438"/>
                <a:gd name="connsiteX1" fmla="*/ 3434974 w 5890489"/>
                <a:gd name="connsiteY1" fmla="*/ 646 h 6578438"/>
                <a:gd name="connsiteX2" fmla="*/ 3522419 w 5890489"/>
                <a:gd name="connsiteY2" fmla="*/ 2712 h 6578438"/>
                <a:gd name="connsiteX3" fmla="*/ 3610261 w 5890489"/>
                <a:gd name="connsiteY3" fmla="*/ 6458 h 6578438"/>
                <a:gd name="connsiteX4" fmla="*/ 3786872 w 5890489"/>
                <a:gd name="connsiteY4" fmla="*/ 20667 h 6578438"/>
                <a:gd name="connsiteX5" fmla="*/ 3962291 w 5890489"/>
                <a:gd name="connsiteY5" fmla="*/ 43530 h 6578438"/>
                <a:gd name="connsiteX6" fmla="*/ 4135855 w 5890489"/>
                <a:gd name="connsiteY6" fmla="*/ 75176 h 6578438"/>
                <a:gd name="connsiteX7" fmla="*/ 4307299 w 5890489"/>
                <a:gd name="connsiteY7" fmla="*/ 114315 h 6578438"/>
                <a:gd name="connsiteX8" fmla="*/ 4476358 w 5890489"/>
                <a:gd name="connsiteY8" fmla="*/ 160816 h 6578438"/>
                <a:gd name="connsiteX9" fmla="*/ 4559829 w 5890489"/>
                <a:gd name="connsiteY9" fmla="*/ 186779 h 6578438"/>
                <a:gd name="connsiteX10" fmla="*/ 4642901 w 5890489"/>
                <a:gd name="connsiteY10" fmla="*/ 213648 h 6578438"/>
                <a:gd name="connsiteX11" fmla="*/ 5280847 w 5890489"/>
                <a:gd name="connsiteY11" fmla="*/ 485936 h 6578438"/>
                <a:gd name="connsiteX12" fmla="*/ 5865400 w 5890489"/>
                <a:gd name="connsiteY12" fmla="*/ 851099 h 6578438"/>
                <a:gd name="connsiteX13" fmla="*/ 5890489 w 5890489"/>
                <a:gd name="connsiteY13" fmla="*/ 870950 h 6578438"/>
                <a:gd name="connsiteX14" fmla="*/ 5890489 w 5890489"/>
                <a:gd name="connsiteY14" fmla="*/ 1321814 h 6578438"/>
                <a:gd name="connsiteX15" fmla="*/ 5887395 w 5890489"/>
                <a:gd name="connsiteY15" fmla="*/ 1318952 h 6578438"/>
                <a:gd name="connsiteX16" fmla="*/ 5830291 w 5890489"/>
                <a:gd name="connsiteY16" fmla="*/ 1265992 h 6578438"/>
                <a:gd name="connsiteX17" fmla="*/ 5815981 w 5890489"/>
                <a:gd name="connsiteY17" fmla="*/ 1252687 h 6578438"/>
                <a:gd name="connsiteX18" fmla="*/ 5801142 w 5890489"/>
                <a:gd name="connsiteY18" fmla="*/ 1240158 h 6578438"/>
                <a:gd name="connsiteX19" fmla="*/ 5771464 w 5890489"/>
                <a:gd name="connsiteY19" fmla="*/ 1214969 h 6578438"/>
                <a:gd name="connsiteX20" fmla="*/ 5651030 w 5890489"/>
                <a:gd name="connsiteY20" fmla="*/ 1115767 h 6578438"/>
                <a:gd name="connsiteX21" fmla="*/ 5123183 w 5890489"/>
                <a:gd name="connsiteY21" fmla="*/ 780443 h 6578438"/>
                <a:gd name="connsiteX22" fmla="*/ 4533860 w 5890489"/>
                <a:gd name="connsiteY22" fmla="*/ 567701 h 6578438"/>
                <a:gd name="connsiteX23" fmla="*/ 4457281 w 5890489"/>
                <a:gd name="connsiteY23" fmla="*/ 550780 h 6578438"/>
                <a:gd name="connsiteX24" fmla="*/ 4380568 w 5890489"/>
                <a:gd name="connsiteY24" fmla="*/ 535279 h 6578438"/>
                <a:gd name="connsiteX25" fmla="*/ 4303325 w 5890489"/>
                <a:gd name="connsiteY25" fmla="*/ 522879 h 6578438"/>
                <a:gd name="connsiteX26" fmla="*/ 4264769 w 5890489"/>
                <a:gd name="connsiteY26" fmla="*/ 516679 h 6578438"/>
                <a:gd name="connsiteX27" fmla="*/ 4226082 w 5890489"/>
                <a:gd name="connsiteY27" fmla="*/ 511253 h 6578438"/>
                <a:gd name="connsiteX28" fmla="*/ 4070934 w 5890489"/>
                <a:gd name="connsiteY28" fmla="*/ 494848 h 6578438"/>
                <a:gd name="connsiteX29" fmla="*/ 3915521 w 5890489"/>
                <a:gd name="connsiteY29" fmla="*/ 486065 h 6578438"/>
                <a:gd name="connsiteX30" fmla="*/ 3760241 w 5890489"/>
                <a:gd name="connsiteY30" fmla="*/ 484257 h 6578438"/>
                <a:gd name="connsiteX31" fmla="*/ 3682734 w 5890489"/>
                <a:gd name="connsiteY31" fmla="*/ 486581 h 6578438"/>
                <a:gd name="connsiteX32" fmla="*/ 3605491 w 5890489"/>
                <a:gd name="connsiteY32" fmla="*/ 488907 h 6578438"/>
                <a:gd name="connsiteX33" fmla="*/ 3527454 w 5890489"/>
                <a:gd name="connsiteY33" fmla="*/ 493169 h 6578438"/>
                <a:gd name="connsiteX34" fmla="*/ 3449151 w 5890489"/>
                <a:gd name="connsiteY34" fmla="*/ 498336 h 6578438"/>
                <a:gd name="connsiteX35" fmla="*/ 3410067 w 5890489"/>
                <a:gd name="connsiteY35" fmla="*/ 500532 h 6578438"/>
                <a:gd name="connsiteX36" fmla="*/ 3371246 w 5890489"/>
                <a:gd name="connsiteY36" fmla="*/ 504279 h 6578438"/>
                <a:gd name="connsiteX37" fmla="*/ 3293739 w 5890489"/>
                <a:gd name="connsiteY37" fmla="*/ 511512 h 6578438"/>
                <a:gd name="connsiteX38" fmla="*/ 2689445 w 5890489"/>
                <a:gd name="connsiteY38" fmla="*/ 610198 h 6578438"/>
                <a:gd name="connsiteX39" fmla="*/ 2117875 w 5890489"/>
                <a:gd name="connsiteY39" fmla="*/ 800335 h 6578438"/>
                <a:gd name="connsiteX40" fmla="*/ 1981276 w 5890489"/>
                <a:gd name="connsiteY40" fmla="*/ 865566 h 6578438"/>
                <a:gd name="connsiteX41" fmla="*/ 1847991 w 5890489"/>
                <a:gd name="connsiteY41" fmla="*/ 938676 h 6578438"/>
                <a:gd name="connsiteX42" fmla="*/ 1783069 w 5890489"/>
                <a:gd name="connsiteY42" fmla="*/ 978718 h 6578438"/>
                <a:gd name="connsiteX43" fmla="*/ 1750609 w 5890489"/>
                <a:gd name="connsiteY43" fmla="*/ 998869 h 6578438"/>
                <a:gd name="connsiteX44" fmla="*/ 1734312 w 5890489"/>
                <a:gd name="connsiteY44" fmla="*/ 1008945 h 6578438"/>
                <a:gd name="connsiteX45" fmla="*/ 1718547 w 5890489"/>
                <a:gd name="connsiteY45" fmla="*/ 1019924 h 6578438"/>
                <a:gd name="connsiteX46" fmla="*/ 1655481 w 5890489"/>
                <a:gd name="connsiteY46" fmla="*/ 1063582 h 6578438"/>
                <a:gd name="connsiteX47" fmla="*/ 1593077 w 5890489"/>
                <a:gd name="connsiteY47" fmla="*/ 1108664 h 6578438"/>
                <a:gd name="connsiteX48" fmla="*/ 1532263 w 5890489"/>
                <a:gd name="connsiteY48" fmla="*/ 1156197 h 6578438"/>
                <a:gd name="connsiteX49" fmla="*/ 1472509 w 5890489"/>
                <a:gd name="connsiteY49" fmla="*/ 1205152 h 6578438"/>
                <a:gd name="connsiteX50" fmla="*/ 1414212 w 5890489"/>
                <a:gd name="connsiteY50" fmla="*/ 1256175 h 6578438"/>
                <a:gd name="connsiteX51" fmla="*/ 1357242 w 5890489"/>
                <a:gd name="connsiteY51" fmla="*/ 1308359 h 6578438"/>
                <a:gd name="connsiteX52" fmla="*/ 1153072 w 5890489"/>
                <a:gd name="connsiteY52" fmla="*/ 1529498 h 6578438"/>
                <a:gd name="connsiteX53" fmla="*/ 1002694 w 5890489"/>
                <a:gd name="connsiteY53" fmla="*/ 1770658 h 6578438"/>
                <a:gd name="connsiteX54" fmla="*/ 974076 w 5890489"/>
                <a:gd name="connsiteY54" fmla="*/ 1835371 h 6578438"/>
                <a:gd name="connsiteX55" fmla="*/ 949564 w 5890489"/>
                <a:gd name="connsiteY55" fmla="*/ 1903573 h 6578438"/>
                <a:gd name="connsiteX56" fmla="*/ 927173 w 5890489"/>
                <a:gd name="connsiteY56" fmla="*/ 1974229 h 6578438"/>
                <a:gd name="connsiteX57" fmla="*/ 906107 w 5890489"/>
                <a:gd name="connsiteY57" fmla="*/ 2046952 h 6578438"/>
                <a:gd name="connsiteX58" fmla="*/ 751092 w 5890489"/>
                <a:gd name="connsiteY58" fmla="*/ 2676266 h 6578438"/>
                <a:gd name="connsiteX59" fmla="*/ 547189 w 5890489"/>
                <a:gd name="connsiteY59" fmla="*/ 3308422 h 6578438"/>
                <a:gd name="connsiteX60" fmla="*/ 441195 w 5890489"/>
                <a:gd name="connsiteY60" fmla="*/ 3866306 h 6578438"/>
                <a:gd name="connsiteX61" fmla="*/ 527182 w 5890489"/>
                <a:gd name="connsiteY61" fmla="*/ 4439174 h 6578438"/>
                <a:gd name="connsiteX62" fmla="*/ 775073 w 5890489"/>
                <a:gd name="connsiteY62" fmla="*/ 4987240 h 6578438"/>
                <a:gd name="connsiteX63" fmla="*/ 943206 w 5890489"/>
                <a:gd name="connsiteY63" fmla="*/ 5244933 h 6578438"/>
                <a:gd name="connsiteX64" fmla="*/ 1133728 w 5890489"/>
                <a:gd name="connsiteY64" fmla="*/ 5490356 h 6578438"/>
                <a:gd name="connsiteX65" fmla="*/ 1359626 w 5890489"/>
                <a:gd name="connsiteY65" fmla="*/ 5709815 h 6578438"/>
                <a:gd name="connsiteX66" fmla="*/ 1481254 w 5890489"/>
                <a:gd name="connsiteY66" fmla="*/ 5809146 h 6578438"/>
                <a:gd name="connsiteX67" fmla="*/ 1543260 w 5890489"/>
                <a:gd name="connsiteY67" fmla="*/ 5856940 h 6578438"/>
                <a:gd name="connsiteX68" fmla="*/ 1607518 w 5890489"/>
                <a:gd name="connsiteY68" fmla="*/ 5901374 h 6578438"/>
                <a:gd name="connsiteX69" fmla="*/ 2145566 w 5890489"/>
                <a:gd name="connsiteY69" fmla="*/ 6193814 h 6578438"/>
                <a:gd name="connsiteX70" fmla="*/ 2214991 w 5890489"/>
                <a:gd name="connsiteY70" fmla="*/ 6221844 h 6578438"/>
                <a:gd name="connsiteX71" fmla="*/ 2249307 w 5890489"/>
                <a:gd name="connsiteY71" fmla="*/ 6236182 h 6578438"/>
                <a:gd name="connsiteX72" fmla="*/ 2284285 w 5890489"/>
                <a:gd name="connsiteY72" fmla="*/ 6248711 h 6578438"/>
                <a:gd name="connsiteX73" fmla="*/ 2354241 w 5890489"/>
                <a:gd name="connsiteY73" fmla="*/ 6273124 h 6578438"/>
                <a:gd name="connsiteX74" fmla="*/ 2371597 w 5890489"/>
                <a:gd name="connsiteY74" fmla="*/ 6279324 h 6578438"/>
                <a:gd name="connsiteX75" fmla="*/ 2387894 w 5890489"/>
                <a:gd name="connsiteY75" fmla="*/ 6287719 h 6578438"/>
                <a:gd name="connsiteX76" fmla="*/ 2421414 w 5890489"/>
                <a:gd name="connsiteY76" fmla="*/ 6302186 h 6578438"/>
                <a:gd name="connsiteX77" fmla="*/ 2489117 w 5890489"/>
                <a:gd name="connsiteY77" fmla="*/ 6329441 h 6578438"/>
                <a:gd name="connsiteX78" fmla="*/ 2522902 w 5890489"/>
                <a:gd name="connsiteY78" fmla="*/ 6343134 h 6578438"/>
                <a:gd name="connsiteX79" fmla="*/ 2556953 w 5890489"/>
                <a:gd name="connsiteY79" fmla="*/ 6356051 h 6578438"/>
                <a:gd name="connsiteX80" fmla="*/ 2695009 w 5890489"/>
                <a:gd name="connsiteY80" fmla="*/ 6401905 h 6578438"/>
                <a:gd name="connsiteX81" fmla="*/ 3268035 w 5890489"/>
                <a:gd name="connsiteY81" fmla="*/ 6501238 h 6578438"/>
                <a:gd name="connsiteX82" fmla="*/ 3341038 w 5890489"/>
                <a:gd name="connsiteY82" fmla="*/ 6506145 h 6578438"/>
                <a:gd name="connsiteX83" fmla="*/ 3414703 w 5890489"/>
                <a:gd name="connsiteY83" fmla="*/ 6507050 h 6578438"/>
                <a:gd name="connsiteX84" fmla="*/ 3488237 w 5890489"/>
                <a:gd name="connsiteY84" fmla="*/ 6508212 h 6578438"/>
                <a:gd name="connsiteX85" fmla="*/ 3524142 w 5890489"/>
                <a:gd name="connsiteY85" fmla="*/ 6507955 h 6578438"/>
                <a:gd name="connsiteX86" fmla="*/ 3559252 w 5890489"/>
                <a:gd name="connsiteY86" fmla="*/ 6506921 h 6578438"/>
                <a:gd name="connsiteX87" fmla="*/ 3629207 w 5890489"/>
                <a:gd name="connsiteY87" fmla="*/ 6503045 h 6578438"/>
                <a:gd name="connsiteX88" fmla="*/ 3698633 w 5890489"/>
                <a:gd name="connsiteY88" fmla="*/ 6496845 h 6578438"/>
                <a:gd name="connsiteX89" fmla="*/ 3733213 w 5890489"/>
                <a:gd name="connsiteY89" fmla="*/ 6493357 h 6578438"/>
                <a:gd name="connsiteX90" fmla="*/ 3767529 w 5890489"/>
                <a:gd name="connsiteY90" fmla="*/ 6488707 h 6578438"/>
                <a:gd name="connsiteX91" fmla="*/ 3801845 w 5890489"/>
                <a:gd name="connsiteY91" fmla="*/ 6484057 h 6578438"/>
                <a:gd name="connsiteX92" fmla="*/ 3835895 w 5890489"/>
                <a:gd name="connsiteY92" fmla="*/ 6478116 h 6578438"/>
                <a:gd name="connsiteX93" fmla="*/ 4364801 w 5890489"/>
                <a:gd name="connsiteY93" fmla="*/ 6308517 h 6578438"/>
                <a:gd name="connsiteX94" fmla="*/ 4861379 w 5890489"/>
                <a:gd name="connsiteY94" fmla="*/ 6000576 h 6578438"/>
                <a:gd name="connsiteX95" fmla="*/ 5341263 w 5890489"/>
                <a:gd name="connsiteY95" fmla="*/ 5605834 h 6578438"/>
                <a:gd name="connsiteX96" fmla="*/ 5587301 w 5890489"/>
                <a:gd name="connsiteY96" fmla="*/ 5390379 h 6578438"/>
                <a:gd name="connsiteX97" fmla="*/ 5849105 w 5890489"/>
                <a:gd name="connsiteY97" fmla="*/ 5176344 h 6578438"/>
                <a:gd name="connsiteX98" fmla="*/ 5890489 w 5890489"/>
                <a:gd name="connsiteY98" fmla="*/ 5145260 h 6578438"/>
                <a:gd name="connsiteX99" fmla="*/ 5890489 w 5890489"/>
                <a:gd name="connsiteY99" fmla="*/ 5995323 h 6578438"/>
                <a:gd name="connsiteX100" fmla="*/ 5811477 w 5890489"/>
                <a:gd name="connsiteY100" fmla="*/ 6077819 h 6578438"/>
                <a:gd name="connsiteX101" fmla="*/ 5301384 w 5890489"/>
                <a:gd name="connsiteY101" fmla="*/ 6542958 h 6578438"/>
                <a:gd name="connsiteX102" fmla="*/ 5252008 w 5890489"/>
                <a:gd name="connsiteY102" fmla="*/ 6578438 h 6578438"/>
                <a:gd name="connsiteX103" fmla="*/ 1653730 w 5890489"/>
                <a:gd name="connsiteY103" fmla="*/ 6578438 h 6578438"/>
                <a:gd name="connsiteX104" fmla="*/ 1549768 w 5890489"/>
                <a:gd name="connsiteY104" fmla="*/ 6488821 h 6578438"/>
                <a:gd name="connsiteX105" fmla="*/ 1298282 w 5890489"/>
                <a:gd name="connsiteY105" fmla="*/ 6243932 h 6578438"/>
                <a:gd name="connsiteX106" fmla="*/ 1237999 w 5890489"/>
                <a:gd name="connsiteY106" fmla="*/ 6181671 h 6578438"/>
                <a:gd name="connsiteX107" fmla="*/ 1179967 w 5890489"/>
                <a:gd name="connsiteY107" fmla="*/ 6117862 h 6578438"/>
                <a:gd name="connsiteX108" fmla="*/ 1121936 w 5890489"/>
                <a:gd name="connsiteY108" fmla="*/ 6054569 h 6578438"/>
                <a:gd name="connsiteX109" fmla="*/ 1065628 w 5890489"/>
                <a:gd name="connsiteY109" fmla="*/ 5990243 h 6578438"/>
                <a:gd name="connsiteX110" fmla="*/ 954335 w 5890489"/>
                <a:gd name="connsiteY110" fmla="*/ 5861460 h 6578438"/>
                <a:gd name="connsiteX111" fmla="*/ 898953 w 5890489"/>
                <a:gd name="connsiteY111" fmla="*/ 5797393 h 6578438"/>
                <a:gd name="connsiteX112" fmla="*/ 842908 w 5890489"/>
                <a:gd name="connsiteY112" fmla="*/ 5733582 h 6578438"/>
                <a:gd name="connsiteX113" fmla="*/ 622442 w 5890489"/>
                <a:gd name="connsiteY113" fmla="*/ 5471884 h 6578438"/>
                <a:gd name="connsiteX114" fmla="*/ 425559 w 5890489"/>
                <a:gd name="connsiteY114" fmla="*/ 5190036 h 6578438"/>
                <a:gd name="connsiteX115" fmla="*/ 123877 w 5890489"/>
                <a:gd name="connsiteY115" fmla="*/ 4564210 h 6578438"/>
                <a:gd name="connsiteX116" fmla="*/ 130 w 5890489"/>
                <a:gd name="connsiteY116" fmla="*/ 3865530 h 6578438"/>
                <a:gd name="connsiteX117" fmla="*/ 30602 w 5890489"/>
                <a:gd name="connsiteY117" fmla="*/ 3505793 h 6578438"/>
                <a:gd name="connsiteX118" fmla="*/ 126924 w 5890489"/>
                <a:gd name="connsiteY118" fmla="*/ 3157164 h 6578438"/>
                <a:gd name="connsiteX119" fmla="*/ 334803 w 5890489"/>
                <a:gd name="connsiteY119" fmla="*/ 2560530 h 6578438"/>
                <a:gd name="connsiteX120" fmla="*/ 381176 w 5890489"/>
                <a:gd name="connsiteY120" fmla="*/ 2409144 h 6578438"/>
                <a:gd name="connsiteX121" fmla="*/ 425825 w 5890489"/>
                <a:gd name="connsiteY121" fmla="*/ 2255819 h 6578438"/>
                <a:gd name="connsiteX122" fmla="*/ 470210 w 5890489"/>
                <a:gd name="connsiteY122" fmla="*/ 2099523 h 6578438"/>
                <a:gd name="connsiteX123" fmla="*/ 492998 w 5890489"/>
                <a:gd name="connsiteY123" fmla="*/ 2020213 h 6578438"/>
                <a:gd name="connsiteX124" fmla="*/ 517509 w 5890489"/>
                <a:gd name="connsiteY124" fmla="*/ 1939224 h 6578438"/>
                <a:gd name="connsiteX125" fmla="*/ 544007 w 5890489"/>
                <a:gd name="connsiteY125" fmla="*/ 1857201 h 6578438"/>
                <a:gd name="connsiteX126" fmla="*/ 573288 w 5890489"/>
                <a:gd name="connsiteY126" fmla="*/ 1774274 h 6578438"/>
                <a:gd name="connsiteX127" fmla="*/ 606146 w 5890489"/>
                <a:gd name="connsiteY127" fmla="*/ 1690832 h 6578438"/>
                <a:gd name="connsiteX128" fmla="*/ 644569 w 5890489"/>
                <a:gd name="connsiteY128" fmla="*/ 1607775 h 6578438"/>
                <a:gd name="connsiteX129" fmla="*/ 837874 w 5890489"/>
                <a:gd name="connsiteY129" fmla="*/ 1297638 h 6578438"/>
                <a:gd name="connsiteX130" fmla="*/ 1069602 w 5890489"/>
                <a:gd name="connsiteY130" fmla="*/ 1032194 h 6578438"/>
                <a:gd name="connsiteX131" fmla="*/ 1130548 w 5890489"/>
                <a:gd name="connsiteY131" fmla="*/ 970839 h 6578438"/>
                <a:gd name="connsiteX132" fmla="*/ 1192024 w 5890489"/>
                <a:gd name="connsiteY132" fmla="*/ 910129 h 6578438"/>
                <a:gd name="connsiteX133" fmla="*/ 1255356 w 5890489"/>
                <a:gd name="connsiteY133" fmla="*/ 850841 h 6578438"/>
                <a:gd name="connsiteX134" fmla="*/ 1319614 w 5890489"/>
                <a:gd name="connsiteY134" fmla="*/ 792068 h 6578438"/>
                <a:gd name="connsiteX135" fmla="*/ 1385728 w 5890489"/>
                <a:gd name="connsiteY135" fmla="*/ 734975 h 6578438"/>
                <a:gd name="connsiteX136" fmla="*/ 1452768 w 5890489"/>
                <a:gd name="connsiteY136" fmla="*/ 678528 h 6578438"/>
                <a:gd name="connsiteX137" fmla="*/ 1469594 w 5890489"/>
                <a:gd name="connsiteY137" fmla="*/ 664449 h 6578438"/>
                <a:gd name="connsiteX138" fmla="*/ 1487083 w 5890489"/>
                <a:gd name="connsiteY138" fmla="*/ 651015 h 6578438"/>
                <a:gd name="connsiteX139" fmla="*/ 1522193 w 5890489"/>
                <a:gd name="connsiteY139" fmla="*/ 624277 h 6578438"/>
                <a:gd name="connsiteX140" fmla="*/ 1592415 w 5890489"/>
                <a:gd name="connsiteY140" fmla="*/ 570671 h 6578438"/>
                <a:gd name="connsiteX141" fmla="*/ 1738287 w 5890489"/>
                <a:gd name="connsiteY141" fmla="*/ 469402 h 6578438"/>
                <a:gd name="connsiteX142" fmla="*/ 1890918 w 5890489"/>
                <a:gd name="connsiteY142" fmla="*/ 376530 h 6578438"/>
                <a:gd name="connsiteX143" fmla="*/ 2555363 w 5890489"/>
                <a:gd name="connsiteY143" fmla="*/ 105274 h 6578438"/>
                <a:gd name="connsiteX144" fmla="*/ 3259291 w 5890489"/>
                <a:gd name="connsiteY144" fmla="*/ 3229 h 6578438"/>
                <a:gd name="connsiteX145" fmla="*/ 3347265 w 5890489"/>
                <a:gd name="connsiteY145" fmla="*/ 903 h 6578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Lst>
              <a:rect l="l" t="t" r="r" b="b"/>
              <a:pathLst>
                <a:path w="5890489" h="6578438">
                  <a:moveTo>
                    <a:pt x="3391253" y="0"/>
                  </a:moveTo>
                  <a:lnTo>
                    <a:pt x="3434974" y="646"/>
                  </a:lnTo>
                  <a:lnTo>
                    <a:pt x="3522419" y="2712"/>
                  </a:lnTo>
                  <a:cubicBezTo>
                    <a:pt x="3551567" y="3488"/>
                    <a:pt x="3580451" y="3746"/>
                    <a:pt x="3610261" y="6458"/>
                  </a:cubicBezTo>
                  <a:cubicBezTo>
                    <a:pt x="3669353" y="10850"/>
                    <a:pt x="3728179" y="14337"/>
                    <a:pt x="3786872" y="20667"/>
                  </a:cubicBezTo>
                  <a:lnTo>
                    <a:pt x="3962291" y="43530"/>
                  </a:lnTo>
                  <a:lnTo>
                    <a:pt x="4135855" y="75176"/>
                  </a:lnTo>
                  <a:cubicBezTo>
                    <a:pt x="4193224" y="87836"/>
                    <a:pt x="4250328" y="101398"/>
                    <a:pt x="4307299" y="114315"/>
                  </a:cubicBezTo>
                  <a:cubicBezTo>
                    <a:pt x="4364139" y="128394"/>
                    <a:pt x="4420050" y="145575"/>
                    <a:pt x="4476358" y="160816"/>
                  </a:cubicBezTo>
                  <a:cubicBezTo>
                    <a:pt x="4504580" y="167921"/>
                    <a:pt x="4532138" y="177995"/>
                    <a:pt x="4559829" y="186779"/>
                  </a:cubicBezTo>
                  <a:lnTo>
                    <a:pt x="4642901" y="213648"/>
                  </a:lnTo>
                  <a:cubicBezTo>
                    <a:pt x="4863234" y="288307"/>
                    <a:pt x="5076414" y="379371"/>
                    <a:pt x="5280847" y="485936"/>
                  </a:cubicBezTo>
                  <a:cubicBezTo>
                    <a:pt x="5485018" y="592631"/>
                    <a:pt x="5681768" y="713145"/>
                    <a:pt x="5865400" y="851099"/>
                  </a:cubicBezTo>
                  <a:lnTo>
                    <a:pt x="5890489" y="870950"/>
                  </a:lnTo>
                  <a:lnTo>
                    <a:pt x="5890489" y="1321814"/>
                  </a:lnTo>
                  <a:lnTo>
                    <a:pt x="5887395" y="1318952"/>
                  </a:lnTo>
                  <a:lnTo>
                    <a:pt x="5830291" y="1265992"/>
                  </a:lnTo>
                  <a:lnTo>
                    <a:pt x="5815981" y="1252687"/>
                  </a:lnTo>
                  <a:lnTo>
                    <a:pt x="5801142" y="1240158"/>
                  </a:lnTo>
                  <a:lnTo>
                    <a:pt x="5771464" y="1214969"/>
                  </a:lnTo>
                  <a:cubicBezTo>
                    <a:pt x="5731849" y="1181385"/>
                    <a:pt x="5692897" y="1146896"/>
                    <a:pt x="5651030" y="1115767"/>
                  </a:cubicBezTo>
                  <a:cubicBezTo>
                    <a:pt x="5487534" y="986985"/>
                    <a:pt x="5311321" y="872542"/>
                    <a:pt x="5123183" y="780443"/>
                  </a:cubicBezTo>
                  <a:cubicBezTo>
                    <a:pt x="4935309" y="688087"/>
                    <a:pt x="4737102" y="616398"/>
                    <a:pt x="4533860" y="567701"/>
                  </a:cubicBezTo>
                  <a:lnTo>
                    <a:pt x="4457281" y="550780"/>
                  </a:lnTo>
                  <a:cubicBezTo>
                    <a:pt x="4431709" y="545484"/>
                    <a:pt x="4406536" y="538896"/>
                    <a:pt x="4380568" y="535279"/>
                  </a:cubicBezTo>
                  <a:lnTo>
                    <a:pt x="4303325" y="522879"/>
                  </a:lnTo>
                  <a:lnTo>
                    <a:pt x="4264769" y="516679"/>
                  </a:lnTo>
                  <a:cubicBezTo>
                    <a:pt x="4251918" y="514612"/>
                    <a:pt x="4239067" y="512415"/>
                    <a:pt x="4226082" y="511253"/>
                  </a:cubicBezTo>
                  <a:cubicBezTo>
                    <a:pt x="4174145" y="505829"/>
                    <a:pt x="4122606" y="499498"/>
                    <a:pt x="4070934" y="494848"/>
                  </a:cubicBezTo>
                  <a:lnTo>
                    <a:pt x="3915521" y="486065"/>
                  </a:lnTo>
                  <a:lnTo>
                    <a:pt x="3760241" y="484257"/>
                  </a:lnTo>
                  <a:cubicBezTo>
                    <a:pt x="3734405" y="483869"/>
                    <a:pt x="3708571" y="485936"/>
                    <a:pt x="3682734" y="486581"/>
                  </a:cubicBezTo>
                  <a:lnTo>
                    <a:pt x="3605491" y="488907"/>
                  </a:lnTo>
                  <a:cubicBezTo>
                    <a:pt x="3579921" y="489165"/>
                    <a:pt x="3553555" y="491490"/>
                    <a:pt x="3527454" y="493169"/>
                  </a:cubicBezTo>
                  <a:lnTo>
                    <a:pt x="3449151" y="498336"/>
                  </a:lnTo>
                  <a:lnTo>
                    <a:pt x="3410067" y="500532"/>
                  </a:lnTo>
                  <a:lnTo>
                    <a:pt x="3371246" y="504279"/>
                  </a:lnTo>
                  <a:cubicBezTo>
                    <a:pt x="3345410" y="506862"/>
                    <a:pt x="3319575" y="509315"/>
                    <a:pt x="3293739" y="511512"/>
                  </a:cubicBezTo>
                  <a:cubicBezTo>
                    <a:pt x="3087450" y="531662"/>
                    <a:pt x="2885531" y="563180"/>
                    <a:pt x="2689445" y="610198"/>
                  </a:cubicBezTo>
                  <a:cubicBezTo>
                    <a:pt x="2493357" y="657344"/>
                    <a:pt x="2302303" y="719088"/>
                    <a:pt x="2117875" y="800335"/>
                  </a:cubicBezTo>
                  <a:cubicBezTo>
                    <a:pt x="2072298" y="821648"/>
                    <a:pt x="2026854" y="843606"/>
                    <a:pt x="1981276" y="865566"/>
                  </a:cubicBezTo>
                  <a:cubicBezTo>
                    <a:pt x="1937025" y="889978"/>
                    <a:pt x="1891978" y="913229"/>
                    <a:pt x="1847991" y="938676"/>
                  </a:cubicBezTo>
                  <a:lnTo>
                    <a:pt x="1783069" y="978718"/>
                  </a:lnTo>
                  <a:lnTo>
                    <a:pt x="1750609" y="998869"/>
                  </a:lnTo>
                  <a:lnTo>
                    <a:pt x="1734312" y="1008945"/>
                  </a:lnTo>
                  <a:lnTo>
                    <a:pt x="1718547" y="1019924"/>
                  </a:lnTo>
                  <a:lnTo>
                    <a:pt x="1655481" y="1063582"/>
                  </a:lnTo>
                  <a:cubicBezTo>
                    <a:pt x="1634414" y="1078178"/>
                    <a:pt x="1612950" y="1092259"/>
                    <a:pt x="1593077" y="1108664"/>
                  </a:cubicBezTo>
                  <a:lnTo>
                    <a:pt x="1532263" y="1156197"/>
                  </a:lnTo>
                  <a:cubicBezTo>
                    <a:pt x="1511992" y="1172085"/>
                    <a:pt x="1491587" y="1187844"/>
                    <a:pt x="1472509" y="1205152"/>
                  </a:cubicBezTo>
                  <a:lnTo>
                    <a:pt x="1414212" y="1256175"/>
                  </a:lnTo>
                  <a:cubicBezTo>
                    <a:pt x="1395001" y="1273354"/>
                    <a:pt x="1375127" y="1290147"/>
                    <a:pt x="1357242" y="1308359"/>
                  </a:cubicBezTo>
                  <a:cubicBezTo>
                    <a:pt x="1283178" y="1379532"/>
                    <a:pt x="1212163" y="1452513"/>
                    <a:pt x="1153072" y="1529498"/>
                  </a:cubicBezTo>
                  <a:cubicBezTo>
                    <a:pt x="1090933" y="1605578"/>
                    <a:pt x="1043501" y="1685794"/>
                    <a:pt x="1002694" y="1770658"/>
                  </a:cubicBezTo>
                  <a:lnTo>
                    <a:pt x="974076" y="1835371"/>
                  </a:lnTo>
                  <a:lnTo>
                    <a:pt x="949564" y="1903573"/>
                  </a:lnTo>
                  <a:cubicBezTo>
                    <a:pt x="940820" y="1925661"/>
                    <a:pt x="934593" y="1950719"/>
                    <a:pt x="927173" y="1974229"/>
                  </a:cubicBezTo>
                  <a:cubicBezTo>
                    <a:pt x="920019" y="1998254"/>
                    <a:pt x="912468" y="2021504"/>
                    <a:pt x="906107" y="2046952"/>
                  </a:cubicBezTo>
                  <a:cubicBezTo>
                    <a:pt x="853906" y="2245614"/>
                    <a:pt x="809918" y="2463136"/>
                    <a:pt x="751092" y="2676266"/>
                  </a:cubicBezTo>
                  <a:cubicBezTo>
                    <a:pt x="693458" y="2889912"/>
                    <a:pt x="624166" y="3100976"/>
                    <a:pt x="547189" y="3308422"/>
                  </a:cubicBezTo>
                  <a:cubicBezTo>
                    <a:pt x="479617" y="3487580"/>
                    <a:pt x="444109" y="3675523"/>
                    <a:pt x="441195" y="3866306"/>
                  </a:cubicBezTo>
                  <a:cubicBezTo>
                    <a:pt x="438014" y="4057089"/>
                    <a:pt x="469282" y="4250456"/>
                    <a:pt x="527182" y="4439174"/>
                  </a:cubicBezTo>
                  <a:cubicBezTo>
                    <a:pt x="584815" y="4628278"/>
                    <a:pt x="671067" y="4811828"/>
                    <a:pt x="775073" y="4987240"/>
                  </a:cubicBezTo>
                  <a:cubicBezTo>
                    <a:pt x="827009" y="5075075"/>
                    <a:pt x="884246" y="5160327"/>
                    <a:pt x="943206" y="5244933"/>
                  </a:cubicBezTo>
                  <a:cubicBezTo>
                    <a:pt x="1002296" y="5329411"/>
                    <a:pt x="1064964" y="5412337"/>
                    <a:pt x="1133728" y="5490356"/>
                  </a:cubicBezTo>
                  <a:cubicBezTo>
                    <a:pt x="1203949" y="5567728"/>
                    <a:pt x="1279337" y="5642259"/>
                    <a:pt x="1359626" y="5709815"/>
                  </a:cubicBezTo>
                  <a:cubicBezTo>
                    <a:pt x="1398711" y="5744949"/>
                    <a:pt x="1439916" y="5777241"/>
                    <a:pt x="1481254" y="5809146"/>
                  </a:cubicBezTo>
                  <a:cubicBezTo>
                    <a:pt x="1501922" y="5825163"/>
                    <a:pt x="1522325" y="5841309"/>
                    <a:pt x="1543260" y="5856940"/>
                  </a:cubicBezTo>
                  <a:cubicBezTo>
                    <a:pt x="1564591" y="5871923"/>
                    <a:pt x="1585921" y="5886777"/>
                    <a:pt x="1607518" y="5901374"/>
                  </a:cubicBezTo>
                  <a:cubicBezTo>
                    <a:pt x="1778565" y="6019693"/>
                    <a:pt x="1961271" y="6115924"/>
                    <a:pt x="2145566" y="6193814"/>
                  </a:cubicBezTo>
                  <a:lnTo>
                    <a:pt x="2214991" y="6221844"/>
                  </a:lnTo>
                  <a:lnTo>
                    <a:pt x="2249307" y="6236182"/>
                  </a:lnTo>
                  <a:cubicBezTo>
                    <a:pt x="2260702" y="6241089"/>
                    <a:pt x="2272625" y="6244577"/>
                    <a:pt x="2284285" y="6248711"/>
                  </a:cubicBezTo>
                  <a:lnTo>
                    <a:pt x="2354241" y="6273124"/>
                  </a:lnTo>
                  <a:cubicBezTo>
                    <a:pt x="2360070" y="6275190"/>
                    <a:pt x="2365899" y="6277128"/>
                    <a:pt x="2371597" y="6279324"/>
                  </a:cubicBezTo>
                  <a:cubicBezTo>
                    <a:pt x="2377161" y="6281778"/>
                    <a:pt x="2382329" y="6285007"/>
                    <a:pt x="2387894" y="6287719"/>
                  </a:cubicBezTo>
                  <a:cubicBezTo>
                    <a:pt x="2398757" y="6293274"/>
                    <a:pt x="2410153" y="6297666"/>
                    <a:pt x="2421414" y="6302186"/>
                  </a:cubicBezTo>
                  <a:lnTo>
                    <a:pt x="2489117" y="6329441"/>
                  </a:lnTo>
                  <a:lnTo>
                    <a:pt x="2522902" y="6343134"/>
                  </a:lnTo>
                  <a:cubicBezTo>
                    <a:pt x="2534165" y="6347654"/>
                    <a:pt x="2545294" y="6352563"/>
                    <a:pt x="2556953" y="6356051"/>
                  </a:cubicBezTo>
                  <a:lnTo>
                    <a:pt x="2695009" y="6401905"/>
                  </a:lnTo>
                  <a:cubicBezTo>
                    <a:pt x="2880895" y="6457190"/>
                    <a:pt x="3073141" y="6489095"/>
                    <a:pt x="3268035" y="6501238"/>
                  </a:cubicBezTo>
                  <a:cubicBezTo>
                    <a:pt x="3292413" y="6502659"/>
                    <a:pt x="3316527" y="6505629"/>
                    <a:pt x="3341038" y="6506145"/>
                  </a:cubicBezTo>
                  <a:lnTo>
                    <a:pt x="3414703" y="6507050"/>
                  </a:lnTo>
                  <a:lnTo>
                    <a:pt x="3488237" y="6508212"/>
                  </a:lnTo>
                  <a:cubicBezTo>
                    <a:pt x="3500690" y="6508729"/>
                    <a:pt x="3512483" y="6508471"/>
                    <a:pt x="3524142" y="6507955"/>
                  </a:cubicBezTo>
                  <a:lnTo>
                    <a:pt x="3559252" y="6506921"/>
                  </a:lnTo>
                  <a:cubicBezTo>
                    <a:pt x="3582835" y="6506792"/>
                    <a:pt x="3605889" y="6504467"/>
                    <a:pt x="3629207" y="6503045"/>
                  </a:cubicBezTo>
                  <a:cubicBezTo>
                    <a:pt x="3652526" y="6502012"/>
                    <a:pt x="3675579" y="6499171"/>
                    <a:pt x="3698633" y="6496845"/>
                  </a:cubicBezTo>
                  <a:cubicBezTo>
                    <a:pt x="3710160" y="6495683"/>
                    <a:pt x="3721819" y="6494907"/>
                    <a:pt x="3733213" y="6493357"/>
                  </a:cubicBezTo>
                  <a:lnTo>
                    <a:pt x="3767529" y="6488707"/>
                  </a:lnTo>
                  <a:lnTo>
                    <a:pt x="3801845" y="6484057"/>
                  </a:lnTo>
                  <a:lnTo>
                    <a:pt x="3835895" y="6478116"/>
                  </a:lnTo>
                  <a:cubicBezTo>
                    <a:pt x="4017673" y="6446727"/>
                    <a:pt x="4194152" y="6390281"/>
                    <a:pt x="4364801" y="6308517"/>
                  </a:cubicBezTo>
                  <a:cubicBezTo>
                    <a:pt x="4535583" y="6227139"/>
                    <a:pt x="4700138" y="6120962"/>
                    <a:pt x="4861379" y="6000576"/>
                  </a:cubicBezTo>
                  <a:cubicBezTo>
                    <a:pt x="5022621" y="5879931"/>
                    <a:pt x="5180684" y="5745337"/>
                    <a:pt x="5341263" y="5605834"/>
                  </a:cubicBezTo>
                  <a:lnTo>
                    <a:pt x="5587301" y="5390379"/>
                  </a:lnTo>
                  <a:cubicBezTo>
                    <a:pt x="5674216" y="5315718"/>
                    <a:pt x="5761527" y="5244416"/>
                    <a:pt x="5849105" y="5176344"/>
                  </a:cubicBezTo>
                  <a:lnTo>
                    <a:pt x="5890489" y="5145260"/>
                  </a:lnTo>
                  <a:lnTo>
                    <a:pt x="5890489" y="5995323"/>
                  </a:lnTo>
                  <a:lnTo>
                    <a:pt x="5811477" y="6077819"/>
                  </a:lnTo>
                  <a:cubicBezTo>
                    <a:pt x="5654739" y="6238377"/>
                    <a:pt x="5487138" y="6396093"/>
                    <a:pt x="5301384" y="6542958"/>
                  </a:cubicBezTo>
                  <a:lnTo>
                    <a:pt x="5252008" y="6578438"/>
                  </a:lnTo>
                  <a:lnTo>
                    <a:pt x="1653730" y="6578438"/>
                  </a:lnTo>
                  <a:lnTo>
                    <a:pt x="1549768" y="6488821"/>
                  </a:lnTo>
                  <a:cubicBezTo>
                    <a:pt x="1461976" y="6409495"/>
                    <a:pt x="1378573" y="6327182"/>
                    <a:pt x="1298282" y="6243932"/>
                  </a:cubicBezTo>
                  <a:cubicBezTo>
                    <a:pt x="1278277" y="6223006"/>
                    <a:pt x="1258138" y="6202210"/>
                    <a:pt x="1237999" y="6181671"/>
                  </a:cubicBezTo>
                  <a:lnTo>
                    <a:pt x="1179967" y="6117862"/>
                  </a:lnTo>
                  <a:lnTo>
                    <a:pt x="1121936" y="6054569"/>
                  </a:lnTo>
                  <a:cubicBezTo>
                    <a:pt x="1102328" y="6033644"/>
                    <a:pt x="1084573" y="6011427"/>
                    <a:pt x="1065628" y="5990243"/>
                  </a:cubicBezTo>
                  <a:cubicBezTo>
                    <a:pt x="1028662" y="5947099"/>
                    <a:pt x="990239" y="5904991"/>
                    <a:pt x="954335" y="5861460"/>
                  </a:cubicBezTo>
                  <a:cubicBezTo>
                    <a:pt x="936050" y="5840018"/>
                    <a:pt x="917634" y="5818446"/>
                    <a:pt x="898953" y="5797393"/>
                  </a:cubicBezTo>
                  <a:cubicBezTo>
                    <a:pt x="880404" y="5776208"/>
                    <a:pt x="861325" y="5755412"/>
                    <a:pt x="842908" y="5733582"/>
                  </a:cubicBezTo>
                  <a:cubicBezTo>
                    <a:pt x="767919" y="5647942"/>
                    <a:pt x="693061" y="5561786"/>
                    <a:pt x="622442" y="5471884"/>
                  </a:cubicBezTo>
                  <a:cubicBezTo>
                    <a:pt x="551559" y="5382112"/>
                    <a:pt x="486639" y="5287430"/>
                    <a:pt x="425559" y="5190036"/>
                  </a:cubicBezTo>
                  <a:cubicBezTo>
                    <a:pt x="303668" y="4994990"/>
                    <a:pt x="200193" y="4786123"/>
                    <a:pt x="123877" y="4564210"/>
                  </a:cubicBezTo>
                  <a:cubicBezTo>
                    <a:pt x="47694" y="4342555"/>
                    <a:pt x="2249" y="4106045"/>
                    <a:pt x="130" y="3865530"/>
                  </a:cubicBezTo>
                  <a:cubicBezTo>
                    <a:pt x="-1328" y="3745403"/>
                    <a:pt x="9537" y="3624629"/>
                    <a:pt x="30602" y="3505793"/>
                  </a:cubicBezTo>
                  <a:cubicBezTo>
                    <a:pt x="51802" y="3386828"/>
                    <a:pt x="84659" y="3270059"/>
                    <a:pt x="126924" y="3157164"/>
                  </a:cubicBezTo>
                  <a:cubicBezTo>
                    <a:pt x="200457" y="2959276"/>
                    <a:pt x="271737" y="2761388"/>
                    <a:pt x="334803" y="2560530"/>
                  </a:cubicBezTo>
                  <a:lnTo>
                    <a:pt x="381176" y="2409144"/>
                  </a:lnTo>
                  <a:lnTo>
                    <a:pt x="425825" y="2255819"/>
                  </a:lnTo>
                  <a:lnTo>
                    <a:pt x="470210" y="2099523"/>
                  </a:lnTo>
                  <a:lnTo>
                    <a:pt x="492998" y="2020213"/>
                  </a:lnTo>
                  <a:lnTo>
                    <a:pt x="517509" y="1939224"/>
                  </a:lnTo>
                  <a:cubicBezTo>
                    <a:pt x="525061" y="1912485"/>
                    <a:pt x="534866" y="1884586"/>
                    <a:pt x="544007" y="1857201"/>
                  </a:cubicBezTo>
                  <a:cubicBezTo>
                    <a:pt x="553680" y="1829559"/>
                    <a:pt x="561496" y="1802304"/>
                    <a:pt x="573288" y="1774274"/>
                  </a:cubicBezTo>
                  <a:lnTo>
                    <a:pt x="606146" y="1690832"/>
                  </a:lnTo>
                  <a:cubicBezTo>
                    <a:pt x="618467" y="1663060"/>
                    <a:pt x="631716" y="1635417"/>
                    <a:pt x="644569" y="1607775"/>
                  </a:cubicBezTo>
                  <a:cubicBezTo>
                    <a:pt x="698625" y="1498368"/>
                    <a:pt x="763413" y="1391287"/>
                    <a:pt x="837874" y="1297638"/>
                  </a:cubicBezTo>
                  <a:cubicBezTo>
                    <a:pt x="910348" y="1201278"/>
                    <a:pt x="990107" y="1115897"/>
                    <a:pt x="1069602" y="1032194"/>
                  </a:cubicBezTo>
                  <a:cubicBezTo>
                    <a:pt x="1089079" y="1010624"/>
                    <a:pt x="1110012" y="990990"/>
                    <a:pt x="1130548" y="970839"/>
                  </a:cubicBezTo>
                  <a:lnTo>
                    <a:pt x="1192024" y="910129"/>
                  </a:lnTo>
                  <a:cubicBezTo>
                    <a:pt x="1212031" y="889462"/>
                    <a:pt x="1234024" y="870475"/>
                    <a:pt x="1255356" y="850841"/>
                  </a:cubicBezTo>
                  <a:lnTo>
                    <a:pt x="1319614" y="792068"/>
                  </a:lnTo>
                  <a:cubicBezTo>
                    <a:pt x="1340680" y="772176"/>
                    <a:pt x="1363469" y="753834"/>
                    <a:pt x="1385728" y="734975"/>
                  </a:cubicBezTo>
                  <a:lnTo>
                    <a:pt x="1452768" y="678528"/>
                  </a:lnTo>
                  <a:lnTo>
                    <a:pt x="1469594" y="664449"/>
                  </a:lnTo>
                  <a:lnTo>
                    <a:pt x="1487083" y="651015"/>
                  </a:lnTo>
                  <a:lnTo>
                    <a:pt x="1522193" y="624277"/>
                  </a:lnTo>
                  <a:lnTo>
                    <a:pt x="1592415" y="570671"/>
                  </a:lnTo>
                  <a:cubicBezTo>
                    <a:pt x="1640110" y="535925"/>
                    <a:pt x="1689531" y="503245"/>
                    <a:pt x="1738287" y="469402"/>
                  </a:cubicBezTo>
                  <a:cubicBezTo>
                    <a:pt x="1788634" y="438015"/>
                    <a:pt x="1839643" y="407013"/>
                    <a:pt x="1890918" y="376530"/>
                  </a:cubicBezTo>
                  <a:cubicBezTo>
                    <a:pt x="2098400" y="258209"/>
                    <a:pt x="2323503" y="166241"/>
                    <a:pt x="2555363" y="105274"/>
                  </a:cubicBezTo>
                  <a:cubicBezTo>
                    <a:pt x="2787223" y="44047"/>
                    <a:pt x="3024516" y="12013"/>
                    <a:pt x="3259291" y="3229"/>
                  </a:cubicBezTo>
                  <a:lnTo>
                    <a:pt x="3347265" y="903"/>
                  </a:ln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ACA5348F-9FF6-485F-898D-1BED7EC727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95999" y="52997"/>
              <a:ext cx="6093363" cy="6805004"/>
            </a:xfrm>
            <a:custGeom>
              <a:avLst/>
              <a:gdLst>
                <a:gd name="connsiteX0" fmla="*/ 3517682 w 5890491"/>
                <a:gd name="connsiteY0" fmla="*/ 0 h 6578439"/>
                <a:gd name="connsiteX1" fmla="*/ 5849513 w 5890491"/>
                <a:gd name="connsiteY1" fmla="*/ 841730 h 6578439"/>
                <a:gd name="connsiteX2" fmla="*/ 5890491 w 5890491"/>
                <a:gd name="connsiteY2" fmla="*/ 879061 h 6578439"/>
                <a:gd name="connsiteX3" fmla="*/ 5890491 w 5890491"/>
                <a:gd name="connsiteY3" fmla="*/ 2034114 h 6578439"/>
                <a:gd name="connsiteX4" fmla="*/ 5757065 w 5890491"/>
                <a:gd name="connsiteY4" fmla="*/ 1854938 h 6578439"/>
                <a:gd name="connsiteX5" fmla="*/ 5564060 w 5890491"/>
                <a:gd name="connsiteY5" fmla="*/ 1642182 h 6578439"/>
                <a:gd name="connsiteX6" fmla="*/ 3517551 w 5890491"/>
                <a:gd name="connsiteY6" fmla="*/ 790012 h 6578439"/>
                <a:gd name="connsiteX7" fmla="*/ 1611552 w 5890491"/>
                <a:gd name="connsiteY7" fmla="*/ 1543282 h 6578439"/>
                <a:gd name="connsiteX8" fmla="*/ 1340656 w 5890491"/>
                <a:gd name="connsiteY8" fmla="*/ 1897925 h 6578439"/>
                <a:gd name="connsiteX9" fmla="*/ 1201705 w 5890491"/>
                <a:gd name="connsiteY9" fmla="*/ 2361213 h 6578439"/>
                <a:gd name="connsiteX10" fmla="*/ 852705 w 5890491"/>
                <a:gd name="connsiteY10" fmla="*/ 3529176 h 6578439"/>
                <a:gd name="connsiteX11" fmla="*/ 863863 w 5890491"/>
                <a:gd name="connsiteY11" fmla="*/ 4437051 h 6578439"/>
                <a:gd name="connsiteX12" fmla="*/ 1413569 w 5890491"/>
                <a:gd name="connsiteY12" fmla="*/ 5357174 h 6578439"/>
                <a:gd name="connsiteX13" fmla="*/ 2339129 w 5890491"/>
                <a:gd name="connsiteY13" fmla="*/ 6143367 h 6578439"/>
                <a:gd name="connsiteX14" fmla="*/ 3439449 w 5890491"/>
                <a:gd name="connsiteY14" fmla="*/ 6420049 h 6578439"/>
                <a:gd name="connsiteX15" fmla="*/ 5251388 w 5890491"/>
                <a:gd name="connsiteY15" fmla="*/ 5349009 h 6578439"/>
                <a:gd name="connsiteX16" fmla="*/ 5657731 w 5890491"/>
                <a:gd name="connsiteY16" fmla="*/ 4959205 h 6578439"/>
                <a:gd name="connsiteX17" fmla="*/ 5836127 w 5890491"/>
                <a:gd name="connsiteY17" fmla="*/ 4792052 h 6578439"/>
                <a:gd name="connsiteX18" fmla="*/ 5890491 w 5890491"/>
                <a:gd name="connsiteY18" fmla="*/ 4738662 h 6578439"/>
                <a:gd name="connsiteX19" fmla="*/ 5890491 w 5890491"/>
                <a:gd name="connsiteY19" fmla="*/ 5821964 h 6578439"/>
                <a:gd name="connsiteX20" fmla="*/ 5802001 w 5890491"/>
                <a:gd name="connsiteY20" fmla="*/ 5907904 h 6578439"/>
                <a:gd name="connsiteX21" fmla="*/ 5294358 w 5890491"/>
                <a:gd name="connsiteY21" fmla="*/ 6397505 h 6578439"/>
                <a:gd name="connsiteX22" fmla="*/ 5077178 w 5890491"/>
                <a:gd name="connsiteY22" fmla="*/ 6578439 h 6578439"/>
                <a:gd name="connsiteX23" fmla="*/ 1567290 w 5890491"/>
                <a:gd name="connsiteY23" fmla="*/ 6578439 h 6578439"/>
                <a:gd name="connsiteX24" fmla="*/ 1508588 w 5890491"/>
                <a:gd name="connsiteY24" fmla="*/ 6535186 h 6578439"/>
                <a:gd name="connsiteX25" fmla="*/ 826498 w 5890491"/>
                <a:gd name="connsiteY25" fmla="*/ 5876034 h 6578439"/>
                <a:gd name="connsiteX26" fmla="*/ 122403 w 5890491"/>
                <a:gd name="connsiteY26" fmla="*/ 3255655 h 6578439"/>
                <a:gd name="connsiteX27" fmla="*/ 1061197 w 5890491"/>
                <a:gd name="connsiteY27" fmla="*/ 984650 h 6578439"/>
                <a:gd name="connsiteX28" fmla="*/ 3517682 w 5890491"/>
                <a:gd name="connsiteY28" fmla="*/ 0 h 65784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5890491" h="6578439">
                  <a:moveTo>
                    <a:pt x="3517682" y="0"/>
                  </a:moveTo>
                  <a:cubicBezTo>
                    <a:pt x="4402017" y="0"/>
                    <a:pt x="5213742" y="315483"/>
                    <a:pt x="5849513" y="841730"/>
                  </a:cubicBezTo>
                  <a:lnTo>
                    <a:pt x="5890491" y="879061"/>
                  </a:lnTo>
                  <a:lnTo>
                    <a:pt x="5890491" y="2034114"/>
                  </a:lnTo>
                  <a:lnTo>
                    <a:pt x="5757065" y="1854938"/>
                  </a:lnTo>
                  <a:cubicBezTo>
                    <a:pt x="5696443" y="1781264"/>
                    <a:pt x="5632076" y="1710299"/>
                    <a:pt x="5564060" y="1642182"/>
                  </a:cubicBezTo>
                  <a:cubicBezTo>
                    <a:pt x="5015393" y="1092636"/>
                    <a:pt x="4288592" y="790012"/>
                    <a:pt x="3517551" y="790012"/>
                  </a:cubicBezTo>
                  <a:cubicBezTo>
                    <a:pt x="2701750" y="790012"/>
                    <a:pt x="2131676" y="1015335"/>
                    <a:pt x="1611552" y="1543282"/>
                  </a:cubicBezTo>
                  <a:cubicBezTo>
                    <a:pt x="1435754" y="1721722"/>
                    <a:pt x="1375945" y="1822729"/>
                    <a:pt x="1340656" y="1897925"/>
                  </a:cubicBezTo>
                  <a:cubicBezTo>
                    <a:pt x="1289148" y="2007623"/>
                    <a:pt x="1252432" y="2155907"/>
                    <a:pt x="1201705" y="2361213"/>
                  </a:cubicBezTo>
                  <a:cubicBezTo>
                    <a:pt x="1133721" y="2635919"/>
                    <a:pt x="1040568" y="3012290"/>
                    <a:pt x="852705" y="3529176"/>
                  </a:cubicBezTo>
                  <a:cubicBezTo>
                    <a:pt x="749952" y="3811784"/>
                    <a:pt x="753584" y="4108747"/>
                    <a:pt x="863863" y="4437051"/>
                  </a:cubicBezTo>
                  <a:cubicBezTo>
                    <a:pt x="964800" y="4737438"/>
                    <a:pt x="1154869" y="5055603"/>
                    <a:pt x="1413569" y="5357174"/>
                  </a:cubicBezTo>
                  <a:cubicBezTo>
                    <a:pt x="1718326" y="5712343"/>
                    <a:pt x="2021008" y="5969404"/>
                    <a:pt x="2339129" y="6143367"/>
                  </a:cubicBezTo>
                  <a:cubicBezTo>
                    <a:pt x="2679565" y="6329577"/>
                    <a:pt x="3039591" y="6420049"/>
                    <a:pt x="3439449" y="6420049"/>
                  </a:cubicBezTo>
                  <a:cubicBezTo>
                    <a:pt x="4142246" y="6420049"/>
                    <a:pt x="4633828" y="5976251"/>
                    <a:pt x="5251388" y="5349009"/>
                  </a:cubicBezTo>
                  <a:cubicBezTo>
                    <a:pt x="5389949" y="5208364"/>
                    <a:pt x="5526047" y="5081677"/>
                    <a:pt x="5657731" y="4959205"/>
                  </a:cubicBezTo>
                  <a:cubicBezTo>
                    <a:pt x="5719520" y="4901722"/>
                    <a:pt x="5779200" y="4846206"/>
                    <a:pt x="5836127" y="4792052"/>
                  </a:cubicBezTo>
                  <a:lnTo>
                    <a:pt x="5890491" y="4738662"/>
                  </a:lnTo>
                  <a:lnTo>
                    <a:pt x="5890491" y="5821964"/>
                  </a:lnTo>
                  <a:lnTo>
                    <a:pt x="5802001" y="5907904"/>
                  </a:lnTo>
                  <a:cubicBezTo>
                    <a:pt x="5634962" y="6077456"/>
                    <a:pt x="5467509" y="6243625"/>
                    <a:pt x="5294358" y="6397505"/>
                  </a:cubicBezTo>
                  <a:lnTo>
                    <a:pt x="5077178" y="6578439"/>
                  </a:lnTo>
                  <a:lnTo>
                    <a:pt x="1567290" y="6578439"/>
                  </a:lnTo>
                  <a:lnTo>
                    <a:pt x="1508588" y="6535186"/>
                  </a:lnTo>
                  <a:cubicBezTo>
                    <a:pt x="1263991" y="6345442"/>
                    <a:pt x="1038054" y="6122666"/>
                    <a:pt x="826498" y="5876034"/>
                  </a:cubicBezTo>
                  <a:cubicBezTo>
                    <a:pt x="261613" y="5217713"/>
                    <a:pt x="-239182" y="4250314"/>
                    <a:pt x="122403" y="3255655"/>
                  </a:cubicBezTo>
                  <a:cubicBezTo>
                    <a:pt x="607497" y="1921629"/>
                    <a:pt x="393040" y="1662857"/>
                    <a:pt x="1061197" y="984650"/>
                  </a:cubicBezTo>
                  <a:cubicBezTo>
                    <a:pt x="1729484" y="306444"/>
                    <a:pt x="2498060" y="0"/>
                    <a:pt x="3517682"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33B89F41-1D91-447A-88C5-8A917809FE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96000" y="52997"/>
              <a:ext cx="6093362" cy="6805004"/>
            </a:xfrm>
            <a:custGeom>
              <a:avLst/>
              <a:gdLst>
                <a:gd name="connsiteX0" fmla="*/ 5890490 w 5890490"/>
                <a:gd name="connsiteY0" fmla="*/ 5389037 h 6578439"/>
                <a:gd name="connsiteX1" fmla="*/ 5890490 w 5890490"/>
                <a:gd name="connsiteY1" fmla="*/ 5855587 h 6578439"/>
                <a:gd name="connsiteX2" fmla="*/ 5784593 w 5890490"/>
                <a:gd name="connsiteY2" fmla="*/ 5962054 h 6578439"/>
                <a:gd name="connsiteX3" fmla="*/ 5663414 w 5890490"/>
                <a:gd name="connsiteY3" fmla="*/ 6082564 h 6578439"/>
                <a:gd name="connsiteX4" fmla="*/ 5147099 w 5890490"/>
                <a:gd name="connsiteY4" fmla="*/ 6547726 h 6578439"/>
                <a:gd name="connsiteX5" fmla="*/ 5105015 w 5890490"/>
                <a:gd name="connsiteY5" fmla="*/ 6578439 h 6578439"/>
                <a:gd name="connsiteX6" fmla="*/ 4385601 w 5890490"/>
                <a:gd name="connsiteY6" fmla="*/ 6578439 h 6578439"/>
                <a:gd name="connsiteX7" fmla="*/ 4507252 w 5890490"/>
                <a:gd name="connsiteY7" fmla="*/ 6515968 h 6578439"/>
                <a:gd name="connsiteX8" fmla="*/ 4909330 w 5890490"/>
                <a:gd name="connsiteY8" fmla="*/ 6253453 h 6578439"/>
                <a:gd name="connsiteX9" fmla="*/ 5411374 w 5890490"/>
                <a:gd name="connsiteY9" fmla="*/ 5828544 h 6578439"/>
                <a:gd name="connsiteX10" fmla="*/ 5533570 w 5890490"/>
                <a:gd name="connsiteY10" fmla="*/ 5714534 h 6578439"/>
                <a:gd name="connsiteX11" fmla="*/ 5657425 w 5890490"/>
                <a:gd name="connsiteY11" fmla="*/ 5597650 h 6578439"/>
                <a:gd name="connsiteX12" fmla="*/ 3336813 w 5890490"/>
                <a:gd name="connsiteY12" fmla="*/ 499 h 6578439"/>
                <a:gd name="connsiteX13" fmla="*/ 3513674 w 5890490"/>
                <a:gd name="connsiteY13" fmla="*/ 1202 h 6578439"/>
                <a:gd name="connsiteX14" fmla="*/ 3602743 w 5890490"/>
                <a:gd name="connsiteY14" fmla="*/ 4827 h 6578439"/>
                <a:gd name="connsiteX15" fmla="*/ 3647213 w 5890490"/>
                <a:gd name="connsiteY15" fmla="*/ 6703 h 6578439"/>
                <a:gd name="connsiteX16" fmla="*/ 3691684 w 5890490"/>
                <a:gd name="connsiteY16" fmla="*/ 9453 h 6578439"/>
                <a:gd name="connsiteX17" fmla="*/ 3868927 w 5890490"/>
                <a:gd name="connsiteY17" fmla="*/ 27080 h 6578439"/>
                <a:gd name="connsiteX18" fmla="*/ 5200872 w 5890490"/>
                <a:gd name="connsiteY18" fmla="*/ 472240 h 6578439"/>
                <a:gd name="connsiteX19" fmla="*/ 5772711 w 5890490"/>
                <a:gd name="connsiteY19" fmla="*/ 866334 h 6578439"/>
                <a:gd name="connsiteX20" fmla="*/ 5890490 w 5890490"/>
                <a:gd name="connsiteY20" fmla="*/ 972426 h 6578439"/>
                <a:gd name="connsiteX21" fmla="*/ 5890490 w 5890490"/>
                <a:gd name="connsiteY21" fmla="*/ 1158576 h 6578439"/>
                <a:gd name="connsiteX22" fmla="*/ 5676045 w 5890490"/>
                <a:gd name="connsiteY22" fmla="*/ 986969 h 6578439"/>
                <a:gd name="connsiteX23" fmla="*/ 5103776 w 5890490"/>
                <a:gd name="connsiteY23" fmla="*/ 655879 h 6578439"/>
                <a:gd name="connsiteX24" fmla="*/ 4482465 w 5890490"/>
                <a:gd name="connsiteY24" fmla="*/ 440363 h 6578439"/>
                <a:gd name="connsiteX25" fmla="*/ 4402444 w 5890490"/>
                <a:gd name="connsiteY25" fmla="*/ 422111 h 6578439"/>
                <a:gd name="connsiteX26" fmla="*/ 4322423 w 5890490"/>
                <a:gd name="connsiteY26" fmla="*/ 404610 h 6578439"/>
                <a:gd name="connsiteX27" fmla="*/ 4241892 w 5890490"/>
                <a:gd name="connsiteY27" fmla="*/ 389858 h 6578439"/>
                <a:gd name="connsiteX28" fmla="*/ 4201627 w 5890490"/>
                <a:gd name="connsiteY28" fmla="*/ 382483 h 6578439"/>
                <a:gd name="connsiteX29" fmla="*/ 4161234 w 5890490"/>
                <a:gd name="connsiteY29" fmla="*/ 375857 h 6578439"/>
                <a:gd name="connsiteX30" fmla="*/ 3999280 w 5890490"/>
                <a:gd name="connsiteY30" fmla="*/ 353606 h 6578439"/>
                <a:gd name="connsiteX31" fmla="*/ 3836817 w 5890490"/>
                <a:gd name="connsiteY31" fmla="*/ 338480 h 6578439"/>
                <a:gd name="connsiteX32" fmla="*/ 3673972 w 5890490"/>
                <a:gd name="connsiteY32" fmla="*/ 330604 h 6578439"/>
                <a:gd name="connsiteX33" fmla="*/ 3511126 w 5890490"/>
                <a:gd name="connsiteY33" fmla="*/ 328978 h 6578439"/>
                <a:gd name="connsiteX34" fmla="*/ 3183142 w 5890490"/>
                <a:gd name="connsiteY34" fmla="*/ 342854 h 6578439"/>
                <a:gd name="connsiteX35" fmla="*/ 2541444 w 5890490"/>
                <a:gd name="connsiteY35" fmla="*/ 439988 h 6578439"/>
                <a:gd name="connsiteX36" fmla="*/ 1933895 w 5890490"/>
                <a:gd name="connsiteY36" fmla="*/ 650505 h 6578439"/>
                <a:gd name="connsiteX37" fmla="*/ 1378079 w 5890490"/>
                <a:gd name="connsiteY37" fmla="*/ 983905 h 6578439"/>
                <a:gd name="connsiteX38" fmla="*/ 1312967 w 5890490"/>
                <a:gd name="connsiteY38" fmla="*/ 1033660 h 6578439"/>
                <a:gd name="connsiteX39" fmla="*/ 1248364 w 5890490"/>
                <a:gd name="connsiteY39" fmla="*/ 1084413 h 6578439"/>
                <a:gd name="connsiteX40" fmla="*/ 1185163 w 5890490"/>
                <a:gd name="connsiteY40" fmla="*/ 1137168 h 6578439"/>
                <a:gd name="connsiteX41" fmla="*/ 1122852 w 5890490"/>
                <a:gd name="connsiteY41" fmla="*/ 1190922 h 6578439"/>
                <a:gd name="connsiteX42" fmla="*/ 892092 w 5890490"/>
                <a:gd name="connsiteY42" fmla="*/ 1421440 h 6578439"/>
                <a:gd name="connsiteX43" fmla="*/ 707202 w 5890490"/>
                <a:gd name="connsiteY43" fmla="*/ 1684212 h 6578439"/>
                <a:gd name="connsiteX44" fmla="*/ 670121 w 5890490"/>
                <a:gd name="connsiteY44" fmla="*/ 1756093 h 6578439"/>
                <a:gd name="connsiteX45" fmla="*/ 637630 w 5890490"/>
                <a:gd name="connsiteY45" fmla="*/ 1830724 h 6578439"/>
                <a:gd name="connsiteX46" fmla="*/ 607685 w 5890490"/>
                <a:gd name="connsiteY46" fmla="*/ 1907105 h 6578439"/>
                <a:gd name="connsiteX47" fmla="*/ 580034 w 5890490"/>
                <a:gd name="connsiteY47" fmla="*/ 1984986 h 6578439"/>
                <a:gd name="connsiteX48" fmla="*/ 481919 w 5890490"/>
                <a:gd name="connsiteY48" fmla="*/ 2304386 h 6578439"/>
                <a:gd name="connsiteX49" fmla="*/ 433881 w 5890490"/>
                <a:gd name="connsiteY49" fmla="*/ 2465399 h 6578439"/>
                <a:gd name="connsiteX50" fmla="*/ 384442 w 5890490"/>
                <a:gd name="connsiteY50" fmla="*/ 2626163 h 6578439"/>
                <a:gd name="connsiteX51" fmla="*/ 166039 w 5890490"/>
                <a:gd name="connsiteY51" fmla="*/ 3261338 h 6578439"/>
                <a:gd name="connsiteX52" fmla="*/ 56202 w 5890490"/>
                <a:gd name="connsiteY52" fmla="*/ 3910265 h 6578439"/>
                <a:gd name="connsiteX53" fmla="*/ 93664 w 5890490"/>
                <a:gd name="connsiteY53" fmla="*/ 4237292 h 6578439"/>
                <a:gd name="connsiteX54" fmla="*/ 111758 w 5890490"/>
                <a:gd name="connsiteY54" fmla="*/ 4317548 h 6578439"/>
                <a:gd name="connsiteX55" fmla="*/ 133038 w 5890490"/>
                <a:gd name="connsiteY55" fmla="*/ 4397054 h 6578439"/>
                <a:gd name="connsiteX56" fmla="*/ 157757 w 5890490"/>
                <a:gd name="connsiteY56" fmla="*/ 4475560 h 6578439"/>
                <a:gd name="connsiteX57" fmla="*/ 185153 w 5890490"/>
                <a:gd name="connsiteY57" fmla="*/ 4553066 h 6578439"/>
                <a:gd name="connsiteX58" fmla="*/ 493642 w 5890490"/>
                <a:gd name="connsiteY58" fmla="*/ 5132239 h 6578439"/>
                <a:gd name="connsiteX59" fmla="*/ 914391 w 5890490"/>
                <a:gd name="connsiteY59" fmla="*/ 5636528 h 6578439"/>
                <a:gd name="connsiteX60" fmla="*/ 1402034 w 5890490"/>
                <a:gd name="connsiteY60" fmla="*/ 6076188 h 6578439"/>
                <a:gd name="connsiteX61" fmla="*/ 1664397 w 5890490"/>
                <a:gd name="connsiteY61" fmla="*/ 6267079 h 6578439"/>
                <a:gd name="connsiteX62" fmla="*/ 1938992 w 5890490"/>
                <a:gd name="connsiteY62" fmla="*/ 6434343 h 6578439"/>
                <a:gd name="connsiteX63" fmla="*/ 2225931 w 5890490"/>
                <a:gd name="connsiteY63" fmla="*/ 6574322 h 6578439"/>
                <a:gd name="connsiteX64" fmla="*/ 2236328 w 5890490"/>
                <a:gd name="connsiteY64" fmla="*/ 6578439 h 6578439"/>
                <a:gd name="connsiteX65" fmla="*/ 1504665 w 5890490"/>
                <a:gd name="connsiteY65" fmla="*/ 6578439 h 6578439"/>
                <a:gd name="connsiteX66" fmla="*/ 1456827 w 5890490"/>
                <a:gd name="connsiteY66" fmla="*/ 6543476 h 6578439"/>
                <a:gd name="connsiteX67" fmla="*/ 1188475 w 5890490"/>
                <a:gd name="connsiteY67" fmla="*/ 6314083 h 6578439"/>
                <a:gd name="connsiteX68" fmla="*/ 721728 w 5890490"/>
                <a:gd name="connsiteY68" fmla="*/ 5798666 h 6578439"/>
                <a:gd name="connsiteX69" fmla="*/ 344175 w 5890490"/>
                <a:gd name="connsiteY69" fmla="*/ 5219495 h 6578439"/>
                <a:gd name="connsiteX70" fmla="*/ 87293 w 5890490"/>
                <a:gd name="connsiteY70" fmla="*/ 4583569 h 6578439"/>
                <a:gd name="connsiteX71" fmla="*/ 65886 w 5890490"/>
                <a:gd name="connsiteY71" fmla="*/ 4500813 h 6578439"/>
                <a:gd name="connsiteX72" fmla="*/ 47409 w 5890490"/>
                <a:gd name="connsiteY72" fmla="*/ 4417431 h 6578439"/>
                <a:gd name="connsiteX73" fmla="*/ 39000 w 5890490"/>
                <a:gd name="connsiteY73" fmla="*/ 4375677 h 6578439"/>
                <a:gd name="connsiteX74" fmla="*/ 31610 w 5890490"/>
                <a:gd name="connsiteY74" fmla="*/ 4333674 h 6578439"/>
                <a:gd name="connsiteX75" fmla="*/ 18868 w 5890490"/>
                <a:gd name="connsiteY75" fmla="*/ 4249417 h 6578439"/>
                <a:gd name="connsiteX76" fmla="*/ 646 w 5890490"/>
                <a:gd name="connsiteY76" fmla="*/ 3910265 h 6578439"/>
                <a:gd name="connsiteX77" fmla="*/ 130234 w 5890490"/>
                <a:gd name="connsiteY77" fmla="*/ 3248337 h 6578439"/>
                <a:gd name="connsiteX78" fmla="*/ 335383 w 5890490"/>
                <a:gd name="connsiteY78" fmla="*/ 2611911 h 6578439"/>
                <a:gd name="connsiteX79" fmla="*/ 487272 w 5890490"/>
                <a:gd name="connsiteY79" fmla="*/ 1958609 h 6578439"/>
                <a:gd name="connsiteX80" fmla="*/ 508550 w 5890490"/>
                <a:gd name="connsiteY80" fmla="*/ 1876227 h 6578439"/>
                <a:gd name="connsiteX81" fmla="*/ 531742 w 5890490"/>
                <a:gd name="connsiteY81" fmla="*/ 1793721 h 6578439"/>
                <a:gd name="connsiteX82" fmla="*/ 558245 w 5890490"/>
                <a:gd name="connsiteY82" fmla="*/ 1711465 h 6578439"/>
                <a:gd name="connsiteX83" fmla="*/ 590100 w 5890490"/>
                <a:gd name="connsiteY83" fmla="*/ 1630332 h 6578439"/>
                <a:gd name="connsiteX84" fmla="*/ 758680 w 5890490"/>
                <a:gd name="connsiteY84" fmla="*/ 1322433 h 6578439"/>
                <a:gd name="connsiteX85" fmla="*/ 976317 w 5890490"/>
                <a:gd name="connsiteY85" fmla="*/ 1049286 h 6578439"/>
                <a:gd name="connsiteX86" fmla="*/ 1035314 w 5890490"/>
                <a:gd name="connsiteY86" fmla="*/ 985406 h 6578439"/>
                <a:gd name="connsiteX87" fmla="*/ 1095329 w 5890490"/>
                <a:gd name="connsiteY87" fmla="*/ 922526 h 6578439"/>
                <a:gd name="connsiteX88" fmla="*/ 1157384 w 5890490"/>
                <a:gd name="connsiteY88" fmla="*/ 861271 h 6578439"/>
                <a:gd name="connsiteX89" fmla="*/ 1220841 w 5890490"/>
                <a:gd name="connsiteY89" fmla="*/ 801017 h 6578439"/>
                <a:gd name="connsiteX90" fmla="*/ 1286462 w 5890490"/>
                <a:gd name="connsiteY90" fmla="*/ 742886 h 6578439"/>
                <a:gd name="connsiteX91" fmla="*/ 1353233 w 5890490"/>
                <a:gd name="connsiteY91" fmla="*/ 685632 h 6578439"/>
                <a:gd name="connsiteX92" fmla="*/ 1369924 w 5890490"/>
                <a:gd name="connsiteY92" fmla="*/ 671256 h 6578439"/>
                <a:gd name="connsiteX93" fmla="*/ 1387380 w 5890490"/>
                <a:gd name="connsiteY93" fmla="*/ 657755 h 6578439"/>
                <a:gd name="connsiteX94" fmla="*/ 1422422 w 5890490"/>
                <a:gd name="connsiteY94" fmla="*/ 630877 h 6578439"/>
                <a:gd name="connsiteX95" fmla="*/ 1492759 w 5890490"/>
                <a:gd name="connsiteY95" fmla="*/ 577248 h 6578439"/>
                <a:gd name="connsiteX96" fmla="*/ 1528820 w 5890490"/>
                <a:gd name="connsiteY96" fmla="*/ 551496 h 6578439"/>
                <a:gd name="connsiteX97" fmla="*/ 1565390 w 5890490"/>
                <a:gd name="connsiteY97" fmla="*/ 526370 h 6578439"/>
                <a:gd name="connsiteX98" fmla="*/ 1639040 w 5890490"/>
                <a:gd name="connsiteY98" fmla="*/ 476490 h 6578439"/>
                <a:gd name="connsiteX99" fmla="*/ 1792075 w 5890490"/>
                <a:gd name="connsiteY99" fmla="*/ 384859 h 6578439"/>
                <a:gd name="connsiteX100" fmla="*/ 2455943 w 5890490"/>
                <a:gd name="connsiteY100" fmla="*/ 117836 h 6578439"/>
                <a:gd name="connsiteX101" fmla="*/ 3159952 w 5890490"/>
                <a:gd name="connsiteY101" fmla="*/ 7203 h 6578439"/>
                <a:gd name="connsiteX102" fmla="*/ 3336813 w 5890490"/>
                <a:gd name="connsiteY102" fmla="*/ 499 h 65784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Lst>
              <a:rect l="l" t="t" r="r" b="b"/>
              <a:pathLst>
                <a:path w="5890490" h="6578439">
                  <a:moveTo>
                    <a:pt x="5890490" y="5389037"/>
                  </a:moveTo>
                  <a:lnTo>
                    <a:pt x="5890490" y="5855587"/>
                  </a:lnTo>
                  <a:lnTo>
                    <a:pt x="5784593" y="5962054"/>
                  </a:lnTo>
                  <a:cubicBezTo>
                    <a:pt x="5744454" y="6002308"/>
                    <a:pt x="5704062" y="6042436"/>
                    <a:pt x="5663414" y="6082564"/>
                  </a:cubicBezTo>
                  <a:cubicBezTo>
                    <a:pt x="5500314" y="6242577"/>
                    <a:pt x="5330970" y="6400714"/>
                    <a:pt x="5147099" y="6547726"/>
                  </a:cubicBezTo>
                  <a:lnTo>
                    <a:pt x="5105015" y="6578439"/>
                  </a:lnTo>
                  <a:lnTo>
                    <a:pt x="4385601" y="6578439"/>
                  </a:lnTo>
                  <a:lnTo>
                    <a:pt x="4507252" y="6515968"/>
                  </a:lnTo>
                  <a:cubicBezTo>
                    <a:pt x="4645901" y="6439679"/>
                    <a:pt x="4779837" y="6350961"/>
                    <a:pt x="4909330" y="6253453"/>
                  </a:cubicBezTo>
                  <a:cubicBezTo>
                    <a:pt x="5082369" y="6123567"/>
                    <a:pt x="5248145" y="5979180"/>
                    <a:pt x="5411374" y="5828544"/>
                  </a:cubicBezTo>
                  <a:cubicBezTo>
                    <a:pt x="5452149" y="5790791"/>
                    <a:pt x="5492924" y="5752788"/>
                    <a:pt x="5533570" y="5714534"/>
                  </a:cubicBezTo>
                  <a:lnTo>
                    <a:pt x="5657425" y="5597650"/>
                  </a:lnTo>
                  <a:close/>
                  <a:moveTo>
                    <a:pt x="3336813" y="499"/>
                  </a:moveTo>
                  <a:cubicBezTo>
                    <a:pt x="3395682" y="-392"/>
                    <a:pt x="3454550" y="-48"/>
                    <a:pt x="3513674" y="1202"/>
                  </a:cubicBezTo>
                  <a:lnTo>
                    <a:pt x="3602743" y="4827"/>
                  </a:lnTo>
                  <a:lnTo>
                    <a:pt x="3647213" y="6703"/>
                  </a:lnTo>
                  <a:cubicBezTo>
                    <a:pt x="3661994" y="7327"/>
                    <a:pt x="3676903" y="7703"/>
                    <a:pt x="3691684" y="9453"/>
                  </a:cubicBezTo>
                  <a:lnTo>
                    <a:pt x="3868927" y="27080"/>
                  </a:lnTo>
                  <a:cubicBezTo>
                    <a:pt x="4340645" y="85584"/>
                    <a:pt x="4795160" y="243221"/>
                    <a:pt x="5200872" y="472240"/>
                  </a:cubicBezTo>
                  <a:cubicBezTo>
                    <a:pt x="5403855" y="587124"/>
                    <a:pt x="5594988" y="719447"/>
                    <a:pt x="5772711" y="866334"/>
                  </a:cubicBezTo>
                  <a:lnTo>
                    <a:pt x="5890490" y="972426"/>
                  </a:lnTo>
                  <a:lnTo>
                    <a:pt x="5890490" y="1158576"/>
                  </a:lnTo>
                  <a:lnTo>
                    <a:pt x="5676045" y="986969"/>
                  </a:lnTo>
                  <a:cubicBezTo>
                    <a:pt x="5496587" y="857740"/>
                    <a:pt x="5304275" y="746699"/>
                    <a:pt x="5103776" y="655879"/>
                  </a:cubicBezTo>
                  <a:cubicBezTo>
                    <a:pt x="4903214" y="564747"/>
                    <a:pt x="4695006" y="492492"/>
                    <a:pt x="4482465" y="440363"/>
                  </a:cubicBezTo>
                  <a:lnTo>
                    <a:pt x="4402444" y="422111"/>
                  </a:lnTo>
                  <a:cubicBezTo>
                    <a:pt x="4375813" y="416111"/>
                    <a:pt x="4349436" y="408859"/>
                    <a:pt x="4322423" y="404610"/>
                  </a:cubicBezTo>
                  <a:lnTo>
                    <a:pt x="4241892" y="389858"/>
                  </a:lnTo>
                  <a:lnTo>
                    <a:pt x="4201627" y="382483"/>
                  </a:lnTo>
                  <a:cubicBezTo>
                    <a:pt x="4188248" y="379983"/>
                    <a:pt x="4174869" y="377483"/>
                    <a:pt x="4161234" y="375857"/>
                  </a:cubicBezTo>
                  <a:cubicBezTo>
                    <a:pt x="4107208" y="368482"/>
                    <a:pt x="4053308" y="360482"/>
                    <a:pt x="3999280" y="353606"/>
                  </a:cubicBezTo>
                  <a:cubicBezTo>
                    <a:pt x="3944999" y="348855"/>
                    <a:pt x="3890844" y="343854"/>
                    <a:pt x="3836817" y="338480"/>
                  </a:cubicBezTo>
                  <a:lnTo>
                    <a:pt x="3673972" y="330604"/>
                  </a:lnTo>
                  <a:cubicBezTo>
                    <a:pt x="3619690" y="329104"/>
                    <a:pt x="3565281" y="329604"/>
                    <a:pt x="3511126" y="328978"/>
                  </a:cubicBezTo>
                  <a:cubicBezTo>
                    <a:pt x="3402054" y="330728"/>
                    <a:pt x="3291706" y="334604"/>
                    <a:pt x="3183142" y="342854"/>
                  </a:cubicBezTo>
                  <a:cubicBezTo>
                    <a:pt x="2965505" y="358855"/>
                    <a:pt x="2750670" y="389733"/>
                    <a:pt x="2541444" y="439988"/>
                  </a:cubicBezTo>
                  <a:cubicBezTo>
                    <a:pt x="2332216" y="490117"/>
                    <a:pt x="2128850" y="559997"/>
                    <a:pt x="1933895" y="650505"/>
                  </a:cubicBezTo>
                  <a:cubicBezTo>
                    <a:pt x="1738939" y="741261"/>
                    <a:pt x="1553540" y="854146"/>
                    <a:pt x="1378079" y="983905"/>
                  </a:cubicBezTo>
                  <a:lnTo>
                    <a:pt x="1312967" y="1033660"/>
                  </a:lnTo>
                  <a:cubicBezTo>
                    <a:pt x="1291178" y="1050286"/>
                    <a:pt x="1269006" y="1066412"/>
                    <a:pt x="1248364" y="1084413"/>
                  </a:cubicBezTo>
                  <a:lnTo>
                    <a:pt x="1185163" y="1137168"/>
                  </a:lnTo>
                  <a:cubicBezTo>
                    <a:pt x="1164138" y="1154794"/>
                    <a:pt x="1142603" y="1172046"/>
                    <a:pt x="1122852" y="1190922"/>
                  </a:cubicBezTo>
                  <a:cubicBezTo>
                    <a:pt x="1041557" y="1264303"/>
                    <a:pt x="961663" y="1339309"/>
                    <a:pt x="892092" y="1421440"/>
                  </a:cubicBezTo>
                  <a:cubicBezTo>
                    <a:pt x="819589" y="1501822"/>
                    <a:pt x="759827" y="1590329"/>
                    <a:pt x="707202" y="1684212"/>
                  </a:cubicBezTo>
                  <a:cubicBezTo>
                    <a:pt x="694715" y="1708089"/>
                    <a:pt x="682227" y="1731841"/>
                    <a:pt x="670121" y="1756093"/>
                  </a:cubicBezTo>
                  <a:lnTo>
                    <a:pt x="637630" y="1830724"/>
                  </a:lnTo>
                  <a:cubicBezTo>
                    <a:pt x="626161" y="1855350"/>
                    <a:pt x="617624" y="1881603"/>
                    <a:pt x="607685" y="1907105"/>
                  </a:cubicBezTo>
                  <a:cubicBezTo>
                    <a:pt x="598128" y="1932857"/>
                    <a:pt x="588317" y="1958483"/>
                    <a:pt x="580034" y="1984986"/>
                  </a:cubicBezTo>
                  <a:cubicBezTo>
                    <a:pt x="544611" y="2089620"/>
                    <a:pt x="513393" y="2197128"/>
                    <a:pt x="481919" y="2304386"/>
                  </a:cubicBezTo>
                  <a:lnTo>
                    <a:pt x="433881" y="2465399"/>
                  </a:lnTo>
                  <a:lnTo>
                    <a:pt x="384442" y="2626163"/>
                  </a:lnTo>
                  <a:cubicBezTo>
                    <a:pt x="317672" y="2839680"/>
                    <a:pt x="243129" y="3050946"/>
                    <a:pt x="166039" y="3261338"/>
                  </a:cubicBezTo>
                  <a:cubicBezTo>
                    <a:pt x="88822" y="3468979"/>
                    <a:pt x="50850" y="3690248"/>
                    <a:pt x="56202" y="3910265"/>
                  </a:cubicBezTo>
                  <a:cubicBezTo>
                    <a:pt x="58495" y="4020274"/>
                    <a:pt x="71493" y="4129783"/>
                    <a:pt x="93664" y="4237292"/>
                  </a:cubicBezTo>
                  <a:cubicBezTo>
                    <a:pt x="99143" y="4264168"/>
                    <a:pt x="104623" y="4291045"/>
                    <a:pt x="111758" y="4317548"/>
                  </a:cubicBezTo>
                  <a:cubicBezTo>
                    <a:pt x="118384" y="4344176"/>
                    <a:pt x="124627" y="4370802"/>
                    <a:pt x="133038" y="4397054"/>
                  </a:cubicBezTo>
                  <a:cubicBezTo>
                    <a:pt x="140810" y="4423307"/>
                    <a:pt x="148456" y="4449683"/>
                    <a:pt x="157757" y="4475560"/>
                  </a:cubicBezTo>
                  <a:cubicBezTo>
                    <a:pt x="166549" y="4501562"/>
                    <a:pt x="175087" y="4527564"/>
                    <a:pt x="185153" y="4553066"/>
                  </a:cubicBezTo>
                  <a:cubicBezTo>
                    <a:pt x="262371" y="4758458"/>
                    <a:pt x="368895" y="4951974"/>
                    <a:pt x="493642" y="5132239"/>
                  </a:cubicBezTo>
                  <a:cubicBezTo>
                    <a:pt x="618389" y="5312627"/>
                    <a:pt x="760846" y="5480391"/>
                    <a:pt x="914391" y="5636528"/>
                  </a:cubicBezTo>
                  <a:cubicBezTo>
                    <a:pt x="1069081" y="5793166"/>
                    <a:pt x="1231544" y="5941677"/>
                    <a:pt x="1402034" y="6076188"/>
                  </a:cubicBezTo>
                  <a:cubicBezTo>
                    <a:pt x="1487535" y="6143320"/>
                    <a:pt x="1574565" y="6207574"/>
                    <a:pt x="1664397" y="6267079"/>
                  </a:cubicBezTo>
                  <a:cubicBezTo>
                    <a:pt x="1753592" y="6327459"/>
                    <a:pt x="1845336" y="6383088"/>
                    <a:pt x="1938992" y="6434343"/>
                  </a:cubicBezTo>
                  <a:cubicBezTo>
                    <a:pt x="2032647" y="6485659"/>
                    <a:pt x="2128309" y="6532600"/>
                    <a:pt x="2225931" y="6574322"/>
                  </a:cubicBezTo>
                  <a:lnTo>
                    <a:pt x="2236328" y="6578439"/>
                  </a:lnTo>
                  <a:lnTo>
                    <a:pt x="1504665" y="6578439"/>
                  </a:lnTo>
                  <a:lnTo>
                    <a:pt x="1456827" y="6543476"/>
                  </a:lnTo>
                  <a:cubicBezTo>
                    <a:pt x="1363554" y="6470595"/>
                    <a:pt x="1273848" y="6394340"/>
                    <a:pt x="1188475" y="6314083"/>
                  </a:cubicBezTo>
                  <a:cubicBezTo>
                    <a:pt x="1017856" y="6153445"/>
                    <a:pt x="863803" y="5979931"/>
                    <a:pt x="721728" y="5798666"/>
                  </a:cubicBezTo>
                  <a:cubicBezTo>
                    <a:pt x="579397" y="5616027"/>
                    <a:pt x="452103" y="5422511"/>
                    <a:pt x="344175" y="5219495"/>
                  </a:cubicBezTo>
                  <a:cubicBezTo>
                    <a:pt x="236505" y="5016354"/>
                    <a:pt x="147946" y="4803586"/>
                    <a:pt x="87293" y="4583569"/>
                  </a:cubicBezTo>
                  <a:cubicBezTo>
                    <a:pt x="79138" y="4556193"/>
                    <a:pt x="72639" y="4528440"/>
                    <a:pt x="65886" y="4500813"/>
                  </a:cubicBezTo>
                  <a:cubicBezTo>
                    <a:pt x="58751" y="4473311"/>
                    <a:pt x="53144" y="4445308"/>
                    <a:pt x="47409" y="4417431"/>
                  </a:cubicBezTo>
                  <a:cubicBezTo>
                    <a:pt x="44733" y="4403430"/>
                    <a:pt x="41294" y="4389679"/>
                    <a:pt x="39000" y="4375677"/>
                  </a:cubicBezTo>
                  <a:lnTo>
                    <a:pt x="31610" y="4333674"/>
                  </a:lnTo>
                  <a:cubicBezTo>
                    <a:pt x="26258" y="4305797"/>
                    <a:pt x="22563" y="4277544"/>
                    <a:pt x="18868" y="4249417"/>
                  </a:cubicBezTo>
                  <a:cubicBezTo>
                    <a:pt x="4214" y="4136784"/>
                    <a:pt x="-2158" y="4023275"/>
                    <a:pt x="646" y="3910265"/>
                  </a:cubicBezTo>
                  <a:cubicBezTo>
                    <a:pt x="5997" y="3683872"/>
                    <a:pt x="50596" y="3459605"/>
                    <a:pt x="130234" y="3248337"/>
                  </a:cubicBezTo>
                  <a:cubicBezTo>
                    <a:pt x="207961" y="3039196"/>
                    <a:pt x="278044" y="2827179"/>
                    <a:pt x="335383" y="2611911"/>
                  </a:cubicBezTo>
                  <a:cubicBezTo>
                    <a:pt x="393743" y="2396644"/>
                    <a:pt x="435792" y="2178627"/>
                    <a:pt x="487272" y="1958609"/>
                  </a:cubicBezTo>
                  <a:cubicBezTo>
                    <a:pt x="493259" y="1931107"/>
                    <a:pt x="501287" y="1903730"/>
                    <a:pt x="508550" y="1876227"/>
                  </a:cubicBezTo>
                  <a:cubicBezTo>
                    <a:pt x="516195" y="1848725"/>
                    <a:pt x="522312" y="1820972"/>
                    <a:pt x="531742" y="1793721"/>
                  </a:cubicBezTo>
                  <a:lnTo>
                    <a:pt x="558245" y="1711465"/>
                  </a:lnTo>
                  <a:cubicBezTo>
                    <a:pt x="568439" y="1684337"/>
                    <a:pt x="579652" y="1657459"/>
                    <a:pt x="590100" y="1630332"/>
                  </a:cubicBezTo>
                  <a:cubicBezTo>
                    <a:pt x="635080" y="1523075"/>
                    <a:pt x="690637" y="1417566"/>
                    <a:pt x="758680" y="1322433"/>
                  </a:cubicBezTo>
                  <a:cubicBezTo>
                    <a:pt x="824430" y="1225051"/>
                    <a:pt x="899610" y="1136168"/>
                    <a:pt x="976317" y="1049286"/>
                  </a:cubicBezTo>
                  <a:cubicBezTo>
                    <a:pt x="995049" y="1027035"/>
                    <a:pt x="1015436" y="1006533"/>
                    <a:pt x="1035314" y="985406"/>
                  </a:cubicBezTo>
                  <a:lnTo>
                    <a:pt x="1095329" y="922526"/>
                  </a:lnTo>
                  <a:cubicBezTo>
                    <a:pt x="1114953" y="901149"/>
                    <a:pt x="1136359" y="881397"/>
                    <a:pt x="1157384" y="861271"/>
                  </a:cubicBezTo>
                  <a:lnTo>
                    <a:pt x="1220841" y="801017"/>
                  </a:lnTo>
                  <a:cubicBezTo>
                    <a:pt x="1241610" y="780514"/>
                    <a:pt x="1264418" y="762014"/>
                    <a:pt x="1286462" y="742886"/>
                  </a:cubicBezTo>
                  <a:lnTo>
                    <a:pt x="1353233" y="685632"/>
                  </a:lnTo>
                  <a:lnTo>
                    <a:pt x="1369924" y="671256"/>
                  </a:lnTo>
                  <a:cubicBezTo>
                    <a:pt x="1375658" y="666631"/>
                    <a:pt x="1381520" y="662255"/>
                    <a:pt x="1387380" y="657755"/>
                  </a:cubicBezTo>
                  <a:lnTo>
                    <a:pt x="1422422" y="630877"/>
                  </a:lnTo>
                  <a:lnTo>
                    <a:pt x="1492759" y="577248"/>
                  </a:lnTo>
                  <a:cubicBezTo>
                    <a:pt x="1504355" y="567997"/>
                    <a:pt x="1516714" y="559997"/>
                    <a:pt x="1528820" y="551496"/>
                  </a:cubicBezTo>
                  <a:lnTo>
                    <a:pt x="1565390" y="526370"/>
                  </a:lnTo>
                  <a:lnTo>
                    <a:pt x="1639040" y="476490"/>
                  </a:lnTo>
                  <a:cubicBezTo>
                    <a:pt x="1689754" y="445613"/>
                    <a:pt x="1740723" y="414986"/>
                    <a:pt x="1792075" y="384859"/>
                  </a:cubicBezTo>
                  <a:cubicBezTo>
                    <a:pt x="2000282" y="268724"/>
                    <a:pt x="2224927" y="179467"/>
                    <a:pt x="2455943" y="117836"/>
                  </a:cubicBezTo>
                  <a:cubicBezTo>
                    <a:pt x="2687088" y="55957"/>
                    <a:pt x="2923964" y="21204"/>
                    <a:pt x="3159952" y="7203"/>
                  </a:cubicBezTo>
                  <a:cubicBezTo>
                    <a:pt x="3219076" y="3515"/>
                    <a:pt x="3277945" y="1389"/>
                    <a:pt x="3336813" y="49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42058112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9">
            <a:extLst>
              <a:ext uri="{FF2B5EF4-FFF2-40B4-BE49-F238E27FC236}">
                <a16:creationId xmlns:a16="http://schemas.microsoft.com/office/drawing/2014/main" id="{86FF76B9-219D-4469-AF87-0236D29032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8" name="Group 11">
            <a:extLst>
              <a:ext uri="{FF2B5EF4-FFF2-40B4-BE49-F238E27FC236}">
                <a16:creationId xmlns:a16="http://schemas.microsoft.com/office/drawing/2014/main" id="{DB88BD78-87E1-424D-B479-C37D8E41B12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10964637" y="2358"/>
            <a:ext cx="1876653" cy="1766008"/>
            <a:chOff x="-648769" y="2358"/>
            <a:chExt cx="1876653" cy="1766008"/>
          </a:xfrm>
        </p:grpSpPr>
        <p:sp>
          <p:nvSpPr>
            <p:cNvPr id="13" name="Freeform: Shape 12">
              <a:extLst>
                <a:ext uri="{FF2B5EF4-FFF2-40B4-BE49-F238E27FC236}">
                  <a16:creationId xmlns:a16="http://schemas.microsoft.com/office/drawing/2014/main" id="{C05EB894-9410-4B20-95E4-7A25101AB89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415188" y="-231223"/>
              <a:ext cx="1409491" cy="1876653"/>
            </a:xfrm>
            <a:custGeom>
              <a:avLst/>
              <a:gdLst>
                <a:gd name="connsiteX0" fmla="*/ 0 w 1409491"/>
                <a:gd name="connsiteY0" fmla="*/ 643075 h 1876653"/>
                <a:gd name="connsiteX1" fmla="*/ 643075 w 1409491"/>
                <a:gd name="connsiteY1" fmla="*/ 0 h 1876653"/>
                <a:gd name="connsiteX2" fmla="*/ 1409491 w 1409491"/>
                <a:gd name="connsiteY2" fmla="*/ 0 h 1876653"/>
                <a:gd name="connsiteX3" fmla="*/ 1409491 w 1409491"/>
                <a:gd name="connsiteY3" fmla="*/ 1876653 h 1876653"/>
                <a:gd name="connsiteX4" fmla="*/ 1233578 w 1409491"/>
                <a:gd name="connsiteY4" fmla="*/ 1876653 h 18766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491" h="1876653">
                  <a:moveTo>
                    <a:pt x="0" y="643075"/>
                  </a:moveTo>
                  <a:lnTo>
                    <a:pt x="643075" y="0"/>
                  </a:lnTo>
                  <a:lnTo>
                    <a:pt x="1409491" y="0"/>
                  </a:lnTo>
                  <a:lnTo>
                    <a:pt x="1409491" y="1876653"/>
                  </a:lnTo>
                  <a:lnTo>
                    <a:pt x="1233578" y="1876653"/>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166E38B6-B050-4340-8E8F-3A971DADC0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301285" y="128278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6" name="Rectangle 15">
            <a:extLst>
              <a:ext uri="{FF2B5EF4-FFF2-40B4-BE49-F238E27FC236}">
                <a16:creationId xmlns:a16="http://schemas.microsoft.com/office/drawing/2014/main" id="{2E80C965-DB6D-4F81-9E9E-B027384D0B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2737196" y="6033666"/>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Isosceles Triangle 17">
            <a:extLst>
              <a:ext uri="{FF2B5EF4-FFF2-40B4-BE49-F238E27FC236}">
                <a16:creationId xmlns:a16="http://schemas.microsoft.com/office/drawing/2014/main" id="{633C5E46-DAC5-4661-9C87-22B08E2A51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43436" y="5721108"/>
            <a:ext cx="2261965" cy="1136891"/>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Billede 4" descr="Et billede, der indeholder tekst, tegneserie, tegning, illustration/afbildning&#10;&#10;Automatisk genereret beskrivelse">
            <a:extLst>
              <a:ext uri="{FF2B5EF4-FFF2-40B4-BE49-F238E27FC236}">
                <a16:creationId xmlns:a16="http://schemas.microsoft.com/office/drawing/2014/main" id="{8CF45372-A56D-7CDB-BB67-FEB7BFF35C0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82330" y="643467"/>
            <a:ext cx="5959165" cy="5899573"/>
          </a:xfrm>
          <a:prstGeom prst="rect">
            <a:avLst/>
          </a:prstGeom>
          <a:ln>
            <a:noFill/>
          </a:ln>
        </p:spPr>
      </p:pic>
    </p:spTree>
    <p:extLst>
      <p:ext uri="{BB962C8B-B14F-4D97-AF65-F5344CB8AC3E}">
        <p14:creationId xmlns:p14="http://schemas.microsoft.com/office/powerpoint/2010/main" val="22204209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el 1">
            <a:extLst>
              <a:ext uri="{FF2B5EF4-FFF2-40B4-BE49-F238E27FC236}">
                <a16:creationId xmlns:a16="http://schemas.microsoft.com/office/drawing/2014/main" id="{415BA542-5E84-7F76-7F4D-9226FEA98794}"/>
              </a:ext>
            </a:extLst>
          </p:cNvPr>
          <p:cNvSpPr>
            <a:spLocks noGrp="1"/>
          </p:cNvSpPr>
          <p:nvPr>
            <p:ph type="title"/>
          </p:nvPr>
        </p:nvSpPr>
        <p:spPr>
          <a:xfrm>
            <a:off x="838200" y="365125"/>
            <a:ext cx="10515600" cy="1325563"/>
          </a:xfrm>
        </p:spPr>
        <p:txBody>
          <a:bodyPr>
            <a:normAutofit/>
          </a:bodyPr>
          <a:lstStyle/>
          <a:p>
            <a:r>
              <a:rPr lang="da-DK" dirty="0"/>
              <a:t>Handlekompetence som dannelsesideal</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Pladsholder til indhold 2">
            <a:extLst>
              <a:ext uri="{FF2B5EF4-FFF2-40B4-BE49-F238E27FC236}">
                <a16:creationId xmlns:a16="http://schemas.microsoft.com/office/drawing/2014/main" id="{DEF1C193-F6D3-FCBE-4117-0C6859368A87}"/>
              </a:ext>
            </a:extLst>
          </p:cNvPr>
          <p:cNvSpPr>
            <a:spLocks noGrp="1"/>
          </p:cNvSpPr>
          <p:nvPr>
            <p:ph idx="1"/>
          </p:nvPr>
        </p:nvSpPr>
        <p:spPr>
          <a:xfrm>
            <a:off x="838200" y="1825625"/>
            <a:ext cx="10515600" cy="4351338"/>
          </a:xfrm>
        </p:spPr>
        <p:txBody>
          <a:bodyPr>
            <a:normAutofit/>
          </a:bodyPr>
          <a:lstStyle/>
          <a:p>
            <a:r>
              <a:rPr lang="da-DK" sz="2600" dirty="0"/>
              <a:t>At være i stand til – og villig til – at blive en kvalificeret deltager i demokratiet (engagement og forpligtelse)</a:t>
            </a:r>
          </a:p>
          <a:p>
            <a:r>
              <a:rPr lang="da-DK" sz="2600" dirty="0"/>
              <a:t>Handlekompetence skal </a:t>
            </a:r>
            <a:r>
              <a:rPr lang="da-DK" sz="2600" i="1" dirty="0"/>
              <a:t>”…igangsætte og skabe positive forandringer, sætte eleverne i stand til at møde samfundsmæssige udfordringer relateret til bl.a. miljø, bæredygtighed, sundhed, fred og ulighed” </a:t>
            </a:r>
          </a:p>
          <a:p>
            <a:r>
              <a:rPr lang="da-DK" sz="2600" dirty="0"/>
              <a:t>Eleverne skal udvikle viden og indsigt, engagement, visioner, handleerfaringer (jf. John Dewey, Erfaringens kontinuitet)</a:t>
            </a:r>
          </a:p>
          <a:p>
            <a:endParaRPr lang="da-DK" sz="2600" kern="100" dirty="0">
              <a:latin typeface="Calibri" panose="020F0502020204030204" pitchFamily="34" charset="0"/>
              <a:ea typeface="Calibri" panose="020F0502020204030204" pitchFamily="34" charset="0"/>
              <a:cs typeface="Arial" panose="020B0604020202020204" pitchFamily="34" charset="0"/>
            </a:endParaRPr>
          </a:p>
          <a:p>
            <a:pPr marL="0" indent="0">
              <a:buNone/>
            </a:pPr>
            <a:r>
              <a:rPr lang="da-DK" sz="1800" dirty="0"/>
              <a:t>Kilde: Bæredygtighedens pædagogik</a:t>
            </a:r>
          </a:p>
          <a:p>
            <a:pPr marL="0" indent="0">
              <a:buNone/>
            </a:pPr>
            <a:endParaRPr lang="da-DK" sz="2600" kern="100" dirty="0">
              <a:effectLst/>
              <a:latin typeface="Calibri" panose="020F0502020204030204" pitchFamily="34" charset="0"/>
              <a:ea typeface="Calibri" panose="020F0502020204030204" pitchFamily="34" charset="0"/>
              <a:cs typeface="Arial" panose="020B0604020202020204" pitchFamily="34" charset="0"/>
            </a:endParaRPr>
          </a:p>
          <a:p>
            <a:endParaRPr lang="da-DK" sz="2600" dirty="0"/>
          </a:p>
        </p:txBody>
      </p:sp>
    </p:spTree>
    <p:extLst>
      <p:ext uri="{BB962C8B-B14F-4D97-AF65-F5344CB8AC3E}">
        <p14:creationId xmlns:p14="http://schemas.microsoft.com/office/powerpoint/2010/main" val="245418333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56E9B3E6-E277-4D68-BA48-9CB43FFBD6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Group 10">
            <a:extLst>
              <a:ext uri="{FF2B5EF4-FFF2-40B4-BE49-F238E27FC236}">
                <a16:creationId xmlns:a16="http://schemas.microsoft.com/office/drawing/2014/main" id="{AE1C45F0-260A-458C-96ED-C1F6D21512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 y="1216597"/>
            <a:ext cx="731521" cy="673460"/>
            <a:chOff x="3940602" y="308034"/>
            <a:chExt cx="2116791" cy="3428999"/>
          </a:xfrm>
          <a:solidFill>
            <a:schemeClr val="accent4"/>
          </a:solidFill>
        </p:grpSpPr>
        <p:sp>
          <p:nvSpPr>
            <p:cNvPr id="12" name="Rectangle 11">
              <a:extLst>
                <a:ext uri="{FF2B5EF4-FFF2-40B4-BE49-F238E27FC236}">
                  <a16:creationId xmlns:a16="http://schemas.microsoft.com/office/drawing/2014/main" id="{A6604B49-AD5C-4590-B051-06C8222ECD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743ECCAF-29C5-4537-947C-7EA1292463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ED49787B-8DE6-4467-AD0A-8DECC6E0C2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6" name="Rectangle 15">
            <a:extLst>
              <a:ext uri="{FF2B5EF4-FFF2-40B4-BE49-F238E27FC236}">
                <a16:creationId xmlns:a16="http://schemas.microsoft.com/office/drawing/2014/main" id="{D5B0017B-2ECA-49AF-B397-DC140825DF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79" y="613954"/>
            <a:ext cx="10907487" cy="189411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1289F179-67F0-FDC7-2CE0-D5149890D7EC}"/>
              </a:ext>
            </a:extLst>
          </p:cNvPr>
          <p:cNvSpPr>
            <a:spLocks noGrp="1"/>
          </p:cNvSpPr>
          <p:nvPr>
            <p:ph type="title"/>
          </p:nvPr>
        </p:nvSpPr>
        <p:spPr>
          <a:xfrm>
            <a:off x="1043631" y="809898"/>
            <a:ext cx="10173010" cy="1554480"/>
          </a:xfrm>
        </p:spPr>
        <p:txBody>
          <a:bodyPr anchor="ctr">
            <a:normAutofit/>
          </a:bodyPr>
          <a:lstStyle/>
          <a:p>
            <a:r>
              <a:rPr lang="da-DK" sz="4800"/>
              <a:t>I grupper</a:t>
            </a:r>
          </a:p>
        </p:txBody>
      </p:sp>
      <p:cxnSp>
        <p:nvCxnSpPr>
          <p:cNvPr id="18" name="Straight Connector 17">
            <a:extLst>
              <a:ext uri="{FF2B5EF4-FFF2-40B4-BE49-F238E27FC236}">
                <a16:creationId xmlns:a16="http://schemas.microsoft.com/office/drawing/2014/main" id="{6CF1BAF6-AD41-4082-B212-8A1F9A2E877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8200" y="6485313"/>
            <a:ext cx="105156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graphicFrame>
        <p:nvGraphicFramePr>
          <p:cNvPr id="5" name="Pladsholder til indhold 2">
            <a:extLst>
              <a:ext uri="{FF2B5EF4-FFF2-40B4-BE49-F238E27FC236}">
                <a16:creationId xmlns:a16="http://schemas.microsoft.com/office/drawing/2014/main" id="{99A28649-3345-7584-EE6C-33AE27A5F72E}"/>
              </a:ext>
            </a:extLst>
          </p:cNvPr>
          <p:cNvGraphicFramePr>
            <a:graphicFrameLocks noGrp="1"/>
          </p:cNvGraphicFramePr>
          <p:nvPr>
            <p:ph idx="1"/>
            <p:extLst>
              <p:ext uri="{D42A27DB-BD31-4B8C-83A1-F6EECF244321}">
                <p14:modId xmlns:p14="http://schemas.microsoft.com/office/powerpoint/2010/main" val="1373512354"/>
              </p:ext>
            </p:extLst>
          </p:nvPr>
        </p:nvGraphicFramePr>
        <p:xfrm>
          <a:off x="904602" y="3017519"/>
          <a:ext cx="10378440" cy="320990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21718054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1B2258F-86CA-4D4D-8270-BC05FCDEBF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7999"/>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Jeg har forbindelse til Sun">
            <a:extLst>
              <a:ext uri="{FF2B5EF4-FFF2-40B4-BE49-F238E27FC236}">
                <a16:creationId xmlns:a16="http://schemas.microsoft.com/office/drawing/2014/main" id="{1342D1D7-C099-A5BA-DDCB-705848F162EC}"/>
              </a:ext>
            </a:extLst>
          </p:cNvPr>
          <p:cNvPicPr>
            <a:picLocks noChangeAspect="1"/>
          </p:cNvPicPr>
          <p:nvPr/>
        </p:nvPicPr>
        <p:blipFill>
          <a:blip r:embed="rId3">
            <a:alphaModFix amt="50000"/>
          </a:blip>
          <a:srcRect b="16045"/>
          <a:stretch/>
        </p:blipFill>
        <p:spPr>
          <a:xfrm>
            <a:off x="20" y="1"/>
            <a:ext cx="12191980" cy="6857999"/>
          </a:xfrm>
          <a:prstGeom prst="rect">
            <a:avLst/>
          </a:prstGeom>
        </p:spPr>
      </p:pic>
      <p:sp>
        <p:nvSpPr>
          <p:cNvPr id="2" name="Titel 1">
            <a:extLst>
              <a:ext uri="{FF2B5EF4-FFF2-40B4-BE49-F238E27FC236}">
                <a16:creationId xmlns:a16="http://schemas.microsoft.com/office/drawing/2014/main" id="{7D272680-3D9B-07BD-559F-45188192F2CE}"/>
              </a:ext>
            </a:extLst>
          </p:cNvPr>
          <p:cNvSpPr>
            <a:spLocks noGrp="1"/>
          </p:cNvSpPr>
          <p:nvPr>
            <p:ph type="title"/>
          </p:nvPr>
        </p:nvSpPr>
        <p:spPr>
          <a:xfrm>
            <a:off x="1524000" y="1122362"/>
            <a:ext cx="9144000" cy="2900518"/>
          </a:xfrm>
        </p:spPr>
        <p:txBody>
          <a:bodyPr vert="horz" lIns="91440" tIns="45720" rIns="91440" bIns="45720" rtlCol="0" anchor="b">
            <a:normAutofit/>
          </a:bodyPr>
          <a:lstStyle/>
          <a:p>
            <a:pPr algn="ctr"/>
            <a:r>
              <a:rPr lang="en-US">
                <a:solidFill>
                  <a:srgbClr val="FFFFFF"/>
                </a:solidFill>
                <a:latin typeface="+mj-lt"/>
                <a:ea typeface="+mj-ea"/>
              </a:rPr>
              <a:t>Et bæredygtigt mindset</a:t>
            </a:r>
          </a:p>
        </p:txBody>
      </p:sp>
      <p:sp>
        <p:nvSpPr>
          <p:cNvPr id="3" name="Pladsholder til tekst 2">
            <a:extLst>
              <a:ext uri="{FF2B5EF4-FFF2-40B4-BE49-F238E27FC236}">
                <a16:creationId xmlns:a16="http://schemas.microsoft.com/office/drawing/2014/main" id="{2E5C0B00-C07A-2933-5FA3-AE388E1EF47C}"/>
              </a:ext>
            </a:extLst>
          </p:cNvPr>
          <p:cNvSpPr>
            <a:spLocks noGrp="1"/>
          </p:cNvSpPr>
          <p:nvPr>
            <p:ph type="body" idx="1"/>
          </p:nvPr>
        </p:nvSpPr>
        <p:spPr>
          <a:xfrm>
            <a:off x="1524000" y="4159404"/>
            <a:ext cx="9144000" cy="1098395"/>
          </a:xfrm>
        </p:spPr>
        <p:txBody>
          <a:bodyPr vert="horz" lIns="91440" tIns="45720" rIns="91440" bIns="45720" rtlCol="0">
            <a:normAutofit/>
          </a:bodyPr>
          <a:lstStyle/>
          <a:p>
            <a:pPr algn="ctr"/>
            <a:endParaRPr lang="en-US">
              <a:solidFill>
                <a:srgbClr val="FFFFFF"/>
              </a:solidFill>
              <a:latin typeface="+mn-lt"/>
              <a:ea typeface="+mn-ea"/>
              <a:cs typeface="+mn-cs"/>
            </a:endParaRPr>
          </a:p>
        </p:txBody>
      </p:sp>
    </p:spTree>
    <p:extLst>
      <p:ext uri="{BB962C8B-B14F-4D97-AF65-F5344CB8AC3E}">
        <p14:creationId xmlns:p14="http://schemas.microsoft.com/office/powerpoint/2010/main" val="4226632048"/>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advTm="15390"/>
    </mc:Choice>
    <mc:Fallback xmlns="">
      <p:transition spd="slow" advTm="15390"/>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2966313-8259-625B-704A-A4ADA36247EF}"/>
              </a:ext>
            </a:extLst>
          </p:cNvPr>
          <p:cNvSpPr>
            <a:spLocks noGrp="1"/>
          </p:cNvSpPr>
          <p:nvPr>
            <p:ph type="title"/>
          </p:nvPr>
        </p:nvSpPr>
        <p:spPr>
          <a:xfrm>
            <a:off x="5868557" y="1138036"/>
            <a:ext cx="5444382" cy="1402470"/>
          </a:xfrm>
        </p:spPr>
        <p:txBody>
          <a:bodyPr anchor="t">
            <a:normAutofit/>
          </a:bodyPr>
          <a:lstStyle/>
          <a:p>
            <a:r>
              <a:rPr lang="da-DK" sz="3200"/>
              <a:t>Et bæredygtigt mindset omfatter</a:t>
            </a:r>
          </a:p>
        </p:txBody>
      </p:sp>
      <p:pic>
        <p:nvPicPr>
          <p:cNvPr id="5" name="Picture 4">
            <a:extLst>
              <a:ext uri="{FF2B5EF4-FFF2-40B4-BE49-F238E27FC236}">
                <a16:creationId xmlns:a16="http://schemas.microsoft.com/office/drawing/2014/main" id="{36CD4A17-D4E0-88C1-0328-95428F4D362D}"/>
              </a:ext>
            </a:extLst>
          </p:cNvPr>
          <p:cNvPicPr>
            <a:picLocks noChangeAspect="1"/>
          </p:cNvPicPr>
          <p:nvPr/>
        </p:nvPicPr>
        <p:blipFill>
          <a:blip r:embed="rId3"/>
          <a:srcRect l="14534" r="35328" b="-1"/>
          <a:stretch/>
        </p:blipFill>
        <p:spPr>
          <a:xfrm>
            <a:off x="-1" y="10"/>
            <a:ext cx="5151179" cy="6857990"/>
          </a:xfrm>
          <a:prstGeom prst="rect">
            <a:avLst/>
          </a:prstGeom>
        </p:spPr>
      </p:pic>
      <p:cxnSp>
        <p:nvCxnSpPr>
          <p:cNvPr id="9" name="Straight Connector 8">
            <a:extLst>
              <a:ext uri="{FF2B5EF4-FFF2-40B4-BE49-F238E27FC236}">
                <a16:creationId xmlns:a16="http://schemas.microsoft.com/office/drawing/2014/main" id="{1503BFE4-729B-D9D0-C17B-501E6AF1127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971697" y="871146"/>
            <a:ext cx="736939"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
        <p:nvSpPr>
          <p:cNvPr id="3" name="Pladsholder til indhold 2">
            <a:extLst>
              <a:ext uri="{FF2B5EF4-FFF2-40B4-BE49-F238E27FC236}">
                <a16:creationId xmlns:a16="http://schemas.microsoft.com/office/drawing/2014/main" id="{3D438B2A-9242-1B43-D596-A2DB5172CCA4}"/>
              </a:ext>
            </a:extLst>
          </p:cNvPr>
          <p:cNvSpPr>
            <a:spLocks noGrp="1"/>
          </p:cNvSpPr>
          <p:nvPr>
            <p:ph idx="1"/>
          </p:nvPr>
        </p:nvSpPr>
        <p:spPr>
          <a:xfrm>
            <a:off x="5868557" y="2551176"/>
            <a:ext cx="5444382" cy="3591207"/>
          </a:xfrm>
        </p:spPr>
        <p:txBody>
          <a:bodyPr>
            <a:normAutofit/>
          </a:bodyPr>
          <a:lstStyle/>
          <a:p>
            <a:r>
              <a:rPr lang="da-DK" sz="1700" dirty="0"/>
              <a:t>Evne til problemløsning</a:t>
            </a:r>
          </a:p>
          <a:p>
            <a:r>
              <a:rPr lang="da-DK" sz="1700" dirty="0"/>
              <a:t>Fagspecifik viden</a:t>
            </a:r>
          </a:p>
          <a:p>
            <a:r>
              <a:rPr lang="da-DK" sz="1700" dirty="0"/>
              <a:t>Evne til at tænke refleksivt og kritisk</a:t>
            </a:r>
          </a:p>
          <a:p>
            <a:r>
              <a:rPr lang="da-DK" sz="1700" dirty="0"/>
              <a:t>Sociale kompetencer</a:t>
            </a:r>
          </a:p>
          <a:p>
            <a:r>
              <a:rPr lang="da-DK" sz="1700" dirty="0"/>
              <a:t>Følelsen af at være en del af et levende system</a:t>
            </a:r>
          </a:p>
          <a:p>
            <a:r>
              <a:rPr lang="da-DK" sz="1700" dirty="0"/>
              <a:t>Følelsesmæssig opbakning til bæredygtighed</a:t>
            </a:r>
          </a:p>
          <a:p>
            <a:r>
              <a:rPr lang="da-DK" sz="1700" dirty="0"/>
              <a:t>Tilpasningsevne og fleksibilitet</a:t>
            </a:r>
          </a:p>
          <a:p>
            <a:r>
              <a:rPr lang="da-DK" sz="1700" dirty="0"/>
              <a:t>Tro på egen kapacitet til at handle</a:t>
            </a:r>
          </a:p>
          <a:p>
            <a:r>
              <a:rPr lang="da-DK" sz="1700" dirty="0"/>
              <a:t>Håb på resultater af egen handling</a:t>
            </a:r>
          </a:p>
          <a:p>
            <a:r>
              <a:rPr lang="da-DK" sz="1700" dirty="0"/>
              <a:t>Evne til at håndtere usikkerhed og forandringer</a:t>
            </a:r>
          </a:p>
        </p:txBody>
      </p:sp>
    </p:spTree>
    <p:extLst>
      <p:ext uri="{BB962C8B-B14F-4D97-AF65-F5344CB8AC3E}">
        <p14:creationId xmlns:p14="http://schemas.microsoft.com/office/powerpoint/2010/main" val="115422584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el 1">
            <a:extLst>
              <a:ext uri="{FF2B5EF4-FFF2-40B4-BE49-F238E27FC236}">
                <a16:creationId xmlns:a16="http://schemas.microsoft.com/office/drawing/2014/main" id="{9F81EF5C-F332-F321-F7CC-1E9E245CCF1B}"/>
              </a:ext>
            </a:extLst>
          </p:cNvPr>
          <p:cNvSpPr>
            <a:spLocks noGrp="1"/>
          </p:cNvSpPr>
          <p:nvPr>
            <p:ph type="title"/>
          </p:nvPr>
        </p:nvSpPr>
        <p:spPr>
          <a:xfrm>
            <a:off x="838200" y="365125"/>
            <a:ext cx="10515600" cy="1325563"/>
          </a:xfrm>
        </p:spPr>
        <p:txBody>
          <a:bodyPr>
            <a:normAutofit/>
          </a:bodyPr>
          <a:lstStyle/>
          <a:p>
            <a:r>
              <a:rPr lang="da-DK"/>
              <a:t>Udvikling af et bæredygtigt mindset skal baseres på en række grundpiller:</a:t>
            </a:r>
            <a:endParaRPr lang="da-DK" dirty="0"/>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Pladsholder til indhold 2">
            <a:extLst>
              <a:ext uri="{FF2B5EF4-FFF2-40B4-BE49-F238E27FC236}">
                <a16:creationId xmlns:a16="http://schemas.microsoft.com/office/drawing/2014/main" id="{B8D93594-52F2-DE68-071B-F060ACB823CD}"/>
              </a:ext>
            </a:extLst>
          </p:cNvPr>
          <p:cNvSpPr>
            <a:spLocks noGrp="1"/>
          </p:cNvSpPr>
          <p:nvPr>
            <p:ph idx="1"/>
          </p:nvPr>
        </p:nvSpPr>
        <p:spPr>
          <a:xfrm>
            <a:off x="838200" y="1825625"/>
            <a:ext cx="10515600" cy="4351338"/>
          </a:xfrm>
        </p:spPr>
        <p:txBody>
          <a:bodyPr>
            <a:normAutofit/>
          </a:bodyPr>
          <a:lstStyle/>
          <a:p>
            <a:r>
              <a:rPr lang="da-DK" sz="1800" dirty="0"/>
              <a:t>Faktaformidling </a:t>
            </a:r>
          </a:p>
          <a:p>
            <a:r>
              <a:rPr lang="da-DK" sz="1800" dirty="0"/>
              <a:t>Fokus på omverdenen som helhed </a:t>
            </a:r>
          </a:p>
          <a:p>
            <a:r>
              <a:rPr lang="da-DK" sz="1800" dirty="0"/>
              <a:t>Fokus på nutidige problematikker </a:t>
            </a:r>
          </a:p>
          <a:p>
            <a:r>
              <a:rPr lang="da-DK" sz="1800" dirty="0"/>
              <a:t>Forståelse for langsigtede konsekvenser af beslutninger, både individuelt og på samfundsplan </a:t>
            </a:r>
          </a:p>
          <a:p>
            <a:r>
              <a:rPr lang="da-DK" sz="1800" dirty="0"/>
              <a:t>Forståelse for komplekse systemer, f.eks. i forholdet mellem social udvikling, økonomisk vækst samt klima og miljø </a:t>
            </a:r>
          </a:p>
          <a:p>
            <a:r>
              <a:rPr lang="da-DK" sz="1800" dirty="0"/>
              <a:t>At kunne forholde sig til forandring, usikkerhed og globale fænomener som resultat af lokale og globale dynamikker </a:t>
            </a:r>
          </a:p>
          <a:p>
            <a:pPr marL="0" indent="0">
              <a:buNone/>
            </a:pPr>
            <a:endParaRPr lang="da-DK" sz="1800" dirty="0"/>
          </a:p>
          <a:p>
            <a:pPr marL="0" indent="0">
              <a:buNone/>
            </a:pPr>
            <a:r>
              <a:rPr lang="da-DK" sz="1800" dirty="0"/>
              <a:t>Der er tale om transformativ læring med aktivering af både hoved, hjerte og hænder.</a:t>
            </a:r>
          </a:p>
          <a:p>
            <a:pPr marL="0" indent="0">
              <a:buNone/>
            </a:pPr>
            <a:endParaRPr lang="da-DK" sz="1800" dirty="0"/>
          </a:p>
          <a:p>
            <a:pPr marL="0" indent="0">
              <a:buNone/>
            </a:pPr>
            <a:r>
              <a:rPr lang="da-DK" sz="1800" dirty="0"/>
              <a:t>Kilde: Kompetent til bæredygtighed III</a:t>
            </a:r>
          </a:p>
        </p:txBody>
      </p:sp>
    </p:spTree>
    <p:extLst>
      <p:ext uri="{BB962C8B-B14F-4D97-AF65-F5344CB8AC3E}">
        <p14:creationId xmlns:p14="http://schemas.microsoft.com/office/powerpoint/2010/main" val="84439614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C61293E-6EBE-43EF-A52C-9BEBFD7679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88F5B326-76FC-794F-4CF0-BCF96A809B29}"/>
              </a:ext>
            </a:extLst>
          </p:cNvPr>
          <p:cNvSpPr>
            <a:spLocks noGrp="1"/>
          </p:cNvSpPr>
          <p:nvPr>
            <p:ph type="title"/>
          </p:nvPr>
        </p:nvSpPr>
        <p:spPr>
          <a:xfrm>
            <a:off x="5297762" y="329184"/>
            <a:ext cx="6251110" cy="1783080"/>
          </a:xfrm>
        </p:spPr>
        <p:txBody>
          <a:bodyPr anchor="b">
            <a:normAutofit/>
          </a:bodyPr>
          <a:lstStyle/>
          <a:p>
            <a:r>
              <a:rPr lang="da-DK" sz="5400"/>
              <a:t>I grupper</a:t>
            </a:r>
          </a:p>
        </p:txBody>
      </p:sp>
      <p:pic>
        <p:nvPicPr>
          <p:cNvPr id="5" name="Picture 4" descr="Hvidt puslespil med én rød brik">
            <a:extLst>
              <a:ext uri="{FF2B5EF4-FFF2-40B4-BE49-F238E27FC236}">
                <a16:creationId xmlns:a16="http://schemas.microsoft.com/office/drawing/2014/main" id="{BFCBEF92-3545-EADF-F3EC-145EA37D5B0A}"/>
              </a:ext>
            </a:extLst>
          </p:cNvPr>
          <p:cNvPicPr>
            <a:picLocks noChangeAspect="1"/>
          </p:cNvPicPr>
          <p:nvPr/>
        </p:nvPicPr>
        <p:blipFill rotWithShape="1">
          <a:blip r:embed="rId3"/>
          <a:srcRect l="31702" r="30098"/>
          <a:stretch/>
        </p:blipFill>
        <p:spPr>
          <a:xfrm>
            <a:off x="1" y="18864"/>
            <a:ext cx="4657344" cy="6857990"/>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p:spPr>
      </p:pic>
      <p:sp>
        <p:nvSpPr>
          <p:cNvPr id="11" name="sketchy line">
            <a:extLst>
              <a:ext uri="{FF2B5EF4-FFF2-40B4-BE49-F238E27FC236}">
                <a16:creationId xmlns:a16="http://schemas.microsoft.com/office/drawing/2014/main" id="{21540236-BFD5-4A9D-8840-4703E7F768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97762" y="2374947"/>
            <a:ext cx="4243589" cy="18288"/>
          </a:xfrm>
          <a:custGeom>
            <a:avLst/>
            <a:gdLst>
              <a:gd name="connsiteX0" fmla="*/ 0 w 4243589"/>
              <a:gd name="connsiteY0" fmla="*/ 0 h 18288"/>
              <a:gd name="connsiteX1" fmla="*/ 478919 w 4243589"/>
              <a:gd name="connsiteY1" fmla="*/ 0 h 18288"/>
              <a:gd name="connsiteX2" fmla="*/ 957839 w 4243589"/>
              <a:gd name="connsiteY2" fmla="*/ 0 h 18288"/>
              <a:gd name="connsiteX3" fmla="*/ 1521630 w 4243589"/>
              <a:gd name="connsiteY3" fmla="*/ 0 h 18288"/>
              <a:gd name="connsiteX4" fmla="*/ 2212729 w 4243589"/>
              <a:gd name="connsiteY4" fmla="*/ 0 h 18288"/>
              <a:gd name="connsiteX5" fmla="*/ 2734084 w 4243589"/>
              <a:gd name="connsiteY5" fmla="*/ 0 h 18288"/>
              <a:gd name="connsiteX6" fmla="*/ 3255439 w 4243589"/>
              <a:gd name="connsiteY6" fmla="*/ 0 h 18288"/>
              <a:gd name="connsiteX7" fmla="*/ 4243589 w 4243589"/>
              <a:gd name="connsiteY7" fmla="*/ 0 h 18288"/>
              <a:gd name="connsiteX8" fmla="*/ 4243589 w 4243589"/>
              <a:gd name="connsiteY8" fmla="*/ 18288 h 18288"/>
              <a:gd name="connsiteX9" fmla="*/ 3594926 w 4243589"/>
              <a:gd name="connsiteY9" fmla="*/ 18288 h 18288"/>
              <a:gd name="connsiteX10" fmla="*/ 3073571 w 4243589"/>
              <a:gd name="connsiteY10" fmla="*/ 18288 h 18288"/>
              <a:gd name="connsiteX11" fmla="*/ 2552216 w 4243589"/>
              <a:gd name="connsiteY11" fmla="*/ 18288 h 18288"/>
              <a:gd name="connsiteX12" fmla="*/ 1903553 w 4243589"/>
              <a:gd name="connsiteY12" fmla="*/ 18288 h 18288"/>
              <a:gd name="connsiteX13" fmla="*/ 1212454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ladsholder til indhold 2">
            <a:extLst>
              <a:ext uri="{FF2B5EF4-FFF2-40B4-BE49-F238E27FC236}">
                <a16:creationId xmlns:a16="http://schemas.microsoft.com/office/drawing/2014/main" id="{413F3B06-6035-F5FE-0245-C5C3F10F9C46}"/>
              </a:ext>
            </a:extLst>
          </p:cNvPr>
          <p:cNvSpPr>
            <a:spLocks noGrp="1"/>
          </p:cNvSpPr>
          <p:nvPr>
            <p:ph idx="1"/>
          </p:nvPr>
        </p:nvSpPr>
        <p:spPr>
          <a:xfrm>
            <a:off x="5297762" y="2706624"/>
            <a:ext cx="6251110" cy="3483864"/>
          </a:xfrm>
        </p:spPr>
        <p:txBody>
          <a:bodyPr>
            <a:normAutofit/>
          </a:bodyPr>
          <a:lstStyle/>
          <a:p>
            <a:r>
              <a:rPr lang="da-DK" dirty="0"/>
              <a:t>Hvordan kan din undervisning fremme et bæredygtigt mindset hos eleverne?</a:t>
            </a:r>
          </a:p>
          <a:p>
            <a:r>
              <a:rPr lang="da-DK" dirty="0"/>
              <a:t>Hvordan hænger det bæredygtige mindset sammen med det, I gør i forvejen?</a:t>
            </a:r>
          </a:p>
        </p:txBody>
      </p:sp>
    </p:spTree>
    <p:extLst>
      <p:ext uri="{BB962C8B-B14F-4D97-AF65-F5344CB8AC3E}">
        <p14:creationId xmlns:p14="http://schemas.microsoft.com/office/powerpoint/2010/main" val="24579082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E61750B-7517-64CF-20DD-19C9128AB4BC}"/>
              </a:ext>
            </a:extLst>
          </p:cNvPr>
          <p:cNvSpPr>
            <a:spLocks noGrp="1"/>
          </p:cNvSpPr>
          <p:nvPr>
            <p:ph type="title"/>
          </p:nvPr>
        </p:nvSpPr>
        <p:spPr>
          <a:xfrm>
            <a:off x="520164" y="2263458"/>
            <a:ext cx="3716556" cy="1829435"/>
          </a:xfrm>
        </p:spPr>
        <p:txBody>
          <a:bodyPr>
            <a:normAutofit fontScale="90000"/>
          </a:bodyPr>
          <a:lstStyle/>
          <a:p>
            <a:r>
              <a:rPr lang="da-DK" dirty="0"/>
              <a:t>Del 1</a:t>
            </a:r>
            <a:br>
              <a:rPr lang="da-DK" dirty="0"/>
            </a:br>
            <a:r>
              <a:rPr lang="da-DK" dirty="0"/>
              <a:t>Viden om bæredygtighed</a:t>
            </a:r>
          </a:p>
        </p:txBody>
      </p:sp>
      <p:sp>
        <p:nvSpPr>
          <p:cNvPr id="3" name="Pladsholder til tekst 2">
            <a:extLst>
              <a:ext uri="{FF2B5EF4-FFF2-40B4-BE49-F238E27FC236}">
                <a16:creationId xmlns:a16="http://schemas.microsoft.com/office/drawing/2014/main" id="{073EC494-6F72-3DB3-45E9-727499E2B1B6}"/>
              </a:ext>
            </a:extLst>
          </p:cNvPr>
          <p:cNvSpPr>
            <a:spLocks noGrp="1"/>
          </p:cNvSpPr>
          <p:nvPr>
            <p:ph type="body" sz="quarter" idx="14"/>
          </p:nvPr>
        </p:nvSpPr>
        <p:spPr/>
        <p:txBody>
          <a:bodyPr>
            <a:normAutofit fontScale="92500" lnSpcReduction="10000"/>
          </a:bodyPr>
          <a:lstStyle/>
          <a:p>
            <a:pPr>
              <a:lnSpc>
                <a:spcPct val="150000"/>
              </a:lnSpc>
            </a:pPr>
            <a:r>
              <a:rPr lang="da-DK" dirty="0"/>
              <a:t>Hvorfor bæredygtighed i undervisningen?</a:t>
            </a:r>
          </a:p>
          <a:p>
            <a:pPr>
              <a:lnSpc>
                <a:spcPct val="150000"/>
              </a:lnSpc>
            </a:pPr>
            <a:r>
              <a:rPr lang="da-DK" dirty="0"/>
              <a:t>Det brede bæredygtighedsbegreb</a:t>
            </a:r>
          </a:p>
          <a:p>
            <a:pPr>
              <a:lnSpc>
                <a:spcPct val="150000"/>
              </a:lnSpc>
            </a:pPr>
            <a:r>
              <a:rPr lang="da-DK" dirty="0"/>
              <a:t>Bæredygtig dannelse</a:t>
            </a:r>
          </a:p>
          <a:p>
            <a:pPr lvl="1">
              <a:lnSpc>
                <a:spcPct val="150000"/>
              </a:lnSpc>
            </a:pPr>
            <a:r>
              <a:rPr lang="da-DK" dirty="0"/>
              <a:t>Handlekompetencer ift. bæredygtighed</a:t>
            </a:r>
          </a:p>
          <a:p>
            <a:pPr>
              <a:lnSpc>
                <a:spcPct val="150000"/>
              </a:lnSpc>
            </a:pPr>
            <a:r>
              <a:rPr lang="da-DK" dirty="0"/>
              <a:t>Et bæredygtigt mindset</a:t>
            </a:r>
          </a:p>
          <a:p>
            <a:pPr>
              <a:lnSpc>
                <a:spcPct val="150000"/>
              </a:lnSpc>
            </a:pPr>
            <a:r>
              <a:rPr lang="da-DK" dirty="0"/>
              <a:t>Indre bæredygtighed – Væredygtighed – Bæredygtig trivsel</a:t>
            </a:r>
          </a:p>
          <a:p>
            <a:pPr marL="0" indent="0">
              <a:buNone/>
            </a:pPr>
            <a:endParaRPr lang="da-DK" dirty="0"/>
          </a:p>
        </p:txBody>
      </p:sp>
    </p:spTree>
    <p:extLst>
      <p:ext uri="{BB962C8B-B14F-4D97-AF65-F5344CB8AC3E}">
        <p14:creationId xmlns:p14="http://schemas.microsoft.com/office/powerpoint/2010/main" val="284684279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 name="Rectangle 24">
            <a:extLst>
              <a:ext uri="{FF2B5EF4-FFF2-40B4-BE49-F238E27FC236}">
                <a16:creationId xmlns:a16="http://schemas.microsoft.com/office/drawing/2014/main" id="{C1DD1A8A-57D5-4A81-AD04-532B043C56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Et beskåret billede af en person, der berører en plante">
            <a:extLst>
              <a:ext uri="{FF2B5EF4-FFF2-40B4-BE49-F238E27FC236}">
                <a16:creationId xmlns:a16="http://schemas.microsoft.com/office/drawing/2014/main" id="{E4B9209F-665B-ACFF-FBC7-97F4D3CDAAA1}"/>
              </a:ext>
            </a:extLst>
          </p:cNvPr>
          <p:cNvPicPr>
            <a:picLocks noChangeAspect="1"/>
          </p:cNvPicPr>
          <p:nvPr/>
        </p:nvPicPr>
        <p:blipFill rotWithShape="1">
          <a:blip r:embed="rId3"/>
          <a:srcRect t="4718" b="11012"/>
          <a:stretch/>
        </p:blipFill>
        <p:spPr>
          <a:xfrm>
            <a:off x="-3047" y="10"/>
            <a:ext cx="12191999" cy="6857990"/>
          </a:xfrm>
          <a:prstGeom prst="rect">
            <a:avLst/>
          </a:prstGeom>
        </p:spPr>
      </p:pic>
      <p:sp>
        <p:nvSpPr>
          <p:cNvPr id="27" name="Rectangle 26">
            <a:extLst>
              <a:ext uri="{FF2B5EF4-FFF2-40B4-BE49-F238E27FC236}">
                <a16:creationId xmlns:a16="http://schemas.microsoft.com/office/drawing/2014/main" id="{007891EC-4501-44ED-A8C8-B11B6DB767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7602"/>
            <a:ext cx="12191999" cy="3162146"/>
          </a:xfrm>
          <a:prstGeom prst="rect">
            <a:avLst/>
          </a:prstGeom>
          <a:gradFill flip="none" rotWithShape="1">
            <a:gsLst>
              <a:gs pos="0">
                <a:srgbClr val="000000">
                  <a:alpha val="0"/>
                </a:srgbClr>
              </a:gs>
              <a:gs pos="25000">
                <a:srgbClr val="000000">
                  <a:alpha val="15000"/>
                </a:srgbClr>
              </a:gs>
              <a:gs pos="75000">
                <a:srgbClr val="000000">
                  <a:alpha val="15000"/>
                </a:srgbClr>
              </a:gs>
              <a:gs pos="50000">
                <a:srgbClr val="000000">
                  <a:alpha val="30000"/>
                </a:srgbClr>
              </a:gs>
              <a:gs pos="10000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1AAC9BBC-B7B6-5F43-7501-0666AF8D0C13}"/>
              </a:ext>
            </a:extLst>
          </p:cNvPr>
          <p:cNvSpPr>
            <a:spLocks noGrp="1"/>
          </p:cNvSpPr>
          <p:nvPr>
            <p:ph type="title"/>
          </p:nvPr>
        </p:nvSpPr>
        <p:spPr>
          <a:xfrm>
            <a:off x="1097280" y="325550"/>
            <a:ext cx="10058400" cy="3574778"/>
          </a:xfrm>
          <a:effectLst>
            <a:outerShdw blurRad="50800" dist="38100" dir="2700000" algn="tl" rotWithShape="0">
              <a:prstClr val="black">
                <a:alpha val="40000"/>
              </a:prstClr>
            </a:outerShdw>
          </a:effectLst>
        </p:spPr>
        <p:txBody>
          <a:bodyPr vert="horz" lIns="91440" tIns="45720" rIns="91440" bIns="45720" rtlCol="0" anchor="b">
            <a:normAutofit/>
          </a:bodyPr>
          <a:lstStyle/>
          <a:p>
            <a:pPr algn="ctr"/>
            <a:r>
              <a:rPr lang="en-US" sz="4800">
                <a:solidFill>
                  <a:srgbClr val="FFFFFF"/>
                </a:solidFill>
                <a:latin typeface="+mj-lt"/>
                <a:ea typeface="+mj-ea"/>
              </a:rPr>
              <a:t>Væredygtighed </a:t>
            </a:r>
            <a:br>
              <a:rPr lang="en-US" sz="4800">
                <a:solidFill>
                  <a:srgbClr val="FFFFFF"/>
                </a:solidFill>
                <a:latin typeface="+mj-lt"/>
                <a:ea typeface="+mj-ea"/>
              </a:rPr>
            </a:br>
            <a:br>
              <a:rPr lang="en-US" sz="4800">
                <a:solidFill>
                  <a:srgbClr val="FFFFFF"/>
                </a:solidFill>
                <a:latin typeface="+mj-lt"/>
                <a:ea typeface="+mj-ea"/>
              </a:rPr>
            </a:br>
            <a:r>
              <a:rPr lang="en-US" sz="4800">
                <a:solidFill>
                  <a:srgbClr val="FFFFFF"/>
                </a:solidFill>
                <a:latin typeface="+mj-lt"/>
                <a:ea typeface="+mj-ea"/>
              </a:rPr>
              <a:t>Indre bæredygtighed</a:t>
            </a:r>
            <a:br>
              <a:rPr lang="en-US" sz="4800">
                <a:solidFill>
                  <a:srgbClr val="FFFFFF"/>
                </a:solidFill>
                <a:latin typeface="+mj-lt"/>
                <a:ea typeface="+mj-ea"/>
              </a:rPr>
            </a:br>
            <a:br>
              <a:rPr lang="en-US" sz="4800">
                <a:solidFill>
                  <a:srgbClr val="FFFFFF"/>
                </a:solidFill>
                <a:latin typeface="+mj-lt"/>
                <a:ea typeface="+mj-ea"/>
              </a:rPr>
            </a:br>
            <a:r>
              <a:rPr lang="en-US" sz="4800">
                <a:solidFill>
                  <a:srgbClr val="FFFFFF"/>
                </a:solidFill>
                <a:latin typeface="+mj-lt"/>
                <a:ea typeface="+mj-ea"/>
              </a:rPr>
              <a:t>Bæredygtig trivsel</a:t>
            </a:r>
          </a:p>
        </p:txBody>
      </p:sp>
      <p:sp>
        <p:nvSpPr>
          <p:cNvPr id="3" name="Tekstfelt 2">
            <a:extLst>
              <a:ext uri="{FF2B5EF4-FFF2-40B4-BE49-F238E27FC236}">
                <a16:creationId xmlns:a16="http://schemas.microsoft.com/office/drawing/2014/main" id="{95CF63B4-C3C7-3E18-82F6-30E80322BEEC}"/>
              </a:ext>
            </a:extLst>
          </p:cNvPr>
          <p:cNvSpPr txBox="1"/>
          <p:nvPr/>
        </p:nvSpPr>
        <p:spPr>
          <a:xfrm>
            <a:off x="1100051" y="4072043"/>
            <a:ext cx="10058400" cy="1282707"/>
          </a:xfrm>
          <a:prstGeom prst="rect">
            <a:avLst/>
          </a:prstGeom>
          <a:effectLst>
            <a:outerShdw blurRad="50800" dist="38100" dir="2700000" algn="tl" rotWithShape="0">
              <a:prstClr val="black">
                <a:alpha val="40000"/>
              </a:prstClr>
            </a:outerShdw>
          </a:effectLst>
        </p:spPr>
        <p:txBody>
          <a:bodyPr vert="horz" lIns="91440" tIns="45720" rIns="91440" bIns="45720" rtlCol="0">
            <a:normAutofit/>
          </a:bodyPr>
          <a:lstStyle/>
          <a:p>
            <a:pPr algn="ctr">
              <a:lnSpc>
                <a:spcPct val="90000"/>
              </a:lnSpc>
              <a:spcBef>
                <a:spcPts val="1000"/>
              </a:spcBef>
            </a:pPr>
            <a:r>
              <a:rPr lang="en-US" sz="2400">
                <a:solidFill>
                  <a:srgbClr val="FFFFFF"/>
                </a:solidFill>
              </a:rPr>
              <a:t>- Endnu en komponent i begrebet bæredygtighed</a:t>
            </a:r>
          </a:p>
        </p:txBody>
      </p:sp>
    </p:spTree>
    <p:extLst>
      <p:ext uri="{BB962C8B-B14F-4D97-AF65-F5344CB8AC3E}">
        <p14:creationId xmlns:p14="http://schemas.microsoft.com/office/powerpoint/2010/main" val="339200292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8873D23-2DCF-4B31-A009-95721C06E8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Malgun Gothic Semilight"/>
              <a:ea typeface="+mn-ea"/>
              <a:cs typeface="+mn-cs"/>
            </a:endParaRPr>
          </a:p>
        </p:txBody>
      </p:sp>
      <p:sp>
        <p:nvSpPr>
          <p:cNvPr id="10" name="Rectangle 9">
            <a:extLst>
              <a:ext uri="{FF2B5EF4-FFF2-40B4-BE49-F238E27FC236}">
                <a16:creationId xmlns:a16="http://schemas.microsoft.com/office/drawing/2014/main" id="{C13EF075-D4EF-4929-ADBC-91B27DA199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srgbClr val="FFFFFF"/>
              </a:solidFill>
              <a:effectLst/>
              <a:uLnTx/>
              <a:uFillTx/>
              <a:latin typeface="Malgun Gothic Semilight"/>
              <a:ea typeface="+mn-ea"/>
              <a:cs typeface="+mn-cs"/>
            </a:endParaRPr>
          </a:p>
        </p:txBody>
      </p:sp>
      <p:grpSp>
        <p:nvGrpSpPr>
          <p:cNvPr id="12" name="Group 11">
            <a:extLst>
              <a:ext uri="{FF2B5EF4-FFF2-40B4-BE49-F238E27FC236}">
                <a16:creationId xmlns:a16="http://schemas.microsoft.com/office/drawing/2014/main" id="{DAA26DFA-AAB2-4973-9C17-16D587C7B1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1863" y="508838"/>
            <a:ext cx="5217958" cy="6239661"/>
            <a:chOff x="-19221" y="251144"/>
            <a:chExt cx="5217958" cy="6239661"/>
          </a:xfrm>
        </p:grpSpPr>
        <p:sp>
          <p:nvSpPr>
            <p:cNvPr id="13" name="Freeform: Shape 12">
              <a:extLst>
                <a:ext uri="{FF2B5EF4-FFF2-40B4-BE49-F238E27FC236}">
                  <a16:creationId xmlns:a16="http://schemas.microsoft.com/office/drawing/2014/main" id="{3F407F11-7321-4BF6-8536-CCE8E34245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251144"/>
              <a:ext cx="5187198" cy="6239661"/>
            </a:xfrm>
            <a:custGeom>
              <a:avLst/>
              <a:gdLst>
                <a:gd name="connsiteX0" fmla="*/ 2011811 w 5187198"/>
                <a:gd name="connsiteY0" fmla="*/ 4 h 6239661"/>
                <a:gd name="connsiteX1" fmla="*/ 2617011 w 5187198"/>
                <a:gd name="connsiteY1" fmla="*/ 70590 h 6239661"/>
                <a:gd name="connsiteX2" fmla="*/ 2690321 w 5187198"/>
                <a:gd name="connsiteY2" fmla="*/ 88146 h 6239661"/>
                <a:gd name="connsiteX3" fmla="*/ 2726863 w 5187198"/>
                <a:gd name="connsiteY3" fmla="*/ 97127 h 6239661"/>
                <a:gd name="connsiteX4" fmla="*/ 2762951 w 5187198"/>
                <a:gd name="connsiteY4" fmla="*/ 107375 h 6239661"/>
                <a:gd name="connsiteX5" fmla="*/ 2834843 w 5187198"/>
                <a:gd name="connsiteY5" fmla="*/ 128493 h 6239661"/>
                <a:gd name="connsiteX6" fmla="*/ 2906574 w 5187198"/>
                <a:gd name="connsiteY6" fmla="*/ 151076 h 6239661"/>
                <a:gd name="connsiteX7" fmla="*/ 3049504 w 5187198"/>
                <a:gd name="connsiteY7" fmla="*/ 202124 h 6239661"/>
                <a:gd name="connsiteX8" fmla="*/ 3189518 w 5187198"/>
                <a:gd name="connsiteY8" fmla="*/ 260159 h 6239661"/>
                <a:gd name="connsiteX9" fmla="*/ 3326048 w 5187198"/>
                <a:gd name="connsiteY9" fmla="*/ 325143 h 6239661"/>
                <a:gd name="connsiteX10" fmla="*/ 3459166 w 5187198"/>
                <a:gd name="connsiteY10" fmla="*/ 395936 h 6239661"/>
                <a:gd name="connsiteX11" fmla="*/ 3588578 w 5187198"/>
                <a:gd name="connsiteY11" fmla="*/ 472343 h 6239661"/>
                <a:gd name="connsiteX12" fmla="*/ 3651864 w 5187198"/>
                <a:gd name="connsiteY12" fmla="*/ 512600 h 6239661"/>
                <a:gd name="connsiteX13" fmla="*/ 3714514 w 5187198"/>
                <a:gd name="connsiteY13" fmla="*/ 553499 h 6239661"/>
                <a:gd name="connsiteX14" fmla="*/ 4181221 w 5187198"/>
                <a:gd name="connsiteY14" fmla="*/ 922912 h 6239661"/>
                <a:gd name="connsiteX15" fmla="*/ 4582963 w 5187198"/>
                <a:gd name="connsiteY15" fmla="*/ 1358264 h 6239661"/>
                <a:gd name="connsiteX16" fmla="*/ 4670721 w 5187198"/>
                <a:gd name="connsiteY16" fmla="*/ 1477644 h 6239661"/>
                <a:gd name="connsiteX17" fmla="*/ 4752378 w 5187198"/>
                <a:gd name="connsiteY17" fmla="*/ 1601187 h 6239661"/>
                <a:gd name="connsiteX18" fmla="*/ 4772168 w 5187198"/>
                <a:gd name="connsiteY18" fmla="*/ 1632456 h 6239661"/>
                <a:gd name="connsiteX19" fmla="*/ 4782117 w 5187198"/>
                <a:gd name="connsiteY19" fmla="*/ 1648104 h 6239661"/>
                <a:gd name="connsiteX20" fmla="*/ 4791381 w 5187198"/>
                <a:gd name="connsiteY20" fmla="*/ 1664150 h 6239661"/>
                <a:gd name="connsiteX21" fmla="*/ 4828190 w 5187198"/>
                <a:gd name="connsiteY21" fmla="*/ 1728379 h 6239661"/>
                <a:gd name="connsiteX22" fmla="*/ 4864832 w 5187198"/>
                <a:gd name="connsiteY22" fmla="*/ 1792796 h 6239661"/>
                <a:gd name="connsiteX23" fmla="*/ 4899201 w 5187198"/>
                <a:gd name="connsiteY23" fmla="*/ 1858342 h 6239661"/>
                <a:gd name="connsiteX24" fmla="*/ 4933266 w 5187198"/>
                <a:gd name="connsiteY24" fmla="*/ 1924155 h 6239661"/>
                <a:gd name="connsiteX25" fmla="*/ 4964403 w 5187198"/>
                <a:gd name="connsiteY25" fmla="*/ 1991384 h 6239661"/>
                <a:gd name="connsiteX26" fmla="*/ 4995019 w 5187198"/>
                <a:gd name="connsiteY26" fmla="*/ 2058823 h 6239661"/>
                <a:gd name="connsiteX27" fmla="*/ 5021999 w 5187198"/>
                <a:gd name="connsiteY27" fmla="*/ 2127723 h 6239661"/>
                <a:gd name="connsiteX28" fmla="*/ 5048321 w 5187198"/>
                <a:gd name="connsiteY28" fmla="*/ 2196908 h 6239661"/>
                <a:gd name="connsiteX29" fmla="*/ 5070546 w 5187198"/>
                <a:gd name="connsiteY29" fmla="*/ 2267547 h 6239661"/>
                <a:gd name="connsiteX30" fmla="*/ 5092171 w 5187198"/>
                <a:gd name="connsiteY30" fmla="*/ 2338256 h 6239661"/>
                <a:gd name="connsiteX31" fmla="*/ 5110305 w 5187198"/>
                <a:gd name="connsiteY31" fmla="*/ 2409886 h 6239661"/>
                <a:gd name="connsiteX32" fmla="*/ 5186393 w 5187198"/>
                <a:gd name="connsiteY32" fmla="*/ 2992022 h 6239661"/>
                <a:gd name="connsiteX33" fmla="*/ 5149045 w 5187198"/>
                <a:gd name="connsiteY33" fmla="*/ 3571816 h 6239661"/>
                <a:gd name="connsiteX34" fmla="*/ 5126572 w 5187198"/>
                <a:gd name="connsiteY34" fmla="*/ 3714520 h 6239661"/>
                <a:gd name="connsiteX35" fmla="*/ 5099067 w 5187198"/>
                <a:gd name="connsiteY35" fmla="*/ 3856108 h 6239661"/>
                <a:gd name="connsiteX36" fmla="*/ 5095699 w 5187198"/>
                <a:gd name="connsiteY36" fmla="*/ 3873868 h 6239661"/>
                <a:gd name="connsiteX37" fmla="*/ 5091573 w 5187198"/>
                <a:gd name="connsiteY37" fmla="*/ 3891426 h 6239661"/>
                <a:gd name="connsiteX38" fmla="*/ 5083324 w 5187198"/>
                <a:gd name="connsiteY38" fmla="*/ 3926541 h 6239661"/>
                <a:gd name="connsiteX39" fmla="*/ 5067256 w 5187198"/>
                <a:gd name="connsiteY39" fmla="*/ 3996889 h 6239661"/>
                <a:gd name="connsiteX40" fmla="*/ 5059194 w 5187198"/>
                <a:gd name="connsiteY40" fmla="*/ 4032171 h 6239661"/>
                <a:gd name="connsiteX41" fmla="*/ 5049522 w 5187198"/>
                <a:gd name="connsiteY41" fmla="*/ 4067833 h 6239661"/>
                <a:gd name="connsiteX42" fmla="*/ 5040067 w 5187198"/>
                <a:gd name="connsiteY42" fmla="*/ 4103553 h 6239661"/>
                <a:gd name="connsiteX43" fmla="*/ 5028960 w 5187198"/>
                <a:gd name="connsiteY43" fmla="*/ 4138946 h 6239661"/>
                <a:gd name="connsiteX44" fmla="*/ 4917351 w 5187198"/>
                <a:gd name="connsiteY44" fmla="*/ 4417041 h 6239661"/>
                <a:gd name="connsiteX45" fmla="*/ 4756163 w 5187198"/>
                <a:gd name="connsiteY45" fmla="*/ 4676402 h 6239661"/>
                <a:gd name="connsiteX46" fmla="*/ 4322493 w 5187198"/>
                <a:gd name="connsiteY46" fmla="*/ 5105604 h 6239661"/>
                <a:gd name="connsiteX47" fmla="*/ 3840510 w 5187198"/>
                <a:gd name="connsiteY47" fmla="*/ 5429590 h 6239661"/>
                <a:gd name="connsiteX48" fmla="*/ 3606447 w 5187198"/>
                <a:gd name="connsiteY48" fmla="*/ 5572862 h 6239661"/>
                <a:gd name="connsiteX49" fmla="*/ 3488814 w 5187198"/>
                <a:gd name="connsiteY49" fmla="*/ 5647178 h 6239661"/>
                <a:gd name="connsiteX50" fmla="*/ 3365864 w 5187198"/>
                <a:gd name="connsiteY50" fmla="*/ 5722735 h 6239661"/>
                <a:gd name="connsiteX51" fmla="*/ 2839486 w 5187198"/>
                <a:gd name="connsiteY51" fmla="*/ 5999120 h 6239661"/>
                <a:gd name="connsiteX52" fmla="*/ 2242423 w 5187198"/>
                <a:gd name="connsiteY52" fmla="*/ 6192346 h 6239661"/>
                <a:gd name="connsiteX53" fmla="*/ 1589380 w 5187198"/>
                <a:gd name="connsiteY53" fmla="*/ 6230657 h 6239661"/>
                <a:gd name="connsiteX54" fmla="*/ 1548244 w 5187198"/>
                <a:gd name="connsiteY54" fmla="*/ 6226706 h 6239661"/>
                <a:gd name="connsiteX55" fmla="*/ 1507348 w 5187198"/>
                <a:gd name="connsiteY55" fmla="*/ 6221428 h 6239661"/>
                <a:gd name="connsiteX56" fmla="*/ 1466401 w 5187198"/>
                <a:gd name="connsiteY56" fmla="*/ 6215904 h 6239661"/>
                <a:gd name="connsiteX57" fmla="*/ 1425773 w 5187198"/>
                <a:gd name="connsiteY57" fmla="*/ 6209191 h 6239661"/>
                <a:gd name="connsiteX58" fmla="*/ 1344960 w 5187198"/>
                <a:gd name="connsiteY58" fmla="*/ 6193681 h 6239661"/>
                <a:gd name="connsiteX59" fmla="*/ 1265007 w 5187198"/>
                <a:gd name="connsiteY59" fmla="*/ 6175388 h 6239661"/>
                <a:gd name="connsiteX60" fmla="*/ 1225415 w 5187198"/>
                <a:gd name="connsiteY60" fmla="*/ 6165243 h 6239661"/>
                <a:gd name="connsiteX61" fmla="*/ 1186567 w 5187198"/>
                <a:gd name="connsiteY61" fmla="*/ 6154486 h 6239661"/>
                <a:gd name="connsiteX62" fmla="*/ 1111158 w 5187198"/>
                <a:gd name="connsiteY62" fmla="*/ 6130918 h 6239661"/>
                <a:gd name="connsiteX63" fmla="*/ 1035915 w 5187198"/>
                <a:gd name="connsiteY63" fmla="*/ 6107163 h 6239661"/>
                <a:gd name="connsiteX64" fmla="*/ 961579 w 5187198"/>
                <a:gd name="connsiteY64" fmla="*/ 6079594 h 6239661"/>
                <a:gd name="connsiteX65" fmla="*/ 395297 w 5187198"/>
                <a:gd name="connsiteY65" fmla="*/ 5792812 h 6239661"/>
                <a:gd name="connsiteX66" fmla="*/ 265239 w 5187198"/>
                <a:gd name="connsiteY66" fmla="*/ 5701511 h 6239661"/>
                <a:gd name="connsiteX67" fmla="*/ 233756 w 5187198"/>
                <a:gd name="connsiteY67" fmla="*/ 5677542 h 6239661"/>
                <a:gd name="connsiteX68" fmla="*/ 202800 w 5187198"/>
                <a:gd name="connsiteY68" fmla="*/ 5652902 h 6239661"/>
                <a:gd name="connsiteX69" fmla="*/ 140918 w 5187198"/>
                <a:gd name="connsiteY69" fmla="*/ 5603515 h 6239661"/>
                <a:gd name="connsiteX70" fmla="*/ 110625 w 5187198"/>
                <a:gd name="connsiteY70" fmla="*/ 5578127 h 6239661"/>
                <a:gd name="connsiteX71" fmla="*/ 95631 w 5187198"/>
                <a:gd name="connsiteY71" fmla="*/ 5565299 h 6239661"/>
                <a:gd name="connsiteX72" fmla="*/ 81966 w 5187198"/>
                <a:gd name="connsiteY72" fmla="*/ 5550973 h 6239661"/>
                <a:gd name="connsiteX73" fmla="*/ 27991 w 5187198"/>
                <a:gd name="connsiteY73" fmla="*/ 5493272 h 6239661"/>
                <a:gd name="connsiteX74" fmla="*/ 1454 w 5187198"/>
                <a:gd name="connsiteY74" fmla="*/ 5464252 h 6239661"/>
                <a:gd name="connsiteX75" fmla="*/ 0 w 5187198"/>
                <a:gd name="connsiteY75" fmla="*/ 5462518 h 6239661"/>
                <a:gd name="connsiteX76" fmla="*/ 0 w 5187198"/>
                <a:gd name="connsiteY76" fmla="*/ 4720187 h 6239661"/>
                <a:gd name="connsiteX77" fmla="*/ 109684 w 5187198"/>
                <a:gd name="connsiteY77" fmla="*/ 4836724 h 6239661"/>
                <a:gd name="connsiteX78" fmla="*/ 306959 w 5187198"/>
                <a:gd name="connsiteY78" fmla="*/ 5007200 h 6239661"/>
                <a:gd name="connsiteX79" fmla="*/ 358101 w 5187198"/>
                <a:gd name="connsiteY79" fmla="*/ 5046057 h 6239661"/>
                <a:gd name="connsiteX80" fmla="*/ 383328 w 5187198"/>
                <a:gd name="connsiteY80" fmla="*/ 5065684 h 6239661"/>
                <a:gd name="connsiteX81" fmla="*/ 409503 w 5187198"/>
                <a:gd name="connsiteY81" fmla="*/ 5083942 h 6239661"/>
                <a:gd name="connsiteX82" fmla="*/ 461889 w 5187198"/>
                <a:gd name="connsiteY82" fmla="*/ 5119888 h 6239661"/>
                <a:gd name="connsiteX83" fmla="*/ 474883 w 5187198"/>
                <a:gd name="connsiteY83" fmla="*/ 5128933 h 6239661"/>
                <a:gd name="connsiteX84" fmla="*/ 486410 w 5187198"/>
                <a:gd name="connsiteY84" fmla="*/ 5139557 h 6239661"/>
                <a:gd name="connsiteX85" fmla="*/ 510852 w 5187198"/>
                <a:gd name="connsiteY85" fmla="*/ 5159089 h 6239661"/>
                <a:gd name="connsiteX86" fmla="*/ 560653 w 5187198"/>
                <a:gd name="connsiteY86" fmla="*/ 5196893 h 6239661"/>
                <a:gd name="connsiteX87" fmla="*/ 585485 w 5187198"/>
                <a:gd name="connsiteY87" fmla="*/ 5215834 h 6239661"/>
                <a:gd name="connsiteX88" fmla="*/ 610707 w 5187198"/>
                <a:gd name="connsiteY88" fmla="*/ 5234185 h 6239661"/>
                <a:gd name="connsiteX89" fmla="*/ 714768 w 5187198"/>
                <a:gd name="connsiteY89" fmla="*/ 5303103 h 6239661"/>
                <a:gd name="connsiteX90" fmla="*/ 1166634 w 5187198"/>
                <a:gd name="connsiteY90" fmla="*/ 5513322 h 6239661"/>
                <a:gd name="connsiteX91" fmla="*/ 1225991 w 5187198"/>
                <a:gd name="connsiteY91" fmla="*/ 5533632 h 6239661"/>
                <a:gd name="connsiteX92" fmla="*/ 1286680 w 5187198"/>
                <a:gd name="connsiteY92" fmla="*/ 5550705 h 6239661"/>
                <a:gd name="connsiteX93" fmla="*/ 1347310 w 5187198"/>
                <a:gd name="connsiteY93" fmla="*/ 5567995 h 6239661"/>
                <a:gd name="connsiteX94" fmla="*/ 1377002 w 5187198"/>
                <a:gd name="connsiteY94" fmla="*/ 5575719 h 6239661"/>
                <a:gd name="connsiteX95" fmla="*/ 1406328 w 5187198"/>
                <a:gd name="connsiteY95" fmla="*/ 5582649 h 6239661"/>
                <a:gd name="connsiteX96" fmla="*/ 1465060 w 5187198"/>
                <a:gd name="connsiteY96" fmla="*/ 5594909 h 6239661"/>
                <a:gd name="connsiteX97" fmla="*/ 1523881 w 5187198"/>
                <a:gd name="connsiteY97" fmla="*/ 5605105 h 6239661"/>
                <a:gd name="connsiteX98" fmla="*/ 1553325 w 5187198"/>
                <a:gd name="connsiteY98" fmla="*/ 5609865 h 6239661"/>
                <a:gd name="connsiteX99" fmla="*/ 1582813 w 5187198"/>
                <a:gd name="connsiteY99" fmla="*/ 5613593 h 6239661"/>
                <a:gd name="connsiteX100" fmla="*/ 1612301 w 5187198"/>
                <a:gd name="connsiteY100" fmla="*/ 5617321 h 6239661"/>
                <a:gd name="connsiteX101" fmla="*/ 1641863 w 5187198"/>
                <a:gd name="connsiteY101" fmla="*/ 5619910 h 6239661"/>
                <a:gd name="connsiteX102" fmla="*/ 2117508 w 5187198"/>
                <a:gd name="connsiteY102" fmla="*/ 5595156 h 6239661"/>
                <a:gd name="connsiteX103" fmla="*/ 2597368 w 5187198"/>
                <a:gd name="connsiteY103" fmla="*/ 5447381 h 6239661"/>
                <a:gd name="connsiteX104" fmla="*/ 3082968 w 5187198"/>
                <a:gd name="connsiteY104" fmla="*/ 5223245 h 6239661"/>
                <a:gd name="connsiteX105" fmla="*/ 3334855 w 5187198"/>
                <a:gd name="connsiteY105" fmla="*/ 5097383 h 6239661"/>
                <a:gd name="connsiteX106" fmla="*/ 3599509 w 5187198"/>
                <a:gd name="connsiteY106" fmla="*/ 4976217 h 6239661"/>
                <a:gd name="connsiteX107" fmla="*/ 4112002 w 5187198"/>
                <a:gd name="connsiteY107" fmla="*/ 4766359 h 6239661"/>
                <a:gd name="connsiteX108" fmla="*/ 4348983 w 5187198"/>
                <a:gd name="connsiteY108" fmla="*/ 4649833 h 6239661"/>
                <a:gd name="connsiteX109" fmla="*/ 4560505 w 5187198"/>
                <a:gd name="connsiteY109" fmla="*/ 4501564 h 6239661"/>
                <a:gd name="connsiteX110" fmla="*/ 4731963 w 5187198"/>
                <a:gd name="connsiteY110" fmla="*/ 4309870 h 6239661"/>
                <a:gd name="connsiteX111" fmla="*/ 4852344 w 5187198"/>
                <a:gd name="connsiteY111" fmla="*/ 4078640 h 6239661"/>
                <a:gd name="connsiteX112" fmla="*/ 4863972 w 5187198"/>
                <a:gd name="connsiteY112" fmla="*/ 4047790 h 6239661"/>
                <a:gd name="connsiteX113" fmla="*/ 4874144 w 5187198"/>
                <a:gd name="connsiteY113" fmla="*/ 4016320 h 6239661"/>
                <a:gd name="connsiteX114" fmla="*/ 4884127 w 5187198"/>
                <a:gd name="connsiteY114" fmla="*/ 3984682 h 6239661"/>
                <a:gd name="connsiteX115" fmla="*/ 4892800 w 5187198"/>
                <a:gd name="connsiteY115" fmla="*/ 3951883 h 6239661"/>
                <a:gd name="connsiteX116" fmla="*/ 4909526 w 5187198"/>
                <a:gd name="connsiteY116" fmla="*/ 3886001 h 6239661"/>
                <a:gd name="connsiteX117" fmla="*/ 4917687 w 5187198"/>
                <a:gd name="connsiteY117" fmla="*/ 3852948 h 6239661"/>
                <a:gd name="connsiteX118" fmla="*/ 4921768 w 5187198"/>
                <a:gd name="connsiteY118" fmla="*/ 3836422 h 6239661"/>
                <a:gd name="connsiteX119" fmla="*/ 4924845 w 5187198"/>
                <a:gd name="connsiteY119" fmla="*/ 3819742 h 6239661"/>
                <a:gd name="connsiteX120" fmla="*/ 4948230 w 5187198"/>
                <a:gd name="connsiteY120" fmla="*/ 3685744 h 6239661"/>
                <a:gd name="connsiteX121" fmla="*/ 4962782 w 5187198"/>
                <a:gd name="connsiteY121" fmla="*/ 3550540 h 6239661"/>
                <a:gd name="connsiteX122" fmla="*/ 4939468 w 5187198"/>
                <a:gd name="connsiteY122" fmla="*/ 3010249 h 6239661"/>
                <a:gd name="connsiteX123" fmla="*/ 4816901 w 5187198"/>
                <a:gd name="connsiteY123" fmla="*/ 2488224 h 6239661"/>
                <a:gd name="connsiteX124" fmla="*/ 4797005 w 5187198"/>
                <a:gd name="connsiteY124" fmla="*/ 2424470 h 6239661"/>
                <a:gd name="connsiteX125" fmla="*/ 4774433 w 5187198"/>
                <a:gd name="connsiteY125" fmla="*/ 2361620 h 6239661"/>
                <a:gd name="connsiteX126" fmla="*/ 4752459 w 5187198"/>
                <a:gd name="connsiteY126" fmla="*/ 2298700 h 6239661"/>
                <a:gd name="connsiteX127" fmla="*/ 4728083 w 5187198"/>
                <a:gd name="connsiteY127" fmla="*/ 2236526 h 6239661"/>
                <a:gd name="connsiteX128" fmla="*/ 4704471 w 5187198"/>
                <a:gd name="connsiteY128" fmla="*/ 2174095 h 6239661"/>
                <a:gd name="connsiteX129" fmla="*/ 4678399 w 5187198"/>
                <a:gd name="connsiteY129" fmla="*/ 2112626 h 6239661"/>
                <a:gd name="connsiteX130" fmla="*/ 4652601 w 5187198"/>
                <a:gd name="connsiteY130" fmla="*/ 2050999 h 6239661"/>
                <a:gd name="connsiteX131" fmla="*/ 4624205 w 5187198"/>
                <a:gd name="connsiteY131" fmla="*/ 1990415 h 6239661"/>
                <a:gd name="connsiteX132" fmla="*/ 4595398 w 5187198"/>
                <a:gd name="connsiteY132" fmla="*/ 1930069 h 6239661"/>
                <a:gd name="connsiteX133" fmla="*/ 4563827 w 5187198"/>
                <a:gd name="connsiteY133" fmla="*/ 1870952 h 6239661"/>
                <a:gd name="connsiteX134" fmla="*/ 4531433 w 5187198"/>
                <a:gd name="connsiteY134" fmla="*/ 1812311 h 6239661"/>
                <a:gd name="connsiteX135" fmla="*/ 4523315 w 5187198"/>
                <a:gd name="connsiteY135" fmla="*/ 1797616 h 6239661"/>
                <a:gd name="connsiteX136" fmla="*/ 4514482 w 5187198"/>
                <a:gd name="connsiteY136" fmla="*/ 1783425 h 6239661"/>
                <a:gd name="connsiteX137" fmla="*/ 4496845 w 5187198"/>
                <a:gd name="connsiteY137" fmla="*/ 1754936 h 6239661"/>
                <a:gd name="connsiteX138" fmla="*/ 4461463 w 5187198"/>
                <a:gd name="connsiteY138" fmla="*/ 1697929 h 6239661"/>
                <a:gd name="connsiteX139" fmla="*/ 4452660 w 5187198"/>
                <a:gd name="connsiteY139" fmla="*/ 1683629 h 6239661"/>
                <a:gd name="connsiteX140" fmla="*/ 4443141 w 5187198"/>
                <a:gd name="connsiteY140" fmla="*/ 1669834 h 6239661"/>
                <a:gd name="connsiteX141" fmla="*/ 4424241 w 5187198"/>
                <a:gd name="connsiteY141" fmla="*/ 1642166 h 6239661"/>
                <a:gd name="connsiteX142" fmla="*/ 4346886 w 5187198"/>
                <a:gd name="connsiteY142" fmla="*/ 1532412 h 6239661"/>
                <a:gd name="connsiteX143" fmla="*/ 3985497 w 5187198"/>
                <a:gd name="connsiteY143" fmla="*/ 1134649 h 6239661"/>
                <a:gd name="connsiteX144" fmla="*/ 3545665 w 5187198"/>
                <a:gd name="connsiteY144" fmla="*/ 825877 h 6239661"/>
                <a:gd name="connsiteX145" fmla="*/ 3486190 w 5187198"/>
                <a:gd name="connsiteY145" fmla="*/ 794756 h 6239661"/>
                <a:gd name="connsiteX146" fmla="*/ 3426182 w 5187198"/>
                <a:gd name="connsiteY146" fmla="*/ 764765 h 6239661"/>
                <a:gd name="connsiteX147" fmla="*/ 3365044 w 5187198"/>
                <a:gd name="connsiteY147" fmla="*/ 737255 h 6239661"/>
                <a:gd name="connsiteX148" fmla="*/ 3334529 w 5187198"/>
                <a:gd name="connsiteY148" fmla="*/ 723514 h 6239661"/>
                <a:gd name="connsiteX149" fmla="*/ 3303733 w 5187198"/>
                <a:gd name="connsiteY149" fmla="*/ 710395 h 6239661"/>
                <a:gd name="connsiteX150" fmla="*/ 3179033 w 5187198"/>
                <a:gd name="connsiteY150" fmla="*/ 662259 h 6239661"/>
                <a:gd name="connsiteX151" fmla="*/ 3052408 w 5187198"/>
                <a:gd name="connsiteY151" fmla="*/ 620447 h 6239661"/>
                <a:gd name="connsiteX152" fmla="*/ 2924325 w 5187198"/>
                <a:gd name="connsiteY152" fmla="*/ 584505 h 6239661"/>
                <a:gd name="connsiteX153" fmla="*/ 2859667 w 5187198"/>
                <a:gd name="connsiteY153" fmla="*/ 569266 h 6239661"/>
                <a:gd name="connsiteX154" fmla="*/ 2795226 w 5187198"/>
                <a:gd name="connsiteY154" fmla="*/ 554085 h 6239661"/>
                <a:gd name="connsiteX155" fmla="*/ 2729702 w 5187198"/>
                <a:gd name="connsiteY155" fmla="*/ 540354 h 6239661"/>
                <a:gd name="connsiteX156" fmla="*/ 2663758 w 5187198"/>
                <a:gd name="connsiteY156" fmla="*/ 527322 h 6239661"/>
                <a:gd name="connsiteX157" fmla="*/ 2630927 w 5187198"/>
                <a:gd name="connsiteY157" fmla="*/ 520495 h 6239661"/>
                <a:gd name="connsiteX158" fmla="*/ 2597965 w 5187198"/>
                <a:gd name="connsiteY158" fmla="*/ 515024 h 6239661"/>
                <a:gd name="connsiteX159" fmla="*/ 2532205 w 5187198"/>
                <a:gd name="connsiteY159" fmla="*/ 503895 h 6239661"/>
                <a:gd name="connsiteX160" fmla="*/ 2010064 w 5187198"/>
                <a:gd name="connsiteY160" fmla="*/ 452552 h 6239661"/>
                <a:gd name="connsiteX161" fmla="*/ 1494552 w 5187198"/>
                <a:gd name="connsiteY161" fmla="*/ 485055 h 6239661"/>
                <a:gd name="connsiteX162" fmla="*/ 1366896 w 5187198"/>
                <a:gd name="connsiteY162" fmla="*/ 509389 h 6239661"/>
                <a:gd name="connsiteX163" fmla="*/ 1240175 w 5187198"/>
                <a:gd name="connsiteY163" fmla="*/ 541045 h 6239661"/>
                <a:gd name="connsiteX164" fmla="*/ 1177438 w 5187198"/>
                <a:gd name="connsiteY164" fmla="*/ 560170 h 6239661"/>
                <a:gd name="connsiteX165" fmla="*/ 1145987 w 5187198"/>
                <a:gd name="connsiteY165" fmla="*/ 569826 h 6239661"/>
                <a:gd name="connsiteX166" fmla="*/ 1130315 w 5187198"/>
                <a:gd name="connsiteY166" fmla="*/ 574669 h 6239661"/>
                <a:gd name="connsiteX167" fmla="*/ 1114873 w 5187198"/>
                <a:gd name="connsiteY167" fmla="*/ 580384 h 6239661"/>
                <a:gd name="connsiteX168" fmla="*/ 1052839 w 5187198"/>
                <a:gd name="connsiteY168" fmla="*/ 602943 h 6239661"/>
                <a:gd name="connsiteX169" fmla="*/ 991135 w 5187198"/>
                <a:gd name="connsiteY169" fmla="*/ 626866 h 6239661"/>
                <a:gd name="connsiteX170" fmla="*/ 930179 w 5187198"/>
                <a:gd name="connsiteY170" fmla="*/ 653191 h 6239661"/>
                <a:gd name="connsiteX171" fmla="*/ 869768 w 5187198"/>
                <a:gd name="connsiteY171" fmla="*/ 680937 h 6239661"/>
                <a:gd name="connsiteX172" fmla="*/ 810085 w 5187198"/>
                <a:gd name="connsiteY172" fmla="*/ 710734 h 6239661"/>
                <a:gd name="connsiteX173" fmla="*/ 751220 w 5187198"/>
                <a:gd name="connsiteY173" fmla="*/ 741794 h 6239661"/>
                <a:gd name="connsiteX174" fmla="*/ 532669 w 5187198"/>
                <a:gd name="connsiteY174" fmla="*/ 881688 h 6239661"/>
                <a:gd name="connsiteX175" fmla="*/ 354185 w 5187198"/>
                <a:gd name="connsiteY175" fmla="*/ 1050286 h 6239661"/>
                <a:gd name="connsiteX176" fmla="*/ 315980 w 5187198"/>
                <a:gd name="connsiteY176" fmla="*/ 1098125 h 6239661"/>
                <a:gd name="connsiteX177" fmla="*/ 280345 w 5187198"/>
                <a:gd name="connsiteY177" fmla="*/ 1149782 h 6239661"/>
                <a:gd name="connsiteX178" fmla="*/ 245890 w 5187198"/>
                <a:gd name="connsiteY178" fmla="*/ 1203959 h 6239661"/>
                <a:gd name="connsiteX179" fmla="*/ 212162 w 5187198"/>
                <a:gd name="connsiteY179" fmla="*/ 1260184 h 6239661"/>
                <a:gd name="connsiteX180" fmla="*/ 80716 w 5187198"/>
                <a:gd name="connsiteY180" fmla="*/ 1502476 h 6239661"/>
                <a:gd name="connsiteX181" fmla="*/ 0 w 5187198"/>
                <a:gd name="connsiteY181" fmla="*/ 1648841 h 6239661"/>
                <a:gd name="connsiteX182" fmla="*/ 0 w 5187198"/>
                <a:gd name="connsiteY182" fmla="*/ 954863 h 6239661"/>
                <a:gd name="connsiteX183" fmla="*/ 43491 w 5187198"/>
                <a:gd name="connsiteY183" fmla="*/ 895513 h 6239661"/>
                <a:gd name="connsiteX184" fmla="*/ 93923 w 5187198"/>
                <a:gd name="connsiteY184" fmla="*/ 834489 h 6239661"/>
                <a:gd name="connsiteX185" fmla="*/ 323465 w 5187198"/>
                <a:gd name="connsiteY185" fmla="*/ 617671 h 6239661"/>
                <a:gd name="connsiteX186" fmla="*/ 574777 w 5187198"/>
                <a:gd name="connsiteY186" fmla="*/ 446794 h 6239661"/>
                <a:gd name="connsiteX187" fmla="*/ 638943 w 5187198"/>
                <a:gd name="connsiteY187" fmla="*/ 408925 h 6239661"/>
                <a:gd name="connsiteX188" fmla="*/ 703505 w 5187198"/>
                <a:gd name="connsiteY188" fmla="*/ 371742 h 6239661"/>
                <a:gd name="connsiteX189" fmla="*/ 769262 w 5187198"/>
                <a:gd name="connsiteY189" fmla="*/ 336154 h 6239661"/>
                <a:gd name="connsiteX190" fmla="*/ 835552 w 5187198"/>
                <a:gd name="connsiteY190" fmla="*/ 301173 h 6239661"/>
                <a:gd name="connsiteX191" fmla="*/ 902979 w 5187198"/>
                <a:gd name="connsiteY191" fmla="*/ 268004 h 6239661"/>
                <a:gd name="connsiteX192" fmla="*/ 971127 w 5187198"/>
                <a:gd name="connsiteY192" fmla="*/ 235607 h 6239661"/>
                <a:gd name="connsiteX193" fmla="*/ 988238 w 5187198"/>
                <a:gd name="connsiteY193" fmla="*/ 227556 h 6239661"/>
                <a:gd name="connsiteX194" fmla="*/ 1005744 w 5187198"/>
                <a:gd name="connsiteY194" fmla="*/ 220191 h 6239661"/>
                <a:gd name="connsiteX195" fmla="*/ 1040729 w 5187198"/>
                <a:gd name="connsiteY195" fmla="*/ 205569 h 6239661"/>
                <a:gd name="connsiteX196" fmla="*/ 1110835 w 5187198"/>
                <a:gd name="connsiteY196" fmla="*/ 176248 h 6239661"/>
                <a:gd name="connsiteX197" fmla="*/ 1254256 w 5187198"/>
                <a:gd name="connsiteY197" fmla="*/ 123796 h 6239661"/>
                <a:gd name="connsiteX198" fmla="*/ 1401310 w 5187198"/>
                <a:gd name="connsiteY198" fmla="*/ 79852 h 6239661"/>
                <a:gd name="connsiteX199" fmla="*/ 2011811 w 5187198"/>
                <a:gd name="connsiteY199" fmla="*/ 4 h 623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5187198" h="6239661">
                  <a:moveTo>
                    <a:pt x="2011811" y="4"/>
                  </a:moveTo>
                  <a:cubicBezTo>
                    <a:pt x="2217306" y="120"/>
                    <a:pt x="2420903" y="25925"/>
                    <a:pt x="2617011" y="70590"/>
                  </a:cubicBezTo>
                  <a:lnTo>
                    <a:pt x="2690321" y="88146"/>
                  </a:lnTo>
                  <a:lnTo>
                    <a:pt x="2726863" y="97127"/>
                  </a:lnTo>
                  <a:lnTo>
                    <a:pt x="2762951" y="107375"/>
                  </a:lnTo>
                  <a:lnTo>
                    <a:pt x="2834843" y="128493"/>
                  </a:lnTo>
                  <a:cubicBezTo>
                    <a:pt x="2858788" y="135605"/>
                    <a:pt x="2882632" y="142226"/>
                    <a:pt x="2906574" y="151076"/>
                  </a:cubicBezTo>
                  <a:cubicBezTo>
                    <a:pt x="2954475" y="167852"/>
                    <a:pt x="3002363" y="183813"/>
                    <a:pt x="3049504" y="202124"/>
                  </a:cubicBezTo>
                  <a:lnTo>
                    <a:pt x="3189518" y="260159"/>
                  </a:lnTo>
                  <a:lnTo>
                    <a:pt x="3326048" y="325143"/>
                  </a:lnTo>
                  <a:cubicBezTo>
                    <a:pt x="3370687" y="348464"/>
                    <a:pt x="3414908" y="372485"/>
                    <a:pt x="3459166" y="395936"/>
                  </a:cubicBezTo>
                  <a:cubicBezTo>
                    <a:pt x="3502947" y="420302"/>
                    <a:pt x="3545491" y="447118"/>
                    <a:pt x="3588578" y="472343"/>
                  </a:cubicBezTo>
                  <a:cubicBezTo>
                    <a:pt x="3610346" y="484551"/>
                    <a:pt x="3630797" y="499072"/>
                    <a:pt x="3651864" y="512600"/>
                  </a:cubicBezTo>
                  <a:lnTo>
                    <a:pt x="3714514" y="553499"/>
                  </a:lnTo>
                  <a:cubicBezTo>
                    <a:pt x="3880005" y="664844"/>
                    <a:pt x="4036083" y="788388"/>
                    <a:pt x="4181221" y="922912"/>
                  </a:cubicBezTo>
                  <a:cubicBezTo>
                    <a:pt x="4326221" y="1057515"/>
                    <a:pt x="4461955" y="1202038"/>
                    <a:pt x="4582963" y="1358264"/>
                  </a:cubicBezTo>
                  <a:cubicBezTo>
                    <a:pt x="4614206" y="1396543"/>
                    <a:pt x="4642091" y="1437400"/>
                    <a:pt x="4670721" y="1477644"/>
                  </a:cubicBezTo>
                  <a:cubicBezTo>
                    <a:pt x="4700172" y="1517414"/>
                    <a:pt x="4725864" y="1559538"/>
                    <a:pt x="4752378" y="1601187"/>
                  </a:cubicBezTo>
                  <a:lnTo>
                    <a:pt x="4772168" y="1632456"/>
                  </a:lnTo>
                  <a:lnTo>
                    <a:pt x="4782117" y="1648104"/>
                  </a:lnTo>
                  <a:lnTo>
                    <a:pt x="4791381" y="1664150"/>
                  </a:lnTo>
                  <a:lnTo>
                    <a:pt x="4828190" y="1728379"/>
                  </a:lnTo>
                  <a:cubicBezTo>
                    <a:pt x="4840266" y="1749930"/>
                    <a:pt x="4853470" y="1770740"/>
                    <a:pt x="4864832" y="1792796"/>
                  </a:cubicBezTo>
                  <a:lnTo>
                    <a:pt x="4899201" y="1858342"/>
                  </a:lnTo>
                  <a:cubicBezTo>
                    <a:pt x="4910484" y="1880260"/>
                    <a:pt x="4922532" y="1901920"/>
                    <a:pt x="4933266" y="1924155"/>
                  </a:cubicBezTo>
                  <a:lnTo>
                    <a:pt x="4964403" y="1991384"/>
                  </a:lnTo>
                  <a:cubicBezTo>
                    <a:pt x="4974618" y="2013829"/>
                    <a:pt x="4985323" y="2036171"/>
                    <a:pt x="4995019" y="2058823"/>
                  </a:cubicBezTo>
                  <a:lnTo>
                    <a:pt x="5021999" y="2127723"/>
                  </a:lnTo>
                  <a:lnTo>
                    <a:pt x="5048321" y="2196908"/>
                  </a:lnTo>
                  <a:lnTo>
                    <a:pt x="5070546" y="2267547"/>
                  </a:lnTo>
                  <a:cubicBezTo>
                    <a:pt x="5078054" y="2291004"/>
                    <a:pt x="5085044" y="2314670"/>
                    <a:pt x="5092171" y="2338256"/>
                  </a:cubicBezTo>
                  <a:cubicBezTo>
                    <a:pt x="5098670" y="2362023"/>
                    <a:pt x="5104296" y="2386019"/>
                    <a:pt x="5110305" y="2409886"/>
                  </a:cubicBezTo>
                  <a:cubicBezTo>
                    <a:pt x="5158097" y="2600976"/>
                    <a:pt x="5182068" y="2797044"/>
                    <a:pt x="5186393" y="2992022"/>
                  </a:cubicBezTo>
                  <a:cubicBezTo>
                    <a:pt x="5191013" y="3187195"/>
                    <a:pt x="5175397" y="3380886"/>
                    <a:pt x="5149045" y="3571816"/>
                  </a:cubicBezTo>
                  <a:cubicBezTo>
                    <a:pt x="5141154" y="3619431"/>
                    <a:pt x="5133539" y="3666889"/>
                    <a:pt x="5126572" y="3714520"/>
                  </a:cubicBezTo>
                  <a:cubicBezTo>
                    <a:pt x="5117276" y="3761759"/>
                    <a:pt x="5107793" y="3808831"/>
                    <a:pt x="5099067" y="3856108"/>
                  </a:cubicBezTo>
                  <a:lnTo>
                    <a:pt x="5095699" y="3873868"/>
                  </a:lnTo>
                  <a:lnTo>
                    <a:pt x="5091573" y="3891426"/>
                  </a:lnTo>
                  <a:lnTo>
                    <a:pt x="5083324" y="3926541"/>
                  </a:lnTo>
                  <a:lnTo>
                    <a:pt x="5067256" y="3996889"/>
                  </a:lnTo>
                  <a:cubicBezTo>
                    <a:pt x="5064451" y="4008657"/>
                    <a:pt x="5062244" y="4020353"/>
                    <a:pt x="5059194" y="4032171"/>
                  </a:cubicBezTo>
                  <a:lnTo>
                    <a:pt x="5049522" y="4067833"/>
                  </a:lnTo>
                  <a:lnTo>
                    <a:pt x="5040067" y="4103553"/>
                  </a:lnTo>
                  <a:cubicBezTo>
                    <a:pt x="5036554" y="4115363"/>
                    <a:pt x="5032689" y="4127194"/>
                    <a:pt x="5028960" y="4138946"/>
                  </a:cubicBezTo>
                  <a:cubicBezTo>
                    <a:pt x="4999693" y="4233462"/>
                    <a:pt x="4962869" y="4326764"/>
                    <a:pt x="4917351" y="4417041"/>
                  </a:cubicBezTo>
                  <a:cubicBezTo>
                    <a:pt x="4871860" y="4507209"/>
                    <a:pt x="4817597" y="4594215"/>
                    <a:pt x="4756163" y="4676402"/>
                  </a:cubicBezTo>
                  <a:cubicBezTo>
                    <a:pt x="4632803" y="4840875"/>
                    <a:pt x="4480597" y="4982783"/>
                    <a:pt x="4322493" y="5105604"/>
                  </a:cubicBezTo>
                  <a:cubicBezTo>
                    <a:pt x="4163928" y="5228420"/>
                    <a:pt x="3999564" y="5332640"/>
                    <a:pt x="3840510" y="5429590"/>
                  </a:cubicBezTo>
                  <a:cubicBezTo>
                    <a:pt x="3760954" y="5478172"/>
                    <a:pt x="3682353" y="5524924"/>
                    <a:pt x="3606447" y="5572862"/>
                  </a:cubicBezTo>
                  <a:lnTo>
                    <a:pt x="3488814" y="5647178"/>
                  </a:lnTo>
                  <a:cubicBezTo>
                    <a:pt x="3448270" y="5672597"/>
                    <a:pt x="3407323" y="5697792"/>
                    <a:pt x="3365864" y="5722735"/>
                  </a:cubicBezTo>
                  <a:cubicBezTo>
                    <a:pt x="3200163" y="5822424"/>
                    <a:pt x="3026125" y="5917328"/>
                    <a:pt x="2839486" y="5999120"/>
                  </a:cubicBezTo>
                  <a:cubicBezTo>
                    <a:pt x="2653201" y="6080891"/>
                    <a:pt x="2453560" y="6149344"/>
                    <a:pt x="2242423" y="6192346"/>
                  </a:cubicBezTo>
                  <a:cubicBezTo>
                    <a:pt x="2031719" y="6235463"/>
                    <a:pt x="1808952" y="6251353"/>
                    <a:pt x="1589380" y="6230657"/>
                  </a:cubicBezTo>
                  <a:lnTo>
                    <a:pt x="1548244" y="6226706"/>
                  </a:lnTo>
                  <a:cubicBezTo>
                    <a:pt x="1534528" y="6225117"/>
                    <a:pt x="1520898" y="6223203"/>
                    <a:pt x="1507348" y="6221428"/>
                  </a:cubicBezTo>
                  <a:lnTo>
                    <a:pt x="1466401" y="6215904"/>
                  </a:lnTo>
                  <a:cubicBezTo>
                    <a:pt x="1452772" y="6213991"/>
                    <a:pt x="1439316" y="6211428"/>
                    <a:pt x="1425773" y="6209191"/>
                  </a:cubicBezTo>
                  <a:cubicBezTo>
                    <a:pt x="1398775" y="6204391"/>
                    <a:pt x="1371610" y="6199779"/>
                    <a:pt x="1344960" y="6193681"/>
                  </a:cubicBezTo>
                  <a:cubicBezTo>
                    <a:pt x="1318251" y="6187799"/>
                    <a:pt x="1291260" y="6182538"/>
                    <a:pt x="1265007" y="6175388"/>
                  </a:cubicBezTo>
                  <a:lnTo>
                    <a:pt x="1225415" y="6165243"/>
                  </a:lnTo>
                  <a:cubicBezTo>
                    <a:pt x="1212163" y="6161924"/>
                    <a:pt x="1198939" y="6158496"/>
                    <a:pt x="1186567" y="6154486"/>
                  </a:cubicBezTo>
                  <a:lnTo>
                    <a:pt x="1111158" y="6130918"/>
                  </a:lnTo>
                  <a:lnTo>
                    <a:pt x="1035915" y="6107163"/>
                  </a:lnTo>
                  <a:cubicBezTo>
                    <a:pt x="1010846" y="6099055"/>
                    <a:pt x="986357" y="6088784"/>
                    <a:pt x="961579" y="6079594"/>
                  </a:cubicBezTo>
                  <a:cubicBezTo>
                    <a:pt x="763709" y="6005594"/>
                    <a:pt x="572401" y="5909703"/>
                    <a:pt x="395297" y="5792812"/>
                  </a:cubicBezTo>
                  <a:lnTo>
                    <a:pt x="265239" y="5701511"/>
                  </a:lnTo>
                  <a:cubicBezTo>
                    <a:pt x="254227" y="5694155"/>
                    <a:pt x="244103" y="5685646"/>
                    <a:pt x="233756" y="5677542"/>
                  </a:cubicBezTo>
                  <a:lnTo>
                    <a:pt x="202800" y="5652902"/>
                  </a:lnTo>
                  <a:lnTo>
                    <a:pt x="140918" y="5603515"/>
                  </a:lnTo>
                  <a:cubicBezTo>
                    <a:pt x="130598" y="5595302"/>
                    <a:pt x="120280" y="5587089"/>
                    <a:pt x="110625" y="5578127"/>
                  </a:cubicBezTo>
                  <a:cubicBezTo>
                    <a:pt x="105647" y="5573779"/>
                    <a:pt x="100444" y="5569834"/>
                    <a:pt x="95631" y="5565299"/>
                  </a:cubicBezTo>
                  <a:cubicBezTo>
                    <a:pt x="90955" y="5560684"/>
                    <a:pt x="86505" y="5555666"/>
                    <a:pt x="81966" y="5550973"/>
                  </a:cubicBezTo>
                  <a:lnTo>
                    <a:pt x="27991" y="5493272"/>
                  </a:lnTo>
                  <a:cubicBezTo>
                    <a:pt x="19109" y="5483589"/>
                    <a:pt x="9758" y="5474359"/>
                    <a:pt x="1454" y="5464252"/>
                  </a:cubicBezTo>
                  <a:lnTo>
                    <a:pt x="0" y="5462518"/>
                  </a:lnTo>
                  <a:lnTo>
                    <a:pt x="0" y="4720187"/>
                  </a:lnTo>
                  <a:lnTo>
                    <a:pt x="109684" y="4836724"/>
                  </a:lnTo>
                  <a:cubicBezTo>
                    <a:pt x="173316" y="4897375"/>
                    <a:pt x="239447" y="4954160"/>
                    <a:pt x="306959" y="5007200"/>
                  </a:cubicBezTo>
                  <a:lnTo>
                    <a:pt x="358101" y="5046057"/>
                  </a:lnTo>
                  <a:lnTo>
                    <a:pt x="383328" y="5065684"/>
                  </a:lnTo>
                  <a:cubicBezTo>
                    <a:pt x="391637" y="5072316"/>
                    <a:pt x="400805" y="5077902"/>
                    <a:pt x="409503" y="5083942"/>
                  </a:cubicBezTo>
                  <a:lnTo>
                    <a:pt x="461889" y="5119888"/>
                  </a:lnTo>
                  <a:cubicBezTo>
                    <a:pt x="466184" y="5122893"/>
                    <a:pt x="470616" y="5125820"/>
                    <a:pt x="474883" y="5128933"/>
                  </a:cubicBezTo>
                  <a:cubicBezTo>
                    <a:pt x="478982" y="5132235"/>
                    <a:pt x="482476" y="5136069"/>
                    <a:pt x="486410" y="5139557"/>
                  </a:cubicBezTo>
                  <a:cubicBezTo>
                    <a:pt x="494140" y="5146613"/>
                    <a:pt x="502565" y="5152812"/>
                    <a:pt x="510852" y="5159089"/>
                  </a:cubicBezTo>
                  <a:lnTo>
                    <a:pt x="560653" y="5196893"/>
                  </a:lnTo>
                  <a:lnTo>
                    <a:pt x="585485" y="5215834"/>
                  </a:lnTo>
                  <a:cubicBezTo>
                    <a:pt x="593773" y="5222111"/>
                    <a:pt x="601864" y="5228685"/>
                    <a:pt x="610707" y="5234185"/>
                  </a:cubicBezTo>
                  <a:lnTo>
                    <a:pt x="714768" y="5303103"/>
                  </a:lnTo>
                  <a:cubicBezTo>
                    <a:pt x="856162" y="5390603"/>
                    <a:pt x="1008099" y="5459947"/>
                    <a:pt x="1166634" y="5513322"/>
                  </a:cubicBezTo>
                  <a:cubicBezTo>
                    <a:pt x="1186540" y="5519932"/>
                    <a:pt x="1205774" y="5527751"/>
                    <a:pt x="1225991" y="5533632"/>
                  </a:cubicBezTo>
                  <a:lnTo>
                    <a:pt x="1286680" y="5550705"/>
                  </a:lnTo>
                  <a:lnTo>
                    <a:pt x="1347310" y="5567995"/>
                  </a:lnTo>
                  <a:cubicBezTo>
                    <a:pt x="1357469" y="5571180"/>
                    <a:pt x="1367261" y="5573572"/>
                    <a:pt x="1377002" y="5575719"/>
                  </a:cubicBezTo>
                  <a:lnTo>
                    <a:pt x="1406328" y="5582649"/>
                  </a:lnTo>
                  <a:cubicBezTo>
                    <a:pt x="1425825" y="5587757"/>
                    <a:pt x="1445490" y="5590939"/>
                    <a:pt x="1465060" y="5594909"/>
                  </a:cubicBezTo>
                  <a:cubicBezTo>
                    <a:pt x="1484652" y="5599231"/>
                    <a:pt x="1504324" y="5601952"/>
                    <a:pt x="1523881" y="5605105"/>
                  </a:cubicBezTo>
                  <a:cubicBezTo>
                    <a:pt x="1533660" y="5606682"/>
                    <a:pt x="1543460" y="5608613"/>
                    <a:pt x="1553325" y="5609865"/>
                  </a:cubicBezTo>
                  <a:lnTo>
                    <a:pt x="1582813" y="5613593"/>
                  </a:lnTo>
                  <a:lnTo>
                    <a:pt x="1612301" y="5617321"/>
                  </a:lnTo>
                  <a:lnTo>
                    <a:pt x="1641863" y="5619910"/>
                  </a:lnTo>
                  <a:cubicBezTo>
                    <a:pt x="1799348" y="5633940"/>
                    <a:pt x="1957913" y="5625770"/>
                    <a:pt x="2117508" y="5595156"/>
                  </a:cubicBezTo>
                  <a:cubicBezTo>
                    <a:pt x="2277124" y="5564895"/>
                    <a:pt x="2437004" y="5512449"/>
                    <a:pt x="2597368" y="5447381"/>
                  </a:cubicBezTo>
                  <a:cubicBezTo>
                    <a:pt x="2757791" y="5382096"/>
                    <a:pt x="2918855" y="5304464"/>
                    <a:pt x="3082968" y="5223245"/>
                  </a:cubicBezTo>
                  <a:lnTo>
                    <a:pt x="3334855" y="5097383"/>
                  </a:lnTo>
                  <a:cubicBezTo>
                    <a:pt x="3423528" y="5054142"/>
                    <a:pt x="3511773" y="5013798"/>
                    <a:pt x="3599509" y="4976217"/>
                  </a:cubicBezTo>
                  <a:cubicBezTo>
                    <a:pt x="3774960" y="4900701"/>
                    <a:pt x="3948276" y="4837481"/>
                    <a:pt x="4112002" y="4766359"/>
                  </a:cubicBezTo>
                  <a:cubicBezTo>
                    <a:pt x="4193972" y="4730827"/>
                    <a:pt x="4273429" y="4692997"/>
                    <a:pt x="4348983" y="4649833"/>
                  </a:cubicBezTo>
                  <a:cubicBezTo>
                    <a:pt x="4424508" y="4606778"/>
                    <a:pt x="4496050" y="4558250"/>
                    <a:pt x="4560505" y="4501564"/>
                  </a:cubicBezTo>
                  <a:cubicBezTo>
                    <a:pt x="4625198" y="4445289"/>
                    <a:pt x="4682991" y="4381021"/>
                    <a:pt x="4731963" y="4309870"/>
                  </a:cubicBezTo>
                  <a:cubicBezTo>
                    <a:pt x="4781043" y="4238747"/>
                    <a:pt x="4821275" y="4160848"/>
                    <a:pt x="4852344" y="4078640"/>
                  </a:cubicBezTo>
                  <a:lnTo>
                    <a:pt x="4863972" y="4047790"/>
                  </a:lnTo>
                  <a:lnTo>
                    <a:pt x="4874144" y="4016320"/>
                  </a:lnTo>
                  <a:lnTo>
                    <a:pt x="4884127" y="3984682"/>
                  </a:lnTo>
                  <a:cubicBezTo>
                    <a:pt x="4887242" y="3973925"/>
                    <a:pt x="4889981" y="3962835"/>
                    <a:pt x="4892800" y="3951883"/>
                  </a:cubicBezTo>
                  <a:lnTo>
                    <a:pt x="4909526" y="3886001"/>
                  </a:lnTo>
                  <a:lnTo>
                    <a:pt x="4917687" y="3852948"/>
                  </a:lnTo>
                  <a:lnTo>
                    <a:pt x="4921768" y="3836422"/>
                  </a:lnTo>
                  <a:lnTo>
                    <a:pt x="4924845" y="3819742"/>
                  </a:lnTo>
                  <a:cubicBezTo>
                    <a:pt x="4933092" y="3775120"/>
                    <a:pt x="4941231" y="3730469"/>
                    <a:pt x="4948230" y="3685744"/>
                  </a:cubicBezTo>
                  <a:cubicBezTo>
                    <a:pt x="4953579" y="3640694"/>
                    <a:pt x="4958249" y="3595577"/>
                    <a:pt x="4962782" y="3550540"/>
                  </a:cubicBezTo>
                  <a:cubicBezTo>
                    <a:pt x="4976580" y="3369692"/>
                    <a:pt x="4965812" y="3187942"/>
                    <a:pt x="4939468" y="3010249"/>
                  </a:cubicBezTo>
                  <a:cubicBezTo>
                    <a:pt x="4912965" y="2832281"/>
                    <a:pt x="4870237" y="2658196"/>
                    <a:pt x="4816901" y="2488224"/>
                  </a:cubicBezTo>
                  <a:cubicBezTo>
                    <a:pt x="4810197" y="2466954"/>
                    <a:pt x="4803984" y="2445582"/>
                    <a:pt x="4797005" y="2424470"/>
                  </a:cubicBezTo>
                  <a:cubicBezTo>
                    <a:pt x="4789399" y="2403537"/>
                    <a:pt x="4781686" y="2382574"/>
                    <a:pt x="4774433" y="2361620"/>
                  </a:cubicBezTo>
                  <a:lnTo>
                    <a:pt x="4752459" y="2298700"/>
                  </a:lnTo>
                  <a:lnTo>
                    <a:pt x="4728083" y="2236526"/>
                  </a:lnTo>
                  <a:cubicBezTo>
                    <a:pt x="4719957" y="2215802"/>
                    <a:pt x="4712352" y="2194869"/>
                    <a:pt x="4704471" y="2174095"/>
                  </a:cubicBezTo>
                  <a:lnTo>
                    <a:pt x="4678399" y="2112626"/>
                  </a:lnTo>
                  <a:lnTo>
                    <a:pt x="4652601" y="2050999"/>
                  </a:lnTo>
                  <a:cubicBezTo>
                    <a:pt x="4643711" y="2030533"/>
                    <a:pt x="4633616" y="2010672"/>
                    <a:pt x="4624205" y="1990415"/>
                  </a:cubicBezTo>
                  <a:lnTo>
                    <a:pt x="4595398" y="1930069"/>
                  </a:lnTo>
                  <a:cubicBezTo>
                    <a:pt x="4585714" y="1909969"/>
                    <a:pt x="4574413" y="1890713"/>
                    <a:pt x="4563827" y="1870952"/>
                  </a:cubicBezTo>
                  <a:lnTo>
                    <a:pt x="4531433" y="1812311"/>
                  </a:lnTo>
                  <a:lnTo>
                    <a:pt x="4523315" y="1797616"/>
                  </a:lnTo>
                  <a:lnTo>
                    <a:pt x="4514482" y="1783425"/>
                  </a:lnTo>
                  <a:lnTo>
                    <a:pt x="4496845" y="1754936"/>
                  </a:lnTo>
                  <a:lnTo>
                    <a:pt x="4461463" y="1697929"/>
                  </a:lnTo>
                  <a:lnTo>
                    <a:pt x="4452660" y="1683629"/>
                  </a:lnTo>
                  <a:lnTo>
                    <a:pt x="4443141" y="1669834"/>
                  </a:lnTo>
                  <a:lnTo>
                    <a:pt x="4424241" y="1642166"/>
                  </a:lnTo>
                  <a:cubicBezTo>
                    <a:pt x="4399005" y="1605265"/>
                    <a:pt x="4374512" y="1567751"/>
                    <a:pt x="4346886" y="1532412"/>
                  </a:cubicBezTo>
                  <a:cubicBezTo>
                    <a:pt x="4240477" y="1388328"/>
                    <a:pt x="4120362" y="1253437"/>
                    <a:pt x="3985497" y="1134649"/>
                  </a:cubicBezTo>
                  <a:cubicBezTo>
                    <a:pt x="3850799" y="1015675"/>
                    <a:pt x="3702920" y="911715"/>
                    <a:pt x="3545665" y="825877"/>
                  </a:cubicBezTo>
                  <a:lnTo>
                    <a:pt x="3486190" y="794756"/>
                  </a:lnTo>
                  <a:cubicBezTo>
                    <a:pt x="3466181" y="784640"/>
                    <a:pt x="3446893" y="773560"/>
                    <a:pt x="3426182" y="764765"/>
                  </a:cubicBezTo>
                  <a:lnTo>
                    <a:pt x="3365044" y="737255"/>
                  </a:lnTo>
                  <a:lnTo>
                    <a:pt x="3334529" y="723514"/>
                  </a:lnTo>
                  <a:cubicBezTo>
                    <a:pt x="3324394" y="718943"/>
                    <a:pt x="3314287" y="714265"/>
                    <a:pt x="3303733" y="710395"/>
                  </a:cubicBezTo>
                  <a:cubicBezTo>
                    <a:pt x="3262013" y="694346"/>
                    <a:pt x="3220711" y="677599"/>
                    <a:pt x="3179033" y="662259"/>
                  </a:cubicBezTo>
                  <a:lnTo>
                    <a:pt x="3052408" y="620447"/>
                  </a:lnTo>
                  <a:lnTo>
                    <a:pt x="2924325" y="584505"/>
                  </a:lnTo>
                  <a:cubicBezTo>
                    <a:pt x="2903106" y="578471"/>
                    <a:pt x="2881119" y="574434"/>
                    <a:pt x="2859667" y="569266"/>
                  </a:cubicBezTo>
                  <a:lnTo>
                    <a:pt x="2795226" y="554085"/>
                  </a:lnTo>
                  <a:cubicBezTo>
                    <a:pt x="2774078" y="548652"/>
                    <a:pt x="2751709" y="544744"/>
                    <a:pt x="2729702" y="540354"/>
                  </a:cubicBezTo>
                  <a:lnTo>
                    <a:pt x="2663758" y="527322"/>
                  </a:lnTo>
                  <a:lnTo>
                    <a:pt x="2630927" y="520495"/>
                  </a:lnTo>
                  <a:lnTo>
                    <a:pt x="2597965" y="515024"/>
                  </a:lnTo>
                  <a:cubicBezTo>
                    <a:pt x="2575970" y="511449"/>
                    <a:pt x="2554112" y="507795"/>
                    <a:pt x="2532205" y="503895"/>
                  </a:cubicBezTo>
                  <a:cubicBezTo>
                    <a:pt x="2357016" y="475037"/>
                    <a:pt x="2182954" y="456682"/>
                    <a:pt x="2010064" y="452552"/>
                  </a:cubicBezTo>
                  <a:cubicBezTo>
                    <a:pt x="1837255" y="448558"/>
                    <a:pt x="1665388" y="457916"/>
                    <a:pt x="1494552" y="485055"/>
                  </a:cubicBezTo>
                  <a:cubicBezTo>
                    <a:pt x="1452133" y="492816"/>
                    <a:pt x="1409569" y="501117"/>
                    <a:pt x="1366896" y="509389"/>
                  </a:cubicBezTo>
                  <a:cubicBezTo>
                    <a:pt x="1324862" y="520035"/>
                    <a:pt x="1282333" y="529505"/>
                    <a:pt x="1240175" y="541045"/>
                  </a:cubicBezTo>
                  <a:lnTo>
                    <a:pt x="1177438" y="560170"/>
                  </a:lnTo>
                  <a:lnTo>
                    <a:pt x="1145987" y="569826"/>
                  </a:lnTo>
                  <a:lnTo>
                    <a:pt x="1130315" y="574669"/>
                  </a:lnTo>
                  <a:lnTo>
                    <a:pt x="1114873" y="580384"/>
                  </a:lnTo>
                  <a:lnTo>
                    <a:pt x="1052839" y="602943"/>
                  </a:lnTo>
                  <a:cubicBezTo>
                    <a:pt x="1032151" y="610499"/>
                    <a:pt x="1011255" y="617535"/>
                    <a:pt x="991135" y="626866"/>
                  </a:cubicBezTo>
                  <a:lnTo>
                    <a:pt x="930179" y="653191"/>
                  </a:lnTo>
                  <a:cubicBezTo>
                    <a:pt x="909850" y="662002"/>
                    <a:pt x="889443" y="670676"/>
                    <a:pt x="869768" y="680937"/>
                  </a:cubicBezTo>
                  <a:lnTo>
                    <a:pt x="810085" y="710734"/>
                  </a:lnTo>
                  <a:cubicBezTo>
                    <a:pt x="790331" y="720859"/>
                    <a:pt x="770124" y="730514"/>
                    <a:pt x="751220" y="741794"/>
                  </a:cubicBezTo>
                  <a:cubicBezTo>
                    <a:pt x="673929" y="784955"/>
                    <a:pt x="598827" y="830326"/>
                    <a:pt x="532669" y="881688"/>
                  </a:cubicBezTo>
                  <a:cubicBezTo>
                    <a:pt x="464226" y="931625"/>
                    <a:pt x="406969" y="988270"/>
                    <a:pt x="354185" y="1050286"/>
                  </a:cubicBezTo>
                  <a:lnTo>
                    <a:pt x="315980" y="1098125"/>
                  </a:lnTo>
                  <a:lnTo>
                    <a:pt x="280345" y="1149782"/>
                  </a:lnTo>
                  <a:cubicBezTo>
                    <a:pt x="268144" y="1166335"/>
                    <a:pt x="257438" y="1185955"/>
                    <a:pt x="245890" y="1203959"/>
                  </a:cubicBezTo>
                  <a:cubicBezTo>
                    <a:pt x="234552" y="1222481"/>
                    <a:pt x="223171" y="1240298"/>
                    <a:pt x="212162" y="1260184"/>
                  </a:cubicBezTo>
                  <a:cubicBezTo>
                    <a:pt x="168299" y="1337574"/>
                    <a:pt x="125055" y="1419360"/>
                    <a:pt x="80716" y="1502476"/>
                  </a:cubicBezTo>
                  <a:lnTo>
                    <a:pt x="0" y="1648841"/>
                  </a:lnTo>
                  <a:lnTo>
                    <a:pt x="0" y="954863"/>
                  </a:lnTo>
                  <a:lnTo>
                    <a:pt x="43491" y="895513"/>
                  </a:lnTo>
                  <a:cubicBezTo>
                    <a:pt x="59888" y="874984"/>
                    <a:pt x="77014" y="854766"/>
                    <a:pt x="93923" y="834489"/>
                  </a:cubicBezTo>
                  <a:cubicBezTo>
                    <a:pt x="163245" y="754880"/>
                    <a:pt x="240806" y="679565"/>
                    <a:pt x="323465" y="617671"/>
                  </a:cubicBezTo>
                  <a:cubicBezTo>
                    <a:pt x="405002" y="553042"/>
                    <a:pt x="490132" y="499230"/>
                    <a:pt x="574777" y="446794"/>
                  </a:cubicBezTo>
                  <a:cubicBezTo>
                    <a:pt x="595733" y="433050"/>
                    <a:pt x="617442" y="421248"/>
                    <a:pt x="638943" y="408925"/>
                  </a:cubicBezTo>
                  <a:lnTo>
                    <a:pt x="703505" y="371742"/>
                  </a:lnTo>
                  <a:cubicBezTo>
                    <a:pt x="724798" y="358900"/>
                    <a:pt x="747120" y="347842"/>
                    <a:pt x="769262" y="336154"/>
                  </a:cubicBezTo>
                  <a:lnTo>
                    <a:pt x="835552" y="301173"/>
                  </a:lnTo>
                  <a:cubicBezTo>
                    <a:pt x="857427" y="289183"/>
                    <a:pt x="880470" y="278896"/>
                    <a:pt x="902979" y="268004"/>
                  </a:cubicBezTo>
                  <a:lnTo>
                    <a:pt x="971127" y="235607"/>
                  </a:lnTo>
                  <a:lnTo>
                    <a:pt x="988238" y="227556"/>
                  </a:lnTo>
                  <a:lnTo>
                    <a:pt x="1005744" y="220191"/>
                  </a:lnTo>
                  <a:lnTo>
                    <a:pt x="1040729" y="205569"/>
                  </a:lnTo>
                  <a:lnTo>
                    <a:pt x="1110835" y="176248"/>
                  </a:lnTo>
                  <a:cubicBezTo>
                    <a:pt x="1157999" y="157703"/>
                    <a:pt x="1206322" y="141323"/>
                    <a:pt x="1254256" y="123796"/>
                  </a:cubicBezTo>
                  <a:cubicBezTo>
                    <a:pt x="1302938" y="108671"/>
                    <a:pt x="1352074" y="94017"/>
                    <a:pt x="1401310" y="79852"/>
                  </a:cubicBezTo>
                  <a:cubicBezTo>
                    <a:pt x="1599497" y="26774"/>
                    <a:pt x="1806373" y="-329"/>
                    <a:pt x="2011811" y="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Malgun Gothic Semilight"/>
                <a:ea typeface="+mn-ea"/>
                <a:cs typeface="+mn-cs"/>
              </a:endParaRPr>
            </a:p>
          </p:txBody>
        </p:sp>
        <p:sp>
          <p:nvSpPr>
            <p:cNvPr id="14" name="Freeform: Shape 13">
              <a:extLst>
                <a:ext uri="{FF2B5EF4-FFF2-40B4-BE49-F238E27FC236}">
                  <a16:creationId xmlns:a16="http://schemas.microsoft.com/office/drawing/2014/main" id="{06AC5DCC-C3CC-4FD5-AD4E-13A1BE5F7F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297400"/>
              <a:ext cx="5215811" cy="6107388"/>
            </a:xfrm>
            <a:custGeom>
              <a:avLst/>
              <a:gdLst>
                <a:gd name="connsiteX0" fmla="*/ 1869139 w 5215811"/>
                <a:gd name="connsiteY0" fmla="*/ 9 h 6107388"/>
                <a:gd name="connsiteX1" fmla="*/ 2791149 w 5215811"/>
                <a:gd name="connsiteY1" fmla="*/ 130229 h 6107388"/>
                <a:gd name="connsiteX2" fmla="*/ 4760307 w 5215811"/>
                <a:gd name="connsiteY2" fmla="*/ 1608408 h 6107388"/>
                <a:gd name="connsiteX3" fmla="*/ 5108574 w 5215811"/>
                <a:gd name="connsiteY3" fmla="*/ 4050383 h 6107388"/>
                <a:gd name="connsiteX4" fmla="*/ 3434916 w 5215811"/>
                <a:gd name="connsiteY4" fmla="*/ 5503134 h 6107388"/>
                <a:gd name="connsiteX5" fmla="*/ 1137841 w 5215811"/>
                <a:gd name="connsiteY5" fmla="*/ 6033968 h 6107388"/>
                <a:gd name="connsiteX6" fmla="*/ 217555 w 5215811"/>
                <a:gd name="connsiteY6" fmla="*/ 5598945 h 6107388"/>
                <a:gd name="connsiteX7" fmla="*/ 0 w 5215811"/>
                <a:gd name="connsiteY7" fmla="*/ 5419622 h 6107388"/>
                <a:gd name="connsiteX8" fmla="*/ 0 w 5215811"/>
                <a:gd name="connsiteY8" fmla="*/ 4571683 h 6107388"/>
                <a:gd name="connsiteX9" fmla="*/ 18056 w 5215811"/>
                <a:gd name="connsiteY9" fmla="*/ 4599282 h 6107388"/>
                <a:gd name="connsiteX10" fmla="*/ 358324 w 5215811"/>
                <a:gd name="connsiteY10" fmla="*/ 4988154 h 6107388"/>
                <a:gd name="connsiteX11" fmla="*/ 1282741 w 5215811"/>
                <a:gd name="connsiteY11" fmla="*/ 5493193 h 6107388"/>
                <a:gd name="connsiteX12" fmla="*/ 2172794 w 5215811"/>
                <a:gd name="connsiteY12" fmla="*/ 5470630 h 6107388"/>
                <a:gd name="connsiteX13" fmla="*/ 3146893 w 5215811"/>
                <a:gd name="connsiteY13" fmla="*/ 5016296 h 6107388"/>
                <a:gd name="connsiteX14" fmla="*/ 3574114 w 5215811"/>
                <a:gd name="connsiteY14" fmla="*/ 4791124 h 6107388"/>
                <a:gd name="connsiteX15" fmla="*/ 4244948 w 5215811"/>
                <a:gd name="connsiteY15" fmla="*/ 4392664 h 6107388"/>
                <a:gd name="connsiteX16" fmla="*/ 4556385 w 5215811"/>
                <a:gd name="connsiteY16" fmla="*/ 3902656 h 6107388"/>
                <a:gd name="connsiteX17" fmla="*/ 4616354 w 5215811"/>
                <a:gd name="connsiteY17" fmla="*/ 2851680 h 6107388"/>
                <a:gd name="connsiteX18" fmla="*/ 4269266 w 5215811"/>
                <a:gd name="connsiteY18" fmla="*/ 1889625 h 6107388"/>
                <a:gd name="connsiteX19" fmla="*/ 2645976 w 5215811"/>
                <a:gd name="connsiteY19" fmla="*/ 671162 h 6107388"/>
                <a:gd name="connsiteX20" fmla="*/ 1648930 w 5215811"/>
                <a:gd name="connsiteY20" fmla="*/ 573017 h 6107388"/>
                <a:gd name="connsiteX21" fmla="*/ 771768 w 5215811"/>
                <a:gd name="connsiteY21" fmla="*/ 865882 h 6107388"/>
                <a:gd name="connsiteX22" fmla="*/ 433617 w 5215811"/>
                <a:gd name="connsiteY22" fmla="*/ 1119441 h 6107388"/>
                <a:gd name="connsiteX23" fmla="*/ 200571 w 5215811"/>
                <a:gd name="connsiteY23" fmla="*/ 1486480 h 6107388"/>
                <a:gd name="connsiteX24" fmla="*/ 47077 w 5215811"/>
                <a:gd name="connsiteY24" fmla="*/ 1753604 h 6107388"/>
                <a:gd name="connsiteX25" fmla="*/ 0 w 5215811"/>
                <a:gd name="connsiteY25" fmla="*/ 1831655 h 6107388"/>
                <a:gd name="connsiteX26" fmla="*/ 0 w 5215811"/>
                <a:gd name="connsiteY26" fmla="*/ 751112 h 6107388"/>
                <a:gd name="connsiteX27" fmla="*/ 6994 w 5215811"/>
                <a:gd name="connsiteY27" fmla="*/ 742614 h 6107388"/>
                <a:gd name="connsiteX28" fmla="*/ 484047 w 5215811"/>
                <a:gd name="connsiteY28" fmla="*/ 378777 h 6107388"/>
                <a:gd name="connsiteX29" fmla="*/ 1869139 w 5215811"/>
                <a:gd name="connsiteY29" fmla="*/ 9 h 61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5811" h="6107388">
                  <a:moveTo>
                    <a:pt x="1869139" y="9"/>
                  </a:moveTo>
                  <a:cubicBezTo>
                    <a:pt x="2160924" y="-706"/>
                    <a:pt x="2465752" y="43039"/>
                    <a:pt x="2791149" y="130229"/>
                  </a:cubicBezTo>
                  <a:cubicBezTo>
                    <a:pt x="3651198" y="360678"/>
                    <a:pt x="4339884" y="907924"/>
                    <a:pt x="4760307" y="1608408"/>
                  </a:cubicBezTo>
                  <a:cubicBezTo>
                    <a:pt x="5188180" y="2321320"/>
                    <a:pt x="5338357" y="3192822"/>
                    <a:pt x="5108574" y="4050383"/>
                  </a:cubicBezTo>
                  <a:cubicBezTo>
                    <a:pt x="4880820" y="4900373"/>
                    <a:pt x="4152841" y="5098512"/>
                    <a:pt x="3434916" y="5503134"/>
                  </a:cubicBezTo>
                  <a:cubicBezTo>
                    <a:pt x="2717099" y="5907783"/>
                    <a:pt x="2005568" y="6266474"/>
                    <a:pt x="1137841" y="6033968"/>
                  </a:cubicBezTo>
                  <a:cubicBezTo>
                    <a:pt x="783079" y="5938910"/>
                    <a:pt x="479573" y="5790114"/>
                    <a:pt x="217555" y="5598945"/>
                  </a:cubicBezTo>
                  <a:lnTo>
                    <a:pt x="0" y="5419622"/>
                  </a:lnTo>
                  <a:lnTo>
                    <a:pt x="0" y="4571683"/>
                  </a:lnTo>
                  <a:lnTo>
                    <a:pt x="18056" y="4599282"/>
                  </a:lnTo>
                  <a:cubicBezTo>
                    <a:pt x="124071" y="4746782"/>
                    <a:pt x="237002" y="4875718"/>
                    <a:pt x="358324" y="4988154"/>
                  </a:cubicBezTo>
                  <a:cubicBezTo>
                    <a:pt x="621323" y="5231809"/>
                    <a:pt x="923667" y="5396979"/>
                    <a:pt x="1282741" y="5493193"/>
                  </a:cubicBezTo>
                  <a:cubicBezTo>
                    <a:pt x="1573894" y="5571207"/>
                    <a:pt x="1856732" y="5563878"/>
                    <a:pt x="2172794" y="5470630"/>
                  </a:cubicBezTo>
                  <a:cubicBezTo>
                    <a:pt x="2498985" y="5374183"/>
                    <a:pt x="2832844" y="5193315"/>
                    <a:pt x="3146893" y="5016296"/>
                  </a:cubicBezTo>
                  <a:cubicBezTo>
                    <a:pt x="3293538" y="4933641"/>
                    <a:pt x="3436182" y="4861160"/>
                    <a:pt x="3574114" y="4791124"/>
                  </a:cubicBezTo>
                  <a:cubicBezTo>
                    <a:pt x="3841238" y="4655550"/>
                    <a:pt x="4071901" y="4538375"/>
                    <a:pt x="4244948" y="4392664"/>
                  </a:cubicBezTo>
                  <a:cubicBezTo>
                    <a:pt x="4405844" y="4257259"/>
                    <a:pt x="4501845" y="4106204"/>
                    <a:pt x="4556385" y="3902656"/>
                  </a:cubicBezTo>
                  <a:cubicBezTo>
                    <a:pt x="4649063" y="3556776"/>
                    <a:pt x="4669271" y="3203187"/>
                    <a:pt x="4616354" y="2851680"/>
                  </a:cubicBezTo>
                  <a:cubicBezTo>
                    <a:pt x="4565198" y="2511774"/>
                    <a:pt x="4448474" y="2188147"/>
                    <a:pt x="4269266" y="1889625"/>
                  </a:cubicBezTo>
                  <a:cubicBezTo>
                    <a:pt x="3907781" y="1287586"/>
                    <a:pt x="3331245" y="854780"/>
                    <a:pt x="2645976" y="671162"/>
                  </a:cubicBezTo>
                  <a:cubicBezTo>
                    <a:pt x="2278249" y="572630"/>
                    <a:pt x="1952074" y="540526"/>
                    <a:pt x="1648930" y="573017"/>
                  </a:cubicBezTo>
                  <a:cubicBezTo>
                    <a:pt x="1351746" y="604901"/>
                    <a:pt x="1064785" y="700731"/>
                    <a:pt x="771768" y="865882"/>
                  </a:cubicBezTo>
                  <a:cubicBezTo>
                    <a:pt x="568061" y="980657"/>
                    <a:pt x="486465" y="1058486"/>
                    <a:pt x="433617" y="1119441"/>
                  </a:cubicBezTo>
                  <a:cubicBezTo>
                    <a:pt x="358307" y="1206256"/>
                    <a:pt x="292149" y="1323808"/>
                    <a:pt x="200571" y="1486480"/>
                  </a:cubicBezTo>
                  <a:cubicBezTo>
                    <a:pt x="156644" y="1564432"/>
                    <a:pt x="106654" y="1653214"/>
                    <a:pt x="47077" y="1753604"/>
                  </a:cubicBezTo>
                  <a:lnTo>
                    <a:pt x="0" y="1831655"/>
                  </a:lnTo>
                  <a:lnTo>
                    <a:pt x="0" y="751112"/>
                  </a:lnTo>
                  <a:lnTo>
                    <a:pt x="6994" y="742614"/>
                  </a:lnTo>
                  <a:cubicBezTo>
                    <a:pt x="117721" y="617683"/>
                    <a:pt x="259696" y="505222"/>
                    <a:pt x="484047" y="378777"/>
                  </a:cubicBezTo>
                  <a:cubicBezTo>
                    <a:pt x="932751" y="125890"/>
                    <a:pt x="1382831" y="1200"/>
                    <a:pt x="1869139" y="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Malgun Gothic Semilight"/>
                <a:ea typeface="+mn-ea"/>
                <a:cs typeface="+mn-cs"/>
              </a:endParaRPr>
            </a:p>
          </p:txBody>
        </p:sp>
        <p:sp>
          <p:nvSpPr>
            <p:cNvPr id="15" name="Freeform: Shape 14">
              <a:extLst>
                <a:ext uri="{FF2B5EF4-FFF2-40B4-BE49-F238E27FC236}">
                  <a16:creationId xmlns:a16="http://schemas.microsoft.com/office/drawing/2014/main" id="{4BBCC2F4-EFA7-4AF4-B538-AC4022D90F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319367"/>
              <a:ext cx="5217956" cy="6100079"/>
            </a:xfrm>
            <a:custGeom>
              <a:avLst/>
              <a:gdLst>
                <a:gd name="connsiteX0" fmla="*/ 1951393 w 5217956"/>
                <a:gd name="connsiteY0" fmla="*/ 82 h 6100079"/>
                <a:gd name="connsiteX1" fmla="*/ 2855177 w 5217956"/>
                <a:gd name="connsiteY1" fmla="*/ 125419 h 6100079"/>
                <a:gd name="connsiteX2" fmla="*/ 4779341 w 5217956"/>
                <a:gd name="connsiteY2" fmla="*/ 1591542 h 6100079"/>
                <a:gd name="connsiteX3" fmla="*/ 5108573 w 5217956"/>
                <a:gd name="connsiteY3" fmla="*/ 4028416 h 6100079"/>
                <a:gd name="connsiteX4" fmla="*/ 3459358 w 5217956"/>
                <a:gd name="connsiteY4" fmla="*/ 5487716 h 6100079"/>
                <a:gd name="connsiteX5" fmla="*/ 1203274 w 5217956"/>
                <a:gd name="connsiteY5" fmla="*/ 6029534 h 6100079"/>
                <a:gd name="connsiteX6" fmla="*/ 59920 w 5217956"/>
                <a:gd name="connsiteY6" fmla="*/ 5396467 h 6100079"/>
                <a:gd name="connsiteX7" fmla="*/ 0 w 5217956"/>
                <a:gd name="connsiteY7" fmla="*/ 5333382 h 6100079"/>
                <a:gd name="connsiteX8" fmla="*/ 0 w 5217956"/>
                <a:gd name="connsiteY8" fmla="*/ 4205833 h 6100079"/>
                <a:gd name="connsiteX9" fmla="*/ 58036 w 5217956"/>
                <a:gd name="connsiteY9" fmla="*/ 4310048 h 6100079"/>
                <a:gd name="connsiteX10" fmla="*/ 520779 w 5217956"/>
                <a:gd name="connsiteY10" fmla="*/ 4907591 h 6100079"/>
                <a:gd name="connsiteX11" fmla="*/ 1377154 w 5217956"/>
                <a:gd name="connsiteY11" fmla="*/ 5380604 h 6100079"/>
                <a:gd name="connsiteX12" fmla="*/ 3123340 w 5217956"/>
                <a:gd name="connsiteY12" fmla="*/ 4905715 h 6100079"/>
                <a:gd name="connsiteX13" fmla="*/ 3547863 w 5217956"/>
                <a:gd name="connsiteY13" fmla="*/ 4676342 h 6100079"/>
                <a:gd name="connsiteX14" fmla="*/ 4186753 w 5217956"/>
                <a:gd name="connsiteY14" fmla="*/ 4289376 h 6100079"/>
                <a:gd name="connsiteX15" fmla="*/ 4459565 w 5217956"/>
                <a:gd name="connsiteY15" fmla="*/ 3854399 h 6100079"/>
                <a:gd name="connsiteX16" fmla="*/ 4521015 w 5217956"/>
                <a:gd name="connsiteY16" fmla="*/ 2849377 h 6100079"/>
                <a:gd name="connsiteX17" fmla="*/ 4199723 w 5217956"/>
                <a:gd name="connsiteY17" fmla="*/ 1931213 h 6100079"/>
                <a:gd name="connsiteX18" fmla="*/ 2681217 w 5217956"/>
                <a:gd name="connsiteY18" fmla="*/ 774211 h 6100079"/>
                <a:gd name="connsiteX19" fmla="*/ 926547 w 5217956"/>
                <a:gd name="connsiteY19" fmla="*/ 967112 h 6100079"/>
                <a:gd name="connsiteX20" fmla="*/ 622677 w 5217956"/>
                <a:gd name="connsiteY20" fmla="*/ 1197863 h 6100079"/>
                <a:gd name="connsiteX21" fmla="*/ 404892 w 5217956"/>
                <a:gd name="connsiteY21" fmla="*/ 1547314 h 6100079"/>
                <a:gd name="connsiteX22" fmla="*/ 40135 w 5217956"/>
                <a:gd name="connsiteY22" fmla="*/ 2159090 h 6100079"/>
                <a:gd name="connsiteX23" fmla="*/ 0 w 5217956"/>
                <a:gd name="connsiteY23" fmla="*/ 2219367 h 6100079"/>
                <a:gd name="connsiteX24" fmla="*/ 0 w 5217956"/>
                <a:gd name="connsiteY24" fmla="*/ 915659 h 6100079"/>
                <a:gd name="connsiteX25" fmla="*/ 58609 w 5217956"/>
                <a:gd name="connsiteY25" fmla="*/ 828051 h 6100079"/>
                <a:gd name="connsiteX26" fmla="*/ 590688 w 5217956"/>
                <a:gd name="connsiteY26" fmla="*/ 385385 h 6100079"/>
                <a:gd name="connsiteX27" fmla="*/ 1951393 w 5217956"/>
                <a:gd name="connsiteY27"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17956" h="6100079">
                  <a:moveTo>
                    <a:pt x="1951393" y="82"/>
                  </a:moveTo>
                  <a:cubicBezTo>
                    <a:pt x="2237631" y="-2119"/>
                    <a:pt x="2536431" y="40011"/>
                    <a:pt x="2855177" y="125419"/>
                  </a:cubicBezTo>
                  <a:cubicBezTo>
                    <a:pt x="3697704" y="351173"/>
                    <a:pt x="4370490" y="894159"/>
                    <a:pt x="4779341" y="1591542"/>
                  </a:cubicBezTo>
                  <a:cubicBezTo>
                    <a:pt x="5195534" y="2301324"/>
                    <a:pt x="5338356" y="3170855"/>
                    <a:pt x="5108573" y="4028416"/>
                  </a:cubicBezTo>
                  <a:cubicBezTo>
                    <a:pt x="4880819" y="4878406"/>
                    <a:pt x="4165603" y="5079965"/>
                    <a:pt x="3459358" y="5487716"/>
                  </a:cubicBezTo>
                  <a:cubicBezTo>
                    <a:pt x="2753114" y="5895466"/>
                    <a:pt x="2053264" y="6257288"/>
                    <a:pt x="1203274" y="6029534"/>
                  </a:cubicBezTo>
                  <a:cubicBezTo>
                    <a:pt x="739884" y="5905369"/>
                    <a:pt x="366399" y="5685345"/>
                    <a:pt x="59920" y="5396467"/>
                  </a:cubicBezTo>
                  <a:lnTo>
                    <a:pt x="0" y="5333382"/>
                  </a:lnTo>
                  <a:lnTo>
                    <a:pt x="0" y="4205833"/>
                  </a:lnTo>
                  <a:lnTo>
                    <a:pt x="58036" y="4310048"/>
                  </a:lnTo>
                  <a:cubicBezTo>
                    <a:pt x="197935" y="4550245"/>
                    <a:pt x="350594" y="4747142"/>
                    <a:pt x="520779" y="4907591"/>
                  </a:cubicBezTo>
                  <a:cubicBezTo>
                    <a:pt x="763600" y="5136565"/>
                    <a:pt x="1043821" y="5291288"/>
                    <a:pt x="1377154" y="5380604"/>
                  </a:cubicBezTo>
                  <a:cubicBezTo>
                    <a:pt x="1963029" y="5537589"/>
                    <a:pt x="2470519" y="5282804"/>
                    <a:pt x="3123340" y="4905715"/>
                  </a:cubicBezTo>
                  <a:cubicBezTo>
                    <a:pt x="3269800" y="4821157"/>
                    <a:pt x="3411134" y="4747512"/>
                    <a:pt x="3547863" y="4676342"/>
                  </a:cubicBezTo>
                  <a:cubicBezTo>
                    <a:pt x="3804497" y="4542710"/>
                    <a:pt x="4026085" y="4427393"/>
                    <a:pt x="4186753" y="4289376"/>
                  </a:cubicBezTo>
                  <a:cubicBezTo>
                    <a:pt x="4329009" y="4167293"/>
                    <a:pt x="4410589" y="4037181"/>
                    <a:pt x="4459565" y="3854399"/>
                  </a:cubicBezTo>
                  <a:cubicBezTo>
                    <a:pt x="4548302" y="3523229"/>
                    <a:pt x="4568981" y="3185183"/>
                    <a:pt x="4521015" y="2849377"/>
                  </a:cubicBezTo>
                  <a:cubicBezTo>
                    <a:pt x="4474709" y="2524680"/>
                    <a:pt x="4366564" y="2215756"/>
                    <a:pt x="4199723" y="1931213"/>
                  </a:cubicBezTo>
                  <a:cubicBezTo>
                    <a:pt x="3863270" y="1357325"/>
                    <a:pt x="3323982" y="946439"/>
                    <a:pt x="2681217" y="774211"/>
                  </a:cubicBezTo>
                  <a:cubicBezTo>
                    <a:pt x="2001139" y="591984"/>
                    <a:pt x="1476322" y="649699"/>
                    <a:pt x="926547" y="967112"/>
                  </a:cubicBezTo>
                  <a:cubicBezTo>
                    <a:pt x="740730" y="1074393"/>
                    <a:pt x="668642" y="1143989"/>
                    <a:pt x="622677" y="1197863"/>
                  </a:cubicBezTo>
                  <a:cubicBezTo>
                    <a:pt x="555599" y="1276450"/>
                    <a:pt x="492360" y="1390031"/>
                    <a:pt x="404892" y="1547314"/>
                  </a:cubicBezTo>
                  <a:cubicBezTo>
                    <a:pt x="317047" y="1705133"/>
                    <a:pt x="204816" y="1906756"/>
                    <a:pt x="40135" y="2159090"/>
                  </a:cubicBezTo>
                  <a:lnTo>
                    <a:pt x="0" y="2219367"/>
                  </a:lnTo>
                  <a:lnTo>
                    <a:pt x="0" y="915659"/>
                  </a:lnTo>
                  <a:lnTo>
                    <a:pt x="58609" y="828051"/>
                  </a:lnTo>
                  <a:cubicBezTo>
                    <a:pt x="177453" y="670481"/>
                    <a:pt x="325846" y="538291"/>
                    <a:pt x="590688" y="385385"/>
                  </a:cubicBezTo>
                  <a:cubicBezTo>
                    <a:pt x="1032158" y="130559"/>
                    <a:pt x="1474329" y="3750"/>
                    <a:pt x="1951393"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Malgun Gothic Semilight"/>
                <a:ea typeface="+mn-ea"/>
                <a:cs typeface="+mn-cs"/>
              </a:endParaRPr>
            </a:p>
          </p:txBody>
        </p:sp>
        <p:sp>
          <p:nvSpPr>
            <p:cNvPr id="16" name="Freeform: Shape 15">
              <a:extLst>
                <a:ext uri="{FF2B5EF4-FFF2-40B4-BE49-F238E27FC236}">
                  <a16:creationId xmlns:a16="http://schemas.microsoft.com/office/drawing/2014/main" id="{2A9D1364-B6A3-44CB-9FBA-C528F0CE90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319367"/>
              <a:ext cx="5217957" cy="6100079"/>
            </a:xfrm>
            <a:custGeom>
              <a:avLst/>
              <a:gdLst>
                <a:gd name="connsiteX0" fmla="*/ 1951394 w 5217957"/>
                <a:gd name="connsiteY0" fmla="*/ 82 h 6100079"/>
                <a:gd name="connsiteX1" fmla="*/ 2855178 w 5217957"/>
                <a:gd name="connsiteY1" fmla="*/ 125419 h 6100079"/>
                <a:gd name="connsiteX2" fmla="*/ 4779341 w 5217957"/>
                <a:gd name="connsiteY2" fmla="*/ 1591542 h 6100079"/>
                <a:gd name="connsiteX3" fmla="*/ 5108574 w 5217957"/>
                <a:gd name="connsiteY3" fmla="*/ 4028416 h 6100079"/>
                <a:gd name="connsiteX4" fmla="*/ 3459359 w 5217957"/>
                <a:gd name="connsiteY4" fmla="*/ 5487716 h 6100079"/>
                <a:gd name="connsiteX5" fmla="*/ 1203275 w 5217957"/>
                <a:gd name="connsiteY5" fmla="*/ 6029534 h 6100079"/>
                <a:gd name="connsiteX6" fmla="*/ 59921 w 5217957"/>
                <a:gd name="connsiteY6" fmla="*/ 5396467 h 6100079"/>
                <a:gd name="connsiteX7" fmla="*/ 0 w 5217957"/>
                <a:gd name="connsiteY7" fmla="*/ 5333381 h 6100079"/>
                <a:gd name="connsiteX8" fmla="*/ 0 w 5217957"/>
                <a:gd name="connsiteY8" fmla="*/ 4427327 h 6100079"/>
                <a:gd name="connsiteX9" fmla="*/ 112056 w 5217957"/>
                <a:gd name="connsiteY9" fmla="*/ 4602502 h 6100079"/>
                <a:gd name="connsiteX10" fmla="*/ 443875 w 5217957"/>
                <a:gd name="connsiteY10" fmla="*/ 4989110 h 6100079"/>
                <a:gd name="connsiteX11" fmla="*/ 1348175 w 5217957"/>
                <a:gd name="connsiteY11" fmla="*/ 5488759 h 6100079"/>
                <a:gd name="connsiteX12" fmla="*/ 2221463 w 5217957"/>
                <a:gd name="connsiteY12" fmla="*/ 5461704 h 6100079"/>
                <a:gd name="connsiteX13" fmla="*/ 3179339 w 5217957"/>
                <a:gd name="connsiteY13" fmla="*/ 5003023 h 6100079"/>
                <a:gd name="connsiteX14" fmla="*/ 3599638 w 5217957"/>
                <a:gd name="connsiteY14" fmla="*/ 4775996 h 6100079"/>
                <a:gd name="connsiteX15" fmla="*/ 4259765 w 5217957"/>
                <a:gd name="connsiteY15" fmla="*/ 4374667 h 6100079"/>
                <a:gd name="connsiteX16" fmla="*/ 4567742 w 5217957"/>
                <a:gd name="connsiteY16" fmla="*/ 3883732 h 6100079"/>
                <a:gd name="connsiteX17" fmla="*/ 4631929 w 5217957"/>
                <a:gd name="connsiteY17" fmla="*/ 2833886 h 6100079"/>
                <a:gd name="connsiteX18" fmla="*/ 4296412 w 5217957"/>
                <a:gd name="connsiteY18" fmla="*/ 1874932 h 6100079"/>
                <a:gd name="connsiteX19" fmla="*/ 2710219 w 5217957"/>
                <a:gd name="connsiteY19" fmla="*/ 666410 h 6100079"/>
                <a:gd name="connsiteX20" fmla="*/ 1732642 w 5217957"/>
                <a:gd name="connsiteY20" fmla="*/ 573480 h 6100079"/>
                <a:gd name="connsiteX21" fmla="*/ 870621 w 5217957"/>
                <a:gd name="connsiteY21" fmla="*/ 870402 h 6100079"/>
                <a:gd name="connsiteX22" fmla="*/ 537555 w 5217957"/>
                <a:gd name="connsiteY22" fmla="*/ 1125324 h 6100079"/>
                <a:gd name="connsiteX23" fmla="*/ 306995 w 5217957"/>
                <a:gd name="connsiteY23" fmla="*/ 1493030 h 6100079"/>
                <a:gd name="connsiteX24" fmla="*/ 23579 w 5217957"/>
                <a:gd name="connsiteY24" fmla="*/ 1977465 h 6100079"/>
                <a:gd name="connsiteX25" fmla="*/ 0 w 5217957"/>
                <a:gd name="connsiteY25" fmla="*/ 2014291 h 6100079"/>
                <a:gd name="connsiteX26" fmla="*/ 0 w 5217957"/>
                <a:gd name="connsiteY26" fmla="*/ 915660 h 6100079"/>
                <a:gd name="connsiteX27" fmla="*/ 58609 w 5217957"/>
                <a:gd name="connsiteY27" fmla="*/ 828051 h 6100079"/>
                <a:gd name="connsiteX28" fmla="*/ 590689 w 5217957"/>
                <a:gd name="connsiteY28" fmla="*/ 385385 h 6100079"/>
                <a:gd name="connsiteX29" fmla="*/ 1951394 w 5217957"/>
                <a:gd name="connsiteY29"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7957" h="6100079">
                  <a:moveTo>
                    <a:pt x="1951394" y="82"/>
                  </a:moveTo>
                  <a:cubicBezTo>
                    <a:pt x="2237632" y="-2119"/>
                    <a:pt x="2536431" y="40011"/>
                    <a:pt x="2855178" y="125419"/>
                  </a:cubicBezTo>
                  <a:cubicBezTo>
                    <a:pt x="3697704" y="351173"/>
                    <a:pt x="4370491" y="894159"/>
                    <a:pt x="4779341" y="1591542"/>
                  </a:cubicBezTo>
                  <a:cubicBezTo>
                    <a:pt x="5195535" y="2301324"/>
                    <a:pt x="5338357" y="3170855"/>
                    <a:pt x="5108574" y="4028416"/>
                  </a:cubicBezTo>
                  <a:cubicBezTo>
                    <a:pt x="4880820" y="4878406"/>
                    <a:pt x="4165604" y="5079965"/>
                    <a:pt x="3459359" y="5487716"/>
                  </a:cubicBezTo>
                  <a:cubicBezTo>
                    <a:pt x="2753115" y="5895466"/>
                    <a:pt x="2053265" y="6257288"/>
                    <a:pt x="1203275" y="6029534"/>
                  </a:cubicBezTo>
                  <a:cubicBezTo>
                    <a:pt x="739885" y="5905369"/>
                    <a:pt x="366400" y="5685345"/>
                    <a:pt x="59921" y="5396467"/>
                  </a:cubicBezTo>
                  <a:lnTo>
                    <a:pt x="0" y="5333381"/>
                  </a:lnTo>
                  <a:lnTo>
                    <a:pt x="0" y="4427327"/>
                  </a:lnTo>
                  <a:lnTo>
                    <a:pt x="112056" y="4602502"/>
                  </a:lnTo>
                  <a:cubicBezTo>
                    <a:pt x="215300" y="4749260"/>
                    <a:pt x="325419" y="4877443"/>
                    <a:pt x="443875" y="4989110"/>
                  </a:cubicBezTo>
                  <a:cubicBezTo>
                    <a:pt x="700709" y="5231113"/>
                    <a:pt x="996455" y="5394516"/>
                    <a:pt x="1348175" y="5488759"/>
                  </a:cubicBezTo>
                  <a:cubicBezTo>
                    <a:pt x="1633379" y="5565179"/>
                    <a:pt x="1910917" y="5556430"/>
                    <a:pt x="2221463" y="5461704"/>
                  </a:cubicBezTo>
                  <a:cubicBezTo>
                    <a:pt x="2541923" y="5363721"/>
                    <a:pt x="2870374" y="5181404"/>
                    <a:pt x="3179339" y="5003023"/>
                  </a:cubicBezTo>
                  <a:cubicBezTo>
                    <a:pt x="3323713" y="4919760"/>
                    <a:pt x="3463978" y="4846641"/>
                    <a:pt x="3599638" y="4775996"/>
                  </a:cubicBezTo>
                  <a:cubicBezTo>
                    <a:pt x="3862436" y="4639263"/>
                    <a:pt x="4089314" y="4521074"/>
                    <a:pt x="4259765" y="4374667"/>
                  </a:cubicBezTo>
                  <a:cubicBezTo>
                    <a:pt x="4418282" y="4238625"/>
                    <a:pt x="4513201" y="4087280"/>
                    <a:pt x="4567742" y="3883732"/>
                  </a:cubicBezTo>
                  <a:cubicBezTo>
                    <a:pt x="4660420" y="3537853"/>
                    <a:pt x="4682033" y="3184640"/>
                    <a:pt x="4631929" y="2833886"/>
                  </a:cubicBezTo>
                  <a:cubicBezTo>
                    <a:pt x="4583584" y="2494734"/>
                    <a:pt x="4470646" y="2172121"/>
                    <a:pt x="4296412" y="1874932"/>
                  </a:cubicBezTo>
                  <a:cubicBezTo>
                    <a:pt x="3944879" y="1275559"/>
                    <a:pt x="3381537" y="846289"/>
                    <a:pt x="2710219" y="666410"/>
                  </a:cubicBezTo>
                  <a:cubicBezTo>
                    <a:pt x="2349955" y="569877"/>
                    <a:pt x="2030161" y="539483"/>
                    <a:pt x="1732642" y="573480"/>
                  </a:cubicBezTo>
                  <a:cubicBezTo>
                    <a:pt x="1440866" y="606814"/>
                    <a:pt x="1158880" y="703976"/>
                    <a:pt x="870621" y="870402"/>
                  </a:cubicBezTo>
                  <a:cubicBezTo>
                    <a:pt x="670160" y="986048"/>
                    <a:pt x="589753" y="1064195"/>
                    <a:pt x="537555" y="1125324"/>
                  </a:cubicBezTo>
                  <a:cubicBezTo>
                    <a:pt x="463218" y="1212400"/>
                    <a:pt x="397708" y="1330125"/>
                    <a:pt x="306995" y="1493030"/>
                  </a:cubicBezTo>
                  <a:cubicBezTo>
                    <a:pt x="234596" y="1623167"/>
                    <a:pt x="145436" y="1783409"/>
                    <a:pt x="23579" y="1977465"/>
                  </a:cubicBezTo>
                  <a:lnTo>
                    <a:pt x="0" y="2014291"/>
                  </a:lnTo>
                  <a:lnTo>
                    <a:pt x="0" y="915660"/>
                  </a:lnTo>
                  <a:lnTo>
                    <a:pt x="58609" y="828051"/>
                  </a:lnTo>
                  <a:cubicBezTo>
                    <a:pt x="177453" y="670481"/>
                    <a:pt x="325847" y="538291"/>
                    <a:pt x="590689" y="385385"/>
                  </a:cubicBezTo>
                  <a:cubicBezTo>
                    <a:pt x="1032159" y="130559"/>
                    <a:pt x="1474330" y="3750"/>
                    <a:pt x="1951394"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Malgun Gothic Semilight"/>
                <a:ea typeface="+mn-ea"/>
                <a:cs typeface="+mn-cs"/>
              </a:endParaRPr>
            </a:p>
          </p:txBody>
        </p:sp>
      </p:grpSp>
      <p:sp>
        <p:nvSpPr>
          <p:cNvPr id="2" name="Titel 1">
            <a:extLst>
              <a:ext uri="{FF2B5EF4-FFF2-40B4-BE49-F238E27FC236}">
                <a16:creationId xmlns:a16="http://schemas.microsoft.com/office/drawing/2014/main" id="{1695656E-D145-5DB1-FFC2-AA35C2CA68F3}"/>
              </a:ext>
            </a:extLst>
          </p:cNvPr>
          <p:cNvSpPr>
            <a:spLocks noGrp="1"/>
          </p:cNvSpPr>
          <p:nvPr>
            <p:ph type="title"/>
          </p:nvPr>
        </p:nvSpPr>
        <p:spPr>
          <a:xfrm>
            <a:off x="640080" y="1243013"/>
            <a:ext cx="3855720" cy="4371974"/>
          </a:xfrm>
        </p:spPr>
        <p:txBody>
          <a:bodyPr>
            <a:normAutofit/>
          </a:bodyPr>
          <a:lstStyle/>
          <a:p>
            <a:r>
              <a:rPr lang="da-DK" sz="3300" b="1" i="0">
                <a:solidFill>
                  <a:schemeClr val="tx2"/>
                </a:solidFill>
                <a:effectLst/>
                <a:latin typeface="Poppins" panose="020B0502040204020203" pitchFamily="2" charset="0"/>
              </a:rPr>
              <a:t>Væredygtighed er indersiden af bæredygtighed</a:t>
            </a:r>
            <a:br>
              <a:rPr lang="da-DK" sz="3300" b="1" i="0">
                <a:solidFill>
                  <a:schemeClr val="tx2"/>
                </a:solidFill>
                <a:effectLst/>
                <a:latin typeface="Poppins" panose="020B0502040204020203" pitchFamily="2" charset="0"/>
              </a:rPr>
            </a:br>
            <a:endParaRPr lang="da-DK" sz="3300">
              <a:solidFill>
                <a:schemeClr val="tx2"/>
              </a:solidFill>
            </a:endParaRPr>
          </a:p>
        </p:txBody>
      </p:sp>
      <p:sp>
        <p:nvSpPr>
          <p:cNvPr id="3" name="Pladsholder til indhold 2">
            <a:extLst>
              <a:ext uri="{FF2B5EF4-FFF2-40B4-BE49-F238E27FC236}">
                <a16:creationId xmlns:a16="http://schemas.microsoft.com/office/drawing/2014/main" id="{31C37B39-8162-7E95-9212-F7F11742D021}"/>
              </a:ext>
            </a:extLst>
          </p:cNvPr>
          <p:cNvSpPr>
            <a:spLocks noGrp="1"/>
          </p:cNvSpPr>
          <p:nvPr>
            <p:ph idx="1"/>
          </p:nvPr>
        </p:nvSpPr>
        <p:spPr>
          <a:xfrm>
            <a:off x="5805110" y="381965"/>
            <a:ext cx="5588314" cy="5653075"/>
          </a:xfrm>
        </p:spPr>
        <p:txBody>
          <a:bodyPr anchor="ctr">
            <a:normAutofit/>
          </a:bodyPr>
          <a:lstStyle/>
          <a:p>
            <a:pPr fontAlgn="base"/>
            <a:r>
              <a:rPr lang="da-DK" sz="1800" b="0" i="0" dirty="0">
                <a:solidFill>
                  <a:schemeClr val="tx2"/>
                </a:solidFill>
                <a:effectLst/>
                <a:latin typeface="Lato" panose="020F0502020204030203" pitchFamily="34" charset="0"/>
              </a:rPr>
              <a:t>Det er bevidstheden bag handlingen</a:t>
            </a:r>
          </a:p>
          <a:p>
            <a:pPr fontAlgn="base"/>
            <a:r>
              <a:rPr lang="da-DK" sz="1800" b="0" i="0" dirty="0">
                <a:solidFill>
                  <a:schemeClr val="tx2"/>
                </a:solidFill>
                <a:effectLst/>
                <a:latin typeface="Lato" panose="020F0502020204030203" pitchFamily="34" charset="0"/>
              </a:rPr>
              <a:t>Det er processer forankret i hvad det vil sige at VÆRE menneske – og med blik på fællesskabet</a:t>
            </a:r>
          </a:p>
          <a:p>
            <a:pPr fontAlgn="base"/>
            <a:r>
              <a:rPr lang="da-DK" sz="1800" b="0" i="0" dirty="0">
                <a:solidFill>
                  <a:schemeClr val="tx2"/>
                </a:solidFill>
                <a:effectLst/>
                <a:latin typeface="Lato" panose="020F0502020204030203" pitchFamily="34" charset="0"/>
              </a:rPr>
              <a:t>Det er filosofi, dannelse, etik, selvindsigt og trivsel blandet sammen og videreudviklet til ny flaske</a:t>
            </a:r>
          </a:p>
          <a:p>
            <a:pPr fontAlgn="base"/>
            <a:r>
              <a:rPr lang="da-DK" sz="1800" b="0" i="0" dirty="0">
                <a:solidFill>
                  <a:schemeClr val="tx2"/>
                </a:solidFill>
                <a:effectLst/>
                <a:latin typeface="Lato" panose="020F0502020204030203" pitchFamily="34" charset="0"/>
              </a:rPr>
              <a:t>Det er de dybeste spørgsmål med de mest vidtrækkende perspektiver</a:t>
            </a:r>
          </a:p>
          <a:p>
            <a:pPr fontAlgn="base"/>
            <a:r>
              <a:rPr lang="da-DK" sz="1800" b="0" i="0" dirty="0">
                <a:solidFill>
                  <a:schemeClr val="tx2"/>
                </a:solidFill>
                <a:effectLst/>
                <a:latin typeface="Lato" panose="020F0502020204030203" pitchFamily="34" charset="0"/>
              </a:rPr>
              <a:t>Det er stilheden midt i stormen</a:t>
            </a:r>
          </a:p>
          <a:p>
            <a:pPr fontAlgn="base"/>
            <a:r>
              <a:rPr lang="da-DK" sz="1800" b="0" i="0" dirty="0">
                <a:solidFill>
                  <a:schemeClr val="tx2"/>
                </a:solidFill>
                <a:effectLst/>
                <a:latin typeface="Lato" panose="020F0502020204030203" pitchFamily="34" charset="0"/>
              </a:rPr>
              <a:t>Det er den indre omstilling – hånd i hånd med den ydre omstilling</a:t>
            </a:r>
          </a:p>
          <a:p>
            <a:pPr fontAlgn="base"/>
            <a:r>
              <a:rPr lang="da-DK" sz="1800" b="0" i="0" dirty="0">
                <a:solidFill>
                  <a:schemeClr val="tx2"/>
                </a:solidFill>
                <a:effectLst/>
                <a:latin typeface="Lato" panose="020F0502020204030203" pitchFamily="34" charset="0"/>
              </a:rPr>
              <a:t>Det er muligt, at det er forebyggelse af stress, angst og depression m.m.</a:t>
            </a:r>
          </a:p>
          <a:p>
            <a:pPr marL="0" indent="0" fontAlgn="base">
              <a:buNone/>
            </a:pPr>
            <a:r>
              <a:rPr lang="da-DK" sz="1800" b="0" i="0" dirty="0">
                <a:solidFill>
                  <a:schemeClr val="tx2"/>
                </a:solidFill>
                <a:effectLst/>
                <a:latin typeface="Lato" panose="020F0502020204030203" pitchFamily="34" charset="0"/>
              </a:rPr>
              <a:t>…og så er det en opbakning og et supplement til FN’s Verdensmål</a:t>
            </a:r>
          </a:p>
          <a:p>
            <a:pPr marL="0" indent="0">
              <a:buNone/>
            </a:pPr>
            <a:r>
              <a:rPr lang="da-DK" sz="1800" dirty="0">
                <a:solidFill>
                  <a:schemeClr val="tx2"/>
                </a:solidFill>
                <a:hlinkClick r:id="rId3"/>
              </a:rPr>
              <a:t>www.vaeredygtighed.org</a:t>
            </a:r>
            <a:endParaRPr lang="da-DK" sz="1800" dirty="0">
              <a:solidFill>
                <a:schemeClr val="tx2"/>
              </a:solidFill>
            </a:endParaRPr>
          </a:p>
        </p:txBody>
      </p:sp>
    </p:spTree>
    <p:extLst>
      <p:ext uri="{BB962C8B-B14F-4D97-AF65-F5344CB8AC3E}">
        <p14:creationId xmlns:p14="http://schemas.microsoft.com/office/powerpoint/2010/main" val="171580773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32BC26D8-82FB-445E-AA49-62A77D7C1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4A6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Malgun Gothic Semilight"/>
              <a:ea typeface="+mn-ea"/>
              <a:cs typeface="+mn-cs"/>
            </a:endParaRPr>
          </a:p>
        </p:txBody>
      </p:sp>
      <p:sp>
        <p:nvSpPr>
          <p:cNvPr id="11" name="Rectangle 10">
            <a:extLst>
              <a:ext uri="{FF2B5EF4-FFF2-40B4-BE49-F238E27FC236}">
                <a16:creationId xmlns:a16="http://schemas.microsoft.com/office/drawing/2014/main" id="{CB44330D-EA18-4254-AA95-EB4994853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Malgun Gothic Semilight"/>
              <a:ea typeface="+mn-ea"/>
              <a:cs typeface="+mn-cs"/>
            </a:endParaRPr>
          </a:p>
        </p:txBody>
      </p:sp>
      <p:pic>
        <p:nvPicPr>
          <p:cNvPr id="4" name="Pladsholder til indhold 3">
            <a:extLst>
              <a:ext uri="{FF2B5EF4-FFF2-40B4-BE49-F238E27FC236}">
                <a16:creationId xmlns:a16="http://schemas.microsoft.com/office/drawing/2014/main" id="{6A2E310E-252F-07D4-0DED-17DD608179FD}"/>
              </a:ext>
            </a:extLst>
          </p:cNvPr>
          <p:cNvPicPr>
            <a:picLocks noGrp="1" noChangeAspect="1"/>
          </p:cNvPicPr>
          <p:nvPr>
            <p:ph idx="1"/>
          </p:nvPr>
        </p:nvPicPr>
        <p:blipFill>
          <a:blip r:embed="rId3"/>
          <a:stretch>
            <a:fillRect/>
          </a:stretch>
        </p:blipFill>
        <p:spPr>
          <a:xfrm>
            <a:off x="4125235" y="643467"/>
            <a:ext cx="3941529" cy="5571066"/>
          </a:xfrm>
          <a:prstGeom prst="rect">
            <a:avLst/>
          </a:prstGeom>
        </p:spPr>
      </p:pic>
      <p:sp>
        <p:nvSpPr>
          <p:cNvPr id="5" name="Tekstfelt 4">
            <a:extLst>
              <a:ext uri="{FF2B5EF4-FFF2-40B4-BE49-F238E27FC236}">
                <a16:creationId xmlns:a16="http://schemas.microsoft.com/office/drawing/2014/main" id="{5C77C3A6-9541-9B72-A47B-69C0F5A4CB12}"/>
              </a:ext>
            </a:extLst>
          </p:cNvPr>
          <p:cNvSpPr txBox="1"/>
          <p:nvPr/>
        </p:nvSpPr>
        <p:spPr>
          <a:xfrm>
            <a:off x="8750461" y="5845201"/>
            <a:ext cx="2705228" cy="6463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a-DK" sz="1800" b="0" i="0" u="none" strike="noStrike" kern="1200" cap="none" spc="0" normalizeH="0" baseline="0" noProof="0">
                <a:ln>
                  <a:noFill/>
                </a:ln>
                <a:solidFill>
                  <a:srgbClr val="003948"/>
                </a:solidFill>
                <a:effectLst/>
                <a:uLnTx/>
                <a:uFillTx/>
                <a:latin typeface="Malgun Gothic Semilight"/>
                <a:ea typeface="+mn-ea"/>
                <a:cs typeface="+mn-cs"/>
                <a:hlinkClick r:id="rId4"/>
              </a:rPr>
              <a:t>www.vaeredygtighed.org</a:t>
            </a:r>
            <a:endParaRPr kumimoji="0" lang="da-DK" sz="1800" b="0" i="0" u="none" strike="noStrike" kern="1200" cap="none" spc="0" normalizeH="0" baseline="0" noProof="0">
              <a:ln>
                <a:noFill/>
              </a:ln>
              <a:solidFill>
                <a:srgbClr val="003948"/>
              </a:solidFill>
              <a:effectLst/>
              <a:uLnTx/>
              <a:uFillTx/>
              <a:latin typeface="Malgun Gothic Semiligh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a-DK" sz="1800" b="0" i="0" u="none" strike="noStrike" kern="1200" cap="none" spc="0" normalizeH="0" baseline="0" noProof="0">
              <a:ln>
                <a:noFill/>
              </a:ln>
              <a:solidFill>
                <a:srgbClr val="003948"/>
              </a:solidFill>
              <a:effectLst/>
              <a:uLnTx/>
              <a:uFillTx/>
              <a:latin typeface="Malgun Gothic Semilight"/>
              <a:ea typeface="+mn-ea"/>
              <a:cs typeface="+mn-cs"/>
            </a:endParaRPr>
          </a:p>
        </p:txBody>
      </p:sp>
    </p:spTree>
    <p:extLst>
      <p:ext uri="{BB962C8B-B14F-4D97-AF65-F5344CB8AC3E}">
        <p14:creationId xmlns:p14="http://schemas.microsoft.com/office/powerpoint/2010/main" val="425026668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18">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Malgun Gothic Semilight"/>
              <a:ea typeface="+mn-ea"/>
              <a:cs typeface="+mn-cs"/>
            </a:endParaRPr>
          </a:p>
        </p:txBody>
      </p:sp>
      <p:sp>
        <p:nvSpPr>
          <p:cNvPr id="2" name="Titel 1">
            <a:extLst>
              <a:ext uri="{FF2B5EF4-FFF2-40B4-BE49-F238E27FC236}">
                <a16:creationId xmlns:a16="http://schemas.microsoft.com/office/drawing/2014/main" id="{8078B5A6-9EF6-6786-E936-21C25C4B5D2C}"/>
              </a:ext>
            </a:extLst>
          </p:cNvPr>
          <p:cNvSpPr>
            <a:spLocks noGrp="1"/>
          </p:cNvSpPr>
          <p:nvPr>
            <p:ph type="title"/>
          </p:nvPr>
        </p:nvSpPr>
        <p:spPr>
          <a:xfrm>
            <a:off x="572493" y="238539"/>
            <a:ext cx="11018520" cy="1434415"/>
          </a:xfrm>
        </p:spPr>
        <p:txBody>
          <a:bodyPr anchor="b">
            <a:normAutofit/>
          </a:bodyPr>
          <a:lstStyle/>
          <a:p>
            <a:r>
              <a:rPr lang="da-DK" sz="5400"/>
              <a:t>Væredygtighed</a:t>
            </a:r>
          </a:p>
        </p:txBody>
      </p:sp>
      <p:sp>
        <p:nvSpPr>
          <p:cNvPr id="24"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Malgun Gothic Semilight"/>
              <a:ea typeface="+mn-ea"/>
              <a:cs typeface="+mn-cs"/>
            </a:endParaRPr>
          </a:p>
        </p:txBody>
      </p:sp>
      <p:sp>
        <p:nvSpPr>
          <p:cNvPr id="3" name="Pladsholder til indhold 2">
            <a:extLst>
              <a:ext uri="{FF2B5EF4-FFF2-40B4-BE49-F238E27FC236}">
                <a16:creationId xmlns:a16="http://schemas.microsoft.com/office/drawing/2014/main" id="{5C51858A-3343-AA04-7777-8AC7F613450C}"/>
              </a:ext>
            </a:extLst>
          </p:cNvPr>
          <p:cNvSpPr>
            <a:spLocks noGrp="1"/>
          </p:cNvSpPr>
          <p:nvPr>
            <p:ph idx="1"/>
          </p:nvPr>
        </p:nvSpPr>
        <p:spPr>
          <a:xfrm>
            <a:off x="572493" y="2071316"/>
            <a:ext cx="6713552" cy="4119172"/>
          </a:xfrm>
        </p:spPr>
        <p:txBody>
          <a:bodyPr anchor="t">
            <a:normAutofit/>
          </a:bodyPr>
          <a:lstStyle/>
          <a:p>
            <a:pPr marL="742950" lvl="1" indent="-285750">
              <a:buFont typeface="Courier New" panose="02070309020205020404" pitchFamily="49" charset="0"/>
              <a:buChar char="o"/>
            </a:pPr>
            <a:r>
              <a:rPr lang="da-DK" sz="1700" kern="100" dirty="0">
                <a:effectLst/>
                <a:latin typeface="Calibri" panose="020F0502020204030204" pitchFamily="34" charset="0"/>
                <a:ea typeface="Calibri" panose="020F0502020204030204" pitchFamily="34" charset="0"/>
                <a:cs typeface="Times New Roman" panose="02020603050405020304" pitchFamily="18" charset="0"/>
              </a:rPr>
              <a:t>”… udtryk for menneskers evne til at praktisere et sundt og for dem selv og deres omgivelser bæredygtigt liv”</a:t>
            </a:r>
          </a:p>
          <a:p>
            <a:pPr marL="742950" lvl="1" indent="-285750">
              <a:buFont typeface="Courier New" panose="02070309020205020404" pitchFamily="49" charset="0"/>
              <a:buChar char="o"/>
            </a:pPr>
            <a:r>
              <a:rPr lang="da-DK" sz="1700" kern="100" dirty="0">
                <a:effectLst/>
                <a:latin typeface="Calibri" panose="020F0502020204030204" pitchFamily="34" charset="0"/>
                <a:ea typeface="Calibri" panose="020F0502020204030204" pitchFamily="34" charset="0"/>
                <a:cs typeface="Times New Roman" panose="02020603050405020304" pitchFamily="18" charset="0"/>
              </a:rPr>
              <a:t>Den indre bæredygtighed handler om menneskers indre liv, og den ydre bæredygtighed handler om, hvorledes dette indre liv manifesterer sig i det ydre, dvs. hvordan menneskers liv påvirker planeten jorden, miljøet og ressourcerne. </a:t>
            </a:r>
          </a:p>
          <a:p>
            <a:pPr marL="742950" lvl="1" indent="-285750">
              <a:buFont typeface="Courier New" panose="02070309020205020404" pitchFamily="49" charset="0"/>
              <a:buChar char="o"/>
            </a:pPr>
            <a:r>
              <a:rPr lang="da-DK" sz="1700" kern="100" dirty="0">
                <a:effectLst/>
                <a:latin typeface="Calibri" panose="020F0502020204030204" pitchFamily="34" charset="0"/>
                <a:ea typeface="Calibri" panose="020F0502020204030204" pitchFamily="34" charset="0"/>
                <a:cs typeface="Times New Roman" panose="02020603050405020304" pitchFamily="18" charset="0"/>
              </a:rPr>
              <a:t>Vi skal lære at lytte. Der er meget, vi skal lære, tænke, føle og gøre. Grundlæggende drejer det sig om ændringer i vores opfattelse af, hvordan vi selv, naturen og verden fungerer og hænger sammen, om ændringer i vores virkelighedsopfattelse.</a:t>
            </a:r>
          </a:p>
          <a:p>
            <a:pPr marL="742950" lvl="1" indent="-285750">
              <a:spcAft>
                <a:spcPts val="800"/>
              </a:spcAft>
              <a:buFont typeface="Courier New" panose="02070309020205020404" pitchFamily="49" charset="0"/>
              <a:buChar char="o"/>
            </a:pPr>
            <a:r>
              <a:rPr lang="da-DK" sz="1700" kern="100" dirty="0">
                <a:effectLst/>
                <a:latin typeface="Calibri" panose="020F0502020204030204" pitchFamily="34" charset="0"/>
                <a:ea typeface="Calibri" panose="020F0502020204030204" pitchFamily="34" charset="0"/>
                <a:cs typeface="Times New Roman" panose="02020603050405020304" pitchFamily="18" charset="0"/>
              </a:rPr>
              <a:t>Ændringer ift. verdensmålene kommer ikke af sig selv, men inde fra mennesker </a:t>
            </a:r>
          </a:p>
          <a:p>
            <a:pPr marL="457200" lvl="1" indent="0">
              <a:spcAft>
                <a:spcPts val="800"/>
              </a:spcAft>
              <a:buNone/>
            </a:pPr>
            <a:endParaRPr lang="da-DK" sz="1700" kern="100" dirty="0">
              <a:latin typeface="Calibri" panose="020F0502020204030204" pitchFamily="34" charset="0"/>
              <a:ea typeface="Calibri" panose="020F0502020204030204" pitchFamily="34" charset="0"/>
              <a:cs typeface="Times New Roman" panose="02020603050405020304" pitchFamily="18" charset="0"/>
            </a:endParaRPr>
          </a:p>
          <a:p>
            <a:pPr marL="457200" lvl="1" indent="0">
              <a:spcAft>
                <a:spcPts val="800"/>
              </a:spcAft>
              <a:buNone/>
            </a:pPr>
            <a:r>
              <a:rPr lang="da-DK" sz="1700" kern="100" dirty="0">
                <a:effectLst/>
                <a:latin typeface="Calibri" panose="020F0502020204030204" pitchFamily="34" charset="0"/>
                <a:ea typeface="Calibri" panose="020F0502020204030204" pitchFamily="34" charset="0"/>
                <a:cs typeface="Times New Roman" panose="02020603050405020304" pitchFamily="18" charset="0"/>
              </a:rPr>
              <a:t>Steen Hildebrandt</a:t>
            </a:r>
            <a:endParaRPr lang="da-DK" sz="1700" kern="1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p>
            <a:endParaRPr lang="da-DK" sz="1700" dirty="0"/>
          </a:p>
        </p:txBody>
      </p:sp>
      <p:pic>
        <p:nvPicPr>
          <p:cNvPr id="14" name="Picture 4" descr="Jeg har forbindelse til Sun">
            <a:extLst>
              <a:ext uri="{FF2B5EF4-FFF2-40B4-BE49-F238E27FC236}">
                <a16:creationId xmlns:a16="http://schemas.microsoft.com/office/drawing/2014/main" id="{8ADF404D-5269-B4A6-52A1-5EF1C1370CEE}"/>
              </a:ext>
            </a:extLst>
          </p:cNvPr>
          <p:cNvPicPr>
            <a:picLocks noChangeAspect="1"/>
          </p:cNvPicPr>
          <p:nvPr/>
        </p:nvPicPr>
        <p:blipFill>
          <a:blip r:embed="rId3"/>
          <a:srcRect l="28316" r="7224" b="-3"/>
          <a:stretch/>
        </p:blipFill>
        <p:spPr>
          <a:xfrm>
            <a:off x="7675658" y="2093976"/>
            <a:ext cx="3941064" cy="4096512"/>
          </a:xfrm>
          <a:prstGeom prst="rect">
            <a:avLst/>
          </a:prstGeom>
        </p:spPr>
      </p:pic>
    </p:spTree>
    <p:extLst>
      <p:ext uri="{BB962C8B-B14F-4D97-AF65-F5344CB8AC3E}">
        <p14:creationId xmlns:p14="http://schemas.microsoft.com/office/powerpoint/2010/main" val="227595788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657F69E0-C4B0-4BEC-A689-4F8D877F05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Malgun Gothic Semilight"/>
              <a:ea typeface="+mn-ea"/>
              <a:cs typeface="+mn-cs"/>
            </a:endParaRPr>
          </a:p>
        </p:txBody>
      </p:sp>
      <p:pic>
        <p:nvPicPr>
          <p:cNvPr id="5" name="Billede 4" descr="Et billede, der indeholder udendørs, plante, blomst, gul&#10;&#10;Automatisk genereret beskrivelse">
            <a:extLst>
              <a:ext uri="{FF2B5EF4-FFF2-40B4-BE49-F238E27FC236}">
                <a16:creationId xmlns:a16="http://schemas.microsoft.com/office/drawing/2014/main" id="{95DF30E9-FE9E-40B2-05CE-0A8B292299E5}"/>
              </a:ext>
            </a:extLst>
          </p:cNvPr>
          <p:cNvPicPr>
            <a:picLocks noChangeAspect="1"/>
          </p:cNvPicPr>
          <p:nvPr/>
        </p:nvPicPr>
        <p:blipFill rotWithShape="1">
          <a:blip r:embed="rId3">
            <a:alphaModFix amt="50000"/>
          </a:blip>
          <a:srcRect r="25"/>
          <a:stretch/>
        </p:blipFill>
        <p:spPr>
          <a:xfrm>
            <a:off x="20" y="10"/>
            <a:ext cx="12188930" cy="6857990"/>
          </a:xfrm>
          <a:prstGeom prst="rect">
            <a:avLst/>
          </a:prstGeom>
        </p:spPr>
      </p:pic>
      <p:sp>
        <p:nvSpPr>
          <p:cNvPr id="2" name="Titel 1">
            <a:extLst>
              <a:ext uri="{FF2B5EF4-FFF2-40B4-BE49-F238E27FC236}">
                <a16:creationId xmlns:a16="http://schemas.microsoft.com/office/drawing/2014/main" id="{DC342666-2227-6935-B5D5-8953E8C1E594}"/>
              </a:ext>
            </a:extLst>
          </p:cNvPr>
          <p:cNvSpPr>
            <a:spLocks noGrp="1"/>
          </p:cNvSpPr>
          <p:nvPr>
            <p:ph type="title"/>
          </p:nvPr>
        </p:nvSpPr>
        <p:spPr>
          <a:xfrm>
            <a:off x="1524000" y="1122363"/>
            <a:ext cx="9144000" cy="3063240"/>
          </a:xfrm>
        </p:spPr>
        <p:txBody>
          <a:bodyPr vert="horz" lIns="91440" tIns="45720" rIns="91440" bIns="45720" rtlCol="0" anchor="b">
            <a:normAutofit/>
          </a:bodyPr>
          <a:lstStyle/>
          <a:p>
            <a:pPr algn="ctr"/>
            <a:r>
              <a:rPr lang="en-US" sz="6600">
                <a:solidFill>
                  <a:schemeClr val="bg1"/>
                </a:solidFill>
                <a:latin typeface="+mj-lt"/>
                <a:ea typeface="+mj-ea"/>
              </a:rPr>
              <a:t>Bæredygtig trivsel</a:t>
            </a:r>
          </a:p>
        </p:txBody>
      </p:sp>
      <p:sp>
        <p:nvSpPr>
          <p:cNvPr id="3" name="Pladsholder til indhold 2">
            <a:extLst>
              <a:ext uri="{FF2B5EF4-FFF2-40B4-BE49-F238E27FC236}">
                <a16:creationId xmlns:a16="http://schemas.microsoft.com/office/drawing/2014/main" id="{1EF7B3B4-EC30-EBB9-32A8-A2CA3A324227}"/>
              </a:ext>
            </a:extLst>
          </p:cNvPr>
          <p:cNvSpPr>
            <a:spLocks noGrp="1"/>
          </p:cNvSpPr>
          <p:nvPr>
            <p:ph sz="half" idx="1"/>
          </p:nvPr>
        </p:nvSpPr>
        <p:spPr>
          <a:xfrm>
            <a:off x="1527048" y="4599432"/>
            <a:ext cx="9144000" cy="1536192"/>
          </a:xfrm>
        </p:spPr>
        <p:txBody>
          <a:bodyPr vert="horz" lIns="91440" tIns="45720" rIns="91440" bIns="45720" rtlCol="0">
            <a:normAutofit/>
          </a:bodyPr>
          <a:lstStyle/>
          <a:p>
            <a:pPr marL="0" indent="0" algn="ctr">
              <a:buNone/>
            </a:pPr>
            <a:r>
              <a:rPr lang="en-US" sz="3200">
                <a:solidFill>
                  <a:schemeClr val="bg1"/>
                </a:solidFill>
                <a:latin typeface="+mn-lt"/>
                <a:ea typeface="+mn-ea"/>
                <a:cs typeface="+mn-cs"/>
              </a:rPr>
              <a:t>At </a:t>
            </a:r>
            <a:r>
              <a:rPr lang="en-US" sz="3200" err="1">
                <a:solidFill>
                  <a:schemeClr val="bg1"/>
                </a:solidFill>
                <a:latin typeface="+mn-lt"/>
                <a:ea typeface="+mn-ea"/>
                <a:cs typeface="+mn-cs"/>
              </a:rPr>
              <a:t>leve</a:t>
            </a:r>
            <a:r>
              <a:rPr lang="en-US" sz="3200">
                <a:solidFill>
                  <a:schemeClr val="bg1"/>
                </a:solidFill>
                <a:latin typeface="+mn-lt"/>
                <a:ea typeface="+mn-ea"/>
                <a:cs typeface="+mn-cs"/>
              </a:rPr>
              <a:t> </a:t>
            </a:r>
            <a:r>
              <a:rPr lang="en-US" sz="3200" err="1">
                <a:solidFill>
                  <a:schemeClr val="bg1"/>
                </a:solidFill>
                <a:latin typeface="+mn-lt"/>
                <a:ea typeface="+mn-ea"/>
                <a:cs typeface="+mn-cs"/>
              </a:rPr>
              <a:t>gode</a:t>
            </a:r>
            <a:r>
              <a:rPr lang="en-US" sz="3200">
                <a:solidFill>
                  <a:schemeClr val="bg1"/>
                </a:solidFill>
                <a:latin typeface="+mn-lt"/>
                <a:ea typeface="+mn-ea"/>
                <a:cs typeface="+mn-cs"/>
              </a:rPr>
              <a:t> liv med </a:t>
            </a:r>
            <a:r>
              <a:rPr lang="en-US" sz="3200" err="1">
                <a:solidFill>
                  <a:schemeClr val="bg1"/>
                </a:solidFill>
                <a:latin typeface="+mn-lt"/>
                <a:ea typeface="+mn-ea"/>
                <a:cs typeface="+mn-cs"/>
              </a:rPr>
              <a:t>høj</a:t>
            </a:r>
            <a:r>
              <a:rPr lang="en-US" sz="3200">
                <a:solidFill>
                  <a:schemeClr val="bg1"/>
                </a:solidFill>
                <a:latin typeface="+mn-lt"/>
                <a:ea typeface="+mn-ea"/>
                <a:cs typeface="+mn-cs"/>
              </a:rPr>
              <a:t> </a:t>
            </a:r>
            <a:r>
              <a:rPr lang="en-US" sz="3200" err="1">
                <a:solidFill>
                  <a:schemeClr val="bg1"/>
                </a:solidFill>
                <a:latin typeface="+mn-lt"/>
                <a:ea typeface="+mn-ea"/>
                <a:cs typeface="+mn-cs"/>
              </a:rPr>
              <a:t>livskvalitet</a:t>
            </a:r>
            <a:r>
              <a:rPr lang="en-US" sz="3200">
                <a:solidFill>
                  <a:schemeClr val="bg1"/>
                </a:solidFill>
                <a:latin typeface="+mn-lt"/>
                <a:ea typeface="+mn-ea"/>
                <a:cs typeface="+mn-cs"/>
              </a:rPr>
              <a:t> </a:t>
            </a:r>
            <a:r>
              <a:rPr lang="en-US" sz="3200" err="1">
                <a:solidFill>
                  <a:schemeClr val="bg1"/>
                </a:solidFill>
                <a:latin typeface="+mn-lt"/>
                <a:ea typeface="+mn-ea"/>
                <a:cs typeface="+mn-cs"/>
              </a:rPr>
              <a:t>indenfor</a:t>
            </a:r>
            <a:r>
              <a:rPr lang="en-US" sz="3200">
                <a:solidFill>
                  <a:schemeClr val="bg1"/>
                </a:solidFill>
                <a:latin typeface="+mn-lt"/>
                <a:ea typeface="+mn-ea"/>
                <a:cs typeface="+mn-cs"/>
              </a:rPr>
              <a:t> </a:t>
            </a:r>
            <a:r>
              <a:rPr lang="en-US" sz="3200" err="1">
                <a:solidFill>
                  <a:schemeClr val="bg1"/>
                </a:solidFill>
                <a:latin typeface="+mn-lt"/>
                <a:ea typeface="+mn-ea"/>
                <a:cs typeface="+mn-cs"/>
              </a:rPr>
              <a:t>rammerne</a:t>
            </a:r>
            <a:r>
              <a:rPr lang="en-US" sz="3200">
                <a:solidFill>
                  <a:schemeClr val="bg1"/>
                </a:solidFill>
                <a:latin typeface="+mn-lt"/>
                <a:ea typeface="+mn-ea"/>
                <a:cs typeface="+mn-cs"/>
              </a:rPr>
              <a:t> af </a:t>
            </a:r>
            <a:r>
              <a:rPr lang="en-US" sz="3200" err="1">
                <a:solidFill>
                  <a:schemeClr val="bg1"/>
                </a:solidFill>
                <a:latin typeface="+mn-lt"/>
                <a:ea typeface="+mn-ea"/>
                <a:cs typeface="+mn-cs"/>
              </a:rPr>
              <a:t>én</a:t>
            </a:r>
            <a:r>
              <a:rPr lang="en-US" sz="3200">
                <a:solidFill>
                  <a:schemeClr val="bg1"/>
                </a:solidFill>
                <a:latin typeface="+mn-lt"/>
                <a:ea typeface="+mn-ea"/>
                <a:cs typeface="+mn-cs"/>
              </a:rPr>
              <a:t> </a:t>
            </a:r>
            <a:r>
              <a:rPr lang="en-US" sz="3200" err="1">
                <a:solidFill>
                  <a:schemeClr val="bg1"/>
                </a:solidFill>
                <a:latin typeface="+mn-lt"/>
                <a:ea typeface="+mn-ea"/>
                <a:cs typeface="+mn-cs"/>
              </a:rPr>
              <a:t>jordklode</a:t>
            </a:r>
            <a:endParaRPr lang="en-US" sz="3200">
              <a:solidFill>
                <a:schemeClr val="bg1"/>
              </a:solidFill>
              <a:latin typeface="+mn-lt"/>
              <a:ea typeface="+mn-ea"/>
              <a:cs typeface="+mn-cs"/>
            </a:endParaRPr>
          </a:p>
        </p:txBody>
      </p:sp>
      <p:sp>
        <p:nvSpPr>
          <p:cNvPr id="28" name="sketchy line">
            <a:extLst>
              <a:ext uri="{FF2B5EF4-FFF2-40B4-BE49-F238E27FC236}">
                <a16:creationId xmlns:a16="http://schemas.microsoft.com/office/drawing/2014/main" id="{9F6380B4-6A1C-481E-8408-B4E6C75B9B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74206" y="4368623"/>
            <a:ext cx="4243589" cy="18288"/>
          </a:xfrm>
          <a:custGeom>
            <a:avLst/>
            <a:gdLst>
              <a:gd name="connsiteX0" fmla="*/ 0 w 4243589"/>
              <a:gd name="connsiteY0" fmla="*/ 0 h 18288"/>
              <a:gd name="connsiteX1" fmla="*/ 478919 w 4243589"/>
              <a:gd name="connsiteY1" fmla="*/ 0 h 18288"/>
              <a:gd name="connsiteX2" fmla="*/ 957839 w 4243589"/>
              <a:gd name="connsiteY2" fmla="*/ 0 h 18288"/>
              <a:gd name="connsiteX3" fmla="*/ 1521630 w 4243589"/>
              <a:gd name="connsiteY3" fmla="*/ 0 h 18288"/>
              <a:gd name="connsiteX4" fmla="*/ 2212729 w 4243589"/>
              <a:gd name="connsiteY4" fmla="*/ 0 h 18288"/>
              <a:gd name="connsiteX5" fmla="*/ 2734084 w 4243589"/>
              <a:gd name="connsiteY5" fmla="*/ 0 h 18288"/>
              <a:gd name="connsiteX6" fmla="*/ 3255439 w 4243589"/>
              <a:gd name="connsiteY6" fmla="*/ 0 h 18288"/>
              <a:gd name="connsiteX7" fmla="*/ 4243589 w 4243589"/>
              <a:gd name="connsiteY7" fmla="*/ 0 h 18288"/>
              <a:gd name="connsiteX8" fmla="*/ 4243589 w 4243589"/>
              <a:gd name="connsiteY8" fmla="*/ 18288 h 18288"/>
              <a:gd name="connsiteX9" fmla="*/ 3594926 w 4243589"/>
              <a:gd name="connsiteY9" fmla="*/ 18288 h 18288"/>
              <a:gd name="connsiteX10" fmla="*/ 3073571 w 4243589"/>
              <a:gd name="connsiteY10" fmla="*/ 18288 h 18288"/>
              <a:gd name="connsiteX11" fmla="*/ 2552216 w 4243589"/>
              <a:gd name="connsiteY11" fmla="*/ 18288 h 18288"/>
              <a:gd name="connsiteX12" fmla="*/ 1903553 w 4243589"/>
              <a:gd name="connsiteY12" fmla="*/ 18288 h 18288"/>
              <a:gd name="connsiteX13" fmla="*/ 1212454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rgbClr val="FFFFFF">
              <a:alpha val="75000"/>
            </a:srgbClr>
          </a:solidFill>
          <a:ln w="44450" cap="rnd">
            <a:solidFill>
              <a:schemeClr val="bg1">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Malgun Gothic Semilight"/>
              <a:ea typeface="+mn-ea"/>
              <a:cs typeface="+mn-cs"/>
            </a:endParaRPr>
          </a:p>
        </p:txBody>
      </p:sp>
    </p:spTree>
    <p:extLst>
      <p:ext uri="{BB962C8B-B14F-4D97-AF65-F5344CB8AC3E}">
        <p14:creationId xmlns:p14="http://schemas.microsoft.com/office/powerpoint/2010/main" val="5161012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Slide Background">
            <a:extLst>
              <a:ext uri="{FF2B5EF4-FFF2-40B4-BE49-F238E27FC236}">
                <a16:creationId xmlns:a16="http://schemas.microsoft.com/office/drawing/2014/main" id="{C0763A76-9F1C-4FC5-82B7-DD475DA461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useBgFill="1">
        <p:nvSpPr>
          <p:cNvPr id="12" name="Rectangle 11">
            <a:extLst>
              <a:ext uri="{FF2B5EF4-FFF2-40B4-BE49-F238E27FC236}">
                <a16:creationId xmlns:a16="http://schemas.microsoft.com/office/drawing/2014/main" id="{E81BF4F6-F2CF-4984-9D14-D6966D92F9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8522446" cy="2285999"/>
          </a:xfrm>
          <a:prstGeom prst="rect">
            <a:avLst/>
          </a:prstGeom>
          <a:ln>
            <a:noFill/>
          </a:ln>
          <a:effectLst>
            <a:outerShdw blurRad="596900" dist="304800" dir="7140000" sx="90000" sy="90000" algn="t" rotWithShape="0">
              <a:srgbClr val="000000">
                <a:alpha val="1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E1B9D4B3-1F2B-0230-16A5-505B0B1CB097}"/>
              </a:ext>
            </a:extLst>
          </p:cNvPr>
          <p:cNvSpPr>
            <a:spLocks noGrp="1"/>
          </p:cNvSpPr>
          <p:nvPr>
            <p:ph type="title"/>
          </p:nvPr>
        </p:nvSpPr>
        <p:spPr>
          <a:xfrm>
            <a:off x="761803" y="350196"/>
            <a:ext cx="4646904" cy="1624520"/>
          </a:xfrm>
        </p:spPr>
        <p:txBody>
          <a:bodyPr vert="horz" lIns="91440" tIns="45720" rIns="91440" bIns="45720" rtlCol="0" anchor="ctr">
            <a:normAutofit/>
          </a:bodyPr>
          <a:lstStyle/>
          <a:p>
            <a:r>
              <a:rPr lang="da-DK" sz="4000" dirty="0">
                <a:latin typeface="+mj-lt"/>
                <a:ea typeface="+mj-ea"/>
              </a:rPr>
              <a:t>Bæredygtig trivsel handler om…</a:t>
            </a:r>
          </a:p>
        </p:txBody>
      </p:sp>
      <p:sp>
        <p:nvSpPr>
          <p:cNvPr id="3" name="Pladsholder til indhold 2">
            <a:extLst>
              <a:ext uri="{FF2B5EF4-FFF2-40B4-BE49-F238E27FC236}">
                <a16:creationId xmlns:a16="http://schemas.microsoft.com/office/drawing/2014/main" id="{4D8F80DA-D73C-05F3-AA0F-EF83BE1E6D00}"/>
              </a:ext>
            </a:extLst>
          </p:cNvPr>
          <p:cNvSpPr>
            <a:spLocks noGrp="1"/>
          </p:cNvSpPr>
          <p:nvPr>
            <p:ph sz="half" idx="1"/>
          </p:nvPr>
        </p:nvSpPr>
        <p:spPr>
          <a:xfrm>
            <a:off x="761802" y="2743200"/>
            <a:ext cx="4646905" cy="3613149"/>
          </a:xfrm>
        </p:spPr>
        <p:txBody>
          <a:bodyPr vert="horz" lIns="91440" tIns="45720" rIns="91440" bIns="45720" rtlCol="0" anchor="ctr">
            <a:normAutofit lnSpcReduction="10000"/>
          </a:bodyPr>
          <a:lstStyle/>
          <a:p>
            <a:r>
              <a:rPr lang="da-DK" sz="1800" dirty="0">
                <a:latin typeface="+mn-lt"/>
                <a:ea typeface="+mn-ea"/>
                <a:cs typeface="+mn-cs"/>
              </a:rPr>
              <a:t>Hvordan kan vi hjælpe mennesker til at leve gode liv med høj trivsel og livskvalitet indenfor rammerne af en planet? </a:t>
            </a:r>
          </a:p>
          <a:p>
            <a:r>
              <a:rPr lang="da-DK" sz="1800" dirty="0">
                <a:latin typeface="+mn-lt"/>
                <a:ea typeface="+mn-ea"/>
                <a:cs typeface="+mn-cs"/>
              </a:rPr>
              <a:t>Hvad skal vi som mennesker vide og kunne for at sikre bæredygtig trivsel i eget og andres liv? </a:t>
            </a:r>
          </a:p>
          <a:p>
            <a:r>
              <a:rPr lang="da-DK" sz="1800" dirty="0">
                <a:latin typeface="+mn-lt"/>
                <a:ea typeface="+mn-ea"/>
                <a:cs typeface="+mn-cs"/>
              </a:rPr>
              <a:t>Hvordan skal man være i verden? </a:t>
            </a:r>
          </a:p>
          <a:p>
            <a:r>
              <a:rPr lang="da-DK" sz="1800" dirty="0">
                <a:latin typeface="+mn-lt"/>
                <a:ea typeface="+mn-ea"/>
                <a:cs typeface="+mn-cs"/>
              </a:rPr>
              <a:t>Hvordan skal vi udvikle vores fællesskab og vores samfund?</a:t>
            </a:r>
          </a:p>
          <a:p>
            <a:r>
              <a:rPr lang="da-DK" sz="1800" dirty="0">
                <a:latin typeface="+mn-lt"/>
                <a:ea typeface="+mn-ea"/>
                <a:cs typeface="+mn-cs"/>
              </a:rPr>
              <a:t>Hvordan skal vi strukturere os for at understøtte trivsel og livskvalitet indenfor rammerne af en planet?</a:t>
            </a:r>
          </a:p>
          <a:p>
            <a:pPr marL="0" indent="0">
              <a:buNone/>
            </a:pPr>
            <a:r>
              <a:rPr lang="en-US" sz="1600" dirty="0">
                <a:latin typeface="+mn-lt"/>
                <a:ea typeface="+mn-ea"/>
                <a:cs typeface="+mn-cs"/>
              </a:rPr>
              <a:t>Simon Elsborg Nygaard</a:t>
            </a:r>
          </a:p>
        </p:txBody>
      </p:sp>
      <p:pic>
        <p:nvPicPr>
          <p:cNvPr id="6" name="Picture 5" descr="håndholdt bold">
            <a:extLst>
              <a:ext uri="{FF2B5EF4-FFF2-40B4-BE49-F238E27FC236}">
                <a16:creationId xmlns:a16="http://schemas.microsoft.com/office/drawing/2014/main" id="{B0F282C8-B6CB-2774-9130-9ACCB7B39730}"/>
              </a:ext>
            </a:extLst>
          </p:cNvPr>
          <p:cNvPicPr>
            <a:picLocks noChangeAspect="1"/>
          </p:cNvPicPr>
          <p:nvPr/>
        </p:nvPicPr>
        <p:blipFill>
          <a:blip r:embed="rId3"/>
          <a:srcRect l="22288" r="18535"/>
          <a:stretch/>
        </p:blipFill>
        <p:spPr>
          <a:xfrm>
            <a:off x="6096000" y="1"/>
            <a:ext cx="6102825" cy="6858000"/>
          </a:xfrm>
          <a:prstGeom prst="rect">
            <a:avLst/>
          </a:prstGeom>
        </p:spPr>
      </p:pic>
    </p:spTree>
    <p:extLst>
      <p:ext uri="{BB962C8B-B14F-4D97-AF65-F5344CB8AC3E}">
        <p14:creationId xmlns:p14="http://schemas.microsoft.com/office/powerpoint/2010/main" val="327861858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3BAC81A-40F0-2554-0FCE-CBFF43F1A932}"/>
              </a:ext>
            </a:extLst>
          </p:cNvPr>
          <p:cNvSpPr>
            <a:spLocks noGrp="1"/>
          </p:cNvSpPr>
          <p:nvPr>
            <p:ph type="title"/>
          </p:nvPr>
        </p:nvSpPr>
        <p:spPr>
          <a:xfrm>
            <a:off x="838200" y="2382043"/>
            <a:ext cx="4066309" cy="1325563"/>
          </a:xfrm>
        </p:spPr>
        <p:txBody>
          <a:bodyPr anchor="ctr">
            <a:normAutofit/>
          </a:bodyPr>
          <a:lstStyle/>
          <a:p>
            <a:r>
              <a:rPr lang="da-DK" sz="3100"/>
              <a:t>Refleksionsspørgsmål</a:t>
            </a:r>
          </a:p>
        </p:txBody>
      </p:sp>
      <p:sp>
        <p:nvSpPr>
          <p:cNvPr id="11" name="Pladsholder til indhold 2">
            <a:extLst>
              <a:ext uri="{FF2B5EF4-FFF2-40B4-BE49-F238E27FC236}">
                <a16:creationId xmlns:a16="http://schemas.microsoft.com/office/drawing/2014/main" id="{DAEC29C3-90E0-F567-E779-7DA7BF43B7A1}"/>
              </a:ext>
            </a:extLst>
          </p:cNvPr>
          <p:cNvSpPr>
            <a:spLocks noGrp="1"/>
          </p:cNvSpPr>
          <p:nvPr>
            <p:ph type="body" sz="quarter" idx="13"/>
          </p:nvPr>
        </p:nvSpPr>
        <p:spPr>
          <a:xfrm>
            <a:off x="5451475" y="1690688"/>
            <a:ext cx="6019800" cy="4033837"/>
          </a:xfrm>
        </p:spPr>
        <p:txBody>
          <a:bodyPr>
            <a:normAutofit/>
          </a:bodyPr>
          <a:lstStyle/>
          <a:p>
            <a:r>
              <a:rPr lang="da-DK" sz="2200"/>
              <a:t>Hvordan forstår I de tre begreber Væredygtighed, indre bæredygtighed og bæredygtig trivsel? </a:t>
            </a:r>
          </a:p>
          <a:p>
            <a:r>
              <a:rPr lang="da-DK" sz="2200"/>
              <a:t>Hvad kan I bruge de tre begreber til i forhold til jeres undervisning?</a:t>
            </a:r>
          </a:p>
          <a:p>
            <a:r>
              <a:rPr lang="da-DK" sz="2200"/>
              <a:t>Hvad arbejder I med allerede, og hvad er nyt for jer?</a:t>
            </a:r>
          </a:p>
          <a:p>
            <a:r>
              <a:rPr lang="da-DK" sz="2200"/>
              <a:t>Kan I præsentere eleverne for begreberne? </a:t>
            </a:r>
          </a:p>
          <a:p>
            <a:pPr lvl="1"/>
            <a:r>
              <a:rPr lang="da-DK" sz="2200"/>
              <a:t>Ift. trivsel i klassen/på arbejdspladsen?</a:t>
            </a:r>
          </a:p>
          <a:p>
            <a:pPr lvl="1"/>
            <a:r>
              <a:rPr lang="da-DK" sz="2200"/>
              <a:t>Arbejdsmiljø</a:t>
            </a:r>
          </a:p>
          <a:p>
            <a:pPr lvl="1"/>
            <a:r>
              <a:rPr lang="da-DK" sz="2200"/>
              <a:t>Andet? </a:t>
            </a:r>
          </a:p>
          <a:p>
            <a:endParaRPr lang="da-DK" sz="2200"/>
          </a:p>
        </p:txBody>
      </p:sp>
    </p:spTree>
    <p:extLst>
      <p:ext uri="{BB962C8B-B14F-4D97-AF65-F5344CB8AC3E}">
        <p14:creationId xmlns:p14="http://schemas.microsoft.com/office/powerpoint/2010/main" val="350690731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F07E39D-5CD0-34F8-C7DB-85B267407865}"/>
              </a:ext>
            </a:extLst>
          </p:cNvPr>
          <p:cNvSpPr>
            <a:spLocks noGrp="1"/>
          </p:cNvSpPr>
          <p:nvPr>
            <p:ph type="title"/>
          </p:nvPr>
        </p:nvSpPr>
        <p:spPr>
          <a:xfrm>
            <a:off x="838200" y="365125"/>
            <a:ext cx="10515600" cy="1325563"/>
          </a:xfrm>
        </p:spPr>
        <p:txBody>
          <a:bodyPr anchor="ctr">
            <a:normAutofit/>
          </a:bodyPr>
          <a:lstStyle/>
          <a:p>
            <a:r>
              <a:rPr lang="da-DK" dirty="0"/>
              <a:t>Kilder og mere inspiration</a:t>
            </a:r>
          </a:p>
        </p:txBody>
      </p:sp>
      <p:sp>
        <p:nvSpPr>
          <p:cNvPr id="3" name="Pladsholder til indhold 2">
            <a:extLst>
              <a:ext uri="{FF2B5EF4-FFF2-40B4-BE49-F238E27FC236}">
                <a16:creationId xmlns:a16="http://schemas.microsoft.com/office/drawing/2014/main" id="{9EFA3CAE-FF2D-6DAD-1BCE-187F2A1F29C3}"/>
              </a:ext>
            </a:extLst>
          </p:cNvPr>
          <p:cNvSpPr>
            <a:spLocks noGrp="1"/>
          </p:cNvSpPr>
          <p:nvPr>
            <p:ph idx="1"/>
          </p:nvPr>
        </p:nvSpPr>
        <p:spPr>
          <a:xfrm>
            <a:off x="499152" y="1466029"/>
            <a:ext cx="11244209" cy="4351338"/>
          </a:xfrm>
        </p:spPr>
        <p:txBody>
          <a:bodyPr>
            <a:noAutofit/>
          </a:bodyPr>
          <a:lstStyle/>
          <a:p>
            <a:r>
              <a:rPr lang="da-DK" sz="1600" dirty="0">
                <a:hlinkClick r:id="rId3">
                  <a:extLst>
                    <a:ext uri="{A12FA001-AC4F-418D-AE19-62706E023703}">
                      <ahyp:hlinkClr xmlns:ahyp="http://schemas.microsoft.com/office/drawing/2018/hyperlinkcolor" val="tx"/>
                    </a:ext>
                  </a:extLst>
                </a:hlinkClick>
              </a:rPr>
              <a:t>Forskningsrapport Elevengagerende klimaundervisning og -oplæring NCE 2024</a:t>
            </a:r>
            <a:endParaRPr lang="da-DK" sz="1600" dirty="0"/>
          </a:p>
          <a:p>
            <a:r>
              <a:rPr lang="da-DK" sz="1600" dirty="0">
                <a:hlinkClick r:id="rId4">
                  <a:extLst>
                    <a:ext uri="{A12FA001-AC4F-418D-AE19-62706E023703}">
                      <ahyp:hlinkClr xmlns:ahyp="http://schemas.microsoft.com/office/drawing/2018/hyperlinkcolor" val="tx"/>
                    </a:ext>
                  </a:extLst>
                </a:hlinkClick>
              </a:rPr>
              <a:t>Fremskridt vi skaber</a:t>
            </a:r>
            <a:endParaRPr lang="da-DK" sz="1600" dirty="0"/>
          </a:p>
          <a:p>
            <a:r>
              <a:rPr lang="da-DK" sz="1600" dirty="0">
                <a:hlinkClick r:id="rId5">
                  <a:extLst>
                    <a:ext uri="{A12FA001-AC4F-418D-AE19-62706E023703}">
                      <ahyp:hlinkClr xmlns:ahyp="http://schemas.microsoft.com/office/drawing/2018/hyperlinkcolor" val="tx"/>
                    </a:ext>
                  </a:extLst>
                </a:hlinkClick>
              </a:rPr>
              <a:t>Kompetent til </a:t>
            </a:r>
            <a:r>
              <a:rPr lang="da-DK" sz="1600" dirty="0" err="1">
                <a:hlinkClick r:id="rId5">
                  <a:extLst>
                    <a:ext uri="{A12FA001-AC4F-418D-AE19-62706E023703}">
                      <ahyp:hlinkClr xmlns:ahyp="http://schemas.microsoft.com/office/drawing/2018/hyperlinkcolor" val="tx"/>
                    </a:ext>
                  </a:extLst>
                </a:hlinkClick>
              </a:rPr>
              <a:t>bæredygtighedIII</a:t>
            </a:r>
            <a:r>
              <a:rPr lang="da-DK" sz="1600" dirty="0">
                <a:hlinkClick r:id="rId5">
                  <a:extLst>
                    <a:ext uri="{A12FA001-AC4F-418D-AE19-62706E023703}">
                      <ahyp:hlinkClr xmlns:ahyp="http://schemas.microsoft.com/office/drawing/2018/hyperlinkcolor" val="tx"/>
                    </a:ext>
                  </a:extLst>
                </a:hlinkClick>
              </a:rPr>
              <a:t> 2023.pdf</a:t>
            </a:r>
            <a:endParaRPr lang="da-DK" sz="1600" dirty="0"/>
          </a:p>
          <a:p>
            <a:r>
              <a:rPr lang="da-DK" sz="1600" dirty="0">
                <a:hlinkClick r:id="rId6">
                  <a:extLst>
                    <a:ext uri="{A12FA001-AC4F-418D-AE19-62706E023703}">
                      <ahyp:hlinkClr xmlns:ahyp="http://schemas.microsoft.com/office/drawing/2018/hyperlinkcolor" val="tx"/>
                    </a:ext>
                  </a:extLst>
                </a:hlinkClick>
              </a:rPr>
              <a:t>EUD redder klimaet - Center for it i undervisningen (videnscenterportalen.dk)</a:t>
            </a:r>
            <a:endParaRPr lang="da-DK" sz="1600" dirty="0"/>
          </a:p>
          <a:p>
            <a:r>
              <a:rPr lang="da-DK" sz="1600" dirty="0" err="1">
                <a:hlinkClick r:id="rId7">
                  <a:extLst>
                    <a:ext uri="{A12FA001-AC4F-418D-AE19-62706E023703}">
                      <ahyp:hlinkClr xmlns:ahyp="http://schemas.microsoft.com/office/drawing/2018/hyperlinkcolor" val="tx"/>
                    </a:ext>
                  </a:extLst>
                </a:hlinkClick>
              </a:rPr>
              <a:t>Bæredygtighedspsykolog</a:t>
            </a:r>
            <a:r>
              <a:rPr lang="da-DK" sz="1600" dirty="0">
                <a:hlinkClick r:id="rId7">
                  <a:extLst>
                    <a:ext uri="{A12FA001-AC4F-418D-AE19-62706E023703}">
                      <ahyp:hlinkClr xmlns:ahyp="http://schemas.microsoft.com/office/drawing/2018/hyperlinkcolor" val="tx"/>
                    </a:ext>
                  </a:extLst>
                </a:hlinkClick>
              </a:rPr>
              <a:t>: Skyld og skam har nok fyldt lidt for meget i klimadebatten | Information</a:t>
            </a:r>
            <a:endParaRPr lang="da-DK" sz="1600" dirty="0"/>
          </a:p>
          <a:p>
            <a:r>
              <a:rPr lang="da-DK" sz="1600" dirty="0">
                <a:hlinkClick r:id="rId8"/>
              </a:rPr>
              <a:t>(Ud)dannet til bæredygtighed - en ny fortælling om erhvervsuddannelser – Ungdomsbyen</a:t>
            </a:r>
            <a:endParaRPr lang="da-DK" sz="1600" dirty="0"/>
          </a:p>
          <a:p>
            <a:r>
              <a:rPr lang="da-DK" sz="1600" dirty="0">
                <a:hlinkClick r:id="rId9"/>
              </a:rPr>
              <a:t>uddannet-til-baeredygtighed-pixi-version.pdf</a:t>
            </a:r>
            <a:r>
              <a:rPr lang="da-DK" sz="1600" dirty="0"/>
              <a:t> </a:t>
            </a:r>
          </a:p>
          <a:p>
            <a:r>
              <a:rPr lang="da-DK" sz="1600" dirty="0">
                <a:hlinkClick r:id="rId10"/>
              </a:rPr>
              <a:t>Center for Bæredygtige Hospitaler</a:t>
            </a:r>
            <a:endParaRPr lang="da-DK" sz="1600" dirty="0"/>
          </a:p>
          <a:p>
            <a:r>
              <a:rPr lang="da-DK" sz="1600" dirty="0"/>
              <a:t>Solveig Roepstorff: </a:t>
            </a:r>
            <a:r>
              <a:rPr lang="da-DK" sz="1600" i="1" dirty="0"/>
              <a:t>”Klimapsykologi”, </a:t>
            </a:r>
            <a:r>
              <a:rPr lang="da-DK" sz="1600" dirty="0"/>
              <a:t>People’s, 2022</a:t>
            </a:r>
          </a:p>
          <a:p>
            <a:r>
              <a:rPr lang="da-DK" sz="1600" dirty="0"/>
              <a:t>Steffen Max Høgh og Simon Elsborg Nygaard: </a:t>
            </a:r>
            <a:r>
              <a:rPr lang="da-DK" sz="1600" i="1" dirty="0"/>
              <a:t>”Bæredygtig business – For bundlinjen og en bedre verden”, </a:t>
            </a:r>
            <a:r>
              <a:rPr lang="da-DK" sz="1600" dirty="0"/>
              <a:t>Turbine 2021</a:t>
            </a:r>
          </a:p>
          <a:p>
            <a:r>
              <a:rPr lang="da-DK" sz="1600" dirty="0"/>
              <a:t>Jonas Andreasen Lysgaard &amp; Nanna Jordt Jørgensen (red): </a:t>
            </a:r>
            <a:r>
              <a:rPr lang="da-DK" sz="1600" i="1" dirty="0"/>
              <a:t>”Bæredygtighedens pædagogik – forskningsperspektiver og eksempler fra praksis”</a:t>
            </a:r>
          </a:p>
          <a:p>
            <a:r>
              <a:rPr lang="da-DK" sz="1600" dirty="0"/>
              <a:t>Steen Hildebrandt: </a:t>
            </a:r>
            <a:r>
              <a:rPr lang="da-DK" sz="1600" i="1" dirty="0"/>
              <a:t>”Ledelse af mennesker i virksomheder – om ydre og indre bæredygtigheds, og udviklings mål”  </a:t>
            </a:r>
            <a:r>
              <a:rPr lang="da-DK" sz="1600" dirty="0"/>
              <a:t>i Karsten Mellon (red.): </a:t>
            </a:r>
            <a:r>
              <a:rPr lang="da-DK" sz="1600" i="1" dirty="0"/>
              <a:t>”Ledelse af medarbejdere – perspektiver, definitioner og kvalificerede bud”, </a:t>
            </a:r>
            <a:r>
              <a:rPr lang="da-DK" sz="1600" dirty="0"/>
              <a:t>Dansk Psykologisk Forlag, 2023</a:t>
            </a:r>
          </a:p>
          <a:p>
            <a:r>
              <a:rPr lang="da-DK" sz="1600" dirty="0"/>
              <a:t>Center for Væredygtighed: </a:t>
            </a:r>
            <a:r>
              <a:rPr lang="da-DK" sz="1600" i="1" dirty="0"/>
              <a:t>”Væredygtighed – Indersiden af bæredygtighed”, </a:t>
            </a:r>
            <a:r>
              <a:rPr lang="da-DK" sz="1600" dirty="0"/>
              <a:t>Dafolo,2023</a:t>
            </a:r>
          </a:p>
        </p:txBody>
      </p:sp>
    </p:spTree>
    <p:extLst>
      <p:ext uri="{BB962C8B-B14F-4D97-AF65-F5344CB8AC3E}">
        <p14:creationId xmlns:p14="http://schemas.microsoft.com/office/powerpoint/2010/main" val="34399136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201CC55D-ED54-4C5C-95E6-10947BD110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EC5FC0C7-E768-B365-C2EE-947ACD3C8CD3}"/>
              </a:ext>
            </a:extLst>
          </p:cNvPr>
          <p:cNvSpPr>
            <a:spLocks noGrp="1"/>
          </p:cNvSpPr>
          <p:nvPr>
            <p:ph type="title"/>
          </p:nvPr>
        </p:nvSpPr>
        <p:spPr>
          <a:xfrm>
            <a:off x="589560" y="856180"/>
            <a:ext cx="4560584" cy="1128068"/>
          </a:xfrm>
        </p:spPr>
        <p:txBody>
          <a:bodyPr vert="horz" lIns="91440" tIns="45720" rIns="91440" bIns="45720" rtlCol="0" anchor="ctr">
            <a:normAutofit/>
          </a:bodyPr>
          <a:lstStyle/>
          <a:p>
            <a:r>
              <a:rPr lang="en-US" sz="2500">
                <a:latin typeface="+mj-lt"/>
                <a:ea typeface="+mj-ea"/>
              </a:rPr>
              <a:t>Hvorfor integrere bæredygtighed i undervisningen?</a:t>
            </a:r>
          </a:p>
        </p:txBody>
      </p:sp>
      <p:grpSp>
        <p:nvGrpSpPr>
          <p:cNvPr id="12" name="Group 11">
            <a:extLst>
              <a:ext uri="{FF2B5EF4-FFF2-40B4-BE49-F238E27FC236}">
                <a16:creationId xmlns:a16="http://schemas.microsoft.com/office/drawing/2014/main" id="{1DE889C7-FAD6-4397-98E2-05D50348445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083484"/>
            <a:ext cx="355196" cy="673460"/>
            <a:chOff x="0" y="823811"/>
            <a:chExt cx="355196" cy="673460"/>
          </a:xfrm>
        </p:grpSpPr>
        <p:sp>
          <p:nvSpPr>
            <p:cNvPr id="13" name="Rectangle 12">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823811"/>
              <a:ext cx="87363"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9341" y="823811"/>
              <a:ext cx="195855"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6" name="Rectangle 15">
            <a:extLst>
              <a:ext uri="{FF2B5EF4-FFF2-40B4-BE49-F238E27FC236}">
                <a16:creationId xmlns:a16="http://schemas.microsoft.com/office/drawing/2014/main" id="{3873B707-463F-40B0-8227-E8CC6C67EB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65085" y="2090569"/>
            <a:ext cx="429768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ladsholder til indhold 2">
            <a:extLst>
              <a:ext uri="{FF2B5EF4-FFF2-40B4-BE49-F238E27FC236}">
                <a16:creationId xmlns:a16="http://schemas.microsoft.com/office/drawing/2014/main" id="{B7A3713B-0801-744C-12AF-C034B3504C94}"/>
              </a:ext>
            </a:extLst>
          </p:cNvPr>
          <p:cNvSpPr>
            <a:spLocks noGrp="1"/>
          </p:cNvSpPr>
          <p:nvPr>
            <p:ph sz="half" idx="1"/>
          </p:nvPr>
        </p:nvSpPr>
        <p:spPr>
          <a:xfrm>
            <a:off x="590719" y="2330505"/>
            <a:ext cx="4559425" cy="3979585"/>
          </a:xfrm>
        </p:spPr>
        <p:txBody>
          <a:bodyPr vert="horz" lIns="91440" tIns="45720" rIns="91440" bIns="45720" rtlCol="0" anchor="ctr">
            <a:normAutofit/>
          </a:bodyPr>
          <a:lstStyle/>
          <a:p>
            <a:endParaRPr lang="en-US" sz="2000">
              <a:latin typeface="+mn-lt"/>
              <a:ea typeface="+mn-ea"/>
              <a:cs typeface="+mn-cs"/>
            </a:endParaRPr>
          </a:p>
          <a:p>
            <a:r>
              <a:rPr lang="en-US" sz="2000">
                <a:latin typeface="+mn-lt"/>
                <a:ea typeface="+mn-ea"/>
                <a:cs typeface="+mn-cs"/>
              </a:rPr>
              <a:t>Hvorfor skal vi arbejde med bæredygtighed i SOSU-uddannelserne??</a:t>
            </a:r>
          </a:p>
          <a:p>
            <a:r>
              <a:rPr lang="en-US" sz="2000">
                <a:latin typeface="+mn-lt"/>
                <a:ea typeface="+mn-ea"/>
                <a:cs typeface="+mn-cs"/>
              </a:rPr>
              <a:t>Hvilket mindset ønsker vi at vores elever går ud i verden med?</a:t>
            </a:r>
          </a:p>
          <a:p>
            <a:r>
              <a:rPr lang="en-US" sz="2000">
                <a:latin typeface="+mn-lt"/>
                <a:ea typeface="+mn-ea"/>
                <a:cs typeface="+mn-cs"/>
              </a:rPr>
              <a:t>Hvilken fremtid danner vi til?</a:t>
            </a:r>
          </a:p>
          <a:p>
            <a:r>
              <a:rPr lang="en-US" sz="2000">
                <a:latin typeface="+mn-lt"/>
                <a:ea typeface="+mn-ea"/>
                <a:cs typeface="+mn-cs"/>
              </a:rPr>
              <a:t>Hvilket mål har du for undervisningen, når du tænker dannelse og bæredygtighed?</a:t>
            </a:r>
          </a:p>
          <a:p>
            <a:pPr marL="0"/>
            <a:endParaRPr lang="en-US" sz="2000">
              <a:latin typeface="+mn-lt"/>
              <a:ea typeface="+mn-ea"/>
              <a:cs typeface="+mn-cs"/>
            </a:endParaRPr>
          </a:p>
        </p:txBody>
      </p:sp>
      <p:sp>
        <p:nvSpPr>
          <p:cNvPr id="18" name="Rectangle 17">
            <a:extLst>
              <a:ext uri="{FF2B5EF4-FFF2-40B4-BE49-F238E27FC236}">
                <a16:creationId xmlns:a16="http://schemas.microsoft.com/office/drawing/2014/main" id="{C13237C8-E62C-4F0D-A318-BD6FB6C2D1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697670" y="0"/>
            <a:ext cx="149433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85810" y="513853"/>
            <a:ext cx="6009366" cy="5834577"/>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Billede 4">
            <a:extLst>
              <a:ext uri="{FF2B5EF4-FFF2-40B4-BE49-F238E27FC236}">
                <a16:creationId xmlns:a16="http://schemas.microsoft.com/office/drawing/2014/main" id="{1BB0BBC0-9823-362D-9B96-E057017E50FF}"/>
              </a:ext>
            </a:extLst>
          </p:cNvPr>
          <p:cNvPicPr>
            <a:picLocks noChangeAspect="1"/>
          </p:cNvPicPr>
          <p:nvPr/>
        </p:nvPicPr>
        <p:blipFill>
          <a:blip r:embed="rId4"/>
          <a:srcRect r="5721" b="2"/>
          <a:stretch/>
        </p:blipFill>
        <p:spPr>
          <a:xfrm>
            <a:off x="5977788" y="799352"/>
            <a:ext cx="5425410" cy="5259296"/>
          </a:xfrm>
          <a:prstGeom prst="rect">
            <a:avLst/>
          </a:prstGeom>
          <a:noFill/>
        </p:spPr>
      </p:pic>
    </p:spTree>
    <p:custDataLst>
      <p:tags r:id="rId1"/>
    </p:custDataLst>
    <p:extLst>
      <p:ext uri="{BB962C8B-B14F-4D97-AF65-F5344CB8AC3E}">
        <p14:creationId xmlns:p14="http://schemas.microsoft.com/office/powerpoint/2010/main" val="1474869126"/>
      </p:ext>
    </p:extLst>
  </p:cSld>
  <p:clrMapOvr>
    <a:masterClrMapping/>
  </p:clrMapOvr>
  <mc:AlternateContent xmlns:mc="http://schemas.openxmlformats.org/markup-compatibility/2006" xmlns:p14="http://schemas.microsoft.com/office/powerpoint/2010/main">
    <mc:Choice Requires="p14">
      <p:transition spd="slow" p14:dur="2000" advTm="52888"/>
    </mc:Choice>
    <mc:Fallback xmlns="">
      <p:transition spd="slow" advTm="52888"/>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9">
            <a:extLst>
              <a:ext uri="{FF2B5EF4-FFF2-40B4-BE49-F238E27FC236}">
                <a16:creationId xmlns:a16="http://schemas.microsoft.com/office/drawing/2014/main" id="{245A9F99-D9B1-4094-A2E2-B90AC1DB7B9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1">
            <a:extLst>
              <a:ext uri="{FF2B5EF4-FFF2-40B4-BE49-F238E27FC236}">
                <a16:creationId xmlns:a16="http://schemas.microsoft.com/office/drawing/2014/main" id="{B7FAF607-473A-4A43-A23D-BBFF5C4117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C23C1554-D6F2-5242-BFD9-A7083C01000D}"/>
              </a:ext>
            </a:extLst>
          </p:cNvPr>
          <p:cNvSpPr>
            <a:spLocks noGrp="1"/>
          </p:cNvSpPr>
          <p:nvPr>
            <p:ph type="title"/>
          </p:nvPr>
        </p:nvSpPr>
        <p:spPr>
          <a:xfrm>
            <a:off x="6094105" y="802955"/>
            <a:ext cx="4977976" cy="1454051"/>
          </a:xfrm>
        </p:spPr>
        <p:txBody>
          <a:bodyPr>
            <a:normAutofit/>
          </a:bodyPr>
          <a:lstStyle/>
          <a:p>
            <a:r>
              <a:rPr lang="da-DK" sz="2300">
                <a:solidFill>
                  <a:schemeClr val="tx2"/>
                </a:solidFill>
              </a:rPr>
              <a:t>UNESCO </a:t>
            </a:r>
            <a:br>
              <a:rPr lang="da-DK" sz="2300">
                <a:solidFill>
                  <a:schemeClr val="tx2"/>
                </a:solidFill>
              </a:rPr>
            </a:br>
            <a:r>
              <a:rPr lang="da-DK" sz="2300">
                <a:solidFill>
                  <a:schemeClr val="tx2"/>
                </a:solidFill>
              </a:rPr>
              <a:t>(FN’s organisation for uddannelse, videnskab, kommunikation og information)</a:t>
            </a:r>
          </a:p>
        </p:txBody>
      </p:sp>
      <p:pic>
        <p:nvPicPr>
          <p:cNvPr id="7" name="Graphic 6" descr="Klasseværelse">
            <a:extLst>
              <a:ext uri="{FF2B5EF4-FFF2-40B4-BE49-F238E27FC236}">
                <a16:creationId xmlns:a16="http://schemas.microsoft.com/office/drawing/2014/main" id="{1C8CF76F-B824-0009-28DD-E9BA961A87A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86951" y="1793846"/>
            <a:ext cx="3620021" cy="3620021"/>
          </a:xfrm>
          <a:prstGeom prst="rect">
            <a:avLst/>
          </a:prstGeom>
        </p:spPr>
      </p:pic>
      <p:sp>
        <p:nvSpPr>
          <p:cNvPr id="3" name="Pladsholder til indhold 2">
            <a:extLst>
              <a:ext uri="{FF2B5EF4-FFF2-40B4-BE49-F238E27FC236}">
                <a16:creationId xmlns:a16="http://schemas.microsoft.com/office/drawing/2014/main" id="{2B619CC0-D96E-78EE-14C5-F142B3C074DF}"/>
              </a:ext>
            </a:extLst>
          </p:cNvPr>
          <p:cNvSpPr>
            <a:spLocks noGrp="1"/>
          </p:cNvSpPr>
          <p:nvPr>
            <p:ph idx="1"/>
          </p:nvPr>
        </p:nvSpPr>
        <p:spPr>
          <a:xfrm>
            <a:off x="6090573" y="2421682"/>
            <a:ext cx="5211835" cy="3787732"/>
          </a:xfrm>
        </p:spPr>
        <p:txBody>
          <a:bodyPr anchor="ctr">
            <a:normAutofit fontScale="92500" lnSpcReduction="20000"/>
          </a:bodyPr>
          <a:lstStyle/>
          <a:p>
            <a:pPr>
              <a:lnSpc>
                <a:spcPct val="150000"/>
              </a:lnSpc>
            </a:pPr>
            <a:r>
              <a:rPr lang="da-DK" sz="1800" dirty="0">
                <a:solidFill>
                  <a:schemeClr val="tx2"/>
                </a:solidFill>
              </a:rPr>
              <a:t>UBU (Undervisning for bæredygtig udvikling) er helt central, hvis verdensmålene skal indfries</a:t>
            </a:r>
          </a:p>
          <a:p>
            <a:pPr>
              <a:lnSpc>
                <a:spcPct val="150000"/>
              </a:lnSpc>
            </a:pPr>
            <a:r>
              <a:rPr lang="da-DK" sz="1800" i="1" dirty="0">
                <a:solidFill>
                  <a:schemeClr val="tx2"/>
                </a:solidFill>
              </a:rPr>
              <a:t>”Der skal være tale om uddannelse, som har fokus på mere end at skabe økonomisk vækst – uddannelse, som sigter på at myndiggøre mennesker til at tage informerede beslutninger og handle ansvarligt i forhold til miljø, økonomi og social retfærdighed for nuværende og fremtidige generationer” </a:t>
            </a:r>
            <a:r>
              <a:rPr lang="da-DK" sz="1800" dirty="0">
                <a:solidFill>
                  <a:schemeClr val="tx2"/>
                </a:solidFill>
              </a:rPr>
              <a:t>(UNESCO 2017)</a:t>
            </a:r>
          </a:p>
          <a:p>
            <a:pPr marL="0" indent="0">
              <a:lnSpc>
                <a:spcPct val="150000"/>
              </a:lnSpc>
              <a:buNone/>
            </a:pPr>
            <a:r>
              <a:rPr lang="da-DK" sz="1500" dirty="0"/>
              <a:t>Kilde: Bæredygtighedens pædagogik</a:t>
            </a:r>
            <a:endParaRPr lang="da-DK" sz="1800" dirty="0">
              <a:solidFill>
                <a:schemeClr val="tx2"/>
              </a:solidFill>
            </a:endParaRPr>
          </a:p>
        </p:txBody>
      </p:sp>
      <p:grpSp>
        <p:nvGrpSpPr>
          <p:cNvPr id="20" name="Group 13">
            <a:extLst>
              <a:ext uri="{FF2B5EF4-FFF2-40B4-BE49-F238E27FC236}">
                <a16:creationId xmlns:a16="http://schemas.microsoft.com/office/drawing/2014/main" id="{C5F6476F-D303-44D3-B30F-1BA348F0F64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2635" y="52996"/>
            <a:ext cx="5928607" cy="6805005"/>
            <a:chOff x="6095999" y="52996"/>
            <a:chExt cx="6093363" cy="6805005"/>
          </a:xfrm>
          <a:solidFill>
            <a:schemeClr val="accent5">
              <a:alpha val="10000"/>
            </a:schemeClr>
          </a:solidFill>
        </p:grpSpPr>
        <p:sp>
          <p:nvSpPr>
            <p:cNvPr id="15" name="Freeform: Shape 14">
              <a:extLst>
                <a:ext uri="{FF2B5EF4-FFF2-40B4-BE49-F238E27FC236}">
                  <a16:creationId xmlns:a16="http://schemas.microsoft.com/office/drawing/2014/main" id="{C972EB4B-0539-4430-9340-8117B9D7C3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96001" y="52996"/>
              <a:ext cx="6093361" cy="6805003"/>
            </a:xfrm>
            <a:custGeom>
              <a:avLst/>
              <a:gdLst>
                <a:gd name="connsiteX0" fmla="*/ 3391253 w 5890489"/>
                <a:gd name="connsiteY0" fmla="*/ 0 h 6578438"/>
                <a:gd name="connsiteX1" fmla="*/ 3434974 w 5890489"/>
                <a:gd name="connsiteY1" fmla="*/ 646 h 6578438"/>
                <a:gd name="connsiteX2" fmla="*/ 3522419 w 5890489"/>
                <a:gd name="connsiteY2" fmla="*/ 2712 h 6578438"/>
                <a:gd name="connsiteX3" fmla="*/ 3610261 w 5890489"/>
                <a:gd name="connsiteY3" fmla="*/ 6458 h 6578438"/>
                <a:gd name="connsiteX4" fmla="*/ 3786872 w 5890489"/>
                <a:gd name="connsiteY4" fmla="*/ 20667 h 6578438"/>
                <a:gd name="connsiteX5" fmla="*/ 3962291 w 5890489"/>
                <a:gd name="connsiteY5" fmla="*/ 43530 h 6578438"/>
                <a:gd name="connsiteX6" fmla="*/ 4135855 w 5890489"/>
                <a:gd name="connsiteY6" fmla="*/ 75176 h 6578438"/>
                <a:gd name="connsiteX7" fmla="*/ 4307299 w 5890489"/>
                <a:gd name="connsiteY7" fmla="*/ 114315 h 6578438"/>
                <a:gd name="connsiteX8" fmla="*/ 4476358 w 5890489"/>
                <a:gd name="connsiteY8" fmla="*/ 160816 h 6578438"/>
                <a:gd name="connsiteX9" fmla="*/ 4559829 w 5890489"/>
                <a:gd name="connsiteY9" fmla="*/ 186779 h 6578438"/>
                <a:gd name="connsiteX10" fmla="*/ 4642901 w 5890489"/>
                <a:gd name="connsiteY10" fmla="*/ 213648 h 6578438"/>
                <a:gd name="connsiteX11" fmla="*/ 5280847 w 5890489"/>
                <a:gd name="connsiteY11" fmla="*/ 485936 h 6578438"/>
                <a:gd name="connsiteX12" fmla="*/ 5865400 w 5890489"/>
                <a:gd name="connsiteY12" fmla="*/ 851099 h 6578438"/>
                <a:gd name="connsiteX13" fmla="*/ 5890489 w 5890489"/>
                <a:gd name="connsiteY13" fmla="*/ 870950 h 6578438"/>
                <a:gd name="connsiteX14" fmla="*/ 5890489 w 5890489"/>
                <a:gd name="connsiteY14" fmla="*/ 1321814 h 6578438"/>
                <a:gd name="connsiteX15" fmla="*/ 5887395 w 5890489"/>
                <a:gd name="connsiteY15" fmla="*/ 1318952 h 6578438"/>
                <a:gd name="connsiteX16" fmla="*/ 5830291 w 5890489"/>
                <a:gd name="connsiteY16" fmla="*/ 1265992 h 6578438"/>
                <a:gd name="connsiteX17" fmla="*/ 5815981 w 5890489"/>
                <a:gd name="connsiteY17" fmla="*/ 1252687 h 6578438"/>
                <a:gd name="connsiteX18" fmla="*/ 5801142 w 5890489"/>
                <a:gd name="connsiteY18" fmla="*/ 1240158 h 6578438"/>
                <a:gd name="connsiteX19" fmla="*/ 5771464 w 5890489"/>
                <a:gd name="connsiteY19" fmla="*/ 1214969 h 6578438"/>
                <a:gd name="connsiteX20" fmla="*/ 5651030 w 5890489"/>
                <a:gd name="connsiteY20" fmla="*/ 1115767 h 6578438"/>
                <a:gd name="connsiteX21" fmla="*/ 5123183 w 5890489"/>
                <a:gd name="connsiteY21" fmla="*/ 780443 h 6578438"/>
                <a:gd name="connsiteX22" fmla="*/ 4533860 w 5890489"/>
                <a:gd name="connsiteY22" fmla="*/ 567701 h 6578438"/>
                <a:gd name="connsiteX23" fmla="*/ 4457281 w 5890489"/>
                <a:gd name="connsiteY23" fmla="*/ 550780 h 6578438"/>
                <a:gd name="connsiteX24" fmla="*/ 4380568 w 5890489"/>
                <a:gd name="connsiteY24" fmla="*/ 535279 h 6578438"/>
                <a:gd name="connsiteX25" fmla="*/ 4303325 w 5890489"/>
                <a:gd name="connsiteY25" fmla="*/ 522879 h 6578438"/>
                <a:gd name="connsiteX26" fmla="*/ 4264769 w 5890489"/>
                <a:gd name="connsiteY26" fmla="*/ 516679 h 6578438"/>
                <a:gd name="connsiteX27" fmla="*/ 4226082 w 5890489"/>
                <a:gd name="connsiteY27" fmla="*/ 511253 h 6578438"/>
                <a:gd name="connsiteX28" fmla="*/ 4070934 w 5890489"/>
                <a:gd name="connsiteY28" fmla="*/ 494848 h 6578438"/>
                <a:gd name="connsiteX29" fmla="*/ 3915521 w 5890489"/>
                <a:gd name="connsiteY29" fmla="*/ 486065 h 6578438"/>
                <a:gd name="connsiteX30" fmla="*/ 3760241 w 5890489"/>
                <a:gd name="connsiteY30" fmla="*/ 484257 h 6578438"/>
                <a:gd name="connsiteX31" fmla="*/ 3682734 w 5890489"/>
                <a:gd name="connsiteY31" fmla="*/ 486581 h 6578438"/>
                <a:gd name="connsiteX32" fmla="*/ 3605491 w 5890489"/>
                <a:gd name="connsiteY32" fmla="*/ 488907 h 6578438"/>
                <a:gd name="connsiteX33" fmla="*/ 3527454 w 5890489"/>
                <a:gd name="connsiteY33" fmla="*/ 493169 h 6578438"/>
                <a:gd name="connsiteX34" fmla="*/ 3449151 w 5890489"/>
                <a:gd name="connsiteY34" fmla="*/ 498336 h 6578438"/>
                <a:gd name="connsiteX35" fmla="*/ 3410067 w 5890489"/>
                <a:gd name="connsiteY35" fmla="*/ 500532 h 6578438"/>
                <a:gd name="connsiteX36" fmla="*/ 3371246 w 5890489"/>
                <a:gd name="connsiteY36" fmla="*/ 504279 h 6578438"/>
                <a:gd name="connsiteX37" fmla="*/ 3293739 w 5890489"/>
                <a:gd name="connsiteY37" fmla="*/ 511512 h 6578438"/>
                <a:gd name="connsiteX38" fmla="*/ 2689445 w 5890489"/>
                <a:gd name="connsiteY38" fmla="*/ 610198 h 6578438"/>
                <a:gd name="connsiteX39" fmla="*/ 2117875 w 5890489"/>
                <a:gd name="connsiteY39" fmla="*/ 800335 h 6578438"/>
                <a:gd name="connsiteX40" fmla="*/ 1981276 w 5890489"/>
                <a:gd name="connsiteY40" fmla="*/ 865566 h 6578438"/>
                <a:gd name="connsiteX41" fmla="*/ 1847991 w 5890489"/>
                <a:gd name="connsiteY41" fmla="*/ 938676 h 6578438"/>
                <a:gd name="connsiteX42" fmla="*/ 1783069 w 5890489"/>
                <a:gd name="connsiteY42" fmla="*/ 978718 h 6578438"/>
                <a:gd name="connsiteX43" fmla="*/ 1750609 w 5890489"/>
                <a:gd name="connsiteY43" fmla="*/ 998869 h 6578438"/>
                <a:gd name="connsiteX44" fmla="*/ 1734312 w 5890489"/>
                <a:gd name="connsiteY44" fmla="*/ 1008945 h 6578438"/>
                <a:gd name="connsiteX45" fmla="*/ 1718547 w 5890489"/>
                <a:gd name="connsiteY45" fmla="*/ 1019924 h 6578438"/>
                <a:gd name="connsiteX46" fmla="*/ 1655481 w 5890489"/>
                <a:gd name="connsiteY46" fmla="*/ 1063582 h 6578438"/>
                <a:gd name="connsiteX47" fmla="*/ 1593077 w 5890489"/>
                <a:gd name="connsiteY47" fmla="*/ 1108664 h 6578438"/>
                <a:gd name="connsiteX48" fmla="*/ 1532263 w 5890489"/>
                <a:gd name="connsiteY48" fmla="*/ 1156197 h 6578438"/>
                <a:gd name="connsiteX49" fmla="*/ 1472509 w 5890489"/>
                <a:gd name="connsiteY49" fmla="*/ 1205152 h 6578438"/>
                <a:gd name="connsiteX50" fmla="*/ 1414212 w 5890489"/>
                <a:gd name="connsiteY50" fmla="*/ 1256175 h 6578438"/>
                <a:gd name="connsiteX51" fmla="*/ 1357242 w 5890489"/>
                <a:gd name="connsiteY51" fmla="*/ 1308359 h 6578438"/>
                <a:gd name="connsiteX52" fmla="*/ 1153072 w 5890489"/>
                <a:gd name="connsiteY52" fmla="*/ 1529498 h 6578438"/>
                <a:gd name="connsiteX53" fmla="*/ 1002694 w 5890489"/>
                <a:gd name="connsiteY53" fmla="*/ 1770658 h 6578438"/>
                <a:gd name="connsiteX54" fmla="*/ 974076 w 5890489"/>
                <a:gd name="connsiteY54" fmla="*/ 1835371 h 6578438"/>
                <a:gd name="connsiteX55" fmla="*/ 949564 w 5890489"/>
                <a:gd name="connsiteY55" fmla="*/ 1903573 h 6578438"/>
                <a:gd name="connsiteX56" fmla="*/ 927173 w 5890489"/>
                <a:gd name="connsiteY56" fmla="*/ 1974229 h 6578438"/>
                <a:gd name="connsiteX57" fmla="*/ 906107 w 5890489"/>
                <a:gd name="connsiteY57" fmla="*/ 2046952 h 6578438"/>
                <a:gd name="connsiteX58" fmla="*/ 751092 w 5890489"/>
                <a:gd name="connsiteY58" fmla="*/ 2676266 h 6578438"/>
                <a:gd name="connsiteX59" fmla="*/ 547189 w 5890489"/>
                <a:gd name="connsiteY59" fmla="*/ 3308422 h 6578438"/>
                <a:gd name="connsiteX60" fmla="*/ 441195 w 5890489"/>
                <a:gd name="connsiteY60" fmla="*/ 3866306 h 6578438"/>
                <a:gd name="connsiteX61" fmla="*/ 527182 w 5890489"/>
                <a:gd name="connsiteY61" fmla="*/ 4439174 h 6578438"/>
                <a:gd name="connsiteX62" fmla="*/ 775073 w 5890489"/>
                <a:gd name="connsiteY62" fmla="*/ 4987240 h 6578438"/>
                <a:gd name="connsiteX63" fmla="*/ 943206 w 5890489"/>
                <a:gd name="connsiteY63" fmla="*/ 5244933 h 6578438"/>
                <a:gd name="connsiteX64" fmla="*/ 1133728 w 5890489"/>
                <a:gd name="connsiteY64" fmla="*/ 5490356 h 6578438"/>
                <a:gd name="connsiteX65" fmla="*/ 1359626 w 5890489"/>
                <a:gd name="connsiteY65" fmla="*/ 5709815 h 6578438"/>
                <a:gd name="connsiteX66" fmla="*/ 1481254 w 5890489"/>
                <a:gd name="connsiteY66" fmla="*/ 5809146 h 6578438"/>
                <a:gd name="connsiteX67" fmla="*/ 1543260 w 5890489"/>
                <a:gd name="connsiteY67" fmla="*/ 5856940 h 6578438"/>
                <a:gd name="connsiteX68" fmla="*/ 1607518 w 5890489"/>
                <a:gd name="connsiteY68" fmla="*/ 5901374 h 6578438"/>
                <a:gd name="connsiteX69" fmla="*/ 2145566 w 5890489"/>
                <a:gd name="connsiteY69" fmla="*/ 6193814 h 6578438"/>
                <a:gd name="connsiteX70" fmla="*/ 2214991 w 5890489"/>
                <a:gd name="connsiteY70" fmla="*/ 6221844 h 6578438"/>
                <a:gd name="connsiteX71" fmla="*/ 2249307 w 5890489"/>
                <a:gd name="connsiteY71" fmla="*/ 6236182 h 6578438"/>
                <a:gd name="connsiteX72" fmla="*/ 2284285 w 5890489"/>
                <a:gd name="connsiteY72" fmla="*/ 6248711 h 6578438"/>
                <a:gd name="connsiteX73" fmla="*/ 2354241 w 5890489"/>
                <a:gd name="connsiteY73" fmla="*/ 6273124 h 6578438"/>
                <a:gd name="connsiteX74" fmla="*/ 2371597 w 5890489"/>
                <a:gd name="connsiteY74" fmla="*/ 6279324 h 6578438"/>
                <a:gd name="connsiteX75" fmla="*/ 2387894 w 5890489"/>
                <a:gd name="connsiteY75" fmla="*/ 6287719 h 6578438"/>
                <a:gd name="connsiteX76" fmla="*/ 2421414 w 5890489"/>
                <a:gd name="connsiteY76" fmla="*/ 6302186 h 6578438"/>
                <a:gd name="connsiteX77" fmla="*/ 2489117 w 5890489"/>
                <a:gd name="connsiteY77" fmla="*/ 6329441 h 6578438"/>
                <a:gd name="connsiteX78" fmla="*/ 2522902 w 5890489"/>
                <a:gd name="connsiteY78" fmla="*/ 6343134 h 6578438"/>
                <a:gd name="connsiteX79" fmla="*/ 2556953 w 5890489"/>
                <a:gd name="connsiteY79" fmla="*/ 6356051 h 6578438"/>
                <a:gd name="connsiteX80" fmla="*/ 2695009 w 5890489"/>
                <a:gd name="connsiteY80" fmla="*/ 6401905 h 6578438"/>
                <a:gd name="connsiteX81" fmla="*/ 3268035 w 5890489"/>
                <a:gd name="connsiteY81" fmla="*/ 6501238 h 6578438"/>
                <a:gd name="connsiteX82" fmla="*/ 3341038 w 5890489"/>
                <a:gd name="connsiteY82" fmla="*/ 6506145 h 6578438"/>
                <a:gd name="connsiteX83" fmla="*/ 3414703 w 5890489"/>
                <a:gd name="connsiteY83" fmla="*/ 6507050 h 6578438"/>
                <a:gd name="connsiteX84" fmla="*/ 3488237 w 5890489"/>
                <a:gd name="connsiteY84" fmla="*/ 6508212 h 6578438"/>
                <a:gd name="connsiteX85" fmla="*/ 3524142 w 5890489"/>
                <a:gd name="connsiteY85" fmla="*/ 6507955 h 6578438"/>
                <a:gd name="connsiteX86" fmla="*/ 3559252 w 5890489"/>
                <a:gd name="connsiteY86" fmla="*/ 6506921 h 6578438"/>
                <a:gd name="connsiteX87" fmla="*/ 3629207 w 5890489"/>
                <a:gd name="connsiteY87" fmla="*/ 6503045 h 6578438"/>
                <a:gd name="connsiteX88" fmla="*/ 3698633 w 5890489"/>
                <a:gd name="connsiteY88" fmla="*/ 6496845 h 6578438"/>
                <a:gd name="connsiteX89" fmla="*/ 3733213 w 5890489"/>
                <a:gd name="connsiteY89" fmla="*/ 6493357 h 6578438"/>
                <a:gd name="connsiteX90" fmla="*/ 3767529 w 5890489"/>
                <a:gd name="connsiteY90" fmla="*/ 6488707 h 6578438"/>
                <a:gd name="connsiteX91" fmla="*/ 3801845 w 5890489"/>
                <a:gd name="connsiteY91" fmla="*/ 6484057 h 6578438"/>
                <a:gd name="connsiteX92" fmla="*/ 3835895 w 5890489"/>
                <a:gd name="connsiteY92" fmla="*/ 6478116 h 6578438"/>
                <a:gd name="connsiteX93" fmla="*/ 4364801 w 5890489"/>
                <a:gd name="connsiteY93" fmla="*/ 6308517 h 6578438"/>
                <a:gd name="connsiteX94" fmla="*/ 4861379 w 5890489"/>
                <a:gd name="connsiteY94" fmla="*/ 6000576 h 6578438"/>
                <a:gd name="connsiteX95" fmla="*/ 5341263 w 5890489"/>
                <a:gd name="connsiteY95" fmla="*/ 5605834 h 6578438"/>
                <a:gd name="connsiteX96" fmla="*/ 5587301 w 5890489"/>
                <a:gd name="connsiteY96" fmla="*/ 5390379 h 6578438"/>
                <a:gd name="connsiteX97" fmla="*/ 5849105 w 5890489"/>
                <a:gd name="connsiteY97" fmla="*/ 5176344 h 6578438"/>
                <a:gd name="connsiteX98" fmla="*/ 5890489 w 5890489"/>
                <a:gd name="connsiteY98" fmla="*/ 5145260 h 6578438"/>
                <a:gd name="connsiteX99" fmla="*/ 5890489 w 5890489"/>
                <a:gd name="connsiteY99" fmla="*/ 5995323 h 6578438"/>
                <a:gd name="connsiteX100" fmla="*/ 5811477 w 5890489"/>
                <a:gd name="connsiteY100" fmla="*/ 6077819 h 6578438"/>
                <a:gd name="connsiteX101" fmla="*/ 5301384 w 5890489"/>
                <a:gd name="connsiteY101" fmla="*/ 6542958 h 6578438"/>
                <a:gd name="connsiteX102" fmla="*/ 5252008 w 5890489"/>
                <a:gd name="connsiteY102" fmla="*/ 6578438 h 6578438"/>
                <a:gd name="connsiteX103" fmla="*/ 1653730 w 5890489"/>
                <a:gd name="connsiteY103" fmla="*/ 6578438 h 6578438"/>
                <a:gd name="connsiteX104" fmla="*/ 1549768 w 5890489"/>
                <a:gd name="connsiteY104" fmla="*/ 6488821 h 6578438"/>
                <a:gd name="connsiteX105" fmla="*/ 1298282 w 5890489"/>
                <a:gd name="connsiteY105" fmla="*/ 6243932 h 6578438"/>
                <a:gd name="connsiteX106" fmla="*/ 1237999 w 5890489"/>
                <a:gd name="connsiteY106" fmla="*/ 6181671 h 6578438"/>
                <a:gd name="connsiteX107" fmla="*/ 1179967 w 5890489"/>
                <a:gd name="connsiteY107" fmla="*/ 6117862 h 6578438"/>
                <a:gd name="connsiteX108" fmla="*/ 1121936 w 5890489"/>
                <a:gd name="connsiteY108" fmla="*/ 6054569 h 6578438"/>
                <a:gd name="connsiteX109" fmla="*/ 1065628 w 5890489"/>
                <a:gd name="connsiteY109" fmla="*/ 5990243 h 6578438"/>
                <a:gd name="connsiteX110" fmla="*/ 954335 w 5890489"/>
                <a:gd name="connsiteY110" fmla="*/ 5861460 h 6578438"/>
                <a:gd name="connsiteX111" fmla="*/ 898953 w 5890489"/>
                <a:gd name="connsiteY111" fmla="*/ 5797393 h 6578438"/>
                <a:gd name="connsiteX112" fmla="*/ 842908 w 5890489"/>
                <a:gd name="connsiteY112" fmla="*/ 5733582 h 6578438"/>
                <a:gd name="connsiteX113" fmla="*/ 622442 w 5890489"/>
                <a:gd name="connsiteY113" fmla="*/ 5471884 h 6578438"/>
                <a:gd name="connsiteX114" fmla="*/ 425559 w 5890489"/>
                <a:gd name="connsiteY114" fmla="*/ 5190036 h 6578438"/>
                <a:gd name="connsiteX115" fmla="*/ 123877 w 5890489"/>
                <a:gd name="connsiteY115" fmla="*/ 4564210 h 6578438"/>
                <a:gd name="connsiteX116" fmla="*/ 130 w 5890489"/>
                <a:gd name="connsiteY116" fmla="*/ 3865530 h 6578438"/>
                <a:gd name="connsiteX117" fmla="*/ 30602 w 5890489"/>
                <a:gd name="connsiteY117" fmla="*/ 3505793 h 6578438"/>
                <a:gd name="connsiteX118" fmla="*/ 126924 w 5890489"/>
                <a:gd name="connsiteY118" fmla="*/ 3157164 h 6578438"/>
                <a:gd name="connsiteX119" fmla="*/ 334803 w 5890489"/>
                <a:gd name="connsiteY119" fmla="*/ 2560530 h 6578438"/>
                <a:gd name="connsiteX120" fmla="*/ 381176 w 5890489"/>
                <a:gd name="connsiteY120" fmla="*/ 2409144 h 6578438"/>
                <a:gd name="connsiteX121" fmla="*/ 425825 w 5890489"/>
                <a:gd name="connsiteY121" fmla="*/ 2255819 h 6578438"/>
                <a:gd name="connsiteX122" fmla="*/ 470210 w 5890489"/>
                <a:gd name="connsiteY122" fmla="*/ 2099523 h 6578438"/>
                <a:gd name="connsiteX123" fmla="*/ 492998 w 5890489"/>
                <a:gd name="connsiteY123" fmla="*/ 2020213 h 6578438"/>
                <a:gd name="connsiteX124" fmla="*/ 517509 w 5890489"/>
                <a:gd name="connsiteY124" fmla="*/ 1939224 h 6578438"/>
                <a:gd name="connsiteX125" fmla="*/ 544007 w 5890489"/>
                <a:gd name="connsiteY125" fmla="*/ 1857201 h 6578438"/>
                <a:gd name="connsiteX126" fmla="*/ 573288 w 5890489"/>
                <a:gd name="connsiteY126" fmla="*/ 1774274 h 6578438"/>
                <a:gd name="connsiteX127" fmla="*/ 606146 w 5890489"/>
                <a:gd name="connsiteY127" fmla="*/ 1690832 h 6578438"/>
                <a:gd name="connsiteX128" fmla="*/ 644569 w 5890489"/>
                <a:gd name="connsiteY128" fmla="*/ 1607775 h 6578438"/>
                <a:gd name="connsiteX129" fmla="*/ 837874 w 5890489"/>
                <a:gd name="connsiteY129" fmla="*/ 1297638 h 6578438"/>
                <a:gd name="connsiteX130" fmla="*/ 1069602 w 5890489"/>
                <a:gd name="connsiteY130" fmla="*/ 1032194 h 6578438"/>
                <a:gd name="connsiteX131" fmla="*/ 1130548 w 5890489"/>
                <a:gd name="connsiteY131" fmla="*/ 970839 h 6578438"/>
                <a:gd name="connsiteX132" fmla="*/ 1192024 w 5890489"/>
                <a:gd name="connsiteY132" fmla="*/ 910129 h 6578438"/>
                <a:gd name="connsiteX133" fmla="*/ 1255356 w 5890489"/>
                <a:gd name="connsiteY133" fmla="*/ 850841 h 6578438"/>
                <a:gd name="connsiteX134" fmla="*/ 1319614 w 5890489"/>
                <a:gd name="connsiteY134" fmla="*/ 792068 h 6578438"/>
                <a:gd name="connsiteX135" fmla="*/ 1385728 w 5890489"/>
                <a:gd name="connsiteY135" fmla="*/ 734975 h 6578438"/>
                <a:gd name="connsiteX136" fmla="*/ 1452768 w 5890489"/>
                <a:gd name="connsiteY136" fmla="*/ 678528 h 6578438"/>
                <a:gd name="connsiteX137" fmla="*/ 1469594 w 5890489"/>
                <a:gd name="connsiteY137" fmla="*/ 664449 h 6578438"/>
                <a:gd name="connsiteX138" fmla="*/ 1487083 w 5890489"/>
                <a:gd name="connsiteY138" fmla="*/ 651015 h 6578438"/>
                <a:gd name="connsiteX139" fmla="*/ 1522193 w 5890489"/>
                <a:gd name="connsiteY139" fmla="*/ 624277 h 6578438"/>
                <a:gd name="connsiteX140" fmla="*/ 1592415 w 5890489"/>
                <a:gd name="connsiteY140" fmla="*/ 570671 h 6578438"/>
                <a:gd name="connsiteX141" fmla="*/ 1738287 w 5890489"/>
                <a:gd name="connsiteY141" fmla="*/ 469402 h 6578438"/>
                <a:gd name="connsiteX142" fmla="*/ 1890918 w 5890489"/>
                <a:gd name="connsiteY142" fmla="*/ 376530 h 6578438"/>
                <a:gd name="connsiteX143" fmla="*/ 2555363 w 5890489"/>
                <a:gd name="connsiteY143" fmla="*/ 105274 h 6578438"/>
                <a:gd name="connsiteX144" fmla="*/ 3259291 w 5890489"/>
                <a:gd name="connsiteY144" fmla="*/ 3229 h 6578438"/>
                <a:gd name="connsiteX145" fmla="*/ 3347265 w 5890489"/>
                <a:gd name="connsiteY145" fmla="*/ 903 h 6578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Lst>
              <a:rect l="l" t="t" r="r" b="b"/>
              <a:pathLst>
                <a:path w="5890489" h="6578438">
                  <a:moveTo>
                    <a:pt x="3391253" y="0"/>
                  </a:moveTo>
                  <a:lnTo>
                    <a:pt x="3434974" y="646"/>
                  </a:lnTo>
                  <a:lnTo>
                    <a:pt x="3522419" y="2712"/>
                  </a:lnTo>
                  <a:cubicBezTo>
                    <a:pt x="3551567" y="3488"/>
                    <a:pt x="3580451" y="3746"/>
                    <a:pt x="3610261" y="6458"/>
                  </a:cubicBezTo>
                  <a:cubicBezTo>
                    <a:pt x="3669353" y="10850"/>
                    <a:pt x="3728179" y="14337"/>
                    <a:pt x="3786872" y="20667"/>
                  </a:cubicBezTo>
                  <a:lnTo>
                    <a:pt x="3962291" y="43530"/>
                  </a:lnTo>
                  <a:lnTo>
                    <a:pt x="4135855" y="75176"/>
                  </a:lnTo>
                  <a:cubicBezTo>
                    <a:pt x="4193224" y="87836"/>
                    <a:pt x="4250328" y="101398"/>
                    <a:pt x="4307299" y="114315"/>
                  </a:cubicBezTo>
                  <a:cubicBezTo>
                    <a:pt x="4364139" y="128394"/>
                    <a:pt x="4420050" y="145575"/>
                    <a:pt x="4476358" y="160816"/>
                  </a:cubicBezTo>
                  <a:cubicBezTo>
                    <a:pt x="4504580" y="167921"/>
                    <a:pt x="4532138" y="177995"/>
                    <a:pt x="4559829" y="186779"/>
                  </a:cubicBezTo>
                  <a:lnTo>
                    <a:pt x="4642901" y="213648"/>
                  </a:lnTo>
                  <a:cubicBezTo>
                    <a:pt x="4863234" y="288307"/>
                    <a:pt x="5076414" y="379371"/>
                    <a:pt x="5280847" y="485936"/>
                  </a:cubicBezTo>
                  <a:cubicBezTo>
                    <a:pt x="5485018" y="592631"/>
                    <a:pt x="5681768" y="713145"/>
                    <a:pt x="5865400" y="851099"/>
                  </a:cubicBezTo>
                  <a:lnTo>
                    <a:pt x="5890489" y="870950"/>
                  </a:lnTo>
                  <a:lnTo>
                    <a:pt x="5890489" y="1321814"/>
                  </a:lnTo>
                  <a:lnTo>
                    <a:pt x="5887395" y="1318952"/>
                  </a:lnTo>
                  <a:lnTo>
                    <a:pt x="5830291" y="1265992"/>
                  </a:lnTo>
                  <a:lnTo>
                    <a:pt x="5815981" y="1252687"/>
                  </a:lnTo>
                  <a:lnTo>
                    <a:pt x="5801142" y="1240158"/>
                  </a:lnTo>
                  <a:lnTo>
                    <a:pt x="5771464" y="1214969"/>
                  </a:lnTo>
                  <a:cubicBezTo>
                    <a:pt x="5731849" y="1181385"/>
                    <a:pt x="5692897" y="1146896"/>
                    <a:pt x="5651030" y="1115767"/>
                  </a:cubicBezTo>
                  <a:cubicBezTo>
                    <a:pt x="5487534" y="986985"/>
                    <a:pt x="5311321" y="872542"/>
                    <a:pt x="5123183" y="780443"/>
                  </a:cubicBezTo>
                  <a:cubicBezTo>
                    <a:pt x="4935309" y="688087"/>
                    <a:pt x="4737102" y="616398"/>
                    <a:pt x="4533860" y="567701"/>
                  </a:cubicBezTo>
                  <a:lnTo>
                    <a:pt x="4457281" y="550780"/>
                  </a:lnTo>
                  <a:cubicBezTo>
                    <a:pt x="4431709" y="545484"/>
                    <a:pt x="4406536" y="538896"/>
                    <a:pt x="4380568" y="535279"/>
                  </a:cubicBezTo>
                  <a:lnTo>
                    <a:pt x="4303325" y="522879"/>
                  </a:lnTo>
                  <a:lnTo>
                    <a:pt x="4264769" y="516679"/>
                  </a:lnTo>
                  <a:cubicBezTo>
                    <a:pt x="4251918" y="514612"/>
                    <a:pt x="4239067" y="512415"/>
                    <a:pt x="4226082" y="511253"/>
                  </a:cubicBezTo>
                  <a:cubicBezTo>
                    <a:pt x="4174145" y="505829"/>
                    <a:pt x="4122606" y="499498"/>
                    <a:pt x="4070934" y="494848"/>
                  </a:cubicBezTo>
                  <a:lnTo>
                    <a:pt x="3915521" y="486065"/>
                  </a:lnTo>
                  <a:lnTo>
                    <a:pt x="3760241" y="484257"/>
                  </a:lnTo>
                  <a:cubicBezTo>
                    <a:pt x="3734405" y="483869"/>
                    <a:pt x="3708571" y="485936"/>
                    <a:pt x="3682734" y="486581"/>
                  </a:cubicBezTo>
                  <a:lnTo>
                    <a:pt x="3605491" y="488907"/>
                  </a:lnTo>
                  <a:cubicBezTo>
                    <a:pt x="3579921" y="489165"/>
                    <a:pt x="3553555" y="491490"/>
                    <a:pt x="3527454" y="493169"/>
                  </a:cubicBezTo>
                  <a:lnTo>
                    <a:pt x="3449151" y="498336"/>
                  </a:lnTo>
                  <a:lnTo>
                    <a:pt x="3410067" y="500532"/>
                  </a:lnTo>
                  <a:lnTo>
                    <a:pt x="3371246" y="504279"/>
                  </a:lnTo>
                  <a:cubicBezTo>
                    <a:pt x="3345410" y="506862"/>
                    <a:pt x="3319575" y="509315"/>
                    <a:pt x="3293739" y="511512"/>
                  </a:cubicBezTo>
                  <a:cubicBezTo>
                    <a:pt x="3087450" y="531662"/>
                    <a:pt x="2885531" y="563180"/>
                    <a:pt x="2689445" y="610198"/>
                  </a:cubicBezTo>
                  <a:cubicBezTo>
                    <a:pt x="2493357" y="657344"/>
                    <a:pt x="2302303" y="719088"/>
                    <a:pt x="2117875" y="800335"/>
                  </a:cubicBezTo>
                  <a:cubicBezTo>
                    <a:pt x="2072298" y="821648"/>
                    <a:pt x="2026854" y="843606"/>
                    <a:pt x="1981276" y="865566"/>
                  </a:cubicBezTo>
                  <a:cubicBezTo>
                    <a:pt x="1937025" y="889978"/>
                    <a:pt x="1891978" y="913229"/>
                    <a:pt x="1847991" y="938676"/>
                  </a:cubicBezTo>
                  <a:lnTo>
                    <a:pt x="1783069" y="978718"/>
                  </a:lnTo>
                  <a:lnTo>
                    <a:pt x="1750609" y="998869"/>
                  </a:lnTo>
                  <a:lnTo>
                    <a:pt x="1734312" y="1008945"/>
                  </a:lnTo>
                  <a:lnTo>
                    <a:pt x="1718547" y="1019924"/>
                  </a:lnTo>
                  <a:lnTo>
                    <a:pt x="1655481" y="1063582"/>
                  </a:lnTo>
                  <a:cubicBezTo>
                    <a:pt x="1634414" y="1078178"/>
                    <a:pt x="1612950" y="1092259"/>
                    <a:pt x="1593077" y="1108664"/>
                  </a:cubicBezTo>
                  <a:lnTo>
                    <a:pt x="1532263" y="1156197"/>
                  </a:lnTo>
                  <a:cubicBezTo>
                    <a:pt x="1511992" y="1172085"/>
                    <a:pt x="1491587" y="1187844"/>
                    <a:pt x="1472509" y="1205152"/>
                  </a:cubicBezTo>
                  <a:lnTo>
                    <a:pt x="1414212" y="1256175"/>
                  </a:lnTo>
                  <a:cubicBezTo>
                    <a:pt x="1395001" y="1273354"/>
                    <a:pt x="1375127" y="1290147"/>
                    <a:pt x="1357242" y="1308359"/>
                  </a:cubicBezTo>
                  <a:cubicBezTo>
                    <a:pt x="1283178" y="1379532"/>
                    <a:pt x="1212163" y="1452513"/>
                    <a:pt x="1153072" y="1529498"/>
                  </a:cubicBezTo>
                  <a:cubicBezTo>
                    <a:pt x="1090933" y="1605578"/>
                    <a:pt x="1043501" y="1685794"/>
                    <a:pt x="1002694" y="1770658"/>
                  </a:cubicBezTo>
                  <a:lnTo>
                    <a:pt x="974076" y="1835371"/>
                  </a:lnTo>
                  <a:lnTo>
                    <a:pt x="949564" y="1903573"/>
                  </a:lnTo>
                  <a:cubicBezTo>
                    <a:pt x="940820" y="1925661"/>
                    <a:pt x="934593" y="1950719"/>
                    <a:pt x="927173" y="1974229"/>
                  </a:cubicBezTo>
                  <a:cubicBezTo>
                    <a:pt x="920019" y="1998254"/>
                    <a:pt x="912468" y="2021504"/>
                    <a:pt x="906107" y="2046952"/>
                  </a:cubicBezTo>
                  <a:cubicBezTo>
                    <a:pt x="853906" y="2245614"/>
                    <a:pt x="809918" y="2463136"/>
                    <a:pt x="751092" y="2676266"/>
                  </a:cubicBezTo>
                  <a:cubicBezTo>
                    <a:pt x="693458" y="2889912"/>
                    <a:pt x="624166" y="3100976"/>
                    <a:pt x="547189" y="3308422"/>
                  </a:cubicBezTo>
                  <a:cubicBezTo>
                    <a:pt x="479617" y="3487580"/>
                    <a:pt x="444109" y="3675523"/>
                    <a:pt x="441195" y="3866306"/>
                  </a:cubicBezTo>
                  <a:cubicBezTo>
                    <a:pt x="438014" y="4057089"/>
                    <a:pt x="469282" y="4250456"/>
                    <a:pt x="527182" y="4439174"/>
                  </a:cubicBezTo>
                  <a:cubicBezTo>
                    <a:pt x="584815" y="4628278"/>
                    <a:pt x="671067" y="4811828"/>
                    <a:pt x="775073" y="4987240"/>
                  </a:cubicBezTo>
                  <a:cubicBezTo>
                    <a:pt x="827009" y="5075075"/>
                    <a:pt x="884246" y="5160327"/>
                    <a:pt x="943206" y="5244933"/>
                  </a:cubicBezTo>
                  <a:cubicBezTo>
                    <a:pt x="1002296" y="5329411"/>
                    <a:pt x="1064964" y="5412337"/>
                    <a:pt x="1133728" y="5490356"/>
                  </a:cubicBezTo>
                  <a:cubicBezTo>
                    <a:pt x="1203949" y="5567728"/>
                    <a:pt x="1279337" y="5642259"/>
                    <a:pt x="1359626" y="5709815"/>
                  </a:cubicBezTo>
                  <a:cubicBezTo>
                    <a:pt x="1398711" y="5744949"/>
                    <a:pt x="1439916" y="5777241"/>
                    <a:pt x="1481254" y="5809146"/>
                  </a:cubicBezTo>
                  <a:cubicBezTo>
                    <a:pt x="1501922" y="5825163"/>
                    <a:pt x="1522325" y="5841309"/>
                    <a:pt x="1543260" y="5856940"/>
                  </a:cubicBezTo>
                  <a:cubicBezTo>
                    <a:pt x="1564591" y="5871923"/>
                    <a:pt x="1585921" y="5886777"/>
                    <a:pt x="1607518" y="5901374"/>
                  </a:cubicBezTo>
                  <a:cubicBezTo>
                    <a:pt x="1778565" y="6019693"/>
                    <a:pt x="1961271" y="6115924"/>
                    <a:pt x="2145566" y="6193814"/>
                  </a:cubicBezTo>
                  <a:lnTo>
                    <a:pt x="2214991" y="6221844"/>
                  </a:lnTo>
                  <a:lnTo>
                    <a:pt x="2249307" y="6236182"/>
                  </a:lnTo>
                  <a:cubicBezTo>
                    <a:pt x="2260702" y="6241089"/>
                    <a:pt x="2272625" y="6244577"/>
                    <a:pt x="2284285" y="6248711"/>
                  </a:cubicBezTo>
                  <a:lnTo>
                    <a:pt x="2354241" y="6273124"/>
                  </a:lnTo>
                  <a:cubicBezTo>
                    <a:pt x="2360070" y="6275190"/>
                    <a:pt x="2365899" y="6277128"/>
                    <a:pt x="2371597" y="6279324"/>
                  </a:cubicBezTo>
                  <a:cubicBezTo>
                    <a:pt x="2377161" y="6281778"/>
                    <a:pt x="2382329" y="6285007"/>
                    <a:pt x="2387894" y="6287719"/>
                  </a:cubicBezTo>
                  <a:cubicBezTo>
                    <a:pt x="2398757" y="6293274"/>
                    <a:pt x="2410153" y="6297666"/>
                    <a:pt x="2421414" y="6302186"/>
                  </a:cubicBezTo>
                  <a:lnTo>
                    <a:pt x="2489117" y="6329441"/>
                  </a:lnTo>
                  <a:lnTo>
                    <a:pt x="2522902" y="6343134"/>
                  </a:lnTo>
                  <a:cubicBezTo>
                    <a:pt x="2534165" y="6347654"/>
                    <a:pt x="2545294" y="6352563"/>
                    <a:pt x="2556953" y="6356051"/>
                  </a:cubicBezTo>
                  <a:lnTo>
                    <a:pt x="2695009" y="6401905"/>
                  </a:lnTo>
                  <a:cubicBezTo>
                    <a:pt x="2880895" y="6457190"/>
                    <a:pt x="3073141" y="6489095"/>
                    <a:pt x="3268035" y="6501238"/>
                  </a:cubicBezTo>
                  <a:cubicBezTo>
                    <a:pt x="3292413" y="6502659"/>
                    <a:pt x="3316527" y="6505629"/>
                    <a:pt x="3341038" y="6506145"/>
                  </a:cubicBezTo>
                  <a:lnTo>
                    <a:pt x="3414703" y="6507050"/>
                  </a:lnTo>
                  <a:lnTo>
                    <a:pt x="3488237" y="6508212"/>
                  </a:lnTo>
                  <a:cubicBezTo>
                    <a:pt x="3500690" y="6508729"/>
                    <a:pt x="3512483" y="6508471"/>
                    <a:pt x="3524142" y="6507955"/>
                  </a:cubicBezTo>
                  <a:lnTo>
                    <a:pt x="3559252" y="6506921"/>
                  </a:lnTo>
                  <a:cubicBezTo>
                    <a:pt x="3582835" y="6506792"/>
                    <a:pt x="3605889" y="6504467"/>
                    <a:pt x="3629207" y="6503045"/>
                  </a:cubicBezTo>
                  <a:cubicBezTo>
                    <a:pt x="3652526" y="6502012"/>
                    <a:pt x="3675579" y="6499171"/>
                    <a:pt x="3698633" y="6496845"/>
                  </a:cubicBezTo>
                  <a:cubicBezTo>
                    <a:pt x="3710160" y="6495683"/>
                    <a:pt x="3721819" y="6494907"/>
                    <a:pt x="3733213" y="6493357"/>
                  </a:cubicBezTo>
                  <a:lnTo>
                    <a:pt x="3767529" y="6488707"/>
                  </a:lnTo>
                  <a:lnTo>
                    <a:pt x="3801845" y="6484057"/>
                  </a:lnTo>
                  <a:lnTo>
                    <a:pt x="3835895" y="6478116"/>
                  </a:lnTo>
                  <a:cubicBezTo>
                    <a:pt x="4017673" y="6446727"/>
                    <a:pt x="4194152" y="6390281"/>
                    <a:pt x="4364801" y="6308517"/>
                  </a:cubicBezTo>
                  <a:cubicBezTo>
                    <a:pt x="4535583" y="6227139"/>
                    <a:pt x="4700138" y="6120962"/>
                    <a:pt x="4861379" y="6000576"/>
                  </a:cubicBezTo>
                  <a:cubicBezTo>
                    <a:pt x="5022621" y="5879931"/>
                    <a:pt x="5180684" y="5745337"/>
                    <a:pt x="5341263" y="5605834"/>
                  </a:cubicBezTo>
                  <a:lnTo>
                    <a:pt x="5587301" y="5390379"/>
                  </a:lnTo>
                  <a:cubicBezTo>
                    <a:pt x="5674216" y="5315718"/>
                    <a:pt x="5761527" y="5244416"/>
                    <a:pt x="5849105" y="5176344"/>
                  </a:cubicBezTo>
                  <a:lnTo>
                    <a:pt x="5890489" y="5145260"/>
                  </a:lnTo>
                  <a:lnTo>
                    <a:pt x="5890489" y="5995323"/>
                  </a:lnTo>
                  <a:lnTo>
                    <a:pt x="5811477" y="6077819"/>
                  </a:lnTo>
                  <a:cubicBezTo>
                    <a:pt x="5654739" y="6238377"/>
                    <a:pt x="5487138" y="6396093"/>
                    <a:pt x="5301384" y="6542958"/>
                  </a:cubicBezTo>
                  <a:lnTo>
                    <a:pt x="5252008" y="6578438"/>
                  </a:lnTo>
                  <a:lnTo>
                    <a:pt x="1653730" y="6578438"/>
                  </a:lnTo>
                  <a:lnTo>
                    <a:pt x="1549768" y="6488821"/>
                  </a:lnTo>
                  <a:cubicBezTo>
                    <a:pt x="1461976" y="6409495"/>
                    <a:pt x="1378573" y="6327182"/>
                    <a:pt x="1298282" y="6243932"/>
                  </a:cubicBezTo>
                  <a:cubicBezTo>
                    <a:pt x="1278277" y="6223006"/>
                    <a:pt x="1258138" y="6202210"/>
                    <a:pt x="1237999" y="6181671"/>
                  </a:cubicBezTo>
                  <a:lnTo>
                    <a:pt x="1179967" y="6117862"/>
                  </a:lnTo>
                  <a:lnTo>
                    <a:pt x="1121936" y="6054569"/>
                  </a:lnTo>
                  <a:cubicBezTo>
                    <a:pt x="1102328" y="6033644"/>
                    <a:pt x="1084573" y="6011427"/>
                    <a:pt x="1065628" y="5990243"/>
                  </a:cubicBezTo>
                  <a:cubicBezTo>
                    <a:pt x="1028662" y="5947099"/>
                    <a:pt x="990239" y="5904991"/>
                    <a:pt x="954335" y="5861460"/>
                  </a:cubicBezTo>
                  <a:cubicBezTo>
                    <a:pt x="936050" y="5840018"/>
                    <a:pt x="917634" y="5818446"/>
                    <a:pt x="898953" y="5797393"/>
                  </a:cubicBezTo>
                  <a:cubicBezTo>
                    <a:pt x="880404" y="5776208"/>
                    <a:pt x="861325" y="5755412"/>
                    <a:pt x="842908" y="5733582"/>
                  </a:cubicBezTo>
                  <a:cubicBezTo>
                    <a:pt x="767919" y="5647942"/>
                    <a:pt x="693061" y="5561786"/>
                    <a:pt x="622442" y="5471884"/>
                  </a:cubicBezTo>
                  <a:cubicBezTo>
                    <a:pt x="551559" y="5382112"/>
                    <a:pt x="486639" y="5287430"/>
                    <a:pt x="425559" y="5190036"/>
                  </a:cubicBezTo>
                  <a:cubicBezTo>
                    <a:pt x="303668" y="4994990"/>
                    <a:pt x="200193" y="4786123"/>
                    <a:pt x="123877" y="4564210"/>
                  </a:cubicBezTo>
                  <a:cubicBezTo>
                    <a:pt x="47694" y="4342555"/>
                    <a:pt x="2249" y="4106045"/>
                    <a:pt x="130" y="3865530"/>
                  </a:cubicBezTo>
                  <a:cubicBezTo>
                    <a:pt x="-1328" y="3745403"/>
                    <a:pt x="9537" y="3624629"/>
                    <a:pt x="30602" y="3505793"/>
                  </a:cubicBezTo>
                  <a:cubicBezTo>
                    <a:pt x="51802" y="3386828"/>
                    <a:pt x="84659" y="3270059"/>
                    <a:pt x="126924" y="3157164"/>
                  </a:cubicBezTo>
                  <a:cubicBezTo>
                    <a:pt x="200457" y="2959276"/>
                    <a:pt x="271737" y="2761388"/>
                    <a:pt x="334803" y="2560530"/>
                  </a:cubicBezTo>
                  <a:lnTo>
                    <a:pt x="381176" y="2409144"/>
                  </a:lnTo>
                  <a:lnTo>
                    <a:pt x="425825" y="2255819"/>
                  </a:lnTo>
                  <a:lnTo>
                    <a:pt x="470210" y="2099523"/>
                  </a:lnTo>
                  <a:lnTo>
                    <a:pt x="492998" y="2020213"/>
                  </a:lnTo>
                  <a:lnTo>
                    <a:pt x="517509" y="1939224"/>
                  </a:lnTo>
                  <a:cubicBezTo>
                    <a:pt x="525061" y="1912485"/>
                    <a:pt x="534866" y="1884586"/>
                    <a:pt x="544007" y="1857201"/>
                  </a:cubicBezTo>
                  <a:cubicBezTo>
                    <a:pt x="553680" y="1829559"/>
                    <a:pt x="561496" y="1802304"/>
                    <a:pt x="573288" y="1774274"/>
                  </a:cubicBezTo>
                  <a:lnTo>
                    <a:pt x="606146" y="1690832"/>
                  </a:lnTo>
                  <a:cubicBezTo>
                    <a:pt x="618467" y="1663060"/>
                    <a:pt x="631716" y="1635417"/>
                    <a:pt x="644569" y="1607775"/>
                  </a:cubicBezTo>
                  <a:cubicBezTo>
                    <a:pt x="698625" y="1498368"/>
                    <a:pt x="763413" y="1391287"/>
                    <a:pt x="837874" y="1297638"/>
                  </a:cubicBezTo>
                  <a:cubicBezTo>
                    <a:pt x="910348" y="1201278"/>
                    <a:pt x="990107" y="1115897"/>
                    <a:pt x="1069602" y="1032194"/>
                  </a:cubicBezTo>
                  <a:cubicBezTo>
                    <a:pt x="1089079" y="1010624"/>
                    <a:pt x="1110012" y="990990"/>
                    <a:pt x="1130548" y="970839"/>
                  </a:cubicBezTo>
                  <a:lnTo>
                    <a:pt x="1192024" y="910129"/>
                  </a:lnTo>
                  <a:cubicBezTo>
                    <a:pt x="1212031" y="889462"/>
                    <a:pt x="1234024" y="870475"/>
                    <a:pt x="1255356" y="850841"/>
                  </a:cubicBezTo>
                  <a:lnTo>
                    <a:pt x="1319614" y="792068"/>
                  </a:lnTo>
                  <a:cubicBezTo>
                    <a:pt x="1340680" y="772176"/>
                    <a:pt x="1363469" y="753834"/>
                    <a:pt x="1385728" y="734975"/>
                  </a:cubicBezTo>
                  <a:lnTo>
                    <a:pt x="1452768" y="678528"/>
                  </a:lnTo>
                  <a:lnTo>
                    <a:pt x="1469594" y="664449"/>
                  </a:lnTo>
                  <a:lnTo>
                    <a:pt x="1487083" y="651015"/>
                  </a:lnTo>
                  <a:lnTo>
                    <a:pt x="1522193" y="624277"/>
                  </a:lnTo>
                  <a:lnTo>
                    <a:pt x="1592415" y="570671"/>
                  </a:lnTo>
                  <a:cubicBezTo>
                    <a:pt x="1640110" y="535925"/>
                    <a:pt x="1689531" y="503245"/>
                    <a:pt x="1738287" y="469402"/>
                  </a:cubicBezTo>
                  <a:cubicBezTo>
                    <a:pt x="1788634" y="438015"/>
                    <a:pt x="1839643" y="407013"/>
                    <a:pt x="1890918" y="376530"/>
                  </a:cubicBezTo>
                  <a:cubicBezTo>
                    <a:pt x="2098400" y="258209"/>
                    <a:pt x="2323503" y="166241"/>
                    <a:pt x="2555363" y="105274"/>
                  </a:cubicBezTo>
                  <a:cubicBezTo>
                    <a:pt x="2787223" y="44047"/>
                    <a:pt x="3024516" y="12013"/>
                    <a:pt x="3259291" y="3229"/>
                  </a:cubicBezTo>
                  <a:lnTo>
                    <a:pt x="3347265" y="903"/>
                  </a:ln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ACA5348F-9FF6-485F-898D-1BED7EC727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95999" y="52997"/>
              <a:ext cx="6093363" cy="6805004"/>
            </a:xfrm>
            <a:custGeom>
              <a:avLst/>
              <a:gdLst>
                <a:gd name="connsiteX0" fmla="*/ 3517682 w 5890491"/>
                <a:gd name="connsiteY0" fmla="*/ 0 h 6578439"/>
                <a:gd name="connsiteX1" fmla="*/ 5849513 w 5890491"/>
                <a:gd name="connsiteY1" fmla="*/ 841730 h 6578439"/>
                <a:gd name="connsiteX2" fmla="*/ 5890491 w 5890491"/>
                <a:gd name="connsiteY2" fmla="*/ 879061 h 6578439"/>
                <a:gd name="connsiteX3" fmla="*/ 5890491 w 5890491"/>
                <a:gd name="connsiteY3" fmla="*/ 2034114 h 6578439"/>
                <a:gd name="connsiteX4" fmla="*/ 5757065 w 5890491"/>
                <a:gd name="connsiteY4" fmla="*/ 1854938 h 6578439"/>
                <a:gd name="connsiteX5" fmla="*/ 5564060 w 5890491"/>
                <a:gd name="connsiteY5" fmla="*/ 1642182 h 6578439"/>
                <a:gd name="connsiteX6" fmla="*/ 3517551 w 5890491"/>
                <a:gd name="connsiteY6" fmla="*/ 790012 h 6578439"/>
                <a:gd name="connsiteX7" fmla="*/ 1611552 w 5890491"/>
                <a:gd name="connsiteY7" fmla="*/ 1543282 h 6578439"/>
                <a:gd name="connsiteX8" fmla="*/ 1340656 w 5890491"/>
                <a:gd name="connsiteY8" fmla="*/ 1897925 h 6578439"/>
                <a:gd name="connsiteX9" fmla="*/ 1201705 w 5890491"/>
                <a:gd name="connsiteY9" fmla="*/ 2361213 h 6578439"/>
                <a:gd name="connsiteX10" fmla="*/ 852705 w 5890491"/>
                <a:gd name="connsiteY10" fmla="*/ 3529176 h 6578439"/>
                <a:gd name="connsiteX11" fmla="*/ 863863 w 5890491"/>
                <a:gd name="connsiteY11" fmla="*/ 4437051 h 6578439"/>
                <a:gd name="connsiteX12" fmla="*/ 1413569 w 5890491"/>
                <a:gd name="connsiteY12" fmla="*/ 5357174 h 6578439"/>
                <a:gd name="connsiteX13" fmla="*/ 2339129 w 5890491"/>
                <a:gd name="connsiteY13" fmla="*/ 6143367 h 6578439"/>
                <a:gd name="connsiteX14" fmla="*/ 3439449 w 5890491"/>
                <a:gd name="connsiteY14" fmla="*/ 6420049 h 6578439"/>
                <a:gd name="connsiteX15" fmla="*/ 5251388 w 5890491"/>
                <a:gd name="connsiteY15" fmla="*/ 5349009 h 6578439"/>
                <a:gd name="connsiteX16" fmla="*/ 5657731 w 5890491"/>
                <a:gd name="connsiteY16" fmla="*/ 4959205 h 6578439"/>
                <a:gd name="connsiteX17" fmla="*/ 5836127 w 5890491"/>
                <a:gd name="connsiteY17" fmla="*/ 4792052 h 6578439"/>
                <a:gd name="connsiteX18" fmla="*/ 5890491 w 5890491"/>
                <a:gd name="connsiteY18" fmla="*/ 4738662 h 6578439"/>
                <a:gd name="connsiteX19" fmla="*/ 5890491 w 5890491"/>
                <a:gd name="connsiteY19" fmla="*/ 5821964 h 6578439"/>
                <a:gd name="connsiteX20" fmla="*/ 5802001 w 5890491"/>
                <a:gd name="connsiteY20" fmla="*/ 5907904 h 6578439"/>
                <a:gd name="connsiteX21" fmla="*/ 5294358 w 5890491"/>
                <a:gd name="connsiteY21" fmla="*/ 6397505 h 6578439"/>
                <a:gd name="connsiteX22" fmla="*/ 5077178 w 5890491"/>
                <a:gd name="connsiteY22" fmla="*/ 6578439 h 6578439"/>
                <a:gd name="connsiteX23" fmla="*/ 1567290 w 5890491"/>
                <a:gd name="connsiteY23" fmla="*/ 6578439 h 6578439"/>
                <a:gd name="connsiteX24" fmla="*/ 1508588 w 5890491"/>
                <a:gd name="connsiteY24" fmla="*/ 6535186 h 6578439"/>
                <a:gd name="connsiteX25" fmla="*/ 826498 w 5890491"/>
                <a:gd name="connsiteY25" fmla="*/ 5876034 h 6578439"/>
                <a:gd name="connsiteX26" fmla="*/ 122403 w 5890491"/>
                <a:gd name="connsiteY26" fmla="*/ 3255655 h 6578439"/>
                <a:gd name="connsiteX27" fmla="*/ 1061197 w 5890491"/>
                <a:gd name="connsiteY27" fmla="*/ 984650 h 6578439"/>
                <a:gd name="connsiteX28" fmla="*/ 3517682 w 5890491"/>
                <a:gd name="connsiteY28" fmla="*/ 0 h 65784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5890491" h="6578439">
                  <a:moveTo>
                    <a:pt x="3517682" y="0"/>
                  </a:moveTo>
                  <a:cubicBezTo>
                    <a:pt x="4402017" y="0"/>
                    <a:pt x="5213742" y="315483"/>
                    <a:pt x="5849513" y="841730"/>
                  </a:cubicBezTo>
                  <a:lnTo>
                    <a:pt x="5890491" y="879061"/>
                  </a:lnTo>
                  <a:lnTo>
                    <a:pt x="5890491" y="2034114"/>
                  </a:lnTo>
                  <a:lnTo>
                    <a:pt x="5757065" y="1854938"/>
                  </a:lnTo>
                  <a:cubicBezTo>
                    <a:pt x="5696443" y="1781264"/>
                    <a:pt x="5632076" y="1710299"/>
                    <a:pt x="5564060" y="1642182"/>
                  </a:cubicBezTo>
                  <a:cubicBezTo>
                    <a:pt x="5015393" y="1092636"/>
                    <a:pt x="4288592" y="790012"/>
                    <a:pt x="3517551" y="790012"/>
                  </a:cubicBezTo>
                  <a:cubicBezTo>
                    <a:pt x="2701750" y="790012"/>
                    <a:pt x="2131676" y="1015335"/>
                    <a:pt x="1611552" y="1543282"/>
                  </a:cubicBezTo>
                  <a:cubicBezTo>
                    <a:pt x="1435754" y="1721722"/>
                    <a:pt x="1375945" y="1822729"/>
                    <a:pt x="1340656" y="1897925"/>
                  </a:cubicBezTo>
                  <a:cubicBezTo>
                    <a:pt x="1289148" y="2007623"/>
                    <a:pt x="1252432" y="2155907"/>
                    <a:pt x="1201705" y="2361213"/>
                  </a:cubicBezTo>
                  <a:cubicBezTo>
                    <a:pt x="1133721" y="2635919"/>
                    <a:pt x="1040568" y="3012290"/>
                    <a:pt x="852705" y="3529176"/>
                  </a:cubicBezTo>
                  <a:cubicBezTo>
                    <a:pt x="749952" y="3811784"/>
                    <a:pt x="753584" y="4108747"/>
                    <a:pt x="863863" y="4437051"/>
                  </a:cubicBezTo>
                  <a:cubicBezTo>
                    <a:pt x="964800" y="4737438"/>
                    <a:pt x="1154869" y="5055603"/>
                    <a:pt x="1413569" y="5357174"/>
                  </a:cubicBezTo>
                  <a:cubicBezTo>
                    <a:pt x="1718326" y="5712343"/>
                    <a:pt x="2021008" y="5969404"/>
                    <a:pt x="2339129" y="6143367"/>
                  </a:cubicBezTo>
                  <a:cubicBezTo>
                    <a:pt x="2679565" y="6329577"/>
                    <a:pt x="3039591" y="6420049"/>
                    <a:pt x="3439449" y="6420049"/>
                  </a:cubicBezTo>
                  <a:cubicBezTo>
                    <a:pt x="4142246" y="6420049"/>
                    <a:pt x="4633828" y="5976251"/>
                    <a:pt x="5251388" y="5349009"/>
                  </a:cubicBezTo>
                  <a:cubicBezTo>
                    <a:pt x="5389949" y="5208364"/>
                    <a:pt x="5526047" y="5081677"/>
                    <a:pt x="5657731" y="4959205"/>
                  </a:cubicBezTo>
                  <a:cubicBezTo>
                    <a:pt x="5719520" y="4901722"/>
                    <a:pt x="5779200" y="4846206"/>
                    <a:pt x="5836127" y="4792052"/>
                  </a:cubicBezTo>
                  <a:lnTo>
                    <a:pt x="5890491" y="4738662"/>
                  </a:lnTo>
                  <a:lnTo>
                    <a:pt x="5890491" y="5821964"/>
                  </a:lnTo>
                  <a:lnTo>
                    <a:pt x="5802001" y="5907904"/>
                  </a:lnTo>
                  <a:cubicBezTo>
                    <a:pt x="5634962" y="6077456"/>
                    <a:pt x="5467509" y="6243625"/>
                    <a:pt x="5294358" y="6397505"/>
                  </a:cubicBezTo>
                  <a:lnTo>
                    <a:pt x="5077178" y="6578439"/>
                  </a:lnTo>
                  <a:lnTo>
                    <a:pt x="1567290" y="6578439"/>
                  </a:lnTo>
                  <a:lnTo>
                    <a:pt x="1508588" y="6535186"/>
                  </a:lnTo>
                  <a:cubicBezTo>
                    <a:pt x="1263991" y="6345442"/>
                    <a:pt x="1038054" y="6122666"/>
                    <a:pt x="826498" y="5876034"/>
                  </a:cubicBezTo>
                  <a:cubicBezTo>
                    <a:pt x="261613" y="5217713"/>
                    <a:pt x="-239182" y="4250314"/>
                    <a:pt x="122403" y="3255655"/>
                  </a:cubicBezTo>
                  <a:cubicBezTo>
                    <a:pt x="607497" y="1921629"/>
                    <a:pt x="393040" y="1662857"/>
                    <a:pt x="1061197" y="984650"/>
                  </a:cubicBezTo>
                  <a:cubicBezTo>
                    <a:pt x="1729484" y="306444"/>
                    <a:pt x="2498060" y="0"/>
                    <a:pt x="3517682"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33B89F41-1D91-447A-88C5-8A917809FE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96000" y="52997"/>
              <a:ext cx="6093362" cy="6805004"/>
            </a:xfrm>
            <a:custGeom>
              <a:avLst/>
              <a:gdLst>
                <a:gd name="connsiteX0" fmla="*/ 5890490 w 5890490"/>
                <a:gd name="connsiteY0" fmla="*/ 5389037 h 6578439"/>
                <a:gd name="connsiteX1" fmla="*/ 5890490 w 5890490"/>
                <a:gd name="connsiteY1" fmla="*/ 5855587 h 6578439"/>
                <a:gd name="connsiteX2" fmla="*/ 5784593 w 5890490"/>
                <a:gd name="connsiteY2" fmla="*/ 5962054 h 6578439"/>
                <a:gd name="connsiteX3" fmla="*/ 5663414 w 5890490"/>
                <a:gd name="connsiteY3" fmla="*/ 6082564 h 6578439"/>
                <a:gd name="connsiteX4" fmla="*/ 5147099 w 5890490"/>
                <a:gd name="connsiteY4" fmla="*/ 6547726 h 6578439"/>
                <a:gd name="connsiteX5" fmla="*/ 5105015 w 5890490"/>
                <a:gd name="connsiteY5" fmla="*/ 6578439 h 6578439"/>
                <a:gd name="connsiteX6" fmla="*/ 4385601 w 5890490"/>
                <a:gd name="connsiteY6" fmla="*/ 6578439 h 6578439"/>
                <a:gd name="connsiteX7" fmla="*/ 4507252 w 5890490"/>
                <a:gd name="connsiteY7" fmla="*/ 6515968 h 6578439"/>
                <a:gd name="connsiteX8" fmla="*/ 4909330 w 5890490"/>
                <a:gd name="connsiteY8" fmla="*/ 6253453 h 6578439"/>
                <a:gd name="connsiteX9" fmla="*/ 5411374 w 5890490"/>
                <a:gd name="connsiteY9" fmla="*/ 5828544 h 6578439"/>
                <a:gd name="connsiteX10" fmla="*/ 5533570 w 5890490"/>
                <a:gd name="connsiteY10" fmla="*/ 5714534 h 6578439"/>
                <a:gd name="connsiteX11" fmla="*/ 5657425 w 5890490"/>
                <a:gd name="connsiteY11" fmla="*/ 5597650 h 6578439"/>
                <a:gd name="connsiteX12" fmla="*/ 3336813 w 5890490"/>
                <a:gd name="connsiteY12" fmla="*/ 499 h 6578439"/>
                <a:gd name="connsiteX13" fmla="*/ 3513674 w 5890490"/>
                <a:gd name="connsiteY13" fmla="*/ 1202 h 6578439"/>
                <a:gd name="connsiteX14" fmla="*/ 3602743 w 5890490"/>
                <a:gd name="connsiteY14" fmla="*/ 4827 h 6578439"/>
                <a:gd name="connsiteX15" fmla="*/ 3647213 w 5890490"/>
                <a:gd name="connsiteY15" fmla="*/ 6703 h 6578439"/>
                <a:gd name="connsiteX16" fmla="*/ 3691684 w 5890490"/>
                <a:gd name="connsiteY16" fmla="*/ 9453 h 6578439"/>
                <a:gd name="connsiteX17" fmla="*/ 3868927 w 5890490"/>
                <a:gd name="connsiteY17" fmla="*/ 27080 h 6578439"/>
                <a:gd name="connsiteX18" fmla="*/ 5200872 w 5890490"/>
                <a:gd name="connsiteY18" fmla="*/ 472240 h 6578439"/>
                <a:gd name="connsiteX19" fmla="*/ 5772711 w 5890490"/>
                <a:gd name="connsiteY19" fmla="*/ 866334 h 6578439"/>
                <a:gd name="connsiteX20" fmla="*/ 5890490 w 5890490"/>
                <a:gd name="connsiteY20" fmla="*/ 972426 h 6578439"/>
                <a:gd name="connsiteX21" fmla="*/ 5890490 w 5890490"/>
                <a:gd name="connsiteY21" fmla="*/ 1158576 h 6578439"/>
                <a:gd name="connsiteX22" fmla="*/ 5676045 w 5890490"/>
                <a:gd name="connsiteY22" fmla="*/ 986969 h 6578439"/>
                <a:gd name="connsiteX23" fmla="*/ 5103776 w 5890490"/>
                <a:gd name="connsiteY23" fmla="*/ 655879 h 6578439"/>
                <a:gd name="connsiteX24" fmla="*/ 4482465 w 5890490"/>
                <a:gd name="connsiteY24" fmla="*/ 440363 h 6578439"/>
                <a:gd name="connsiteX25" fmla="*/ 4402444 w 5890490"/>
                <a:gd name="connsiteY25" fmla="*/ 422111 h 6578439"/>
                <a:gd name="connsiteX26" fmla="*/ 4322423 w 5890490"/>
                <a:gd name="connsiteY26" fmla="*/ 404610 h 6578439"/>
                <a:gd name="connsiteX27" fmla="*/ 4241892 w 5890490"/>
                <a:gd name="connsiteY27" fmla="*/ 389858 h 6578439"/>
                <a:gd name="connsiteX28" fmla="*/ 4201627 w 5890490"/>
                <a:gd name="connsiteY28" fmla="*/ 382483 h 6578439"/>
                <a:gd name="connsiteX29" fmla="*/ 4161234 w 5890490"/>
                <a:gd name="connsiteY29" fmla="*/ 375857 h 6578439"/>
                <a:gd name="connsiteX30" fmla="*/ 3999280 w 5890490"/>
                <a:gd name="connsiteY30" fmla="*/ 353606 h 6578439"/>
                <a:gd name="connsiteX31" fmla="*/ 3836817 w 5890490"/>
                <a:gd name="connsiteY31" fmla="*/ 338480 h 6578439"/>
                <a:gd name="connsiteX32" fmla="*/ 3673972 w 5890490"/>
                <a:gd name="connsiteY32" fmla="*/ 330604 h 6578439"/>
                <a:gd name="connsiteX33" fmla="*/ 3511126 w 5890490"/>
                <a:gd name="connsiteY33" fmla="*/ 328978 h 6578439"/>
                <a:gd name="connsiteX34" fmla="*/ 3183142 w 5890490"/>
                <a:gd name="connsiteY34" fmla="*/ 342854 h 6578439"/>
                <a:gd name="connsiteX35" fmla="*/ 2541444 w 5890490"/>
                <a:gd name="connsiteY35" fmla="*/ 439988 h 6578439"/>
                <a:gd name="connsiteX36" fmla="*/ 1933895 w 5890490"/>
                <a:gd name="connsiteY36" fmla="*/ 650505 h 6578439"/>
                <a:gd name="connsiteX37" fmla="*/ 1378079 w 5890490"/>
                <a:gd name="connsiteY37" fmla="*/ 983905 h 6578439"/>
                <a:gd name="connsiteX38" fmla="*/ 1312967 w 5890490"/>
                <a:gd name="connsiteY38" fmla="*/ 1033660 h 6578439"/>
                <a:gd name="connsiteX39" fmla="*/ 1248364 w 5890490"/>
                <a:gd name="connsiteY39" fmla="*/ 1084413 h 6578439"/>
                <a:gd name="connsiteX40" fmla="*/ 1185163 w 5890490"/>
                <a:gd name="connsiteY40" fmla="*/ 1137168 h 6578439"/>
                <a:gd name="connsiteX41" fmla="*/ 1122852 w 5890490"/>
                <a:gd name="connsiteY41" fmla="*/ 1190922 h 6578439"/>
                <a:gd name="connsiteX42" fmla="*/ 892092 w 5890490"/>
                <a:gd name="connsiteY42" fmla="*/ 1421440 h 6578439"/>
                <a:gd name="connsiteX43" fmla="*/ 707202 w 5890490"/>
                <a:gd name="connsiteY43" fmla="*/ 1684212 h 6578439"/>
                <a:gd name="connsiteX44" fmla="*/ 670121 w 5890490"/>
                <a:gd name="connsiteY44" fmla="*/ 1756093 h 6578439"/>
                <a:gd name="connsiteX45" fmla="*/ 637630 w 5890490"/>
                <a:gd name="connsiteY45" fmla="*/ 1830724 h 6578439"/>
                <a:gd name="connsiteX46" fmla="*/ 607685 w 5890490"/>
                <a:gd name="connsiteY46" fmla="*/ 1907105 h 6578439"/>
                <a:gd name="connsiteX47" fmla="*/ 580034 w 5890490"/>
                <a:gd name="connsiteY47" fmla="*/ 1984986 h 6578439"/>
                <a:gd name="connsiteX48" fmla="*/ 481919 w 5890490"/>
                <a:gd name="connsiteY48" fmla="*/ 2304386 h 6578439"/>
                <a:gd name="connsiteX49" fmla="*/ 433881 w 5890490"/>
                <a:gd name="connsiteY49" fmla="*/ 2465399 h 6578439"/>
                <a:gd name="connsiteX50" fmla="*/ 384442 w 5890490"/>
                <a:gd name="connsiteY50" fmla="*/ 2626163 h 6578439"/>
                <a:gd name="connsiteX51" fmla="*/ 166039 w 5890490"/>
                <a:gd name="connsiteY51" fmla="*/ 3261338 h 6578439"/>
                <a:gd name="connsiteX52" fmla="*/ 56202 w 5890490"/>
                <a:gd name="connsiteY52" fmla="*/ 3910265 h 6578439"/>
                <a:gd name="connsiteX53" fmla="*/ 93664 w 5890490"/>
                <a:gd name="connsiteY53" fmla="*/ 4237292 h 6578439"/>
                <a:gd name="connsiteX54" fmla="*/ 111758 w 5890490"/>
                <a:gd name="connsiteY54" fmla="*/ 4317548 h 6578439"/>
                <a:gd name="connsiteX55" fmla="*/ 133038 w 5890490"/>
                <a:gd name="connsiteY55" fmla="*/ 4397054 h 6578439"/>
                <a:gd name="connsiteX56" fmla="*/ 157757 w 5890490"/>
                <a:gd name="connsiteY56" fmla="*/ 4475560 h 6578439"/>
                <a:gd name="connsiteX57" fmla="*/ 185153 w 5890490"/>
                <a:gd name="connsiteY57" fmla="*/ 4553066 h 6578439"/>
                <a:gd name="connsiteX58" fmla="*/ 493642 w 5890490"/>
                <a:gd name="connsiteY58" fmla="*/ 5132239 h 6578439"/>
                <a:gd name="connsiteX59" fmla="*/ 914391 w 5890490"/>
                <a:gd name="connsiteY59" fmla="*/ 5636528 h 6578439"/>
                <a:gd name="connsiteX60" fmla="*/ 1402034 w 5890490"/>
                <a:gd name="connsiteY60" fmla="*/ 6076188 h 6578439"/>
                <a:gd name="connsiteX61" fmla="*/ 1664397 w 5890490"/>
                <a:gd name="connsiteY61" fmla="*/ 6267079 h 6578439"/>
                <a:gd name="connsiteX62" fmla="*/ 1938992 w 5890490"/>
                <a:gd name="connsiteY62" fmla="*/ 6434343 h 6578439"/>
                <a:gd name="connsiteX63" fmla="*/ 2225931 w 5890490"/>
                <a:gd name="connsiteY63" fmla="*/ 6574322 h 6578439"/>
                <a:gd name="connsiteX64" fmla="*/ 2236328 w 5890490"/>
                <a:gd name="connsiteY64" fmla="*/ 6578439 h 6578439"/>
                <a:gd name="connsiteX65" fmla="*/ 1504665 w 5890490"/>
                <a:gd name="connsiteY65" fmla="*/ 6578439 h 6578439"/>
                <a:gd name="connsiteX66" fmla="*/ 1456827 w 5890490"/>
                <a:gd name="connsiteY66" fmla="*/ 6543476 h 6578439"/>
                <a:gd name="connsiteX67" fmla="*/ 1188475 w 5890490"/>
                <a:gd name="connsiteY67" fmla="*/ 6314083 h 6578439"/>
                <a:gd name="connsiteX68" fmla="*/ 721728 w 5890490"/>
                <a:gd name="connsiteY68" fmla="*/ 5798666 h 6578439"/>
                <a:gd name="connsiteX69" fmla="*/ 344175 w 5890490"/>
                <a:gd name="connsiteY69" fmla="*/ 5219495 h 6578439"/>
                <a:gd name="connsiteX70" fmla="*/ 87293 w 5890490"/>
                <a:gd name="connsiteY70" fmla="*/ 4583569 h 6578439"/>
                <a:gd name="connsiteX71" fmla="*/ 65886 w 5890490"/>
                <a:gd name="connsiteY71" fmla="*/ 4500813 h 6578439"/>
                <a:gd name="connsiteX72" fmla="*/ 47409 w 5890490"/>
                <a:gd name="connsiteY72" fmla="*/ 4417431 h 6578439"/>
                <a:gd name="connsiteX73" fmla="*/ 39000 w 5890490"/>
                <a:gd name="connsiteY73" fmla="*/ 4375677 h 6578439"/>
                <a:gd name="connsiteX74" fmla="*/ 31610 w 5890490"/>
                <a:gd name="connsiteY74" fmla="*/ 4333674 h 6578439"/>
                <a:gd name="connsiteX75" fmla="*/ 18868 w 5890490"/>
                <a:gd name="connsiteY75" fmla="*/ 4249417 h 6578439"/>
                <a:gd name="connsiteX76" fmla="*/ 646 w 5890490"/>
                <a:gd name="connsiteY76" fmla="*/ 3910265 h 6578439"/>
                <a:gd name="connsiteX77" fmla="*/ 130234 w 5890490"/>
                <a:gd name="connsiteY77" fmla="*/ 3248337 h 6578439"/>
                <a:gd name="connsiteX78" fmla="*/ 335383 w 5890490"/>
                <a:gd name="connsiteY78" fmla="*/ 2611911 h 6578439"/>
                <a:gd name="connsiteX79" fmla="*/ 487272 w 5890490"/>
                <a:gd name="connsiteY79" fmla="*/ 1958609 h 6578439"/>
                <a:gd name="connsiteX80" fmla="*/ 508550 w 5890490"/>
                <a:gd name="connsiteY80" fmla="*/ 1876227 h 6578439"/>
                <a:gd name="connsiteX81" fmla="*/ 531742 w 5890490"/>
                <a:gd name="connsiteY81" fmla="*/ 1793721 h 6578439"/>
                <a:gd name="connsiteX82" fmla="*/ 558245 w 5890490"/>
                <a:gd name="connsiteY82" fmla="*/ 1711465 h 6578439"/>
                <a:gd name="connsiteX83" fmla="*/ 590100 w 5890490"/>
                <a:gd name="connsiteY83" fmla="*/ 1630332 h 6578439"/>
                <a:gd name="connsiteX84" fmla="*/ 758680 w 5890490"/>
                <a:gd name="connsiteY84" fmla="*/ 1322433 h 6578439"/>
                <a:gd name="connsiteX85" fmla="*/ 976317 w 5890490"/>
                <a:gd name="connsiteY85" fmla="*/ 1049286 h 6578439"/>
                <a:gd name="connsiteX86" fmla="*/ 1035314 w 5890490"/>
                <a:gd name="connsiteY86" fmla="*/ 985406 h 6578439"/>
                <a:gd name="connsiteX87" fmla="*/ 1095329 w 5890490"/>
                <a:gd name="connsiteY87" fmla="*/ 922526 h 6578439"/>
                <a:gd name="connsiteX88" fmla="*/ 1157384 w 5890490"/>
                <a:gd name="connsiteY88" fmla="*/ 861271 h 6578439"/>
                <a:gd name="connsiteX89" fmla="*/ 1220841 w 5890490"/>
                <a:gd name="connsiteY89" fmla="*/ 801017 h 6578439"/>
                <a:gd name="connsiteX90" fmla="*/ 1286462 w 5890490"/>
                <a:gd name="connsiteY90" fmla="*/ 742886 h 6578439"/>
                <a:gd name="connsiteX91" fmla="*/ 1353233 w 5890490"/>
                <a:gd name="connsiteY91" fmla="*/ 685632 h 6578439"/>
                <a:gd name="connsiteX92" fmla="*/ 1369924 w 5890490"/>
                <a:gd name="connsiteY92" fmla="*/ 671256 h 6578439"/>
                <a:gd name="connsiteX93" fmla="*/ 1387380 w 5890490"/>
                <a:gd name="connsiteY93" fmla="*/ 657755 h 6578439"/>
                <a:gd name="connsiteX94" fmla="*/ 1422422 w 5890490"/>
                <a:gd name="connsiteY94" fmla="*/ 630877 h 6578439"/>
                <a:gd name="connsiteX95" fmla="*/ 1492759 w 5890490"/>
                <a:gd name="connsiteY95" fmla="*/ 577248 h 6578439"/>
                <a:gd name="connsiteX96" fmla="*/ 1528820 w 5890490"/>
                <a:gd name="connsiteY96" fmla="*/ 551496 h 6578439"/>
                <a:gd name="connsiteX97" fmla="*/ 1565390 w 5890490"/>
                <a:gd name="connsiteY97" fmla="*/ 526370 h 6578439"/>
                <a:gd name="connsiteX98" fmla="*/ 1639040 w 5890490"/>
                <a:gd name="connsiteY98" fmla="*/ 476490 h 6578439"/>
                <a:gd name="connsiteX99" fmla="*/ 1792075 w 5890490"/>
                <a:gd name="connsiteY99" fmla="*/ 384859 h 6578439"/>
                <a:gd name="connsiteX100" fmla="*/ 2455943 w 5890490"/>
                <a:gd name="connsiteY100" fmla="*/ 117836 h 6578439"/>
                <a:gd name="connsiteX101" fmla="*/ 3159952 w 5890490"/>
                <a:gd name="connsiteY101" fmla="*/ 7203 h 6578439"/>
                <a:gd name="connsiteX102" fmla="*/ 3336813 w 5890490"/>
                <a:gd name="connsiteY102" fmla="*/ 499 h 65784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Lst>
              <a:rect l="l" t="t" r="r" b="b"/>
              <a:pathLst>
                <a:path w="5890490" h="6578439">
                  <a:moveTo>
                    <a:pt x="5890490" y="5389037"/>
                  </a:moveTo>
                  <a:lnTo>
                    <a:pt x="5890490" y="5855587"/>
                  </a:lnTo>
                  <a:lnTo>
                    <a:pt x="5784593" y="5962054"/>
                  </a:lnTo>
                  <a:cubicBezTo>
                    <a:pt x="5744454" y="6002308"/>
                    <a:pt x="5704062" y="6042436"/>
                    <a:pt x="5663414" y="6082564"/>
                  </a:cubicBezTo>
                  <a:cubicBezTo>
                    <a:pt x="5500314" y="6242577"/>
                    <a:pt x="5330970" y="6400714"/>
                    <a:pt x="5147099" y="6547726"/>
                  </a:cubicBezTo>
                  <a:lnTo>
                    <a:pt x="5105015" y="6578439"/>
                  </a:lnTo>
                  <a:lnTo>
                    <a:pt x="4385601" y="6578439"/>
                  </a:lnTo>
                  <a:lnTo>
                    <a:pt x="4507252" y="6515968"/>
                  </a:lnTo>
                  <a:cubicBezTo>
                    <a:pt x="4645901" y="6439679"/>
                    <a:pt x="4779837" y="6350961"/>
                    <a:pt x="4909330" y="6253453"/>
                  </a:cubicBezTo>
                  <a:cubicBezTo>
                    <a:pt x="5082369" y="6123567"/>
                    <a:pt x="5248145" y="5979180"/>
                    <a:pt x="5411374" y="5828544"/>
                  </a:cubicBezTo>
                  <a:cubicBezTo>
                    <a:pt x="5452149" y="5790791"/>
                    <a:pt x="5492924" y="5752788"/>
                    <a:pt x="5533570" y="5714534"/>
                  </a:cubicBezTo>
                  <a:lnTo>
                    <a:pt x="5657425" y="5597650"/>
                  </a:lnTo>
                  <a:close/>
                  <a:moveTo>
                    <a:pt x="3336813" y="499"/>
                  </a:moveTo>
                  <a:cubicBezTo>
                    <a:pt x="3395682" y="-392"/>
                    <a:pt x="3454550" y="-48"/>
                    <a:pt x="3513674" y="1202"/>
                  </a:cubicBezTo>
                  <a:lnTo>
                    <a:pt x="3602743" y="4827"/>
                  </a:lnTo>
                  <a:lnTo>
                    <a:pt x="3647213" y="6703"/>
                  </a:lnTo>
                  <a:cubicBezTo>
                    <a:pt x="3661994" y="7327"/>
                    <a:pt x="3676903" y="7703"/>
                    <a:pt x="3691684" y="9453"/>
                  </a:cubicBezTo>
                  <a:lnTo>
                    <a:pt x="3868927" y="27080"/>
                  </a:lnTo>
                  <a:cubicBezTo>
                    <a:pt x="4340645" y="85584"/>
                    <a:pt x="4795160" y="243221"/>
                    <a:pt x="5200872" y="472240"/>
                  </a:cubicBezTo>
                  <a:cubicBezTo>
                    <a:pt x="5403855" y="587124"/>
                    <a:pt x="5594988" y="719447"/>
                    <a:pt x="5772711" y="866334"/>
                  </a:cubicBezTo>
                  <a:lnTo>
                    <a:pt x="5890490" y="972426"/>
                  </a:lnTo>
                  <a:lnTo>
                    <a:pt x="5890490" y="1158576"/>
                  </a:lnTo>
                  <a:lnTo>
                    <a:pt x="5676045" y="986969"/>
                  </a:lnTo>
                  <a:cubicBezTo>
                    <a:pt x="5496587" y="857740"/>
                    <a:pt x="5304275" y="746699"/>
                    <a:pt x="5103776" y="655879"/>
                  </a:cubicBezTo>
                  <a:cubicBezTo>
                    <a:pt x="4903214" y="564747"/>
                    <a:pt x="4695006" y="492492"/>
                    <a:pt x="4482465" y="440363"/>
                  </a:cubicBezTo>
                  <a:lnTo>
                    <a:pt x="4402444" y="422111"/>
                  </a:lnTo>
                  <a:cubicBezTo>
                    <a:pt x="4375813" y="416111"/>
                    <a:pt x="4349436" y="408859"/>
                    <a:pt x="4322423" y="404610"/>
                  </a:cubicBezTo>
                  <a:lnTo>
                    <a:pt x="4241892" y="389858"/>
                  </a:lnTo>
                  <a:lnTo>
                    <a:pt x="4201627" y="382483"/>
                  </a:lnTo>
                  <a:cubicBezTo>
                    <a:pt x="4188248" y="379983"/>
                    <a:pt x="4174869" y="377483"/>
                    <a:pt x="4161234" y="375857"/>
                  </a:cubicBezTo>
                  <a:cubicBezTo>
                    <a:pt x="4107208" y="368482"/>
                    <a:pt x="4053308" y="360482"/>
                    <a:pt x="3999280" y="353606"/>
                  </a:cubicBezTo>
                  <a:cubicBezTo>
                    <a:pt x="3944999" y="348855"/>
                    <a:pt x="3890844" y="343854"/>
                    <a:pt x="3836817" y="338480"/>
                  </a:cubicBezTo>
                  <a:lnTo>
                    <a:pt x="3673972" y="330604"/>
                  </a:lnTo>
                  <a:cubicBezTo>
                    <a:pt x="3619690" y="329104"/>
                    <a:pt x="3565281" y="329604"/>
                    <a:pt x="3511126" y="328978"/>
                  </a:cubicBezTo>
                  <a:cubicBezTo>
                    <a:pt x="3402054" y="330728"/>
                    <a:pt x="3291706" y="334604"/>
                    <a:pt x="3183142" y="342854"/>
                  </a:cubicBezTo>
                  <a:cubicBezTo>
                    <a:pt x="2965505" y="358855"/>
                    <a:pt x="2750670" y="389733"/>
                    <a:pt x="2541444" y="439988"/>
                  </a:cubicBezTo>
                  <a:cubicBezTo>
                    <a:pt x="2332216" y="490117"/>
                    <a:pt x="2128850" y="559997"/>
                    <a:pt x="1933895" y="650505"/>
                  </a:cubicBezTo>
                  <a:cubicBezTo>
                    <a:pt x="1738939" y="741261"/>
                    <a:pt x="1553540" y="854146"/>
                    <a:pt x="1378079" y="983905"/>
                  </a:cubicBezTo>
                  <a:lnTo>
                    <a:pt x="1312967" y="1033660"/>
                  </a:lnTo>
                  <a:cubicBezTo>
                    <a:pt x="1291178" y="1050286"/>
                    <a:pt x="1269006" y="1066412"/>
                    <a:pt x="1248364" y="1084413"/>
                  </a:cubicBezTo>
                  <a:lnTo>
                    <a:pt x="1185163" y="1137168"/>
                  </a:lnTo>
                  <a:cubicBezTo>
                    <a:pt x="1164138" y="1154794"/>
                    <a:pt x="1142603" y="1172046"/>
                    <a:pt x="1122852" y="1190922"/>
                  </a:cubicBezTo>
                  <a:cubicBezTo>
                    <a:pt x="1041557" y="1264303"/>
                    <a:pt x="961663" y="1339309"/>
                    <a:pt x="892092" y="1421440"/>
                  </a:cubicBezTo>
                  <a:cubicBezTo>
                    <a:pt x="819589" y="1501822"/>
                    <a:pt x="759827" y="1590329"/>
                    <a:pt x="707202" y="1684212"/>
                  </a:cubicBezTo>
                  <a:cubicBezTo>
                    <a:pt x="694715" y="1708089"/>
                    <a:pt x="682227" y="1731841"/>
                    <a:pt x="670121" y="1756093"/>
                  </a:cubicBezTo>
                  <a:lnTo>
                    <a:pt x="637630" y="1830724"/>
                  </a:lnTo>
                  <a:cubicBezTo>
                    <a:pt x="626161" y="1855350"/>
                    <a:pt x="617624" y="1881603"/>
                    <a:pt x="607685" y="1907105"/>
                  </a:cubicBezTo>
                  <a:cubicBezTo>
                    <a:pt x="598128" y="1932857"/>
                    <a:pt x="588317" y="1958483"/>
                    <a:pt x="580034" y="1984986"/>
                  </a:cubicBezTo>
                  <a:cubicBezTo>
                    <a:pt x="544611" y="2089620"/>
                    <a:pt x="513393" y="2197128"/>
                    <a:pt x="481919" y="2304386"/>
                  </a:cubicBezTo>
                  <a:lnTo>
                    <a:pt x="433881" y="2465399"/>
                  </a:lnTo>
                  <a:lnTo>
                    <a:pt x="384442" y="2626163"/>
                  </a:lnTo>
                  <a:cubicBezTo>
                    <a:pt x="317672" y="2839680"/>
                    <a:pt x="243129" y="3050946"/>
                    <a:pt x="166039" y="3261338"/>
                  </a:cubicBezTo>
                  <a:cubicBezTo>
                    <a:pt x="88822" y="3468979"/>
                    <a:pt x="50850" y="3690248"/>
                    <a:pt x="56202" y="3910265"/>
                  </a:cubicBezTo>
                  <a:cubicBezTo>
                    <a:pt x="58495" y="4020274"/>
                    <a:pt x="71493" y="4129783"/>
                    <a:pt x="93664" y="4237292"/>
                  </a:cubicBezTo>
                  <a:cubicBezTo>
                    <a:pt x="99143" y="4264168"/>
                    <a:pt x="104623" y="4291045"/>
                    <a:pt x="111758" y="4317548"/>
                  </a:cubicBezTo>
                  <a:cubicBezTo>
                    <a:pt x="118384" y="4344176"/>
                    <a:pt x="124627" y="4370802"/>
                    <a:pt x="133038" y="4397054"/>
                  </a:cubicBezTo>
                  <a:cubicBezTo>
                    <a:pt x="140810" y="4423307"/>
                    <a:pt x="148456" y="4449683"/>
                    <a:pt x="157757" y="4475560"/>
                  </a:cubicBezTo>
                  <a:cubicBezTo>
                    <a:pt x="166549" y="4501562"/>
                    <a:pt x="175087" y="4527564"/>
                    <a:pt x="185153" y="4553066"/>
                  </a:cubicBezTo>
                  <a:cubicBezTo>
                    <a:pt x="262371" y="4758458"/>
                    <a:pt x="368895" y="4951974"/>
                    <a:pt x="493642" y="5132239"/>
                  </a:cubicBezTo>
                  <a:cubicBezTo>
                    <a:pt x="618389" y="5312627"/>
                    <a:pt x="760846" y="5480391"/>
                    <a:pt x="914391" y="5636528"/>
                  </a:cubicBezTo>
                  <a:cubicBezTo>
                    <a:pt x="1069081" y="5793166"/>
                    <a:pt x="1231544" y="5941677"/>
                    <a:pt x="1402034" y="6076188"/>
                  </a:cubicBezTo>
                  <a:cubicBezTo>
                    <a:pt x="1487535" y="6143320"/>
                    <a:pt x="1574565" y="6207574"/>
                    <a:pt x="1664397" y="6267079"/>
                  </a:cubicBezTo>
                  <a:cubicBezTo>
                    <a:pt x="1753592" y="6327459"/>
                    <a:pt x="1845336" y="6383088"/>
                    <a:pt x="1938992" y="6434343"/>
                  </a:cubicBezTo>
                  <a:cubicBezTo>
                    <a:pt x="2032647" y="6485659"/>
                    <a:pt x="2128309" y="6532600"/>
                    <a:pt x="2225931" y="6574322"/>
                  </a:cubicBezTo>
                  <a:lnTo>
                    <a:pt x="2236328" y="6578439"/>
                  </a:lnTo>
                  <a:lnTo>
                    <a:pt x="1504665" y="6578439"/>
                  </a:lnTo>
                  <a:lnTo>
                    <a:pt x="1456827" y="6543476"/>
                  </a:lnTo>
                  <a:cubicBezTo>
                    <a:pt x="1363554" y="6470595"/>
                    <a:pt x="1273848" y="6394340"/>
                    <a:pt x="1188475" y="6314083"/>
                  </a:cubicBezTo>
                  <a:cubicBezTo>
                    <a:pt x="1017856" y="6153445"/>
                    <a:pt x="863803" y="5979931"/>
                    <a:pt x="721728" y="5798666"/>
                  </a:cubicBezTo>
                  <a:cubicBezTo>
                    <a:pt x="579397" y="5616027"/>
                    <a:pt x="452103" y="5422511"/>
                    <a:pt x="344175" y="5219495"/>
                  </a:cubicBezTo>
                  <a:cubicBezTo>
                    <a:pt x="236505" y="5016354"/>
                    <a:pt x="147946" y="4803586"/>
                    <a:pt x="87293" y="4583569"/>
                  </a:cubicBezTo>
                  <a:cubicBezTo>
                    <a:pt x="79138" y="4556193"/>
                    <a:pt x="72639" y="4528440"/>
                    <a:pt x="65886" y="4500813"/>
                  </a:cubicBezTo>
                  <a:cubicBezTo>
                    <a:pt x="58751" y="4473311"/>
                    <a:pt x="53144" y="4445308"/>
                    <a:pt x="47409" y="4417431"/>
                  </a:cubicBezTo>
                  <a:cubicBezTo>
                    <a:pt x="44733" y="4403430"/>
                    <a:pt x="41294" y="4389679"/>
                    <a:pt x="39000" y="4375677"/>
                  </a:cubicBezTo>
                  <a:lnTo>
                    <a:pt x="31610" y="4333674"/>
                  </a:lnTo>
                  <a:cubicBezTo>
                    <a:pt x="26258" y="4305797"/>
                    <a:pt x="22563" y="4277544"/>
                    <a:pt x="18868" y="4249417"/>
                  </a:cubicBezTo>
                  <a:cubicBezTo>
                    <a:pt x="4214" y="4136784"/>
                    <a:pt x="-2158" y="4023275"/>
                    <a:pt x="646" y="3910265"/>
                  </a:cubicBezTo>
                  <a:cubicBezTo>
                    <a:pt x="5997" y="3683872"/>
                    <a:pt x="50596" y="3459605"/>
                    <a:pt x="130234" y="3248337"/>
                  </a:cubicBezTo>
                  <a:cubicBezTo>
                    <a:pt x="207961" y="3039196"/>
                    <a:pt x="278044" y="2827179"/>
                    <a:pt x="335383" y="2611911"/>
                  </a:cubicBezTo>
                  <a:cubicBezTo>
                    <a:pt x="393743" y="2396644"/>
                    <a:pt x="435792" y="2178627"/>
                    <a:pt x="487272" y="1958609"/>
                  </a:cubicBezTo>
                  <a:cubicBezTo>
                    <a:pt x="493259" y="1931107"/>
                    <a:pt x="501287" y="1903730"/>
                    <a:pt x="508550" y="1876227"/>
                  </a:cubicBezTo>
                  <a:cubicBezTo>
                    <a:pt x="516195" y="1848725"/>
                    <a:pt x="522312" y="1820972"/>
                    <a:pt x="531742" y="1793721"/>
                  </a:cubicBezTo>
                  <a:lnTo>
                    <a:pt x="558245" y="1711465"/>
                  </a:lnTo>
                  <a:cubicBezTo>
                    <a:pt x="568439" y="1684337"/>
                    <a:pt x="579652" y="1657459"/>
                    <a:pt x="590100" y="1630332"/>
                  </a:cubicBezTo>
                  <a:cubicBezTo>
                    <a:pt x="635080" y="1523075"/>
                    <a:pt x="690637" y="1417566"/>
                    <a:pt x="758680" y="1322433"/>
                  </a:cubicBezTo>
                  <a:cubicBezTo>
                    <a:pt x="824430" y="1225051"/>
                    <a:pt x="899610" y="1136168"/>
                    <a:pt x="976317" y="1049286"/>
                  </a:cubicBezTo>
                  <a:cubicBezTo>
                    <a:pt x="995049" y="1027035"/>
                    <a:pt x="1015436" y="1006533"/>
                    <a:pt x="1035314" y="985406"/>
                  </a:cubicBezTo>
                  <a:lnTo>
                    <a:pt x="1095329" y="922526"/>
                  </a:lnTo>
                  <a:cubicBezTo>
                    <a:pt x="1114953" y="901149"/>
                    <a:pt x="1136359" y="881397"/>
                    <a:pt x="1157384" y="861271"/>
                  </a:cubicBezTo>
                  <a:lnTo>
                    <a:pt x="1220841" y="801017"/>
                  </a:lnTo>
                  <a:cubicBezTo>
                    <a:pt x="1241610" y="780514"/>
                    <a:pt x="1264418" y="762014"/>
                    <a:pt x="1286462" y="742886"/>
                  </a:cubicBezTo>
                  <a:lnTo>
                    <a:pt x="1353233" y="685632"/>
                  </a:lnTo>
                  <a:lnTo>
                    <a:pt x="1369924" y="671256"/>
                  </a:lnTo>
                  <a:cubicBezTo>
                    <a:pt x="1375658" y="666631"/>
                    <a:pt x="1381520" y="662255"/>
                    <a:pt x="1387380" y="657755"/>
                  </a:cubicBezTo>
                  <a:lnTo>
                    <a:pt x="1422422" y="630877"/>
                  </a:lnTo>
                  <a:lnTo>
                    <a:pt x="1492759" y="577248"/>
                  </a:lnTo>
                  <a:cubicBezTo>
                    <a:pt x="1504355" y="567997"/>
                    <a:pt x="1516714" y="559997"/>
                    <a:pt x="1528820" y="551496"/>
                  </a:cubicBezTo>
                  <a:lnTo>
                    <a:pt x="1565390" y="526370"/>
                  </a:lnTo>
                  <a:lnTo>
                    <a:pt x="1639040" y="476490"/>
                  </a:lnTo>
                  <a:cubicBezTo>
                    <a:pt x="1689754" y="445613"/>
                    <a:pt x="1740723" y="414986"/>
                    <a:pt x="1792075" y="384859"/>
                  </a:cubicBezTo>
                  <a:cubicBezTo>
                    <a:pt x="2000282" y="268724"/>
                    <a:pt x="2224927" y="179467"/>
                    <a:pt x="2455943" y="117836"/>
                  </a:cubicBezTo>
                  <a:cubicBezTo>
                    <a:pt x="2687088" y="55957"/>
                    <a:pt x="2923964" y="21204"/>
                    <a:pt x="3159952" y="7203"/>
                  </a:cubicBezTo>
                  <a:cubicBezTo>
                    <a:pt x="3219076" y="3515"/>
                    <a:pt x="3277945" y="1389"/>
                    <a:pt x="3336813" y="49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29394410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990D9E2-0A5D-E78E-4E2A-94914D9F4E60}"/>
              </a:ext>
            </a:extLst>
          </p:cNvPr>
          <p:cNvSpPr>
            <a:spLocks noGrp="1"/>
          </p:cNvSpPr>
          <p:nvPr>
            <p:ph type="title"/>
          </p:nvPr>
        </p:nvSpPr>
        <p:spPr>
          <a:xfrm>
            <a:off x="704245" y="232134"/>
            <a:ext cx="10541000" cy="1538226"/>
          </a:xfrm>
        </p:spPr>
        <p:txBody>
          <a:bodyPr anchor="ctr">
            <a:normAutofit fontScale="90000"/>
          </a:bodyPr>
          <a:lstStyle/>
          <a:p>
            <a:br>
              <a:rPr lang="da-DK" dirty="0"/>
            </a:br>
            <a:br>
              <a:rPr lang="da-DK" dirty="0"/>
            </a:br>
            <a:r>
              <a:rPr lang="da-DK" dirty="0"/>
              <a:t>Det brede bæredygtighedsbegreb </a:t>
            </a:r>
            <a:br>
              <a:rPr lang="da-DK" dirty="0"/>
            </a:br>
            <a:r>
              <a:rPr lang="da-DK" dirty="0"/>
              <a:t>– 3 elementer, som altid spiller sammen</a:t>
            </a:r>
            <a:br>
              <a:rPr lang="da-DK" dirty="0"/>
            </a:br>
            <a:r>
              <a:rPr lang="da-DK" sz="2200" dirty="0"/>
              <a:t>-En bæredygtig udvikling er en udvikling, som opfylder de nuværende behov, uden at bringe fremtidige generationers behov for at opfylde deres behov i fare </a:t>
            </a:r>
            <a:br>
              <a:rPr lang="da-DK" dirty="0"/>
            </a:br>
            <a:endParaRPr lang="da-DK" dirty="0"/>
          </a:p>
        </p:txBody>
      </p:sp>
      <p:pic>
        <p:nvPicPr>
          <p:cNvPr id="7" name="Pladsholder til indhold 6" descr="Et billede, der indeholder tekst, cirkel, Font/skrifttype, logo&#10;&#10;Automatisk genereret beskrivelse">
            <a:extLst>
              <a:ext uri="{FF2B5EF4-FFF2-40B4-BE49-F238E27FC236}">
                <a16:creationId xmlns:a16="http://schemas.microsoft.com/office/drawing/2014/main" id="{A7E00855-4216-95EA-8683-3F648E107721}"/>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3242527" y="2232025"/>
            <a:ext cx="5159636" cy="4351338"/>
          </a:xfrm>
          <a:noFill/>
        </p:spPr>
      </p:pic>
      <p:sp>
        <p:nvSpPr>
          <p:cNvPr id="3" name="Tekstfelt 2">
            <a:extLst>
              <a:ext uri="{FF2B5EF4-FFF2-40B4-BE49-F238E27FC236}">
                <a16:creationId xmlns:a16="http://schemas.microsoft.com/office/drawing/2014/main" id="{067B7D5F-A2B0-AA24-6DAE-514C8546F6B9}"/>
              </a:ext>
            </a:extLst>
          </p:cNvPr>
          <p:cNvSpPr txBox="1"/>
          <p:nvPr/>
        </p:nvSpPr>
        <p:spPr>
          <a:xfrm>
            <a:off x="8860545" y="5194531"/>
            <a:ext cx="2584362" cy="646331"/>
          </a:xfrm>
          <a:prstGeom prst="rect">
            <a:avLst/>
          </a:prstGeom>
        </p:spPr>
        <p:style>
          <a:lnRef idx="2">
            <a:schemeClr val="accent2"/>
          </a:lnRef>
          <a:fillRef idx="1">
            <a:schemeClr val="lt1"/>
          </a:fillRef>
          <a:effectRef idx="0">
            <a:schemeClr val="accent2"/>
          </a:effectRef>
          <a:fontRef idx="minor">
            <a:schemeClr val="dk1"/>
          </a:fontRef>
        </p:style>
        <p:txBody>
          <a:bodyPr wrap="none" rtlCol="0">
            <a:spAutoFit/>
          </a:bodyPr>
          <a:lstStyle/>
          <a:p>
            <a:r>
              <a:rPr lang="da-DK" dirty="0"/>
              <a:t>Ikke bruge flere penge, </a:t>
            </a:r>
          </a:p>
          <a:p>
            <a:r>
              <a:rPr lang="da-DK" dirty="0"/>
              <a:t>end vi har</a:t>
            </a:r>
          </a:p>
        </p:txBody>
      </p:sp>
      <p:sp>
        <p:nvSpPr>
          <p:cNvPr id="4" name="Tekstfelt 3">
            <a:extLst>
              <a:ext uri="{FF2B5EF4-FFF2-40B4-BE49-F238E27FC236}">
                <a16:creationId xmlns:a16="http://schemas.microsoft.com/office/drawing/2014/main" id="{DA274B32-C44E-6577-FDE4-F2A2F26ADF07}"/>
              </a:ext>
            </a:extLst>
          </p:cNvPr>
          <p:cNvSpPr txBox="1"/>
          <p:nvPr/>
        </p:nvSpPr>
        <p:spPr>
          <a:xfrm>
            <a:off x="8560534" y="2771570"/>
            <a:ext cx="2308452" cy="646331"/>
          </a:xfrm>
          <a:prstGeom prst="rect">
            <a:avLst/>
          </a:prstGeom>
        </p:spPr>
        <p:style>
          <a:lnRef idx="2">
            <a:schemeClr val="accent2"/>
          </a:lnRef>
          <a:fillRef idx="1">
            <a:schemeClr val="lt1"/>
          </a:fillRef>
          <a:effectRef idx="0">
            <a:schemeClr val="accent2"/>
          </a:effectRef>
          <a:fontRef idx="minor">
            <a:schemeClr val="dk1"/>
          </a:fontRef>
        </p:style>
        <p:txBody>
          <a:bodyPr wrap="none" rtlCol="0">
            <a:spAutoFit/>
          </a:bodyPr>
          <a:lstStyle/>
          <a:p>
            <a:r>
              <a:rPr lang="da-DK" dirty="0"/>
              <a:t>Livskvalitet og trivsel </a:t>
            </a:r>
          </a:p>
          <a:p>
            <a:r>
              <a:rPr lang="da-DK" dirty="0"/>
              <a:t>hos en selv og andre</a:t>
            </a:r>
          </a:p>
        </p:txBody>
      </p:sp>
      <p:sp>
        <p:nvSpPr>
          <p:cNvPr id="5" name="Tekstfelt 4">
            <a:extLst>
              <a:ext uri="{FF2B5EF4-FFF2-40B4-BE49-F238E27FC236}">
                <a16:creationId xmlns:a16="http://schemas.microsoft.com/office/drawing/2014/main" id="{C5DB9027-8478-E424-20B7-B74EE8B66244}"/>
              </a:ext>
            </a:extLst>
          </p:cNvPr>
          <p:cNvSpPr txBox="1"/>
          <p:nvPr/>
        </p:nvSpPr>
        <p:spPr>
          <a:xfrm>
            <a:off x="127000" y="2967335"/>
            <a:ext cx="3762568" cy="923330"/>
          </a:xfrm>
          <a:prstGeom prst="rect">
            <a:avLst/>
          </a:prstGeom>
        </p:spPr>
        <p:style>
          <a:lnRef idx="2">
            <a:schemeClr val="accent2"/>
          </a:lnRef>
          <a:fillRef idx="1">
            <a:schemeClr val="lt1"/>
          </a:fillRef>
          <a:effectRef idx="0">
            <a:schemeClr val="accent2"/>
          </a:effectRef>
          <a:fontRef idx="minor">
            <a:schemeClr val="dk1"/>
          </a:fontRef>
        </p:style>
        <p:txBody>
          <a:bodyPr wrap="none" rtlCol="0">
            <a:spAutoFit/>
          </a:bodyPr>
          <a:lstStyle/>
          <a:p>
            <a:r>
              <a:rPr lang="da-DK" dirty="0"/>
              <a:t>Ikke bruge flere naturressourcer </a:t>
            </a:r>
          </a:p>
          <a:p>
            <a:r>
              <a:rPr lang="da-DK" dirty="0"/>
              <a:t>end at fremtidens generationer </a:t>
            </a:r>
          </a:p>
          <a:p>
            <a:r>
              <a:rPr lang="da-DK" dirty="0"/>
              <a:t>også kan få tilfredsstillet sine behov</a:t>
            </a:r>
          </a:p>
        </p:txBody>
      </p:sp>
      <p:cxnSp>
        <p:nvCxnSpPr>
          <p:cNvPr id="8" name="Lige pilforbindelse 7">
            <a:extLst>
              <a:ext uri="{FF2B5EF4-FFF2-40B4-BE49-F238E27FC236}">
                <a16:creationId xmlns:a16="http://schemas.microsoft.com/office/drawing/2014/main" id="{B7F5AFB7-D284-08E2-E25F-BDF2188331FC}"/>
              </a:ext>
            </a:extLst>
          </p:cNvPr>
          <p:cNvCxnSpPr>
            <a:cxnSpLocks/>
          </p:cNvCxnSpPr>
          <p:nvPr/>
        </p:nvCxnSpPr>
        <p:spPr>
          <a:xfrm>
            <a:off x="3796145" y="3890665"/>
            <a:ext cx="286328" cy="45042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1" name="Lige pilforbindelse 10">
            <a:extLst>
              <a:ext uri="{FF2B5EF4-FFF2-40B4-BE49-F238E27FC236}">
                <a16:creationId xmlns:a16="http://schemas.microsoft.com/office/drawing/2014/main" id="{83A89C71-18BE-679C-B9B7-39CFCABC16C8}"/>
              </a:ext>
            </a:extLst>
          </p:cNvPr>
          <p:cNvCxnSpPr>
            <a:cxnSpLocks/>
            <a:stCxn id="4" idx="1"/>
          </p:cNvCxnSpPr>
          <p:nvPr/>
        </p:nvCxnSpPr>
        <p:spPr>
          <a:xfrm flipH="1">
            <a:off x="7083674" y="3094736"/>
            <a:ext cx="1476860" cy="13849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3" name="Lige pilforbindelse 12">
            <a:extLst>
              <a:ext uri="{FF2B5EF4-FFF2-40B4-BE49-F238E27FC236}">
                <a16:creationId xmlns:a16="http://schemas.microsoft.com/office/drawing/2014/main" id="{63763029-0156-3A1A-5568-19D057A8C72B}"/>
              </a:ext>
            </a:extLst>
          </p:cNvPr>
          <p:cNvCxnSpPr>
            <a:cxnSpLocks/>
          </p:cNvCxnSpPr>
          <p:nvPr/>
        </p:nvCxnSpPr>
        <p:spPr>
          <a:xfrm flipH="1" flipV="1">
            <a:off x="8128256" y="5469720"/>
            <a:ext cx="706185" cy="9595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2163219213"/>
      </p:ext>
    </p:extLst>
  </p:cSld>
  <p:clrMapOvr>
    <a:masterClrMapping/>
  </p:clrMapOvr>
  <mc:AlternateContent xmlns:mc="http://schemas.openxmlformats.org/markup-compatibility/2006" xmlns:p14="http://schemas.microsoft.com/office/powerpoint/2010/main">
    <mc:Choice Requires="p14">
      <p:transition spd="slow" p14:dur="2000" advTm="62989"/>
    </mc:Choice>
    <mc:Fallback xmlns="">
      <p:transition spd="slow" advTm="62989"/>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C61293E-6EBE-43EF-A52C-9BEBFD7679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EB07EF7B-882F-73F1-BBE3-90B78B0357E6}"/>
              </a:ext>
            </a:extLst>
          </p:cNvPr>
          <p:cNvSpPr>
            <a:spLocks noGrp="1"/>
          </p:cNvSpPr>
          <p:nvPr>
            <p:ph type="title"/>
          </p:nvPr>
        </p:nvSpPr>
        <p:spPr>
          <a:xfrm>
            <a:off x="5297762" y="329184"/>
            <a:ext cx="6251110" cy="1783080"/>
          </a:xfrm>
        </p:spPr>
        <p:txBody>
          <a:bodyPr anchor="b">
            <a:normAutofit/>
          </a:bodyPr>
          <a:lstStyle/>
          <a:p>
            <a:r>
              <a:rPr lang="da-DK" sz="5400"/>
              <a:t>I grupper</a:t>
            </a:r>
          </a:p>
        </p:txBody>
      </p:sp>
      <p:pic>
        <p:nvPicPr>
          <p:cNvPr id="5" name="Picture 4" descr="Forstørrelsesglas på klar baggrund">
            <a:extLst>
              <a:ext uri="{FF2B5EF4-FFF2-40B4-BE49-F238E27FC236}">
                <a16:creationId xmlns:a16="http://schemas.microsoft.com/office/drawing/2014/main" id="{4DEA7D9F-3B2D-7CEB-6E0A-8E83757A27D4}"/>
              </a:ext>
            </a:extLst>
          </p:cNvPr>
          <p:cNvPicPr>
            <a:picLocks noChangeAspect="1"/>
          </p:cNvPicPr>
          <p:nvPr/>
        </p:nvPicPr>
        <p:blipFill rotWithShape="1">
          <a:blip r:embed="rId3"/>
          <a:srcRect l="40474" r="14194" b="-1"/>
          <a:stretch/>
        </p:blipFill>
        <p:spPr>
          <a:xfrm>
            <a:off x="1" y="10"/>
            <a:ext cx="4657344" cy="6857990"/>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p:spPr>
      </p:pic>
      <p:sp>
        <p:nvSpPr>
          <p:cNvPr id="11" name="sketchy line">
            <a:extLst>
              <a:ext uri="{FF2B5EF4-FFF2-40B4-BE49-F238E27FC236}">
                <a16:creationId xmlns:a16="http://schemas.microsoft.com/office/drawing/2014/main" id="{21540236-BFD5-4A9D-8840-4703E7F768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97762" y="2374947"/>
            <a:ext cx="4243589" cy="18288"/>
          </a:xfrm>
          <a:custGeom>
            <a:avLst/>
            <a:gdLst>
              <a:gd name="connsiteX0" fmla="*/ 0 w 4243589"/>
              <a:gd name="connsiteY0" fmla="*/ 0 h 18288"/>
              <a:gd name="connsiteX1" fmla="*/ 478919 w 4243589"/>
              <a:gd name="connsiteY1" fmla="*/ 0 h 18288"/>
              <a:gd name="connsiteX2" fmla="*/ 957839 w 4243589"/>
              <a:gd name="connsiteY2" fmla="*/ 0 h 18288"/>
              <a:gd name="connsiteX3" fmla="*/ 1521630 w 4243589"/>
              <a:gd name="connsiteY3" fmla="*/ 0 h 18288"/>
              <a:gd name="connsiteX4" fmla="*/ 2212729 w 4243589"/>
              <a:gd name="connsiteY4" fmla="*/ 0 h 18288"/>
              <a:gd name="connsiteX5" fmla="*/ 2734084 w 4243589"/>
              <a:gd name="connsiteY5" fmla="*/ 0 h 18288"/>
              <a:gd name="connsiteX6" fmla="*/ 3255439 w 4243589"/>
              <a:gd name="connsiteY6" fmla="*/ 0 h 18288"/>
              <a:gd name="connsiteX7" fmla="*/ 4243589 w 4243589"/>
              <a:gd name="connsiteY7" fmla="*/ 0 h 18288"/>
              <a:gd name="connsiteX8" fmla="*/ 4243589 w 4243589"/>
              <a:gd name="connsiteY8" fmla="*/ 18288 h 18288"/>
              <a:gd name="connsiteX9" fmla="*/ 3594926 w 4243589"/>
              <a:gd name="connsiteY9" fmla="*/ 18288 h 18288"/>
              <a:gd name="connsiteX10" fmla="*/ 3073571 w 4243589"/>
              <a:gd name="connsiteY10" fmla="*/ 18288 h 18288"/>
              <a:gd name="connsiteX11" fmla="*/ 2552216 w 4243589"/>
              <a:gd name="connsiteY11" fmla="*/ 18288 h 18288"/>
              <a:gd name="connsiteX12" fmla="*/ 1903553 w 4243589"/>
              <a:gd name="connsiteY12" fmla="*/ 18288 h 18288"/>
              <a:gd name="connsiteX13" fmla="*/ 1212454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ladsholder til indhold 2">
            <a:extLst>
              <a:ext uri="{FF2B5EF4-FFF2-40B4-BE49-F238E27FC236}">
                <a16:creationId xmlns:a16="http://schemas.microsoft.com/office/drawing/2014/main" id="{FBC0135C-CA6A-F417-51D7-F77A5ADD263A}"/>
              </a:ext>
            </a:extLst>
          </p:cNvPr>
          <p:cNvSpPr>
            <a:spLocks noGrp="1"/>
          </p:cNvSpPr>
          <p:nvPr>
            <p:ph idx="1"/>
          </p:nvPr>
        </p:nvSpPr>
        <p:spPr>
          <a:xfrm>
            <a:off x="5297762" y="2706624"/>
            <a:ext cx="6251110" cy="3483864"/>
          </a:xfrm>
        </p:spPr>
        <p:txBody>
          <a:bodyPr>
            <a:normAutofit/>
          </a:bodyPr>
          <a:lstStyle/>
          <a:p>
            <a:r>
              <a:rPr lang="da-DK"/>
              <a:t>Forklar hinanden, hvad de 3 elementer i bæredygtighedsbegrebet indebærer og hvordan I ser, at de kan tænkes ind i jeres uddannelser</a:t>
            </a:r>
          </a:p>
        </p:txBody>
      </p:sp>
    </p:spTree>
    <p:extLst>
      <p:ext uri="{BB962C8B-B14F-4D97-AF65-F5344CB8AC3E}">
        <p14:creationId xmlns:p14="http://schemas.microsoft.com/office/powerpoint/2010/main" val="17025535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56E9B3E6-E277-4D68-BA48-9CB43FFBD6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Group 10">
            <a:extLst>
              <a:ext uri="{FF2B5EF4-FFF2-40B4-BE49-F238E27FC236}">
                <a16:creationId xmlns:a16="http://schemas.microsoft.com/office/drawing/2014/main" id="{AE1C45F0-260A-458C-96ED-C1F6D21512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 y="1216597"/>
            <a:ext cx="731521" cy="673460"/>
            <a:chOff x="3940602" y="308034"/>
            <a:chExt cx="2116791" cy="3428999"/>
          </a:xfrm>
          <a:solidFill>
            <a:schemeClr val="accent4"/>
          </a:solidFill>
        </p:grpSpPr>
        <p:sp>
          <p:nvSpPr>
            <p:cNvPr id="12" name="Rectangle 11">
              <a:extLst>
                <a:ext uri="{FF2B5EF4-FFF2-40B4-BE49-F238E27FC236}">
                  <a16:creationId xmlns:a16="http://schemas.microsoft.com/office/drawing/2014/main" id="{A6604B49-AD5C-4590-B051-06C8222ECD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743ECCAF-29C5-4537-947C-7EA1292463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ED49787B-8DE6-4467-AD0A-8DECC6E0C2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6" name="Rectangle 15">
            <a:extLst>
              <a:ext uri="{FF2B5EF4-FFF2-40B4-BE49-F238E27FC236}">
                <a16:creationId xmlns:a16="http://schemas.microsoft.com/office/drawing/2014/main" id="{D5B0017B-2ECA-49AF-B397-DC140825DF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79" y="613954"/>
            <a:ext cx="10907487" cy="189411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E8895B11-B010-DF30-9E83-21C6671877A5}"/>
              </a:ext>
            </a:extLst>
          </p:cNvPr>
          <p:cNvSpPr>
            <a:spLocks noGrp="1"/>
          </p:cNvSpPr>
          <p:nvPr>
            <p:ph type="title"/>
          </p:nvPr>
        </p:nvSpPr>
        <p:spPr>
          <a:xfrm>
            <a:off x="1043631" y="809898"/>
            <a:ext cx="10173010" cy="1554480"/>
          </a:xfrm>
        </p:spPr>
        <p:txBody>
          <a:bodyPr vert="horz" lIns="91440" tIns="45720" rIns="91440" bIns="45720" rtlCol="0" anchor="ctr">
            <a:normAutofit fontScale="90000"/>
          </a:bodyPr>
          <a:lstStyle/>
          <a:p>
            <a:r>
              <a:rPr lang="da-DK" sz="3400" kern="1200" dirty="0">
                <a:solidFill>
                  <a:schemeClr val="tx1"/>
                </a:solidFill>
                <a:latin typeface="+mj-lt"/>
                <a:ea typeface="+mj-ea"/>
                <a:cs typeface="+mj-cs"/>
              </a:rPr>
              <a:t>Bæredygtighedsdidaktik </a:t>
            </a:r>
            <a:r>
              <a:rPr lang="da-DK" sz="3400" dirty="0">
                <a:latin typeface="+mj-lt"/>
                <a:ea typeface="+mj-ea"/>
              </a:rPr>
              <a:t>i en erhvervsskolekontekst hviler ifølge </a:t>
            </a:r>
            <a:r>
              <a:rPr lang="da-DK" sz="3400" kern="1200" dirty="0">
                <a:solidFill>
                  <a:schemeClr val="tx1"/>
                </a:solidFill>
                <a:latin typeface="+mj-lt"/>
                <a:ea typeface="+mj-ea"/>
                <a:cs typeface="+mj-cs"/>
              </a:rPr>
              <a:t>Nationalt Center for Erhvervspædagogik (NCE) på to grundsøjler:</a:t>
            </a:r>
          </a:p>
        </p:txBody>
      </p:sp>
      <p:cxnSp>
        <p:nvCxnSpPr>
          <p:cNvPr id="18" name="Straight Connector 17">
            <a:extLst>
              <a:ext uri="{FF2B5EF4-FFF2-40B4-BE49-F238E27FC236}">
                <a16:creationId xmlns:a16="http://schemas.microsoft.com/office/drawing/2014/main" id="{6CF1BAF6-AD41-4082-B212-8A1F9A2E877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8200" y="6485313"/>
            <a:ext cx="105156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graphicFrame>
        <p:nvGraphicFramePr>
          <p:cNvPr id="6" name="Pladsholder til indhold 2">
            <a:extLst>
              <a:ext uri="{FF2B5EF4-FFF2-40B4-BE49-F238E27FC236}">
                <a16:creationId xmlns:a16="http://schemas.microsoft.com/office/drawing/2014/main" id="{1E594D89-BB95-C72C-DDF7-9E2D256F7143}"/>
              </a:ext>
            </a:extLst>
          </p:cNvPr>
          <p:cNvGraphicFramePr>
            <a:graphicFrameLocks noGrp="1"/>
          </p:cNvGraphicFramePr>
          <p:nvPr>
            <p:ph sz="half" idx="1"/>
            <p:extLst>
              <p:ext uri="{D42A27DB-BD31-4B8C-83A1-F6EECF244321}">
                <p14:modId xmlns:p14="http://schemas.microsoft.com/office/powerpoint/2010/main" val="952865072"/>
              </p:ext>
            </p:extLst>
          </p:nvPr>
        </p:nvGraphicFramePr>
        <p:xfrm>
          <a:off x="904602" y="3017519"/>
          <a:ext cx="10378440" cy="320990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1829486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8CA06CD6-90CA-4C45-856C-6771339E1E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320040"/>
            <a:ext cx="11548872" cy="6217920"/>
          </a:xfrm>
          <a:prstGeom prst="rect">
            <a:avLst/>
          </a:prstGeom>
          <a:solidFill>
            <a:schemeClr val="tx1">
              <a:alpha val="10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71381B1B-98EC-628A-D6FD-C92308D2F5C2}"/>
              </a:ext>
            </a:extLst>
          </p:cNvPr>
          <p:cNvSpPr>
            <a:spLocks noGrp="1"/>
          </p:cNvSpPr>
          <p:nvPr>
            <p:ph type="title"/>
          </p:nvPr>
        </p:nvSpPr>
        <p:spPr>
          <a:xfrm>
            <a:off x="838200" y="963507"/>
            <a:ext cx="3494362" cy="4930986"/>
          </a:xfrm>
        </p:spPr>
        <p:txBody>
          <a:bodyPr>
            <a:normAutofit/>
          </a:bodyPr>
          <a:lstStyle/>
          <a:p>
            <a:pPr algn="r"/>
            <a:r>
              <a:rPr lang="da-DK">
                <a:solidFill>
                  <a:schemeClr val="accent1"/>
                </a:solidFill>
              </a:rPr>
              <a:t>Bæredygtig dannelse</a:t>
            </a:r>
          </a:p>
        </p:txBody>
      </p:sp>
      <p:cxnSp>
        <p:nvCxnSpPr>
          <p:cNvPr id="11" name="Straight Connector 10">
            <a:extLst>
              <a:ext uri="{FF2B5EF4-FFF2-40B4-BE49-F238E27FC236}">
                <a16:creationId xmlns:a16="http://schemas.microsoft.com/office/drawing/2014/main" id="{5021601D-2758-4B15-A31C-FDA184C51B3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2057400"/>
            <a:ext cx="0" cy="274320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3" name="Pladsholder til indhold 2">
            <a:extLst>
              <a:ext uri="{FF2B5EF4-FFF2-40B4-BE49-F238E27FC236}">
                <a16:creationId xmlns:a16="http://schemas.microsoft.com/office/drawing/2014/main" id="{645AEB3B-07C6-03ED-228C-71CF16728CD7}"/>
              </a:ext>
            </a:extLst>
          </p:cNvPr>
          <p:cNvSpPr>
            <a:spLocks noGrp="1"/>
          </p:cNvSpPr>
          <p:nvPr>
            <p:ph sz="half" idx="1"/>
          </p:nvPr>
        </p:nvSpPr>
        <p:spPr>
          <a:xfrm>
            <a:off x="4976030" y="963507"/>
            <a:ext cx="6250940" cy="2304627"/>
          </a:xfrm>
        </p:spPr>
        <p:txBody>
          <a:bodyPr anchor="b">
            <a:normAutofit/>
          </a:bodyPr>
          <a:lstStyle/>
          <a:p>
            <a:pPr marL="0" indent="0">
              <a:buNone/>
            </a:pPr>
            <a:r>
              <a:rPr lang="da-DK" sz="2000" b="1"/>
              <a:t>Bæredygtig dannelse omfatter</a:t>
            </a:r>
          </a:p>
          <a:p>
            <a:r>
              <a:rPr lang="da-DK" sz="2000"/>
              <a:t>Handlekompetence</a:t>
            </a:r>
          </a:p>
          <a:p>
            <a:r>
              <a:rPr lang="da-DK" sz="2000"/>
              <a:t>Holdninger </a:t>
            </a:r>
          </a:p>
          <a:p>
            <a:r>
              <a:rPr lang="da-DK" sz="2000"/>
              <a:t>Adfærd</a:t>
            </a:r>
          </a:p>
          <a:p>
            <a:pPr marL="0" indent="0">
              <a:buNone/>
            </a:pPr>
            <a:endParaRPr lang="da-DK" sz="2000"/>
          </a:p>
        </p:txBody>
      </p:sp>
      <p:sp>
        <p:nvSpPr>
          <p:cNvPr id="4" name="Pladsholder til indhold 3">
            <a:extLst>
              <a:ext uri="{FF2B5EF4-FFF2-40B4-BE49-F238E27FC236}">
                <a16:creationId xmlns:a16="http://schemas.microsoft.com/office/drawing/2014/main" id="{0A207DE0-8426-0488-1118-D9F91FE9DDAA}"/>
              </a:ext>
            </a:extLst>
          </p:cNvPr>
          <p:cNvSpPr>
            <a:spLocks noGrp="1"/>
          </p:cNvSpPr>
          <p:nvPr>
            <p:ph sz="half" idx="2"/>
          </p:nvPr>
        </p:nvSpPr>
        <p:spPr>
          <a:xfrm>
            <a:off x="4976030" y="3589866"/>
            <a:ext cx="6250940" cy="2304628"/>
          </a:xfrm>
        </p:spPr>
        <p:txBody>
          <a:bodyPr>
            <a:normAutofit/>
          </a:bodyPr>
          <a:lstStyle/>
          <a:p>
            <a:pPr marL="0" indent="0">
              <a:buNone/>
            </a:pPr>
            <a:r>
              <a:rPr lang="da-DK" sz="1700" b="1"/>
              <a:t>Arbejdet med bæredygtig dannelse</a:t>
            </a:r>
          </a:p>
          <a:p>
            <a:r>
              <a:rPr lang="da-DK" sz="1700"/>
              <a:t>Formålet er, at eleven dannes som en bæredygtig borger</a:t>
            </a:r>
          </a:p>
          <a:p>
            <a:r>
              <a:rPr lang="da-DK" sz="1700"/>
              <a:t>Oversætte begrebet bæredygtighed i en faglig kontekst</a:t>
            </a:r>
          </a:p>
          <a:p>
            <a:r>
              <a:rPr lang="da-DK" sz="1700"/>
              <a:t>Dialog og arbejde med dilemmaer for at bevidstgøre eleverne</a:t>
            </a:r>
          </a:p>
          <a:p>
            <a:r>
              <a:rPr lang="da-DK" sz="1700"/>
              <a:t>Hjælpe eleven til en oplevelse af handlekompetence, så  magtesløsheden reduceres</a:t>
            </a:r>
          </a:p>
          <a:p>
            <a:endParaRPr lang="da-DK" sz="1700"/>
          </a:p>
        </p:txBody>
      </p:sp>
    </p:spTree>
    <p:extLst>
      <p:ext uri="{BB962C8B-B14F-4D97-AF65-F5344CB8AC3E}">
        <p14:creationId xmlns:p14="http://schemas.microsoft.com/office/powerpoint/2010/main" val="30471994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BF61EA3-B236-439E-9C0B-340980D56B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3C0C7CD4-B1C5-26CA-44FD-82BE9138B3D4}"/>
              </a:ext>
            </a:extLst>
          </p:cNvPr>
          <p:cNvSpPr>
            <a:spLocks noGrp="1"/>
          </p:cNvSpPr>
          <p:nvPr>
            <p:ph type="title"/>
          </p:nvPr>
        </p:nvSpPr>
        <p:spPr>
          <a:xfrm>
            <a:off x="808638" y="386930"/>
            <a:ext cx="9342126" cy="1188950"/>
          </a:xfrm>
        </p:spPr>
        <p:txBody>
          <a:bodyPr vert="horz" lIns="91440" tIns="45720" rIns="91440" bIns="45720" rtlCol="0" anchor="b">
            <a:normAutofit/>
          </a:bodyPr>
          <a:lstStyle/>
          <a:p>
            <a:r>
              <a:rPr lang="da-DK" sz="4000" dirty="0">
                <a:solidFill>
                  <a:schemeClr val="tx1">
                    <a:lumMod val="85000"/>
                    <a:lumOff val="15000"/>
                  </a:schemeClr>
                </a:solidFill>
              </a:rPr>
              <a:t>Handlekompetencer ift. bæredygtighed</a:t>
            </a:r>
            <a:endParaRPr lang="en-US" sz="4000" kern="1200" dirty="0">
              <a:solidFill>
                <a:schemeClr val="tx1"/>
              </a:solidFill>
              <a:latin typeface="+mj-lt"/>
              <a:ea typeface="+mj-ea"/>
              <a:cs typeface="+mj-cs"/>
            </a:endParaRPr>
          </a:p>
        </p:txBody>
      </p:sp>
      <p:grpSp>
        <p:nvGrpSpPr>
          <p:cNvPr id="10" name="Group 9">
            <a:extLst>
              <a:ext uri="{FF2B5EF4-FFF2-40B4-BE49-F238E27FC236}">
                <a16:creationId xmlns:a16="http://schemas.microsoft.com/office/drawing/2014/main" id="{28FAF094-D087-493F-8DF9-A486C2D6BBA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 y="1998368"/>
            <a:ext cx="11695083" cy="782176"/>
            <a:chOff x="-2" y="1998368"/>
            <a:chExt cx="11695083" cy="782176"/>
          </a:xfrm>
        </p:grpSpPr>
        <p:sp>
          <p:nvSpPr>
            <p:cNvPr id="11" name="Rectangle 10">
              <a:extLst>
                <a:ext uri="{FF2B5EF4-FFF2-40B4-BE49-F238E27FC236}">
                  <a16:creationId xmlns:a16="http://schemas.microsoft.com/office/drawing/2014/main" id="{8D7C88D8-5509-4514-925A-9CE148E5CB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7275593D-F75E-4426-AE3E-2CDEFD228D2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2" y="1998845"/>
              <a:ext cx="11454595" cy="7816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Rectangle 13">
            <a:extLst>
              <a:ext uri="{FF2B5EF4-FFF2-40B4-BE49-F238E27FC236}">
                <a16:creationId xmlns:a16="http://schemas.microsoft.com/office/drawing/2014/main" id="{E659831F-0D9A-4C63-9EBB-8435B85A44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3079"/>
            <a:ext cx="11383362" cy="4147845"/>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ladsholder til tekst 2">
            <a:extLst>
              <a:ext uri="{FF2B5EF4-FFF2-40B4-BE49-F238E27FC236}">
                <a16:creationId xmlns:a16="http://schemas.microsoft.com/office/drawing/2014/main" id="{1943AEC4-3263-64D4-BCBD-51BD8B4E9DB0}"/>
              </a:ext>
            </a:extLst>
          </p:cNvPr>
          <p:cNvSpPr>
            <a:spLocks noGrp="1"/>
          </p:cNvSpPr>
          <p:nvPr>
            <p:ph type="body" sz="quarter" idx="13"/>
          </p:nvPr>
        </p:nvSpPr>
        <p:spPr>
          <a:xfrm>
            <a:off x="793660" y="2599509"/>
            <a:ext cx="10143668" cy="3435531"/>
          </a:xfrm>
        </p:spPr>
        <p:txBody>
          <a:bodyPr vert="horz" lIns="91440" tIns="45720" rIns="91440" bIns="45720" rtlCol="0" anchor="ctr">
            <a:normAutofit fontScale="92500" lnSpcReduction="10000"/>
          </a:bodyPr>
          <a:lstStyle/>
          <a:p>
            <a:pPr marL="0" indent="0">
              <a:buNone/>
            </a:pPr>
            <a:r>
              <a:rPr lang="da-DK" sz="2400" i="1" dirty="0">
                <a:solidFill>
                  <a:schemeClr val="tx1">
                    <a:lumMod val="85000"/>
                    <a:lumOff val="15000"/>
                  </a:schemeClr>
                </a:solidFill>
              </a:rPr>
              <a:t>”Evnen til i samarbejde med andre at engagere sig i at igangsætte, handle og skabe positive forandringer i forhold til komplekse udfordringer inden for et erhverv, og dermed bidrage til udviklingen af et bæredygtigt samfund som helhed”. </a:t>
            </a:r>
          </a:p>
          <a:p>
            <a:pPr marL="0" indent="0">
              <a:buNone/>
            </a:pPr>
            <a:r>
              <a:rPr lang="da-DK" sz="2400" dirty="0">
                <a:solidFill>
                  <a:schemeClr val="tx1">
                    <a:lumMod val="85000"/>
                    <a:lumOff val="15000"/>
                  </a:schemeClr>
                </a:solidFill>
              </a:rPr>
              <a:t>For at opnå bæredygtige handlekompetencer, skal undervisningen ifølge NCE give eleverne både: </a:t>
            </a:r>
          </a:p>
          <a:p>
            <a:pPr marL="514350" indent="-514350">
              <a:buAutoNum type="arabicPeriod"/>
            </a:pPr>
            <a:r>
              <a:rPr lang="da-DK" sz="2400" dirty="0">
                <a:solidFill>
                  <a:schemeClr val="tx1">
                    <a:lumMod val="85000"/>
                    <a:lumOff val="15000"/>
                  </a:schemeClr>
                </a:solidFill>
              </a:rPr>
              <a:t>Hard Skills, som er konkrete erhvervs- og fagspecifikke kompetencer og viden, der ”nemt” kan omsættes i handling. </a:t>
            </a:r>
          </a:p>
          <a:p>
            <a:pPr marL="514350" indent="-514350">
              <a:buAutoNum type="arabicPeriod"/>
            </a:pPr>
            <a:r>
              <a:rPr lang="da-DK" sz="2400" dirty="0">
                <a:solidFill>
                  <a:schemeClr val="tx1">
                    <a:lumMod val="85000"/>
                    <a:lumOff val="15000"/>
                  </a:schemeClr>
                </a:solidFill>
              </a:rPr>
              <a:t>Soft Skills, som er arbejdsformer, kritisk tænkning, problemløsning, holdninger, samarbejdsevner, innovation, kommunikation og helhedsforståelse. </a:t>
            </a:r>
          </a:p>
          <a:p>
            <a:endParaRPr lang="en-US" sz="2400" dirty="0">
              <a:latin typeface="+mn-lt"/>
              <a:ea typeface="+mn-ea"/>
              <a:cs typeface="+mn-cs"/>
            </a:endParaRPr>
          </a:p>
        </p:txBody>
      </p:sp>
      <p:sp>
        <p:nvSpPr>
          <p:cNvPr id="4" name="Tekstfelt 3">
            <a:extLst>
              <a:ext uri="{FF2B5EF4-FFF2-40B4-BE49-F238E27FC236}">
                <a16:creationId xmlns:a16="http://schemas.microsoft.com/office/drawing/2014/main" id="{7CD7FEE8-B627-3B78-83A4-219C68D27E1C}"/>
              </a:ext>
            </a:extLst>
          </p:cNvPr>
          <p:cNvSpPr txBox="1"/>
          <p:nvPr/>
        </p:nvSpPr>
        <p:spPr>
          <a:xfrm>
            <a:off x="528163" y="5869942"/>
            <a:ext cx="8034187" cy="369332"/>
          </a:xfrm>
          <a:prstGeom prst="rect">
            <a:avLst/>
          </a:prstGeom>
          <a:noFill/>
        </p:spPr>
        <p:txBody>
          <a:bodyPr wrap="none" rtlCol="0">
            <a:spAutoFit/>
          </a:bodyPr>
          <a:lstStyle/>
          <a:p>
            <a:r>
              <a:rPr lang="da-DK" dirty="0"/>
              <a:t>Kilde: Nationalt Center for Erhvervspædagogik, Kompetent til bæredygtighed </a:t>
            </a:r>
            <a:endParaRPr lang="da-DK" dirty="0">
              <a:solidFill>
                <a:srgbClr val="FF0000"/>
              </a:solidFill>
            </a:endParaRPr>
          </a:p>
        </p:txBody>
      </p:sp>
    </p:spTree>
    <p:extLst>
      <p:ext uri="{BB962C8B-B14F-4D97-AF65-F5344CB8AC3E}">
        <p14:creationId xmlns:p14="http://schemas.microsoft.com/office/powerpoint/2010/main" val="363136932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IMING" val="|21.1|3.3|4.8|2.9"/>
</p:tagLst>
</file>

<file path=ppt/tags/tag2.xml><?xml version="1.0" encoding="utf-8"?>
<p:tagLst xmlns:a="http://schemas.openxmlformats.org/drawingml/2006/main" xmlns:r="http://schemas.openxmlformats.org/officeDocument/2006/relationships" xmlns:p="http://schemas.openxmlformats.org/presentationml/2006/main">
  <p:tag name="TIMING" val="|1.9|12.2|20.9|13.1"/>
</p:tagLst>
</file>

<file path=ppt/theme/theme1.xml><?xml version="1.0" encoding="utf-8"?>
<a:theme xmlns:a="http://schemas.openxmlformats.org/drawingml/2006/main" name="Office-tema">
  <a:themeElements>
    <a:clrScheme name="VFV">
      <a:dk1>
        <a:srgbClr val="003948"/>
      </a:dk1>
      <a:lt1>
        <a:srgbClr val="FFFFFF"/>
      </a:lt1>
      <a:dk2>
        <a:srgbClr val="000000"/>
      </a:dk2>
      <a:lt2>
        <a:srgbClr val="E7E6E6"/>
      </a:lt2>
      <a:accent1>
        <a:srgbClr val="DD6E42"/>
      </a:accent1>
      <a:accent2>
        <a:srgbClr val="E8DAB2"/>
      </a:accent2>
      <a:accent3>
        <a:srgbClr val="A5A5A5"/>
      </a:accent3>
      <a:accent4>
        <a:srgbClr val="C0D6DF"/>
      </a:accent4>
      <a:accent5>
        <a:srgbClr val="80DC84"/>
      </a:accent5>
      <a:accent6>
        <a:srgbClr val="E0E28E"/>
      </a:accent6>
      <a:hlink>
        <a:srgbClr val="48A1FA"/>
      </a:hlink>
      <a:folHlink>
        <a:srgbClr val="C490AA"/>
      </a:folHlink>
    </a:clrScheme>
    <a:fontScheme name="VFV">
      <a:majorFont>
        <a:latin typeface="Malgun Gothic"/>
        <a:ea typeface=""/>
        <a:cs typeface=""/>
      </a:majorFont>
      <a:minorFont>
        <a:latin typeface="Malgun Gothic Semilight"/>
        <a:ea typeface=""/>
        <a:cs typeface=""/>
      </a:minorFont>
    </a:fontScheme>
    <a:fmtScheme name="Kont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tema">
  <a:themeElements>
    <a:clrScheme name="Kont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ontor">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ont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tema">
  <a:themeElements>
    <a:clrScheme name="Kont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ontor">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ont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1406</TotalTime>
  <Words>1949</Words>
  <Application>Microsoft Office PowerPoint</Application>
  <PresentationFormat>Widescreen</PresentationFormat>
  <Paragraphs>216</Paragraphs>
  <Slides>27</Slides>
  <Notes>23</Notes>
  <HiddenSlides>0</HiddenSlides>
  <MMClips>0</MMClips>
  <ScaleCrop>false</ScaleCrop>
  <HeadingPairs>
    <vt:vector size="6" baseType="variant">
      <vt:variant>
        <vt:lpstr>Benyttede skrifttyper</vt:lpstr>
      </vt:variant>
      <vt:variant>
        <vt:i4>10</vt:i4>
      </vt:variant>
      <vt:variant>
        <vt:lpstr>Tema</vt:lpstr>
      </vt:variant>
      <vt:variant>
        <vt:i4>1</vt:i4>
      </vt:variant>
      <vt:variant>
        <vt:lpstr>Slidetitler</vt:lpstr>
      </vt:variant>
      <vt:variant>
        <vt:i4>27</vt:i4>
      </vt:variant>
    </vt:vector>
  </HeadingPairs>
  <TitlesOfParts>
    <vt:vector size="38" baseType="lpstr">
      <vt:lpstr>Malgun Gothic</vt:lpstr>
      <vt:lpstr>Malgun Gothic Semilight</vt:lpstr>
      <vt:lpstr>Arial</vt:lpstr>
      <vt:lpstr>Calibri</vt:lpstr>
      <vt:lpstr>Courier New</vt:lpstr>
      <vt:lpstr>Google Sans</vt:lpstr>
      <vt:lpstr>Lato</vt:lpstr>
      <vt:lpstr>Poppins</vt:lpstr>
      <vt:lpstr>Raleway</vt:lpstr>
      <vt:lpstr>Symbol</vt:lpstr>
      <vt:lpstr>Office-tema</vt:lpstr>
      <vt:lpstr>Bæredygtighed i uddannelsen</vt:lpstr>
      <vt:lpstr>Del 1 Viden om bæredygtighed</vt:lpstr>
      <vt:lpstr>Hvorfor integrere bæredygtighed i undervisningen?</vt:lpstr>
      <vt:lpstr>UNESCO  (FN’s organisation for uddannelse, videnskab, kommunikation og information)</vt:lpstr>
      <vt:lpstr>  Det brede bæredygtighedsbegreb  – 3 elementer, som altid spiller sammen -En bæredygtig udvikling er en udvikling, som opfylder de nuværende behov, uden at bringe fremtidige generationers behov for at opfylde deres behov i fare  </vt:lpstr>
      <vt:lpstr>I grupper</vt:lpstr>
      <vt:lpstr>Bæredygtighedsdidaktik i en erhvervsskolekontekst hviler ifølge Nationalt Center for Erhvervspædagogik (NCE) på to grundsøjler:</vt:lpstr>
      <vt:lpstr>Bæredygtig dannelse</vt:lpstr>
      <vt:lpstr>Handlekompetencer ift. bæredygtighed</vt:lpstr>
      <vt:lpstr>Handlekompetence</vt:lpstr>
      <vt:lpstr>8 tværgående kompetencer for Undervisning for Bæredygtig Udvikling (UNESCO)</vt:lpstr>
      <vt:lpstr>21st century skills: </vt:lpstr>
      <vt:lpstr>PowerPoint-præsentation</vt:lpstr>
      <vt:lpstr>Handlekompetence som dannelsesideal</vt:lpstr>
      <vt:lpstr>I grupper</vt:lpstr>
      <vt:lpstr>Et bæredygtigt mindset</vt:lpstr>
      <vt:lpstr>Et bæredygtigt mindset omfatter</vt:lpstr>
      <vt:lpstr>Udvikling af et bæredygtigt mindset skal baseres på en række grundpiller:</vt:lpstr>
      <vt:lpstr>I grupper</vt:lpstr>
      <vt:lpstr>Væredygtighed   Indre bæredygtighed  Bæredygtig trivsel</vt:lpstr>
      <vt:lpstr>Væredygtighed er indersiden af bæredygtighed </vt:lpstr>
      <vt:lpstr>PowerPoint-præsentation</vt:lpstr>
      <vt:lpstr>Væredygtighed</vt:lpstr>
      <vt:lpstr>Bæredygtig trivsel</vt:lpstr>
      <vt:lpstr>Bæredygtig trivsel handler om…</vt:lpstr>
      <vt:lpstr>Refleksionsspørgsmål</vt:lpstr>
      <vt:lpstr>Kilder og mere inspiration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PowerPoint-præsentation</dc:title>
  <dc:creator>Henriette Bille Møller</dc:creator>
  <cp:lastModifiedBy>Anette Østergaard</cp:lastModifiedBy>
  <cp:revision>3</cp:revision>
  <dcterms:created xsi:type="dcterms:W3CDTF">2021-08-11T11:57:41Z</dcterms:created>
  <dcterms:modified xsi:type="dcterms:W3CDTF">2024-10-25T08:47:09Z</dcterms:modified>
</cp:coreProperties>
</file>