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9" r:id="rId3"/>
    <p:sldId id="270" r:id="rId4"/>
    <p:sldId id="272" r:id="rId5"/>
    <p:sldId id="274" r:id="rId6"/>
    <p:sldId id="277" r:id="rId7"/>
    <p:sldId id="273" r:id="rId8"/>
    <p:sldId id="261" r:id="rId9"/>
    <p:sldId id="276" r:id="rId10"/>
    <p:sldId id="275" r:id="rId11"/>
    <p:sldId id="271" r:id="rId12"/>
    <p:sldId id="278" r:id="rId13"/>
    <p:sldId id="279" r:id="rId14"/>
    <p:sldId id="280" r:id="rId15"/>
    <p:sldId id="281" r:id="rId16"/>
    <p:sldId id="282" r:id="rId17"/>
    <p:sldId id="283" r:id="rId18"/>
    <p:sldId id="284"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48"/>
    <a:srgbClr val="FFDF79"/>
    <a:srgbClr val="FFD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57" autoAdjust="0"/>
  </p:normalViewPr>
  <p:slideViewPr>
    <p:cSldViewPr snapToGrid="0">
      <p:cViewPr varScale="1">
        <p:scale>
          <a:sx n="61" d="100"/>
          <a:sy n="61"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Laursen (ILA | STV)" userId="fa0431ff-b1b6-43a4-9d4d-7c4f985fb2ae" providerId="ADAL" clId="{D259DCB5-2CE2-4792-8350-2C44F0241648}"/>
    <pc:docChg chg="custSel addSld modSld">
      <pc:chgData name="Ingrid Laursen (ILA | STV)" userId="fa0431ff-b1b6-43a4-9d4d-7c4f985fb2ae" providerId="ADAL" clId="{D259DCB5-2CE2-4792-8350-2C44F0241648}" dt="2024-06-20T13:37:11.481" v="1842" actId="6549"/>
      <pc:docMkLst>
        <pc:docMk/>
      </pc:docMkLst>
      <pc:sldChg chg="modNotesTx">
        <pc:chgData name="Ingrid Laursen (ILA | STV)" userId="fa0431ff-b1b6-43a4-9d4d-7c4f985fb2ae" providerId="ADAL" clId="{D259DCB5-2CE2-4792-8350-2C44F0241648}" dt="2024-06-20T11:36:08.493" v="478" actId="113"/>
        <pc:sldMkLst>
          <pc:docMk/>
          <pc:sldMk cId="2715119376" sldId="258"/>
        </pc:sldMkLst>
      </pc:sldChg>
      <pc:sldChg chg="delSp modSp mod delDesignElem">
        <pc:chgData name="Ingrid Laursen (ILA | STV)" userId="fa0431ff-b1b6-43a4-9d4d-7c4f985fb2ae" providerId="ADAL" clId="{D259DCB5-2CE2-4792-8350-2C44F0241648}" dt="2024-06-20T11:40:37.893" v="779" actId="478"/>
        <pc:sldMkLst>
          <pc:docMk/>
          <pc:sldMk cId="4054212407" sldId="261"/>
        </pc:sldMkLst>
        <pc:spChg chg="mod">
          <ac:chgData name="Ingrid Laursen (ILA | STV)" userId="fa0431ff-b1b6-43a4-9d4d-7c4f985fb2ae" providerId="ADAL" clId="{D259DCB5-2CE2-4792-8350-2C44F0241648}" dt="2024-06-20T11:40:32.017" v="777" actId="27636"/>
          <ac:spMkLst>
            <pc:docMk/>
            <pc:sldMk cId="4054212407" sldId="261"/>
            <ac:spMk id="2" creationId="{8EE355A4-FE1D-A50B-776F-603382FACB93}"/>
          </ac:spMkLst>
        </pc:spChg>
        <pc:spChg chg="del mod">
          <ac:chgData name="Ingrid Laursen (ILA | STV)" userId="fa0431ff-b1b6-43a4-9d4d-7c4f985fb2ae" providerId="ADAL" clId="{D259DCB5-2CE2-4792-8350-2C44F0241648}" dt="2024-06-20T11:40:37.893" v="779" actId="478"/>
          <ac:spMkLst>
            <pc:docMk/>
            <pc:sldMk cId="4054212407" sldId="261"/>
            <ac:spMk id="3" creationId="{7939A446-261F-4890-1DC4-A152BE714CDB}"/>
          </ac:spMkLst>
        </pc:spChg>
      </pc:sldChg>
      <pc:sldChg chg="modSp mod">
        <pc:chgData name="Ingrid Laursen (ILA | STV)" userId="fa0431ff-b1b6-43a4-9d4d-7c4f985fb2ae" providerId="ADAL" clId="{D259DCB5-2CE2-4792-8350-2C44F0241648}" dt="2024-06-20T11:29:13.574" v="440" actId="20577"/>
        <pc:sldMkLst>
          <pc:docMk/>
          <pc:sldMk cId="1261766715" sldId="269"/>
        </pc:sldMkLst>
        <pc:spChg chg="mod">
          <ac:chgData name="Ingrid Laursen (ILA | STV)" userId="fa0431ff-b1b6-43a4-9d4d-7c4f985fb2ae" providerId="ADAL" clId="{D259DCB5-2CE2-4792-8350-2C44F0241648}" dt="2024-06-20T11:29:13.574" v="440" actId="20577"/>
          <ac:spMkLst>
            <pc:docMk/>
            <pc:sldMk cId="1261766715" sldId="269"/>
            <ac:spMk id="5" creationId="{C5FD844C-F918-473F-AB17-974AD07B64CD}"/>
          </ac:spMkLst>
        </pc:spChg>
      </pc:sldChg>
      <pc:sldChg chg="modSp mod">
        <pc:chgData name="Ingrid Laursen (ILA | STV)" userId="fa0431ff-b1b6-43a4-9d4d-7c4f985fb2ae" providerId="ADAL" clId="{D259DCB5-2CE2-4792-8350-2C44F0241648}" dt="2024-06-20T11:29:47.637" v="446" actId="14100"/>
        <pc:sldMkLst>
          <pc:docMk/>
          <pc:sldMk cId="1125652198" sldId="270"/>
        </pc:sldMkLst>
        <pc:spChg chg="mod">
          <ac:chgData name="Ingrid Laursen (ILA | STV)" userId="fa0431ff-b1b6-43a4-9d4d-7c4f985fb2ae" providerId="ADAL" clId="{D259DCB5-2CE2-4792-8350-2C44F0241648}" dt="2024-06-20T11:29:31.781" v="442" actId="14100"/>
          <ac:spMkLst>
            <pc:docMk/>
            <pc:sldMk cId="1125652198" sldId="270"/>
            <ac:spMk id="2" creationId="{C451F92B-B598-488B-A7DF-685AB75FF801}"/>
          </ac:spMkLst>
        </pc:spChg>
        <pc:graphicFrameChg chg="mod">
          <ac:chgData name="Ingrid Laursen (ILA | STV)" userId="fa0431ff-b1b6-43a4-9d4d-7c4f985fb2ae" providerId="ADAL" clId="{D259DCB5-2CE2-4792-8350-2C44F0241648}" dt="2024-06-20T11:29:47.637" v="446" actId="14100"/>
          <ac:graphicFrameMkLst>
            <pc:docMk/>
            <pc:sldMk cId="1125652198" sldId="270"/>
            <ac:graphicFrameMk id="4" creationId="{1A8AC123-747F-8BE9-F11F-53D8DC4B3347}"/>
          </ac:graphicFrameMkLst>
        </pc:graphicFrameChg>
      </pc:sldChg>
      <pc:sldChg chg="modNotesTx">
        <pc:chgData name="Ingrid Laursen (ILA | STV)" userId="fa0431ff-b1b6-43a4-9d4d-7c4f985fb2ae" providerId="ADAL" clId="{D259DCB5-2CE2-4792-8350-2C44F0241648}" dt="2024-06-20T11:41:49.910" v="782"/>
        <pc:sldMkLst>
          <pc:docMk/>
          <pc:sldMk cId="3901008854" sldId="271"/>
        </pc:sldMkLst>
      </pc:sldChg>
      <pc:sldChg chg="modSp mod modNotesTx">
        <pc:chgData name="Ingrid Laursen (ILA | STV)" userId="fa0431ff-b1b6-43a4-9d4d-7c4f985fb2ae" providerId="ADAL" clId="{D259DCB5-2CE2-4792-8350-2C44F0241648}" dt="2024-06-20T13:35:02.980" v="1773" actId="20577"/>
        <pc:sldMkLst>
          <pc:docMk/>
          <pc:sldMk cId="1305317569" sldId="273"/>
        </pc:sldMkLst>
        <pc:spChg chg="mod">
          <ac:chgData name="Ingrid Laursen (ILA | STV)" userId="fa0431ff-b1b6-43a4-9d4d-7c4f985fb2ae" providerId="ADAL" clId="{D259DCB5-2CE2-4792-8350-2C44F0241648}" dt="2024-06-20T13:35:02.980" v="1773" actId="20577"/>
          <ac:spMkLst>
            <pc:docMk/>
            <pc:sldMk cId="1305317569" sldId="273"/>
            <ac:spMk id="2" creationId="{0B575B18-B643-4EEE-A933-45CDEC0CE822}"/>
          </ac:spMkLst>
        </pc:spChg>
      </pc:sldChg>
      <pc:sldChg chg="addSp delSp modSp mod modNotesTx">
        <pc:chgData name="Ingrid Laursen (ILA | STV)" userId="fa0431ff-b1b6-43a4-9d4d-7c4f985fb2ae" providerId="ADAL" clId="{D259DCB5-2CE2-4792-8350-2C44F0241648}" dt="2024-06-20T13:33:54.655" v="1760" actId="108"/>
        <pc:sldMkLst>
          <pc:docMk/>
          <pc:sldMk cId="3973172995" sldId="274"/>
        </pc:sldMkLst>
        <pc:spChg chg="mod">
          <ac:chgData name="Ingrid Laursen (ILA | STV)" userId="fa0431ff-b1b6-43a4-9d4d-7c4f985fb2ae" providerId="ADAL" clId="{D259DCB5-2CE2-4792-8350-2C44F0241648}" dt="2024-06-20T13:33:54.655" v="1760" actId="108"/>
          <ac:spMkLst>
            <pc:docMk/>
            <pc:sldMk cId="3973172995" sldId="274"/>
            <ac:spMk id="2" creationId="{BE6A4233-7F5E-43B2-90F9-25212E0C210B}"/>
          </ac:spMkLst>
        </pc:spChg>
        <pc:spChg chg="mod">
          <ac:chgData name="Ingrid Laursen (ILA | STV)" userId="fa0431ff-b1b6-43a4-9d4d-7c4f985fb2ae" providerId="ADAL" clId="{D259DCB5-2CE2-4792-8350-2C44F0241648}" dt="2024-06-20T11:26:30.910" v="281" actId="6549"/>
          <ac:spMkLst>
            <pc:docMk/>
            <pc:sldMk cId="3973172995" sldId="274"/>
            <ac:spMk id="3" creationId="{EC6E50F0-E1B9-48DA-9F15-4403E75B68B1}"/>
          </ac:spMkLst>
        </pc:spChg>
        <pc:spChg chg="add del mod">
          <ac:chgData name="Ingrid Laursen (ILA | STV)" userId="fa0431ff-b1b6-43a4-9d4d-7c4f985fb2ae" providerId="ADAL" clId="{D259DCB5-2CE2-4792-8350-2C44F0241648}" dt="2024-06-20T11:25:09.451" v="271"/>
          <ac:spMkLst>
            <pc:docMk/>
            <pc:sldMk cId="3973172995" sldId="274"/>
            <ac:spMk id="5" creationId="{F5A9DDED-1867-41B9-B85D-24738760167F}"/>
          </ac:spMkLst>
        </pc:spChg>
        <pc:picChg chg="add mod">
          <ac:chgData name="Ingrid Laursen (ILA | STV)" userId="fa0431ff-b1b6-43a4-9d4d-7c4f985fb2ae" providerId="ADAL" clId="{D259DCB5-2CE2-4792-8350-2C44F0241648}" dt="2024-06-20T11:26:06.129" v="280" actId="1076"/>
          <ac:picMkLst>
            <pc:docMk/>
            <pc:sldMk cId="3973172995" sldId="274"/>
            <ac:picMk id="7" creationId="{17552562-5826-4347-B39F-95E90A181B1E}"/>
          </ac:picMkLst>
        </pc:picChg>
      </pc:sldChg>
      <pc:sldChg chg="modNotesTx">
        <pc:chgData name="Ingrid Laursen (ILA | STV)" userId="fa0431ff-b1b6-43a4-9d4d-7c4f985fb2ae" providerId="ADAL" clId="{D259DCB5-2CE2-4792-8350-2C44F0241648}" dt="2024-06-20T11:41:33.401" v="781"/>
        <pc:sldMkLst>
          <pc:docMk/>
          <pc:sldMk cId="765154338" sldId="275"/>
        </pc:sldMkLst>
      </pc:sldChg>
      <pc:sldChg chg="addSp delSp modSp mod modNotesTx">
        <pc:chgData name="Ingrid Laursen (ILA | STV)" userId="fa0431ff-b1b6-43a4-9d4d-7c4f985fb2ae" providerId="ADAL" clId="{D259DCB5-2CE2-4792-8350-2C44F0241648}" dt="2024-06-20T13:33:46.500" v="1759" actId="20577"/>
        <pc:sldMkLst>
          <pc:docMk/>
          <pc:sldMk cId="3370545769" sldId="276"/>
        </pc:sldMkLst>
        <pc:spChg chg="mod">
          <ac:chgData name="Ingrid Laursen (ILA | STV)" userId="fa0431ff-b1b6-43a4-9d4d-7c4f985fb2ae" providerId="ADAL" clId="{D259DCB5-2CE2-4792-8350-2C44F0241648}" dt="2024-06-20T13:33:46.500" v="1759" actId="20577"/>
          <ac:spMkLst>
            <pc:docMk/>
            <pc:sldMk cId="3370545769" sldId="276"/>
            <ac:spMk id="2" creationId="{BE6A4233-7F5E-43B2-90F9-25212E0C210B}"/>
          </ac:spMkLst>
        </pc:spChg>
        <pc:spChg chg="mod">
          <ac:chgData name="Ingrid Laursen (ILA | STV)" userId="fa0431ff-b1b6-43a4-9d4d-7c4f985fb2ae" providerId="ADAL" clId="{D259DCB5-2CE2-4792-8350-2C44F0241648}" dt="2024-06-20T12:46:50.204" v="1150" actId="20577"/>
          <ac:spMkLst>
            <pc:docMk/>
            <pc:sldMk cId="3370545769" sldId="276"/>
            <ac:spMk id="3" creationId="{EC6E50F0-E1B9-48DA-9F15-4403E75B68B1}"/>
          </ac:spMkLst>
        </pc:spChg>
        <pc:spChg chg="add del">
          <ac:chgData name="Ingrid Laursen (ILA | STV)" userId="fa0431ff-b1b6-43a4-9d4d-7c4f985fb2ae" providerId="ADAL" clId="{D259DCB5-2CE2-4792-8350-2C44F0241648}" dt="2024-06-20T12:45:32.326" v="1129"/>
          <ac:spMkLst>
            <pc:docMk/>
            <pc:sldMk cId="3370545769" sldId="276"/>
            <ac:spMk id="5" creationId="{58F78B03-0AED-4C67-B262-DD7852DA6D5E}"/>
          </ac:spMkLst>
        </pc:spChg>
        <pc:picChg chg="add mod">
          <ac:chgData name="Ingrid Laursen (ILA | STV)" userId="fa0431ff-b1b6-43a4-9d4d-7c4f985fb2ae" providerId="ADAL" clId="{D259DCB5-2CE2-4792-8350-2C44F0241648}" dt="2024-06-20T12:51:35.782" v="1158" actId="1440"/>
          <ac:picMkLst>
            <pc:docMk/>
            <pc:sldMk cId="3370545769" sldId="276"/>
            <ac:picMk id="7" creationId="{2FA22055-17F8-4B5A-9374-9F28B37305A3}"/>
          </ac:picMkLst>
        </pc:picChg>
        <pc:picChg chg="add mod">
          <ac:chgData name="Ingrid Laursen (ILA | STV)" userId="fa0431ff-b1b6-43a4-9d4d-7c4f985fb2ae" providerId="ADAL" clId="{D259DCB5-2CE2-4792-8350-2C44F0241648}" dt="2024-06-20T12:51:41.849" v="1160" actId="1076"/>
          <ac:picMkLst>
            <pc:docMk/>
            <pc:sldMk cId="3370545769" sldId="276"/>
            <ac:picMk id="9" creationId="{E9945354-92DF-4937-9FE7-0B043C46319C}"/>
          </ac:picMkLst>
        </pc:picChg>
      </pc:sldChg>
      <pc:sldChg chg="modNotesTx">
        <pc:chgData name="Ingrid Laursen (ILA | STV)" userId="fa0431ff-b1b6-43a4-9d4d-7c4f985fb2ae" providerId="ADAL" clId="{D259DCB5-2CE2-4792-8350-2C44F0241648}" dt="2024-06-20T11:39:50.270" v="774"/>
        <pc:sldMkLst>
          <pc:docMk/>
          <pc:sldMk cId="1830975967" sldId="277"/>
        </pc:sldMkLst>
      </pc:sldChg>
      <pc:sldChg chg="modSp mod modNotesTx">
        <pc:chgData name="Ingrid Laursen (ILA | STV)" userId="fa0431ff-b1b6-43a4-9d4d-7c4f985fb2ae" providerId="ADAL" clId="{D259DCB5-2CE2-4792-8350-2C44F0241648}" dt="2024-06-20T11:43:27.132" v="785"/>
        <pc:sldMkLst>
          <pc:docMk/>
          <pc:sldMk cId="4013462413" sldId="278"/>
        </pc:sldMkLst>
        <pc:spChg chg="mod">
          <ac:chgData name="Ingrid Laursen (ILA | STV)" userId="fa0431ff-b1b6-43a4-9d4d-7c4f985fb2ae" providerId="ADAL" clId="{D259DCB5-2CE2-4792-8350-2C44F0241648}" dt="2024-06-20T11:34:26.783" v="456" actId="20577"/>
          <ac:spMkLst>
            <pc:docMk/>
            <pc:sldMk cId="4013462413" sldId="278"/>
            <ac:spMk id="2" creationId="{5A823BF8-6536-464F-B077-8A86E11B255D}"/>
          </ac:spMkLst>
        </pc:spChg>
      </pc:sldChg>
      <pc:sldChg chg="modSp mod modNotesTx">
        <pc:chgData name="Ingrid Laursen (ILA | STV)" userId="fa0431ff-b1b6-43a4-9d4d-7c4f985fb2ae" providerId="ADAL" clId="{D259DCB5-2CE2-4792-8350-2C44F0241648}" dt="2024-06-20T13:35:32.697" v="1783" actId="20577"/>
        <pc:sldMkLst>
          <pc:docMk/>
          <pc:sldMk cId="632266758" sldId="279"/>
        </pc:sldMkLst>
        <pc:spChg chg="mod">
          <ac:chgData name="Ingrid Laursen (ILA | STV)" userId="fa0431ff-b1b6-43a4-9d4d-7c4f985fb2ae" providerId="ADAL" clId="{D259DCB5-2CE2-4792-8350-2C44F0241648}" dt="2024-06-20T13:35:32.697" v="1783" actId="20577"/>
          <ac:spMkLst>
            <pc:docMk/>
            <pc:sldMk cId="632266758" sldId="279"/>
            <ac:spMk id="2" creationId="{FA4720FF-D31A-4742-BBB6-9C003BF1F8D7}"/>
          </ac:spMkLst>
        </pc:spChg>
      </pc:sldChg>
      <pc:sldChg chg="modSp mod modNotesTx">
        <pc:chgData name="Ingrid Laursen (ILA | STV)" userId="fa0431ff-b1b6-43a4-9d4d-7c4f985fb2ae" providerId="ADAL" clId="{D259DCB5-2CE2-4792-8350-2C44F0241648}" dt="2024-06-20T11:44:18.045" v="787"/>
        <pc:sldMkLst>
          <pc:docMk/>
          <pc:sldMk cId="1785654099" sldId="280"/>
        </pc:sldMkLst>
        <pc:picChg chg="mod">
          <ac:chgData name="Ingrid Laursen (ILA | STV)" userId="fa0431ff-b1b6-43a4-9d4d-7c4f985fb2ae" providerId="ADAL" clId="{D259DCB5-2CE2-4792-8350-2C44F0241648}" dt="2024-06-20T11:15:54.235" v="0" actId="1076"/>
          <ac:picMkLst>
            <pc:docMk/>
            <pc:sldMk cId="1785654099" sldId="280"/>
            <ac:picMk id="4" creationId="{A980A17A-15F8-418C-81ED-E7C0DDAFE218}"/>
          </ac:picMkLst>
        </pc:picChg>
      </pc:sldChg>
      <pc:sldChg chg="addSp delSp modSp new mod modNotesTx">
        <pc:chgData name="Ingrid Laursen (ILA | STV)" userId="fa0431ff-b1b6-43a4-9d4d-7c4f985fb2ae" providerId="ADAL" clId="{D259DCB5-2CE2-4792-8350-2C44F0241648}" dt="2024-06-20T13:22:28.911" v="1658" actId="1076"/>
        <pc:sldMkLst>
          <pc:docMk/>
          <pc:sldMk cId="2221539594" sldId="281"/>
        </pc:sldMkLst>
        <pc:spChg chg="mod">
          <ac:chgData name="Ingrid Laursen (ILA | STV)" userId="fa0431ff-b1b6-43a4-9d4d-7c4f985fb2ae" providerId="ADAL" clId="{D259DCB5-2CE2-4792-8350-2C44F0241648}" dt="2024-06-20T13:22:27.081" v="1657" actId="1076"/>
          <ac:spMkLst>
            <pc:docMk/>
            <pc:sldMk cId="2221539594" sldId="281"/>
            <ac:spMk id="2" creationId="{C16FDCA5-2B6B-47B9-A6CF-F6ADA1507FFF}"/>
          </ac:spMkLst>
        </pc:spChg>
        <pc:spChg chg="mod">
          <ac:chgData name="Ingrid Laursen (ILA | STV)" userId="fa0431ff-b1b6-43a4-9d4d-7c4f985fb2ae" providerId="ADAL" clId="{D259DCB5-2CE2-4792-8350-2C44F0241648}" dt="2024-06-20T13:15:27.119" v="1590" actId="20577"/>
          <ac:spMkLst>
            <pc:docMk/>
            <pc:sldMk cId="2221539594" sldId="281"/>
            <ac:spMk id="3" creationId="{3518B1BF-BED2-4514-BA3B-7EA5228882EE}"/>
          </ac:spMkLst>
        </pc:spChg>
        <pc:spChg chg="add mod">
          <ac:chgData name="Ingrid Laursen (ILA | STV)" userId="fa0431ff-b1b6-43a4-9d4d-7c4f985fb2ae" providerId="ADAL" clId="{D259DCB5-2CE2-4792-8350-2C44F0241648}" dt="2024-06-20T12:56:04.984" v="1333" actId="255"/>
          <ac:spMkLst>
            <pc:docMk/>
            <pc:sldMk cId="2221539594" sldId="281"/>
            <ac:spMk id="6" creationId="{6D2FC471-35A5-4979-83A9-A2AA67D4056D}"/>
          </ac:spMkLst>
        </pc:spChg>
        <pc:picChg chg="add mod">
          <ac:chgData name="Ingrid Laursen (ILA | STV)" userId="fa0431ff-b1b6-43a4-9d4d-7c4f985fb2ae" providerId="ADAL" clId="{D259DCB5-2CE2-4792-8350-2C44F0241648}" dt="2024-06-20T12:55:07.280" v="1305" actId="1076"/>
          <ac:picMkLst>
            <pc:docMk/>
            <pc:sldMk cId="2221539594" sldId="281"/>
            <ac:picMk id="5" creationId="{57CB84F3-7F22-46CB-8B3D-F035657F7952}"/>
          </ac:picMkLst>
        </pc:picChg>
        <pc:picChg chg="add del mod">
          <ac:chgData name="Ingrid Laursen (ILA | STV)" userId="fa0431ff-b1b6-43a4-9d4d-7c4f985fb2ae" providerId="ADAL" clId="{D259DCB5-2CE2-4792-8350-2C44F0241648}" dt="2024-06-20T13:21:36.583" v="1654" actId="478"/>
          <ac:picMkLst>
            <pc:docMk/>
            <pc:sldMk cId="2221539594" sldId="281"/>
            <ac:picMk id="7" creationId="{6B4CCB2B-E37D-456B-8B1F-4413A935E048}"/>
          </ac:picMkLst>
        </pc:picChg>
        <pc:picChg chg="add mod">
          <ac:chgData name="Ingrid Laursen (ILA | STV)" userId="fa0431ff-b1b6-43a4-9d4d-7c4f985fb2ae" providerId="ADAL" clId="{D259DCB5-2CE2-4792-8350-2C44F0241648}" dt="2024-06-20T13:22:28.911" v="1658" actId="1076"/>
          <ac:picMkLst>
            <pc:docMk/>
            <pc:sldMk cId="2221539594" sldId="281"/>
            <ac:picMk id="9" creationId="{5A27C19E-62BB-4936-9CD7-D9230E70BEE1}"/>
          </ac:picMkLst>
        </pc:picChg>
      </pc:sldChg>
      <pc:sldChg chg="addSp modSp new mod modNotesTx">
        <pc:chgData name="Ingrid Laursen (ILA | STV)" userId="fa0431ff-b1b6-43a4-9d4d-7c4f985fb2ae" providerId="ADAL" clId="{D259DCB5-2CE2-4792-8350-2C44F0241648}" dt="2024-06-20T13:17:27.871" v="1651" actId="1076"/>
        <pc:sldMkLst>
          <pc:docMk/>
          <pc:sldMk cId="3614117394" sldId="282"/>
        </pc:sldMkLst>
        <pc:spChg chg="mod">
          <ac:chgData name="Ingrid Laursen (ILA | STV)" userId="fa0431ff-b1b6-43a4-9d4d-7c4f985fb2ae" providerId="ADAL" clId="{D259DCB5-2CE2-4792-8350-2C44F0241648}" dt="2024-06-20T13:08:22.333" v="1386" actId="14100"/>
          <ac:spMkLst>
            <pc:docMk/>
            <pc:sldMk cId="3614117394" sldId="282"/>
            <ac:spMk id="2" creationId="{29D56831-6B2C-4A58-BB0B-F5C54B2F3D7D}"/>
          </ac:spMkLst>
        </pc:spChg>
        <pc:spChg chg="mod">
          <ac:chgData name="Ingrid Laursen (ILA | STV)" userId="fa0431ff-b1b6-43a4-9d4d-7c4f985fb2ae" providerId="ADAL" clId="{D259DCB5-2CE2-4792-8350-2C44F0241648}" dt="2024-06-20T13:15:37.634" v="1609" actId="20577"/>
          <ac:spMkLst>
            <pc:docMk/>
            <pc:sldMk cId="3614117394" sldId="282"/>
            <ac:spMk id="3" creationId="{D57D48C5-4C05-422C-B204-6CC3F14624DA}"/>
          </ac:spMkLst>
        </pc:spChg>
        <pc:spChg chg="add mod">
          <ac:chgData name="Ingrid Laursen (ILA | STV)" userId="fa0431ff-b1b6-43a4-9d4d-7c4f985fb2ae" providerId="ADAL" clId="{D259DCB5-2CE2-4792-8350-2C44F0241648}" dt="2024-06-20T13:07:53.296" v="1380" actId="6549"/>
          <ac:spMkLst>
            <pc:docMk/>
            <pc:sldMk cId="3614117394" sldId="282"/>
            <ac:spMk id="5" creationId="{1EB87C77-248D-464A-BDFC-2AFC3118EF39}"/>
          </ac:spMkLst>
        </pc:spChg>
        <pc:picChg chg="add mod">
          <ac:chgData name="Ingrid Laursen (ILA | STV)" userId="fa0431ff-b1b6-43a4-9d4d-7c4f985fb2ae" providerId="ADAL" clId="{D259DCB5-2CE2-4792-8350-2C44F0241648}" dt="2024-06-20T13:09:16.911" v="1387"/>
          <ac:picMkLst>
            <pc:docMk/>
            <pc:sldMk cId="3614117394" sldId="282"/>
            <ac:picMk id="6" creationId="{F7CF3201-8AEC-407C-A795-0A809F1D4983}"/>
          </ac:picMkLst>
        </pc:picChg>
        <pc:picChg chg="add mod">
          <ac:chgData name="Ingrid Laursen (ILA | STV)" userId="fa0431ff-b1b6-43a4-9d4d-7c4f985fb2ae" providerId="ADAL" clId="{D259DCB5-2CE2-4792-8350-2C44F0241648}" dt="2024-06-20T13:17:23.301" v="1649" actId="1076"/>
          <ac:picMkLst>
            <pc:docMk/>
            <pc:sldMk cId="3614117394" sldId="282"/>
            <ac:picMk id="8" creationId="{3238A728-EC28-4532-9B78-10172563CAA4}"/>
          </ac:picMkLst>
        </pc:picChg>
        <pc:picChg chg="add mod">
          <ac:chgData name="Ingrid Laursen (ILA | STV)" userId="fa0431ff-b1b6-43a4-9d4d-7c4f985fb2ae" providerId="ADAL" clId="{D259DCB5-2CE2-4792-8350-2C44F0241648}" dt="2024-06-20T13:17:26.029" v="1650" actId="1076"/>
          <ac:picMkLst>
            <pc:docMk/>
            <pc:sldMk cId="3614117394" sldId="282"/>
            <ac:picMk id="9" creationId="{2B08D11C-8BFD-4A5D-8CAC-A4D5108841AC}"/>
          </ac:picMkLst>
        </pc:picChg>
        <pc:picChg chg="add mod">
          <ac:chgData name="Ingrid Laursen (ILA | STV)" userId="fa0431ff-b1b6-43a4-9d4d-7c4f985fb2ae" providerId="ADAL" clId="{D259DCB5-2CE2-4792-8350-2C44F0241648}" dt="2024-06-20T13:17:27.871" v="1651" actId="1076"/>
          <ac:picMkLst>
            <pc:docMk/>
            <pc:sldMk cId="3614117394" sldId="282"/>
            <ac:picMk id="10" creationId="{A2498019-C96F-437A-BDB2-85F3EDBE6D73}"/>
          </ac:picMkLst>
        </pc:picChg>
      </pc:sldChg>
      <pc:sldChg chg="addSp modSp new mod modNotesTx">
        <pc:chgData name="Ingrid Laursen (ILA | STV)" userId="fa0431ff-b1b6-43a4-9d4d-7c4f985fb2ae" providerId="ADAL" clId="{D259DCB5-2CE2-4792-8350-2C44F0241648}" dt="2024-06-20T13:37:11.481" v="1842" actId="6549"/>
        <pc:sldMkLst>
          <pc:docMk/>
          <pc:sldMk cId="139773957" sldId="283"/>
        </pc:sldMkLst>
        <pc:spChg chg="mod">
          <ac:chgData name="Ingrid Laursen (ILA | STV)" userId="fa0431ff-b1b6-43a4-9d4d-7c4f985fb2ae" providerId="ADAL" clId="{D259DCB5-2CE2-4792-8350-2C44F0241648}" dt="2024-06-20T13:37:05.668" v="1841" actId="20577"/>
          <ac:spMkLst>
            <pc:docMk/>
            <pc:sldMk cId="139773957" sldId="283"/>
            <ac:spMk id="2" creationId="{D5131403-E1F8-44E8-94A5-740FF4106FA5}"/>
          </ac:spMkLst>
        </pc:spChg>
        <pc:spChg chg="mod">
          <ac:chgData name="Ingrid Laursen (ILA | STV)" userId="fa0431ff-b1b6-43a4-9d4d-7c4f985fb2ae" providerId="ADAL" clId="{D259DCB5-2CE2-4792-8350-2C44F0241648}" dt="2024-06-20T13:15:46.472" v="1625" actId="20577"/>
          <ac:spMkLst>
            <pc:docMk/>
            <pc:sldMk cId="139773957" sldId="283"/>
            <ac:spMk id="3" creationId="{3B5DE434-5D74-45C2-A947-F6C1FF50E499}"/>
          </ac:spMkLst>
        </pc:spChg>
        <pc:picChg chg="add mod">
          <ac:chgData name="Ingrid Laursen (ILA | STV)" userId="fa0431ff-b1b6-43a4-9d4d-7c4f985fb2ae" providerId="ADAL" clId="{D259DCB5-2CE2-4792-8350-2C44F0241648}" dt="2024-06-20T13:24:07.172" v="1661" actId="1076"/>
          <ac:picMkLst>
            <pc:docMk/>
            <pc:sldMk cId="139773957" sldId="283"/>
            <ac:picMk id="5" creationId="{489C51AC-5D0A-410F-B567-80B57588B9E2}"/>
          </ac:picMkLst>
        </pc:picChg>
      </pc:sldChg>
      <pc:sldChg chg="addSp modSp new mod modNotesTx">
        <pc:chgData name="Ingrid Laursen (ILA | STV)" userId="fa0431ff-b1b6-43a4-9d4d-7c4f985fb2ae" providerId="ADAL" clId="{D259DCB5-2CE2-4792-8350-2C44F0241648}" dt="2024-06-20T13:27:44.646" v="1668" actId="1076"/>
        <pc:sldMkLst>
          <pc:docMk/>
          <pc:sldMk cId="4259262292" sldId="284"/>
        </pc:sldMkLst>
        <pc:spChg chg="mod">
          <ac:chgData name="Ingrid Laursen (ILA | STV)" userId="fa0431ff-b1b6-43a4-9d4d-7c4f985fb2ae" providerId="ADAL" clId="{D259DCB5-2CE2-4792-8350-2C44F0241648}" dt="2024-06-20T13:14:39.082" v="1570" actId="14100"/>
          <ac:spMkLst>
            <pc:docMk/>
            <pc:sldMk cId="4259262292" sldId="284"/>
            <ac:spMk id="2" creationId="{6AD908E3-5904-4C25-88BC-BC0455557FE9}"/>
          </ac:spMkLst>
        </pc:spChg>
        <pc:spChg chg="mod">
          <ac:chgData name="Ingrid Laursen (ILA | STV)" userId="fa0431ff-b1b6-43a4-9d4d-7c4f985fb2ae" providerId="ADAL" clId="{D259DCB5-2CE2-4792-8350-2C44F0241648}" dt="2024-06-20T13:15:55.478" v="1641" actId="20577"/>
          <ac:spMkLst>
            <pc:docMk/>
            <pc:sldMk cId="4259262292" sldId="284"/>
            <ac:spMk id="3" creationId="{8FEF63DD-886A-476E-80C9-5B7D843CA954}"/>
          </ac:spMkLst>
        </pc:spChg>
        <pc:picChg chg="add mod">
          <ac:chgData name="Ingrid Laursen (ILA | STV)" userId="fa0431ff-b1b6-43a4-9d4d-7c4f985fb2ae" providerId="ADAL" clId="{D259DCB5-2CE2-4792-8350-2C44F0241648}" dt="2024-06-20T13:26:31.298" v="1665" actId="1076"/>
          <ac:picMkLst>
            <pc:docMk/>
            <pc:sldMk cId="4259262292" sldId="284"/>
            <ac:picMk id="5" creationId="{BCC3316B-1D79-470A-A2F4-E95FA6F4690D}"/>
          </ac:picMkLst>
        </pc:picChg>
        <pc:picChg chg="add mod">
          <ac:chgData name="Ingrid Laursen (ILA | STV)" userId="fa0431ff-b1b6-43a4-9d4d-7c4f985fb2ae" providerId="ADAL" clId="{D259DCB5-2CE2-4792-8350-2C44F0241648}" dt="2024-06-20T13:27:44.646" v="1668" actId="1076"/>
          <ac:picMkLst>
            <pc:docMk/>
            <pc:sldMk cId="4259262292" sldId="284"/>
            <ac:picMk id="7" creationId="{FF517C0D-64C8-4AD8-A5E8-5FBD78EB10A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CC73-C602-4AF7-BBF4-1E49124E869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E62E56-3445-47C8-BD17-BDA91D33F611}">
      <dgm:prSet/>
      <dgm:spPr/>
      <dgm:t>
        <a:bodyPr/>
        <a:lstStyle/>
        <a:p>
          <a:pPr>
            <a:lnSpc>
              <a:spcPct val="100000"/>
            </a:lnSpc>
            <a:defRPr cap="all"/>
          </a:pPr>
          <a:r>
            <a:rPr lang="en-US" err="1"/>
            <a:t>Åbent</a:t>
          </a:r>
          <a:r>
            <a:rPr lang="en-US"/>
            <a:t> </a:t>
          </a:r>
          <a:r>
            <a:rPr lang="en-US" err="1"/>
            <a:t>og</a:t>
          </a:r>
          <a:r>
            <a:rPr lang="en-US"/>
            <a:t> </a:t>
          </a:r>
          <a:r>
            <a:rPr lang="en-US" err="1"/>
            <a:t>kreativt</a:t>
          </a:r>
          <a:r>
            <a:rPr lang="en-US"/>
            <a:t> </a:t>
          </a:r>
          <a:r>
            <a:rPr lang="en-US" err="1"/>
            <a:t>værksted</a:t>
          </a:r>
          <a:r>
            <a:rPr lang="en-US"/>
            <a:t> med </a:t>
          </a:r>
          <a:r>
            <a:rPr lang="en-US" err="1"/>
            <a:t>fokus</a:t>
          </a:r>
          <a:r>
            <a:rPr lang="en-US"/>
            <a:t> </a:t>
          </a:r>
          <a:r>
            <a:rPr lang="en-US" err="1"/>
            <a:t>på</a:t>
          </a:r>
          <a:r>
            <a:rPr lang="en-US"/>
            <a:t> </a:t>
          </a:r>
          <a:r>
            <a:rPr lang="en-US" err="1"/>
            <a:t>både</a:t>
          </a:r>
          <a:r>
            <a:rPr lang="en-US"/>
            <a:t> </a:t>
          </a:r>
          <a:r>
            <a:rPr lang="en-US" err="1"/>
            <a:t>teknologi</a:t>
          </a:r>
          <a:r>
            <a:rPr lang="en-US"/>
            <a:t> </a:t>
          </a:r>
          <a:r>
            <a:rPr lang="en-US" err="1"/>
            <a:t>og</a:t>
          </a:r>
          <a:r>
            <a:rPr lang="en-US"/>
            <a:t> det </a:t>
          </a:r>
          <a:r>
            <a:rPr lang="en-US" err="1"/>
            <a:t>analoge</a:t>
          </a:r>
          <a:endParaRPr lang="en-US"/>
        </a:p>
      </dgm:t>
    </dgm:pt>
    <dgm:pt modelId="{F01E351D-E19F-44EF-AF72-0BD14408D63D}" type="parTrans" cxnId="{007695C8-EAF4-49FC-B1D2-CFCD38A511DA}">
      <dgm:prSet/>
      <dgm:spPr/>
      <dgm:t>
        <a:bodyPr/>
        <a:lstStyle/>
        <a:p>
          <a:endParaRPr lang="en-US"/>
        </a:p>
      </dgm:t>
    </dgm:pt>
    <dgm:pt modelId="{02319E0D-C392-4E9B-8C37-F184E926A2EF}" type="sibTrans" cxnId="{007695C8-EAF4-49FC-B1D2-CFCD38A511DA}">
      <dgm:prSet/>
      <dgm:spPr/>
      <dgm:t>
        <a:bodyPr/>
        <a:lstStyle/>
        <a:p>
          <a:endParaRPr lang="en-US"/>
        </a:p>
      </dgm:t>
    </dgm:pt>
    <dgm:pt modelId="{CCB7F3B4-7ABB-4A8D-B33B-8795BA38FEFC}">
      <dgm:prSet/>
      <dgm:spPr/>
      <dgm:t>
        <a:bodyPr/>
        <a:lstStyle/>
        <a:p>
          <a:pPr>
            <a:lnSpc>
              <a:spcPct val="100000"/>
            </a:lnSpc>
            <a:defRPr cap="all"/>
          </a:pPr>
          <a:r>
            <a:rPr lang="en-US">
              <a:latin typeface="Calibri Light" panose="020F0302020204030204"/>
            </a:rPr>
            <a:t>Et </a:t>
          </a:r>
          <a:r>
            <a:rPr lang="en-US" err="1">
              <a:latin typeface="Calibri Light" panose="020F0302020204030204"/>
            </a:rPr>
            <a:t>læringsrum</a:t>
          </a:r>
          <a:r>
            <a:rPr lang="en-US">
              <a:latin typeface="Calibri Light" panose="020F0302020204030204"/>
            </a:rPr>
            <a:t> </a:t>
          </a:r>
          <a:r>
            <a:rPr lang="en-US" err="1">
              <a:latin typeface="Calibri Light" panose="020F0302020204030204"/>
            </a:rPr>
            <a:t>hvor</a:t>
          </a:r>
          <a:r>
            <a:rPr lang="en-US">
              <a:latin typeface="Calibri Light" panose="020F0302020204030204"/>
            </a:rPr>
            <a:t> vi </a:t>
          </a:r>
          <a:r>
            <a:rPr lang="en-US" err="1">
              <a:latin typeface="Calibri Light" panose="020F0302020204030204"/>
            </a:rPr>
            <a:t>kan</a:t>
          </a:r>
          <a:r>
            <a:rPr lang="en-US">
              <a:latin typeface="Calibri Light" panose="020F0302020204030204"/>
            </a:rPr>
            <a:t> visualisere</a:t>
          </a:r>
          <a:r>
            <a:rPr lang="en-US"/>
            <a:t> </a:t>
          </a:r>
          <a:r>
            <a:rPr lang="en-US" err="1"/>
            <a:t>og</a:t>
          </a:r>
          <a:r>
            <a:rPr lang="en-US"/>
            <a:t> </a:t>
          </a:r>
          <a:r>
            <a:rPr lang="en-US" err="1"/>
            <a:t>udvikle</a:t>
          </a:r>
          <a:r>
            <a:rPr lang="en-US"/>
            <a:t> </a:t>
          </a:r>
          <a:r>
            <a:rPr lang="en-US" err="1"/>
            <a:t>ideer</a:t>
          </a:r>
          <a:r>
            <a:rPr lang="en-US"/>
            <a:t>/</a:t>
          </a:r>
          <a:r>
            <a:rPr lang="en-US" err="1"/>
            <a:t>prototyper</a:t>
          </a:r>
          <a:r>
            <a:rPr lang="en-US"/>
            <a:t>/</a:t>
          </a:r>
          <a:r>
            <a:rPr lang="en-US" err="1"/>
            <a:t>produkter</a:t>
          </a:r>
          <a:endParaRPr lang="en-US"/>
        </a:p>
      </dgm:t>
    </dgm:pt>
    <dgm:pt modelId="{83C4BEFD-D58B-48BB-92E5-A06D2AE63EFE}" type="parTrans" cxnId="{DC77A8EC-0E59-49DB-8137-F2B259C4ED63}">
      <dgm:prSet/>
      <dgm:spPr/>
      <dgm:t>
        <a:bodyPr/>
        <a:lstStyle/>
        <a:p>
          <a:endParaRPr lang="en-US"/>
        </a:p>
      </dgm:t>
    </dgm:pt>
    <dgm:pt modelId="{9DB0BFE0-E074-4FD4-8E4A-4D9758030F50}" type="sibTrans" cxnId="{DC77A8EC-0E59-49DB-8137-F2B259C4ED63}">
      <dgm:prSet/>
      <dgm:spPr/>
      <dgm:t>
        <a:bodyPr/>
        <a:lstStyle/>
        <a:p>
          <a:endParaRPr lang="en-US"/>
        </a:p>
      </dgm:t>
    </dgm:pt>
    <dgm:pt modelId="{5A47096F-9119-40D1-8699-A63D1D613222}">
      <dgm:prSet/>
      <dgm:spPr/>
      <dgm:t>
        <a:bodyPr/>
        <a:lstStyle/>
        <a:p>
          <a:pPr>
            <a:lnSpc>
              <a:spcPct val="100000"/>
            </a:lnSpc>
            <a:defRPr cap="all"/>
          </a:pPr>
          <a:r>
            <a:rPr lang="en-US" err="1"/>
            <a:t>Formidle</a:t>
          </a:r>
          <a:r>
            <a:rPr lang="en-US"/>
            <a:t> </a:t>
          </a:r>
          <a:r>
            <a:rPr lang="en-US" err="1"/>
            <a:t>og</a:t>
          </a:r>
          <a:r>
            <a:rPr lang="en-US"/>
            <a:t> </a:t>
          </a:r>
          <a:r>
            <a:rPr lang="en-US" err="1"/>
            <a:t>pitche</a:t>
          </a:r>
          <a:r>
            <a:rPr lang="en-US"/>
            <a:t> </a:t>
          </a:r>
          <a:r>
            <a:rPr lang="en-US" err="1"/>
            <a:t>ideer</a:t>
          </a:r>
          <a:r>
            <a:rPr lang="en-US"/>
            <a:t>/</a:t>
          </a:r>
          <a:r>
            <a:rPr lang="en-US" err="1"/>
            <a:t>projekter</a:t>
          </a:r>
          <a:endParaRPr lang="en-US"/>
        </a:p>
      </dgm:t>
    </dgm:pt>
    <dgm:pt modelId="{225F68F0-1AB0-45FB-849A-FD0AE22CCF94}" type="parTrans" cxnId="{A3E82012-812F-41CB-9F4D-9E78C67DAF9D}">
      <dgm:prSet/>
      <dgm:spPr/>
      <dgm:t>
        <a:bodyPr/>
        <a:lstStyle/>
        <a:p>
          <a:endParaRPr lang="en-US"/>
        </a:p>
      </dgm:t>
    </dgm:pt>
    <dgm:pt modelId="{CB83413E-8E62-4688-A533-BB012F7A76ED}" type="sibTrans" cxnId="{A3E82012-812F-41CB-9F4D-9E78C67DAF9D}">
      <dgm:prSet/>
      <dgm:spPr/>
      <dgm:t>
        <a:bodyPr/>
        <a:lstStyle/>
        <a:p>
          <a:endParaRPr lang="en-US"/>
        </a:p>
      </dgm:t>
    </dgm:pt>
    <dgm:pt modelId="{A82FBDC0-3BA3-4B36-91C7-8941AC435E5B}">
      <dgm:prSet/>
      <dgm:spPr/>
      <dgm:t>
        <a:bodyPr/>
        <a:lstStyle/>
        <a:p>
          <a:pPr>
            <a:lnSpc>
              <a:spcPct val="100000"/>
            </a:lnSpc>
            <a:defRPr cap="all"/>
          </a:pPr>
          <a:r>
            <a:rPr lang="en-US">
              <a:latin typeface="Calibri Light" panose="020F0302020204030204"/>
            </a:rPr>
            <a:t>Her er eleverne</a:t>
          </a:r>
          <a:r>
            <a:rPr lang="en-US"/>
            <a:t> </a:t>
          </a:r>
          <a:r>
            <a:rPr lang="en-US">
              <a:latin typeface="Calibri Light" panose="020F0302020204030204"/>
            </a:rPr>
            <a:t>skabere</a:t>
          </a:r>
          <a:r>
            <a:rPr lang="en-US"/>
            <a:t> </a:t>
          </a:r>
          <a:r>
            <a:rPr lang="en-US" err="1"/>
            <a:t>og</a:t>
          </a:r>
          <a:r>
            <a:rPr lang="en-US"/>
            <a:t> </a:t>
          </a:r>
          <a:r>
            <a:rPr lang="en-US" err="1"/>
            <a:t>undervisere</a:t>
          </a:r>
          <a:r>
            <a:rPr lang="en-US"/>
            <a:t>/</a:t>
          </a:r>
          <a:r>
            <a:rPr lang="en-US" err="1"/>
            <a:t>konsulenter</a:t>
          </a:r>
          <a:r>
            <a:rPr lang="en-US"/>
            <a:t> er </a:t>
          </a:r>
          <a:r>
            <a:rPr lang="en-US" err="1"/>
            <a:t>facilitatorer</a:t>
          </a:r>
          <a:endParaRPr lang="en-US"/>
        </a:p>
      </dgm:t>
    </dgm:pt>
    <dgm:pt modelId="{9C3796C2-F646-4DE5-9213-0F8B05E918A2}" type="parTrans" cxnId="{E0320308-FAA4-45F3-80E5-BE859C8507F1}">
      <dgm:prSet/>
      <dgm:spPr/>
      <dgm:t>
        <a:bodyPr/>
        <a:lstStyle/>
        <a:p>
          <a:endParaRPr lang="en-US"/>
        </a:p>
      </dgm:t>
    </dgm:pt>
    <dgm:pt modelId="{10B647BA-3E03-44D0-BE94-F32F4D1C1F06}" type="sibTrans" cxnId="{E0320308-FAA4-45F3-80E5-BE859C8507F1}">
      <dgm:prSet/>
      <dgm:spPr/>
      <dgm:t>
        <a:bodyPr/>
        <a:lstStyle/>
        <a:p>
          <a:endParaRPr lang="en-US"/>
        </a:p>
      </dgm:t>
    </dgm:pt>
    <dgm:pt modelId="{191AA586-9855-4A88-A2D1-BCCE1DDD1585}">
      <dgm:prSet/>
      <dgm:spPr/>
      <dgm:t>
        <a:bodyPr/>
        <a:lstStyle/>
        <a:p>
          <a:pPr>
            <a:lnSpc>
              <a:spcPct val="100000"/>
            </a:lnSpc>
            <a:defRPr cap="all"/>
          </a:pPr>
          <a:r>
            <a:rPr lang="en-US">
              <a:latin typeface="Calibri Light" panose="020F0302020204030204"/>
            </a:rPr>
            <a:t>Et læringsrum</a:t>
          </a:r>
          <a:r>
            <a:rPr lang="en-US"/>
            <a:t> der </a:t>
          </a:r>
          <a:r>
            <a:rPr lang="en-US" err="1"/>
            <a:t>understøtter</a:t>
          </a:r>
          <a:r>
            <a:rPr lang="en-US"/>
            <a:t> </a:t>
          </a:r>
          <a:r>
            <a:rPr lang="en-US" err="1"/>
            <a:t>og</a:t>
          </a:r>
          <a:r>
            <a:rPr lang="en-US"/>
            <a:t> </a:t>
          </a:r>
          <a:r>
            <a:rPr lang="en-US" err="1"/>
            <a:t>styrker</a:t>
          </a:r>
          <a:r>
            <a:rPr lang="en-US"/>
            <a:t> de 21 </a:t>
          </a:r>
          <a:r>
            <a:rPr lang="en-US" err="1"/>
            <a:t>århundredes</a:t>
          </a:r>
          <a:r>
            <a:rPr lang="en-US"/>
            <a:t> </a:t>
          </a:r>
          <a:r>
            <a:rPr lang="en-US" err="1"/>
            <a:t>kompetencer</a:t>
          </a:r>
          <a:endParaRPr lang="en-US"/>
        </a:p>
      </dgm:t>
    </dgm:pt>
    <dgm:pt modelId="{FBAEA286-1BE2-4626-B5A6-38EE64B8707E}" type="parTrans" cxnId="{448BB946-4801-4E20-9719-92B52E07BA4D}">
      <dgm:prSet/>
      <dgm:spPr/>
      <dgm:t>
        <a:bodyPr/>
        <a:lstStyle/>
        <a:p>
          <a:endParaRPr lang="en-US"/>
        </a:p>
      </dgm:t>
    </dgm:pt>
    <dgm:pt modelId="{57717200-B8EB-45CA-9E1A-D51EDBFEAD2F}" type="sibTrans" cxnId="{448BB946-4801-4E20-9719-92B52E07BA4D}">
      <dgm:prSet/>
      <dgm:spPr/>
      <dgm:t>
        <a:bodyPr/>
        <a:lstStyle/>
        <a:p>
          <a:endParaRPr lang="en-US"/>
        </a:p>
      </dgm:t>
    </dgm:pt>
    <dgm:pt modelId="{E1C3327A-7844-4C44-A340-6342FEC72827}" type="pres">
      <dgm:prSet presAssocID="{31EDCC73-C602-4AF7-BBF4-1E49124E869D}" presName="root" presStyleCnt="0">
        <dgm:presLayoutVars>
          <dgm:dir/>
          <dgm:resizeHandles val="exact"/>
        </dgm:presLayoutVars>
      </dgm:prSet>
      <dgm:spPr/>
    </dgm:pt>
    <dgm:pt modelId="{03D3E2E9-F88B-42F4-969E-86450DD0A1CD}" type="pres">
      <dgm:prSet presAssocID="{F1E62E56-3445-47C8-BD17-BDA91D33F611}" presName="compNode" presStyleCnt="0"/>
      <dgm:spPr/>
    </dgm:pt>
    <dgm:pt modelId="{595C3586-0E95-4822-9CA6-19CC2D54864F}" type="pres">
      <dgm:prSet presAssocID="{F1E62E56-3445-47C8-BD17-BDA91D33F611}" presName="iconBgRect" presStyleLbl="bgShp" presStyleIdx="0" presStyleCnt="5"/>
      <dgm:spPr/>
    </dgm:pt>
    <dgm:pt modelId="{799F5B35-560F-4C4E-8EF1-A8E28F1A8717}" type="pres">
      <dgm:prSet presAssocID="{F1E62E56-3445-47C8-BD17-BDA91D33F6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fkrydsning"/>
        </a:ext>
      </dgm:extLst>
    </dgm:pt>
    <dgm:pt modelId="{89AF0840-1481-4582-A897-FCA6299E0E34}" type="pres">
      <dgm:prSet presAssocID="{F1E62E56-3445-47C8-BD17-BDA91D33F611}" presName="spaceRect" presStyleCnt="0"/>
      <dgm:spPr/>
    </dgm:pt>
    <dgm:pt modelId="{4C5BB0FF-68B8-45E9-B43C-A45D45800DDA}" type="pres">
      <dgm:prSet presAssocID="{F1E62E56-3445-47C8-BD17-BDA91D33F611}" presName="textRect" presStyleLbl="revTx" presStyleIdx="0" presStyleCnt="5">
        <dgm:presLayoutVars>
          <dgm:chMax val="1"/>
          <dgm:chPref val="1"/>
        </dgm:presLayoutVars>
      </dgm:prSet>
      <dgm:spPr/>
    </dgm:pt>
    <dgm:pt modelId="{3A4F35AF-4EF6-4579-A889-5D8044290798}" type="pres">
      <dgm:prSet presAssocID="{02319E0D-C392-4E9B-8C37-F184E926A2EF}" presName="sibTrans" presStyleCnt="0"/>
      <dgm:spPr/>
    </dgm:pt>
    <dgm:pt modelId="{215E576D-5623-4846-80E0-9CC3CCBE5659}" type="pres">
      <dgm:prSet presAssocID="{CCB7F3B4-7ABB-4A8D-B33B-8795BA38FEFC}" presName="compNode" presStyleCnt="0"/>
      <dgm:spPr/>
    </dgm:pt>
    <dgm:pt modelId="{6B01C146-3530-4A63-AB96-108CEC0A38C6}" type="pres">
      <dgm:prSet presAssocID="{CCB7F3B4-7ABB-4A8D-B33B-8795BA38FEFC}" presName="iconBgRect" presStyleLbl="bgShp" presStyleIdx="1" presStyleCnt="5"/>
      <dgm:spPr/>
    </dgm:pt>
    <dgm:pt modelId="{D2C1FAD0-43FA-4B2F-9C0C-C5FA00895A25}" type="pres">
      <dgm:prSet presAssocID="{CCB7F3B4-7ABB-4A8D-B33B-8795BA38FE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9D47F529-F0FB-4BF3-BEDA-415F0E03197B}" type="pres">
      <dgm:prSet presAssocID="{CCB7F3B4-7ABB-4A8D-B33B-8795BA38FEFC}" presName="spaceRect" presStyleCnt="0"/>
      <dgm:spPr/>
    </dgm:pt>
    <dgm:pt modelId="{22041F44-7469-416B-829D-5EA7E8464A8C}" type="pres">
      <dgm:prSet presAssocID="{CCB7F3B4-7ABB-4A8D-B33B-8795BA38FEFC}" presName="textRect" presStyleLbl="revTx" presStyleIdx="1" presStyleCnt="5">
        <dgm:presLayoutVars>
          <dgm:chMax val="1"/>
          <dgm:chPref val="1"/>
        </dgm:presLayoutVars>
      </dgm:prSet>
      <dgm:spPr/>
    </dgm:pt>
    <dgm:pt modelId="{1639E561-F07B-48B5-9E7D-80601477AECA}" type="pres">
      <dgm:prSet presAssocID="{9DB0BFE0-E074-4FD4-8E4A-4D9758030F50}" presName="sibTrans" presStyleCnt="0"/>
      <dgm:spPr/>
    </dgm:pt>
    <dgm:pt modelId="{C3287F2B-7A97-471F-971B-36451B69648A}" type="pres">
      <dgm:prSet presAssocID="{5A47096F-9119-40D1-8699-A63D1D613222}" presName="compNode" presStyleCnt="0"/>
      <dgm:spPr/>
    </dgm:pt>
    <dgm:pt modelId="{04CB2A85-DBB8-494C-8013-DCDE898B2CA7}" type="pres">
      <dgm:prSet presAssocID="{5A47096F-9119-40D1-8699-A63D1D613222}" presName="iconBgRect" presStyleLbl="bgShp" presStyleIdx="2" presStyleCnt="5"/>
      <dgm:spPr/>
    </dgm:pt>
    <dgm:pt modelId="{55DD9579-626E-461A-BCAE-9E7C8A51BAA9}" type="pres">
      <dgm:prSet presAssocID="{5A47096F-9119-40D1-8699-A63D1D61322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81AA95D0-14A7-4304-B72F-7D6F78B43B6D}" type="pres">
      <dgm:prSet presAssocID="{5A47096F-9119-40D1-8699-A63D1D613222}" presName="spaceRect" presStyleCnt="0"/>
      <dgm:spPr/>
    </dgm:pt>
    <dgm:pt modelId="{67C2BACC-6E56-4252-BEF7-ED07010F3F32}" type="pres">
      <dgm:prSet presAssocID="{5A47096F-9119-40D1-8699-A63D1D613222}" presName="textRect" presStyleLbl="revTx" presStyleIdx="2" presStyleCnt="5">
        <dgm:presLayoutVars>
          <dgm:chMax val="1"/>
          <dgm:chPref val="1"/>
        </dgm:presLayoutVars>
      </dgm:prSet>
      <dgm:spPr/>
    </dgm:pt>
    <dgm:pt modelId="{6562CC03-12CF-4EE7-8495-2EDAD42526F4}" type="pres">
      <dgm:prSet presAssocID="{CB83413E-8E62-4688-A533-BB012F7A76ED}" presName="sibTrans" presStyleCnt="0"/>
      <dgm:spPr/>
    </dgm:pt>
    <dgm:pt modelId="{A685F94F-5943-441E-BB61-49C7E51FCA75}" type="pres">
      <dgm:prSet presAssocID="{A82FBDC0-3BA3-4B36-91C7-8941AC435E5B}" presName="compNode" presStyleCnt="0"/>
      <dgm:spPr/>
    </dgm:pt>
    <dgm:pt modelId="{7E30061A-6687-4D7B-88D7-FB397E8FB04C}" type="pres">
      <dgm:prSet presAssocID="{A82FBDC0-3BA3-4B36-91C7-8941AC435E5B}" presName="iconBgRect" presStyleLbl="bgShp" presStyleIdx="3" presStyleCnt="5"/>
      <dgm:spPr/>
    </dgm:pt>
    <dgm:pt modelId="{08088860-4614-4192-97DC-C34ED181B696}" type="pres">
      <dgm:prSet presAssocID="{A82FBDC0-3BA3-4B36-91C7-8941AC435E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ærer"/>
        </a:ext>
      </dgm:extLst>
    </dgm:pt>
    <dgm:pt modelId="{C95B999A-02F7-4A2D-BB78-AF5A57B78449}" type="pres">
      <dgm:prSet presAssocID="{A82FBDC0-3BA3-4B36-91C7-8941AC435E5B}" presName="spaceRect" presStyleCnt="0"/>
      <dgm:spPr/>
    </dgm:pt>
    <dgm:pt modelId="{05C3032F-E9AF-465D-BDD5-D68BB56D05C6}" type="pres">
      <dgm:prSet presAssocID="{A82FBDC0-3BA3-4B36-91C7-8941AC435E5B}" presName="textRect" presStyleLbl="revTx" presStyleIdx="3" presStyleCnt="5">
        <dgm:presLayoutVars>
          <dgm:chMax val="1"/>
          <dgm:chPref val="1"/>
        </dgm:presLayoutVars>
      </dgm:prSet>
      <dgm:spPr/>
    </dgm:pt>
    <dgm:pt modelId="{E2AF7A62-FE69-4C61-B6F5-B55EB94E4F57}" type="pres">
      <dgm:prSet presAssocID="{10B647BA-3E03-44D0-BE94-F32F4D1C1F06}" presName="sibTrans" presStyleCnt="0"/>
      <dgm:spPr/>
    </dgm:pt>
    <dgm:pt modelId="{00D07D01-569C-4989-AFF5-7D391F6CAE8A}" type="pres">
      <dgm:prSet presAssocID="{191AA586-9855-4A88-A2D1-BCCE1DDD1585}" presName="compNode" presStyleCnt="0"/>
      <dgm:spPr/>
    </dgm:pt>
    <dgm:pt modelId="{505D2003-BA9C-4A71-8E56-055B1EF4842D}" type="pres">
      <dgm:prSet presAssocID="{191AA586-9855-4A88-A2D1-BCCE1DDD1585}" presName="iconBgRect" presStyleLbl="bgShp" presStyleIdx="4" presStyleCnt="5"/>
      <dgm:spPr/>
    </dgm:pt>
    <dgm:pt modelId="{75FFBC2D-8396-492D-9226-AB3E3952BEA8}" type="pres">
      <dgm:prSet presAssocID="{191AA586-9855-4A88-A2D1-BCCE1DDD15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5ED2626-EAD3-4858-8403-54D0EF3A683B}" type="pres">
      <dgm:prSet presAssocID="{191AA586-9855-4A88-A2D1-BCCE1DDD1585}" presName="spaceRect" presStyleCnt="0"/>
      <dgm:spPr/>
    </dgm:pt>
    <dgm:pt modelId="{A73AC23A-42AE-4792-9894-D67E46F7791D}" type="pres">
      <dgm:prSet presAssocID="{191AA586-9855-4A88-A2D1-BCCE1DDD1585}" presName="textRect" presStyleLbl="revTx" presStyleIdx="4" presStyleCnt="5">
        <dgm:presLayoutVars>
          <dgm:chMax val="1"/>
          <dgm:chPref val="1"/>
        </dgm:presLayoutVars>
      </dgm:prSet>
      <dgm:spPr/>
    </dgm:pt>
  </dgm:ptLst>
  <dgm:cxnLst>
    <dgm:cxn modelId="{A8AB7407-EE56-4E98-8712-897CD18FD7DA}" type="presOf" srcId="{F1E62E56-3445-47C8-BD17-BDA91D33F611}" destId="{4C5BB0FF-68B8-45E9-B43C-A45D45800DDA}" srcOrd="0" destOrd="0" presId="urn:microsoft.com/office/officeart/2018/5/layout/IconCircleLabelList"/>
    <dgm:cxn modelId="{E0320308-FAA4-45F3-80E5-BE859C8507F1}" srcId="{31EDCC73-C602-4AF7-BBF4-1E49124E869D}" destId="{A82FBDC0-3BA3-4B36-91C7-8941AC435E5B}" srcOrd="3" destOrd="0" parTransId="{9C3796C2-F646-4DE5-9213-0F8B05E918A2}" sibTransId="{10B647BA-3E03-44D0-BE94-F32F4D1C1F06}"/>
    <dgm:cxn modelId="{B0A0520B-1B7C-4221-B10F-AD738AFE4571}" type="presOf" srcId="{CCB7F3B4-7ABB-4A8D-B33B-8795BA38FEFC}" destId="{22041F44-7469-416B-829D-5EA7E8464A8C}" srcOrd="0" destOrd="0" presId="urn:microsoft.com/office/officeart/2018/5/layout/IconCircleLabelList"/>
    <dgm:cxn modelId="{A3E82012-812F-41CB-9F4D-9E78C67DAF9D}" srcId="{31EDCC73-C602-4AF7-BBF4-1E49124E869D}" destId="{5A47096F-9119-40D1-8699-A63D1D613222}" srcOrd="2" destOrd="0" parTransId="{225F68F0-1AB0-45FB-849A-FD0AE22CCF94}" sibTransId="{CB83413E-8E62-4688-A533-BB012F7A76ED}"/>
    <dgm:cxn modelId="{31873320-0887-4092-8647-A2F8984D5782}" type="presOf" srcId="{191AA586-9855-4A88-A2D1-BCCE1DDD1585}" destId="{A73AC23A-42AE-4792-9894-D67E46F7791D}" srcOrd="0" destOrd="0" presId="urn:microsoft.com/office/officeart/2018/5/layout/IconCircleLabelList"/>
    <dgm:cxn modelId="{448BB946-4801-4E20-9719-92B52E07BA4D}" srcId="{31EDCC73-C602-4AF7-BBF4-1E49124E869D}" destId="{191AA586-9855-4A88-A2D1-BCCE1DDD1585}" srcOrd="4" destOrd="0" parTransId="{FBAEA286-1BE2-4626-B5A6-38EE64B8707E}" sibTransId="{57717200-B8EB-45CA-9E1A-D51EDBFEAD2F}"/>
    <dgm:cxn modelId="{E814EA6D-11CC-45F9-AFFE-FCD08162B4FA}" type="presOf" srcId="{5A47096F-9119-40D1-8699-A63D1D613222}" destId="{67C2BACC-6E56-4252-BEF7-ED07010F3F32}" srcOrd="0" destOrd="0" presId="urn:microsoft.com/office/officeart/2018/5/layout/IconCircleLabelList"/>
    <dgm:cxn modelId="{007695C8-EAF4-49FC-B1D2-CFCD38A511DA}" srcId="{31EDCC73-C602-4AF7-BBF4-1E49124E869D}" destId="{F1E62E56-3445-47C8-BD17-BDA91D33F611}" srcOrd="0" destOrd="0" parTransId="{F01E351D-E19F-44EF-AF72-0BD14408D63D}" sibTransId="{02319E0D-C392-4E9B-8C37-F184E926A2EF}"/>
    <dgm:cxn modelId="{E300C6CC-0B4F-4697-9D49-E2D23E907230}" type="presOf" srcId="{31EDCC73-C602-4AF7-BBF4-1E49124E869D}" destId="{E1C3327A-7844-4C44-A340-6342FEC72827}" srcOrd="0" destOrd="0" presId="urn:microsoft.com/office/officeart/2018/5/layout/IconCircleLabelList"/>
    <dgm:cxn modelId="{9DB990D4-D77B-4961-9D36-C210B378B189}" type="presOf" srcId="{A82FBDC0-3BA3-4B36-91C7-8941AC435E5B}" destId="{05C3032F-E9AF-465D-BDD5-D68BB56D05C6}" srcOrd="0" destOrd="0" presId="urn:microsoft.com/office/officeart/2018/5/layout/IconCircleLabelList"/>
    <dgm:cxn modelId="{DC77A8EC-0E59-49DB-8137-F2B259C4ED63}" srcId="{31EDCC73-C602-4AF7-BBF4-1E49124E869D}" destId="{CCB7F3B4-7ABB-4A8D-B33B-8795BA38FEFC}" srcOrd="1" destOrd="0" parTransId="{83C4BEFD-D58B-48BB-92E5-A06D2AE63EFE}" sibTransId="{9DB0BFE0-E074-4FD4-8E4A-4D9758030F50}"/>
    <dgm:cxn modelId="{D81B1950-53CA-4917-8BA5-7532A2BC1EA9}" type="presParOf" srcId="{E1C3327A-7844-4C44-A340-6342FEC72827}" destId="{03D3E2E9-F88B-42F4-969E-86450DD0A1CD}" srcOrd="0" destOrd="0" presId="urn:microsoft.com/office/officeart/2018/5/layout/IconCircleLabelList"/>
    <dgm:cxn modelId="{220A33DE-03B7-45A4-9AB2-DEF5C711031D}" type="presParOf" srcId="{03D3E2E9-F88B-42F4-969E-86450DD0A1CD}" destId="{595C3586-0E95-4822-9CA6-19CC2D54864F}" srcOrd="0" destOrd="0" presId="urn:microsoft.com/office/officeart/2018/5/layout/IconCircleLabelList"/>
    <dgm:cxn modelId="{2948BDEB-0EA5-48B3-91C5-84C6DE8BA739}" type="presParOf" srcId="{03D3E2E9-F88B-42F4-969E-86450DD0A1CD}" destId="{799F5B35-560F-4C4E-8EF1-A8E28F1A8717}" srcOrd="1" destOrd="0" presId="urn:microsoft.com/office/officeart/2018/5/layout/IconCircleLabelList"/>
    <dgm:cxn modelId="{04650AC1-32A2-4120-87D2-2A1AEDA0370E}" type="presParOf" srcId="{03D3E2E9-F88B-42F4-969E-86450DD0A1CD}" destId="{89AF0840-1481-4582-A897-FCA6299E0E34}" srcOrd="2" destOrd="0" presId="urn:microsoft.com/office/officeart/2018/5/layout/IconCircleLabelList"/>
    <dgm:cxn modelId="{D7C86768-27E7-492D-A930-98E63B000C35}" type="presParOf" srcId="{03D3E2E9-F88B-42F4-969E-86450DD0A1CD}" destId="{4C5BB0FF-68B8-45E9-B43C-A45D45800DDA}" srcOrd="3" destOrd="0" presId="urn:microsoft.com/office/officeart/2018/5/layout/IconCircleLabelList"/>
    <dgm:cxn modelId="{8C3BB8C1-9A16-4189-B514-A15315DE0F69}" type="presParOf" srcId="{E1C3327A-7844-4C44-A340-6342FEC72827}" destId="{3A4F35AF-4EF6-4579-A889-5D8044290798}" srcOrd="1" destOrd="0" presId="urn:microsoft.com/office/officeart/2018/5/layout/IconCircleLabelList"/>
    <dgm:cxn modelId="{5638E5AE-C7A5-4C07-A4E8-D815FC78D60E}" type="presParOf" srcId="{E1C3327A-7844-4C44-A340-6342FEC72827}" destId="{215E576D-5623-4846-80E0-9CC3CCBE5659}" srcOrd="2" destOrd="0" presId="urn:microsoft.com/office/officeart/2018/5/layout/IconCircleLabelList"/>
    <dgm:cxn modelId="{921FA753-FE10-4F71-9C32-1D1C5507CA00}" type="presParOf" srcId="{215E576D-5623-4846-80E0-9CC3CCBE5659}" destId="{6B01C146-3530-4A63-AB96-108CEC0A38C6}" srcOrd="0" destOrd="0" presId="urn:microsoft.com/office/officeart/2018/5/layout/IconCircleLabelList"/>
    <dgm:cxn modelId="{EEF2D4F0-466B-4165-A23D-E880FB33095C}" type="presParOf" srcId="{215E576D-5623-4846-80E0-9CC3CCBE5659}" destId="{D2C1FAD0-43FA-4B2F-9C0C-C5FA00895A25}" srcOrd="1" destOrd="0" presId="urn:microsoft.com/office/officeart/2018/5/layout/IconCircleLabelList"/>
    <dgm:cxn modelId="{8C985CA7-352C-4C6B-B81E-746930F7F3E1}" type="presParOf" srcId="{215E576D-5623-4846-80E0-9CC3CCBE5659}" destId="{9D47F529-F0FB-4BF3-BEDA-415F0E03197B}" srcOrd="2" destOrd="0" presId="urn:microsoft.com/office/officeart/2018/5/layout/IconCircleLabelList"/>
    <dgm:cxn modelId="{4090D2C2-C6A2-4A4B-B087-BF9E600D2864}" type="presParOf" srcId="{215E576D-5623-4846-80E0-9CC3CCBE5659}" destId="{22041F44-7469-416B-829D-5EA7E8464A8C}" srcOrd="3" destOrd="0" presId="urn:microsoft.com/office/officeart/2018/5/layout/IconCircleLabelList"/>
    <dgm:cxn modelId="{83345079-ED6A-4B73-B5CB-3942DC9FA4F0}" type="presParOf" srcId="{E1C3327A-7844-4C44-A340-6342FEC72827}" destId="{1639E561-F07B-48B5-9E7D-80601477AECA}" srcOrd="3" destOrd="0" presId="urn:microsoft.com/office/officeart/2018/5/layout/IconCircleLabelList"/>
    <dgm:cxn modelId="{6F97DAB4-C88F-4747-8F8B-DF37D7F53C88}" type="presParOf" srcId="{E1C3327A-7844-4C44-A340-6342FEC72827}" destId="{C3287F2B-7A97-471F-971B-36451B69648A}" srcOrd="4" destOrd="0" presId="urn:microsoft.com/office/officeart/2018/5/layout/IconCircleLabelList"/>
    <dgm:cxn modelId="{4EC694A9-D1DE-479B-93D9-D4341AE872D6}" type="presParOf" srcId="{C3287F2B-7A97-471F-971B-36451B69648A}" destId="{04CB2A85-DBB8-494C-8013-DCDE898B2CA7}" srcOrd="0" destOrd="0" presId="urn:microsoft.com/office/officeart/2018/5/layout/IconCircleLabelList"/>
    <dgm:cxn modelId="{77770FA4-E0FB-46D5-9972-9B5F2B1AF95D}" type="presParOf" srcId="{C3287F2B-7A97-471F-971B-36451B69648A}" destId="{55DD9579-626E-461A-BCAE-9E7C8A51BAA9}" srcOrd="1" destOrd="0" presId="urn:microsoft.com/office/officeart/2018/5/layout/IconCircleLabelList"/>
    <dgm:cxn modelId="{14EDD7C4-AA5D-45BB-9AD2-238723D272F4}" type="presParOf" srcId="{C3287F2B-7A97-471F-971B-36451B69648A}" destId="{81AA95D0-14A7-4304-B72F-7D6F78B43B6D}" srcOrd="2" destOrd="0" presId="urn:microsoft.com/office/officeart/2018/5/layout/IconCircleLabelList"/>
    <dgm:cxn modelId="{E608651E-DA97-4A16-A1D9-89770E3180D7}" type="presParOf" srcId="{C3287F2B-7A97-471F-971B-36451B69648A}" destId="{67C2BACC-6E56-4252-BEF7-ED07010F3F32}" srcOrd="3" destOrd="0" presId="urn:microsoft.com/office/officeart/2018/5/layout/IconCircleLabelList"/>
    <dgm:cxn modelId="{1A12D3E0-3B5E-4368-B181-FE6EAF66832D}" type="presParOf" srcId="{E1C3327A-7844-4C44-A340-6342FEC72827}" destId="{6562CC03-12CF-4EE7-8495-2EDAD42526F4}" srcOrd="5" destOrd="0" presId="urn:microsoft.com/office/officeart/2018/5/layout/IconCircleLabelList"/>
    <dgm:cxn modelId="{63469D51-0AA1-4373-952D-4C2D388B0CA3}" type="presParOf" srcId="{E1C3327A-7844-4C44-A340-6342FEC72827}" destId="{A685F94F-5943-441E-BB61-49C7E51FCA75}" srcOrd="6" destOrd="0" presId="urn:microsoft.com/office/officeart/2018/5/layout/IconCircleLabelList"/>
    <dgm:cxn modelId="{1F34D26A-1769-4A3A-8A44-1D95F51AB7B4}" type="presParOf" srcId="{A685F94F-5943-441E-BB61-49C7E51FCA75}" destId="{7E30061A-6687-4D7B-88D7-FB397E8FB04C}" srcOrd="0" destOrd="0" presId="urn:microsoft.com/office/officeart/2018/5/layout/IconCircleLabelList"/>
    <dgm:cxn modelId="{D707695C-E58D-46DB-9B66-34EBA9B8DA34}" type="presParOf" srcId="{A685F94F-5943-441E-BB61-49C7E51FCA75}" destId="{08088860-4614-4192-97DC-C34ED181B696}" srcOrd="1" destOrd="0" presId="urn:microsoft.com/office/officeart/2018/5/layout/IconCircleLabelList"/>
    <dgm:cxn modelId="{945FAEBC-1EAC-487E-922F-2D4177800C02}" type="presParOf" srcId="{A685F94F-5943-441E-BB61-49C7E51FCA75}" destId="{C95B999A-02F7-4A2D-BB78-AF5A57B78449}" srcOrd="2" destOrd="0" presId="urn:microsoft.com/office/officeart/2018/5/layout/IconCircleLabelList"/>
    <dgm:cxn modelId="{2C2F3E6E-45DB-4057-9605-1FB9CD4B5883}" type="presParOf" srcId="{A685F94F-5943-441E-BB61-49C7E51FCA75}" destId="{05C3032F-E9AF-465D-BDD5-D68BB56D05C6}" srcOrd="3" destOrd="0" presId="urn:microsoft.com/office/officeart/2018/5/layout/IconCircleLabelList"/>
    <dgm:cxn modelId="{3708F387-B146-4C63-AE1D-C053C650DCF7}" type="presParOf" srcId="{E1C3327A-7844-4C44-A340-6342FEC72827}" destId="{E2AF7A62-FE69-4C61-B6F5-B55EB94E4F57}" srcOrd="7" destOrd="0" presId="urn:microsoft.com/office/officeart/2018/5/layout/IconCircleLabelList"/>
    <dgm:cxn modelId="{33E8643D-62F2-4281-BF7E-B9C086123BA5}" type="presParOf" srcId="{E1C3327A-7844-4C44-A340-6342FEC72827}" destId="{00D07D01-569C-4989-AFF5-7D391F6CAE8A}" srcOrd="8" destOrd="0" presId="urn:microsoft.com/office/officeart/2018/5/layout/IconCircleLabelList"/>
    <dgm:cxn modelId="{73E2BD2B-60B0-4E5B-8EC4-B83BFC51BA1F}" type="presParOf" srcId="{00D07D01-569C-4989-AFF5-7D391F6CAE8A}" destId="{505D2003-BA9C-4A71-8E56-055B1EF4842D}" srcOrd="0" destOrd="0" presId="urn:microsoft.com/office/officeart/2018/5/layout/IconCircleLabelList"/>
    <dgm:cxn modelId="{13CA1A65-DE9F-4254-9B03-FE1878F3DE4B}" type="presParOf" srcId="{00D07D01-569C-4989-AFF5-7D391F6CAE8A}" destId="{75FFBC2D-8396-492D-9226-AB3E3952BEA8}" srcOrd="1" destOrd="0" presId="urn:microsoft.com/office/officeart/2018/5/layout/IconCircleLabelList"/>
    <dgm:cxn modelId="{5856EE16-A2E2-4572-A8A5-FF007529D533}" type="presParOf" srcId="{00D07D01-569C-4989-AFF5-7D391F6CAE8A}" destId="{35ED2626-EAD3-4858-8403-54D0EF3A683B}" srcOrd="2" destOrd="0" presId="urn:microsoft.com/office/officeart/2018/5/layout/IconCircleLabelList"/>
    <dgm:cxn modelId="{745B47AC-E702-481D-A274-169FBE1F0B74}" type="presParOf" srcId="{00D07D01-569C-4989-AFF5-7D391F6CAE8A}" destId="{A73AC23A-42AE-4792-9894-D67E46F7791D}" srcOrd="3" destOrd="0" presId="urn:microsoft.com/office/officeart/2018/5/layout/IconCircleLabelList"/>
  </dgm:cxnLst>
  <dgm:bg/>
  <dgm:whole>
    <a:ln w="15875">
      <a:solidFill>
        <a:srgbClr val="003448"/>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3586-0E95-4822-9CA6-19CC2D54864F}">
      <dsp:nvSpPr>
        <dsp:cNvPr id="0" name=""/>
        <dsp:cNvSpPr/>
      </dsp:nvSpPr>
      <dsp:spPr>
        <a:xfrm>
          <a:off x="755024" y="891674"/>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F5B35-560F-4C4E-8EF1-A8E28F1A8717}">
      <dsp:nvSpPr>
        <dsp:cNvPr id="0" name=""/>
        <dsp:cNvSpPr/>
      </dsp:nvSpPr>
      <dsp:spPr>
        <a:xfrm>
          <a:off x="989024" y="112567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BB0FF-68B8-45E9-B43C-A45D45800DDA}">
      <dsp:nvSpPr>
        <dsp:cNvPr id="0" name=""/>
        <dsp:cNvSpPr/>
      </dsp:nvSpPr>
      <dsp:spPr>
        <a:xfrm>
          <a:off x="404024" y="23316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err="1"/>
            <a:t>Åbent</a:t>
          </a:r>
          <a:r>
            <a:rPr lang="en-US" sz="1100" kern="1200"/>
            <a:t> </a:t>
          </a:r>
          <a:r>
            <a:rPr lang="en-US" sz="1100" kern="1200" err="1"/>
            <a:t>og</a:t>
          </a:r>
          <a:r>
            <a:rPr lang="en-US" sz="1100" kern="1200"/>
            <a:t> </a:t>
          </a:r>
          <a:r>
            <a:rPr lang="en-US" sz="1100" kern="1200" err="1"/>
            <a:t>kreativt</a:t>
          </a:r>
          <a:r>
            <a:rPr lang="en-US" sz="1100" kern="1200"/>
            <a:t> </a:t>
          </a:r>
          <a:r>
            <a:rPr lang="en-US" sz="1100" kern="1200" err="1"/>
            <a:t>værksted</a:t>
          </a:r>
          <a:r>
            <a:rPr lang="en-US" sz="1100" kern="1200"/>
            <a:t> med </a:t>
          </a:r>
          <a:r>
            <a:rPr lang="en-US" sz="1100" kern="1200" err="1"/>
            <a:t>fokus</a:t>
          </a:r>
          <a:r>
            <a:rPr lang="en-US" sz="1100" kern="1200"/>
            <a:t> </a:t>
          </a:r>
          <a:r>
            <a:rPr lang="en-US" sz="1100" kern="1200" err="1"/>
            <a:t>på</a:t>
          </a:r>
          <a:r>
            <a:rPr lang="en-US" sz="1100" kern="1200"/>
            <a:t> </a:t>
          </a:r>
          <a:r>
            <a:rPr lang="en-US" sz="1100" kern="1200" err="1"/>
            <a:t>både</a:t>
          </a:r>
          <a:r>
            <a:rPr lang="en-US" sz="1100" kern="1200"/>
            <a:t> </a:t>
          </a:r>
          <a:r>
            <a:rPr lang="en-US" sz="1100" kern="1200" err="1"/>
            <a:t>teknologi</a:t>
          </a:r>
          <a:r>
            <a:rPr lang="en-US" sz="1100" kern="1200"/>
            <a:t> </a:t>
          </a:r>
          <a:r>
            <a:rPr lang="en-US" sz="1100" kern="1200" err="1"/>
            <a:t>og</a:t>
          </a:r>
          <a:r>
            <a:rPr lang="en-US" sz="1100" kern="1200"/>
            <a:t> det </a:t>
          </a:r>
          <a:r>
            <a:rPr lang="en-US" sz="1100" kern="1200" err="1"/>
            <a:t>analoge</a:t>
          </a:r>
          <a:endParaRPr lang="en-US" sz="1100" kern="1200"/>
        </a:p>
      </dsp:txBody>
      <dsp:txXfrm>
        <a:off x="404024" y="2331675"/>
        <a:ext cx="1800000" cy="720000"/>
      </dsp:txXfrm>
    </dsp:sp>
    <dsp:sp modelId="{6B01C146-3530-4A63-AB96-108CEC0A38C6}">
      <dsp:nvSpPr>
        <dsp:cNvPr id="0" name=""/>
        <dsp:cNvSpPr/>
      </dsp:nvSpPr>
      <dsp:spPr>
        <a:xfrm>
          <a:off x="2870025" y="891674"/>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1FAD0-43FA-4B2F-9C0C-C5FA00895A25}">
      <dsp:nvSpPr>
        <dsp:cNvPr id="0" name=""/>
        <dsp:cNvSpPr/>
      </dsp:nvSpPr>
      <dsp:spPr>
        <a:xfrm>
          <a:off x="3104025" y="112567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041F44-7469-416B-829D-5EA7E8464A8C}">
      <dsp:nvSpPr>
        <dsp:cNvPr id="0" name=""/>
        <dsp:cNvSpPr/>
      </dsp:nvSpPr>
      <dsp:spPr>
        <a:xfrm>
          <a:off x="2519025" y="23316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alibri Light" panose="020F0302020204030204"/>
            </a:rPr>
            <a:t>Et </a:t>
          </a:r>
          <a:r>
            <a:rPr lang="en-US" sz="1100" kern="1200" err="1">
              <a:latin typeface="Calibri Light" panose="020F0302020204030204"/>
            </a:rPr>
            <a:t>læringsrum</a:t>
          </a:r>
          <a:r>
            <a:rPr lang="en-US" sz="1100" kern="1200">
              <a:latin typeface="Calibri Light" panose="020F0302020204030204"/>
            </a:rPr>
            <a:t> </a:t>
          </a:r>
          <a:r>
            <a:rPr lang="en-US" sz="1100" kern="1200" err="1">
              <a:latin typeface="Calibri Light" panose="020F0302020204030204"/>
            </a:rPr>
            <a:t>hvor</a:t>
          </a:r>
          <a:r>
            <a:rPr lang="en-US" sz="1100" kern="1200">
              <a:latin typeface="Calibri Light" panose="020F0302020204030204"/>
            </a:rPr>
            <a:t> vi </a:t>
          </a:r>
          <a:r>
            <a:rPr lang="en-US" sz="1100" kern="1200" err="1">
              <a:latin typeface="Calibri Light" panose="020F0302020204030204"/>
            </a:rPr>
            <a:t>kan</a:t>
          </a:r>
          <a:r>
            <a:rPr lang="en-US" sz="1100" kern="1200">
              <a:latin typeface="Calibri Light" panose="020F0302020204030204"/>
            </a:rPr>
            <a:t> visualisere</a:t>
          </a:r>
          <a:r>
            <a:rPr lang="en-US" sz="1100" kern="1200"/>
            <a:t> </a:t>
          </a:r>
          <a:r>
            <a:rPr lang="en-US" sz="1100" kern="1200" err="1"/>
            <a:t>og</a:t>
          </a:r>
          <a:r>
            <a:rPr lang="en-US" sz="1100" kern="1200"/>
            <a:t> </a:t>
          </a:r>
          <a:r>
            <a:rPr lang="en-US" sz="1100" kern="1200" err="1"/>
            <a:t>udvikle</a:t>
          </a:r>
          <a:r>
            <a:rPr lang="en-US" sz="1100" kern="1200"/>
            <a:t> </a:t>
          </a:r>
          <a:r>
            <a:rPr lang="en-US" sz="1100" kern="1200" err="1"/>
            <a:t>ideer</a:t>
          </a:r>
          <a:r>
            <a:rPr lang="en-US" sz="1100" kern="1200"/>
            <a:t>/</a:t>
          </a:r>
          <a:r>
            <a:rPr lang="en-US" sz="1100" kern="1200" err="1"/>
            <a:t>prototyper</a:t>
          </a:r>
          <a:r>
            <a:rPr lang="en-US" sz="1100" kern="1200"/>
            <a:t>/</a:t>
          </a:r>
          <a:r>
            <a:rPr lang="en-US" sz="1100" kern="1200" err="1"/>
            <a:t>produkter</a:t>
          </a:r>
          <a:endParaRPr lang="en-US" sz="1100" kern="1200"/>
        </a:p>
      </dsp:txBody>
      <dsp:txXfrm>
        <a:off x="2519025" y="2331675"/>
        <a:ext cx="1800000" cy="720000"/>
      </dsp:txXfrm>
    </dsp:sp>
    <dsp:sp modelId="{04CB2A85-DBB8-494C-8013-DCDE898B2CA7}">
      <dsp:nvSpPr>
        <dsp:cNvPr id="0" name=""/>
        <dsp:cNvSpPr/>
      </dsp:nvSpPr>
      <dsp:spPr>
        <a:xfrm>
          <a:off x="4985025" y="891674"/>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D9579-626E-461A-BCAE-9E7C8A51BAA9}">
      <dsp:nvSpPr>
        <dsp:cNvPr id="0" name=""/>
        <dsp:cNvSpPr/>
      </dsp:nvSpPr>
      <dsp:spPr>
        <a:xfrm>
          <a:off x="5219025" y="112567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C2BACC-6E56-4252-BEF7-ED07010F3F32}">
      <dsp:nvSpPr>
        <dsp:cNvPr id="0" name=""/>
        <dsp:cNvSpPr/>
      </dsp:nvSpPr>
      <dsp:spPr>
        <a:xfrm>
          <a:off x="4634025" y="23316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err="1"/>
            <a:t>Formidle</a:t>
          </a:r>
          <a:r>
            <a:rPr lang="en-US" sz="1100" kern="1200"/>
            <a:t> </a:t>
          </a:r>
          <a:r>
            <a:rPr lang="en-US" sz="1100" kern="1200" err="1"/>
            <a:t>og</a:t>
          </a:r>
          <a:r>
            <a:rPr lang="en-US" sz="1100" kern="1200"/>
            <a:t> </a:t>
          </a:r>
          <a:r>
            <a:rPr lang="en-US" sz="1100" kern="1200" err="1"/>
            <a:t>pitche</a:t>
          </a:r>
          <a:r>
            <a:rPr lang="en-US" sz="1100" kern="1200"/>
            <a:t> </a:t>
          </a:r>
          <a:r>
            <a:rPr lang="en-US" sz="1100" kern="1200" err="1"/>
            <a:t>ideer</a:t>
          </a:r>
          <a:r>
            <a:rPr lang="en-US" sz="1100" kern="1200"/>
            <a:t>/</a:t>
          </a:r>
          <a:r>
            <a:rPr lang="en-US" sz="1100" kern="1200" err="1"/>
            <a:t>projekter</a:t>
          </a:r>
          <a:endParaRPr lang="en-US" sz="1100" kern="1200"/>
        </a:p>
      </dsp:txBody>
      <dsp:txXfrm>
        <a:off x="4634025" y="2331675"/>
        <a:ext cx="1800000" cy="720000"/>
      </dsp:txXfrm>
    </dsp:sp>
    <dsp:sp modelId="{7E30061A-6687-4D7B-88D7-FB397E8FB04C}">
      <dsp:nvSpPr>
        <dsp:cNvPr id="0" name=""/>
        <dsp:cNvSpPr/>
      </dsp:nvSpPr>
      <dsp:spPr>
        <a:xfrm>
          <a:off x="7100025" y="891674"/>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88860-4614-4192-97DC-C34ED181B696}">
      <dsp:nvSpPr>
        <dsp:cNvPr id="0" name=""/>
        <dsp:cNvSpPr/>
      </dsp:nvSpPr>
      <dsp:spPr>
        <a:xfrm>
          <a:off x="7334025" y="112567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3032F-E9AF-465D-BDD5-D68BB56D05C6}">
      <dsp:nvSpPr>
        <dsp:cNvPr id="0" name=""/>
        <dsp:cNvSpPr/>
      </dsp:nvSpPr>
      <dsp:spPr>
        <a:xfrm>
          <a:off x="6749025" y="23316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alibri Light" panose="020F0302020204030204"/>
            </a:rPr>
            <a:t>Her er eleverne</a:t>
          </a:r>
          <a:r>
            <a:rPr lang="en-US" sz="1100" kern="1200"/>
            <a:t> </a:t>
          </a:r>
          <a:r>
            <a:rPr lang="en-US" sz="1100" kern="1200">
              <a:latin typeface="Calibri Light" panose="020F0302020204030204"/>
            </a:rPr>
            <a:t>skabere</a:t>
          </a:r>
          <a:r>
            <a:rPr lang="en-US" sz="1100" kern="1200"/>
            <a:t> </a:t>
          </a:r>
          <a:r>
            <a:rPr lang="en-US" sz="1100" kern="1200" err="1"/>
            <a:t>og</a:t>
          </a:r>
          <a:r>
            <a:rPr lang="en-US" sz="1100" kern="1200"/>
            <a:t> </a:t>
          </a:r>
          <a:r>
            <a:rPr lang="en-US" sz="1100" kern="1200" err="1"/>
            <a:t>undervisere</a:t>
          </a:r>
          <a:r>
            <a:rPr lang="en-US" sz="1100" kern="1200"/>
            <a:t>/</a:t>
          </a:r>
          <a:r>
            <a:rPr lang="en-US" sz="1100" kern="1200" err="1"/>
            <a:t>konsulenter</a:t>
          </a:r>
          <a:r>
            <a:rPr lang="en-US" sz="1100" kern="1200"/>
            <a:t> er </a:t>
          </a:r>
          <a:r>
            <a:rPr lang="en-US" sz="1100" kern="1200" err="1"/>
            <a:t>facilitatorer</a:t>
          </a:r>
          <a:endParaRPr lang="en-US" sz="1100" kern="1200"/>
        </a:p>
      </dsp:txBody>
      <dsp:txXfrm>
        <a:off x="6749025" y="2331675"/>
        <a:ext cx="1800000" cy="720000"/>
      </dsp:txXfrm>
    </dsp:sp>
    <dsp:sp modelId="{505D2003-BA9C-4A71-8E56-055B1EF4842D}">
      <dsp:nvSpPr>
        <dsp:cNvPr id="0" name=""/>
        <dsp:cNvSpPr/>
      </dsp:nvSpPr>
      <dsp:spPr>
        <a:xfrm>
          <a:off x="9215025" y="891674"/>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FBC2D-8396-492D-9226-AB3E3952BEA8}">
      <dsp:nvSpPr>
        <dsp:cNvPr id="0" name=""/>
        <dsp:cNvSpPr/>
      </dsp:nvSpPr>
      <dsp:spPr>
        <a:xfrm>
          <a:off x="9449025" y="112567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AC23A-42AE-4792-9894-D67E46F7791D}">
      <dsp:nvSpPr>
        <dsp:cNvPr id="0" name=""/>
        <dsp:cNvSpPr/>
      </dsp:nvSpPr>
      <dsp:spPr>
        <a:xfrm>
          <a:off x="8864025" y="23316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alibri Light" panose="020F0302020204030204"/>
            </a:rPr>
            <a:t>Et læringsrum</a:t>
          </a:r>
          <a:r>
            <a:rPr lang="en-US" sz="1100" kern="1200"/>
            <a:t> der </a:t>
          </a:r>
          <a:r>
            <a:rPr lang="en-US" sz="1100" kern="1200" err="1"/>
            <a:t>understøtter</a:t>
          </a:r>
          <a:r>
            <a:rPr lang="en-US" sz="1100" kern="1200"/>
            <a:t> </a:t>
          </a:r>
          <a:r>
            <a:rPr lang="en-US" sz="1100" kern="1200" err="1"/>
            <a:t>og</a:t>
          </a:r>
          <a:r>
            <a:rPr lang="en-US" sz="1100" kern="1200"/>
            <a:t> </a:t>
          </a:r>
          <a:r>
            <a:rPr lang="en-US" sz="1100" kern="1200" err="1"/>
            <a:t>styrker</a:t>
          </a:r>
          <a:r>
            <a:rPr lang="en-US" sz="1100" kern="1200"/>
            <a:t> de 21 </a:t>
          </a:r>
          <a:r>
            <a:rPr lang="en-US" sz="1100" kern="1200" err="1"/>
            <a:t>århundredes</a:t>
          </a:r>
          <a:r>
            <a:rPr lang="en-US" sz="1100" kern="1200"/>
            <a:t> </a:t>
          </a:r>
          <a:r>
            <a:rPr lang="en-US" sz="1100" kern="1200" err="1"/>
            <a:t>kompetencer</a:t>
          </a:r>
          <a:endParaRPr lang="en-US" sz="1100" kern="1200"/>
        </a:p>
      </dsp:txBody>
      <dsp:txXfrm>
        <a:off x="8864025" y="2331675"/>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A362-5EAA-4565-95D7-A09118EAFCEC}" type="datetimeFigureOut">
              <a:rPr lang="da-DK" smtClean="0"/>
              <a:t>20-06-2024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DA936-BC2C-4837-9CBE-21E8D3F3553F}" type="slidenum">
              <a:rPr lang="da-DK" smtClean="0"/>
              <a:t>‹nr.›</a:t>
            </a:fld>
            <a:endParaRPr lang="da-DK"/>
          </a:p>
        </p:txBody>
      </p:sp>
    </p:spTree>
    <p:extLst>
      <p:ext uri="{BB962C8B-B14F-4D97-AF65-F5344CB8AC3E}">
        <p14:creationId xmlns:p14="http://schemas.microsoft.com/office/powerpoint/2010/main" val="151907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Tidsplan – 3 timer</a:t>
            </a: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0" i="0" dirty="0">
                <a:solidFill>
                  <a:srgbClr val="000000"/>
                </a:solidFill>
                <a:effectLst/>
                <a:latin typeface="Calibri" panose="020F0502020204030204" pitchFamily="34" charset="0"/>
              </a:rPr>
              <a:t>5 minutter: </a:t>
            </a:r>
            <a:r>
              <a:rPr lang="da-DK" sz="1200" b="0" i="0" dirty="0">
                <a:solidFill>
                  <a:srgbClr val="000000"/>
                </a:solidFill>
                <a:effectLst/>
                <a:highlight>
                  <a:srgbClr val="FFFF00"/>
                </a:highlight>
                <a:latin typeface="Calibri" panose="020F0502020204030204" pitchFamily="34" charset="0"/>
              </a:rPr>
              <a:t>Hvorfor er du her. Hvad er </a:t>
            </a:r>
            <a:r>
              <a:rPr lang="da-DK" sz="1200" dirty="0" err="1">
                <a:solidFill>
                  <a:srgbClr val="000000"/>
                </a:solidFill>
                <a:highlight>
                  <a:srgbClr val="FFFF00"/>
                </a:highlight>
                <a:latin typeface="Calibri" panose="020F0502020204030204" pitchFamily="34" charset="0"/>
              </a:rPr>
              <a:t>M</a:t>
            </a:r>
            <a:r>
              <a:rPr lang="da-DK" sz="1200" b="0" i="0" dirty="0" err="1">
                <a:solidFill>
                  <a:srgbClr val="000000"/>
                </a:solidFill>
                <a:effectLst/>
                <a:highlight>
                  <a:srgbClr val="FFFF00"/>
                </a:highlight>
                <a:latin typeface="Calibri" panose="020F0502020204030204" pitchFamily="34" charset="0"/>
              </a:rPr>
              <a:t>akerSpace</a:t>
            </a:r>
            <a:r>
              <a:rPr lang="da-DK" sz="1200" b="0" i="0" dirty="0">
                <a:solidFill>
                  <a:srgbClr val="000000"/>
                </a:solidFill>
                <a:effectLst/>
                <a:highlight>
                  <a:srgbClr val="FFFF00"/>
                </a:highlight>
                <a:latin typeface="Calibri" panose="020F0502020204030204" pitchFamily="34" charset="0"/>
              </a:rPr>
              <a:t>. Roller i </a:t>
            </a:r>
            <a:r>
              <a:rPr lang="da-DK" sz="1200" b="0" i="0" dirty="0" err="1">
                <a:solidFill>
                  <a:srgbClr val="000000"/>
                </a:solidFill>
                <a:effectLst/>
                <a:highlight>
                  <a:srgbClr val="FFFF00"/>
                </a:highlight>
                <a:latin typeface="Calibri" panose="020F0502020204030204" pitchFamily="34" charset="0"/>
              </a:rPr>
              <a:t>Makerspace</a:t>
            </a:r>
            <a:endParaRPr lang="da-DK" sz="1200" b="0" i="0" dirty="0">
              <a:solidFill>
                <a:srgbClr val="000000"/>
              </a:solidFill>
              <a:effectLst/>
              <a:highlight>
                <a:srgbClr val="FFFF00"/>
              </a:highlight>
              <a:latin typeface="Calibri" panose="020F0502020204030204" pitchFamily="34" charset="0"/>
            </a:endParaRPr>
          </a:p>
          <a:p>
            <a:pPr fontAlgn="base"/>
            <a:r>
              <a:rPr lang="da-DK" sz="1200" b="0" i="0" dirty="0">
                <a:solidFill>
                  <a:srgbClr val="000000"/>
                </a:solidFill>
                <a:effectLst/>
                <a:latin typeface="Calibri" panose="020F0502020204030204" pitchFamily="34" charset="0"/>
              </a:rPr>
              <a:t>30 minutter: En </a:t>
            </a:r>
            <a:r>
              <a:rPr lang="da-DK" sz="1200" b="0" i="0" dirty="0" err="1">
                <a:solidFill>
                  <a:srgbClr val="000000"/>
                </a:solidFill>
                <a:effectLst/>
                <a:latin typeface="Calibri" panose="020F0502020204030204" pitchFamily="34" charset="0"/>
              </a:rPr>
              <a:t>kollaborativ</a:t>
            </a:r>
            <a:r>
              <a:rPr lang="da-DK" sz="1200" b="0" i="0" dirty="0">
                <a:solidFill>
                  <a:srgbClr val="000000"/>
                </a:solidFill>
                <a:effectLst/>
                <a:latin typeface="Calibri" panose="020F0502020204030204" pitchFamily="34" charset="0"/>
              </a:rPr>
              <a:t> udfordring(fokus på mindset- analog udfordring)</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30 minutter: Opsamling- knytter teori og metode ud fra og 21 </a:t>
            </a:r>
            <a:r>
              <a:rPr lang="da-DK" sz="1200" b="0" i="0" dirty="0" err="1">
                <a:solidFill>
                  <a:srgbClr val="000000"/>
                </a:solidFill>
                <a:effectLst/>
                <a:latin typeface="Calibri" panose="020F0502020204030204" pitchFamily="34" charset="0"/>
              </a:rPr>
              <a:t>skills</a:t>
            </a:r>
            <a:endParaRPr lang="da-DK" sz="12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15 minutter: Pause</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10 minutter: Kort introduktion til de udvalgte teknologier til næste opgave</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30 minutter: En </a:t>
            </a:r>
            <a:r>
              <a:rPr lang="da-DK" sz="1200" b="0" i="0" dirty="0" err="1">
                <a:solidFill>
                  <a:srgbClr val="000000"/>
                </a:solidFill>
                <a:effectLst/>
                <a:latin typeface="Calibri" panose="020F0502020204030204" pitchFamily="34" charset="0"/>
              </a:rPr>
              <a:t>kollaborativ</a:t>
            </a:r>
            <a:r>
              <a:rPr lang="da-DK" sz="1200" b="0" i="0" dirty="0">
                <a:solidFill>
                  <a:srgbClr val="000000"/>
                </a:solidFill>
                <a:effectLst/>
                <a:latin typeface="Calibri" panose="020F0502020204030204" pitchFamily="34" charset="0"/>
              </a:rPr>
              <a:t> udfordring (fokus på teknologi)</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30 minutter: Opsamling – didaktik</a:t>
            </a:r>
            <a:r>
              <a:rPr lang="da-DK" sz="1200" dirty="0">
                <a:solidFill>
                  <a:srgbClr val="000000"/>
                </a:solidFill>
                <a:latin typeface="Calibri" panose="020F0502020204030204" pitchFamily="34" charset="0"/>
              </a:rPr>
              <a:t>, præsentation af </a:t>
            </a:r>
            <a:r>
              <a:rPr lang="da-DK" sz="1200" b="0" i="0" dirty="0">
                <a:solidFill>
                  <a:srgbClr val="000000"/>
                </a:solidFill>
                <a:effectLst/>
                <a:latin typeface="Calibri" panose="020F0502020204030204" pitchFamily="34" charset="0"/>
              </a:rPr>
              <a:t>FIRE</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20 minutter: Transfer til egen undervisning, og plan for konkret afprøvning</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10 minutter: Afslutning- og feedback på workshoppen </a:t>
            </a:r>
            <a:r>
              <a:rPr lang="da-DK" sz="1200" b="0" i="0" dirty="0" err="1">
                <a:solidFill>
                  <a:srgbClr val="000000"/>
                </a:solidFill>
                <a:effectLst/>
                <a:latin typeface="Calibri" panose="020F0502020204030204" pitchFamily="34" charset="0"/>
              </a:rPr>
              <a:t>livsliner</a:t>
            </a:r>
            <a:endParaRPr lang="da-DK" sz="1200" b="0" i="0" dirty="0">
              <a:solidFill>
                <a:srgbClr val="000000"/>
              </a:solidFill>
              <a:effectLst/>
              <a:latin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a:t>
            </a:fld>
            <a:endParaRPr lang="da-DK"/>
          </a:p>
        </p:txBody>
      </p:sp>
    </p:spTree>
    <p:extLst>
      <p:ext uri="{BB962C8B-B14F-4D97-AF65-F5344CB8AC3E}">
        <p14:creationId xmlns:p14="http://schemas.microsoft.com/office/powerpoint/2010/main" val="230827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rtl="0" fontAlgn="base">
              <a:buNone/>
            </a:pPr>
            <a:r>
              <a:rPr lang="da-DK" sz="1200" b="1" i="0" dirty="0">
                <a:solidFill>
                  <a:srgbClr val="000000"/>
                </a:solidFill>
                <a:effectLst/>
                <a:latin typeface="Calibri" panose="020F0502020204030204" pitchFamily="34" charset="0"/>
              </a:rPr>
              <a:t>Hvad vi håber at du går her fra med:</a:t>
            </a:r>
          </a:p>
          <a:p>
            <a:pPr algn="l" rtl="0" fontAlgn="base">
              <a:buFont typeface="Arial" panose="020B0604020202020204" pitchFamily="34" charset="0"/>
              <a:buChar char="•"/>
            </a:pPr>
            <a:r>
              <a:rPr lang="da-DK" sz="1200" dirty="0">
                <a:solidFill>
                  <a:srgbClr val="000000"/>
                </a:solidFill>
                <a:latin typeface="Calibri" panose="020F0502020204030204" pitchFamily="34" charset="0"/>
              </a:rPr>
              <a:t>V</a:t>
            </a:r>
            <a:r>
              <a:rPr lang="da-DK" sz="1200" b="0" i="0" dirty="0">
                <a:solidFill>
                  <a:srgbClr val="000000"/>
                </a:solidFill>
                <a:effectLst/>
                <a:latin typeface="Calibri" panose="020F0502020204030204" pitchFamily="34" charset="0"/>
              </a:rPr>
              <a:t>iden om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 og didaktikken bag </a:t>
            </a:r>
          </a:p>
          <a:p>
            <a:pPr algn="l" rtl="0" fontAlgn="base">
              <a:buFont typeface="Arial" panose="020B0604020202020204" pitchFamily="34" charset="0"/>
              <a:buChar char="•"/>
            </a:pPr>
            <a:r>
              <a:rPr lang="da-DK" sz="1200" dirty="0">
                <a:solidFill>
                  <a:srgbClr val="000000"/>
                </a:solidFill>
                <a:latin typeface="Calibri" panose="020F0502020204030204" pitchFamily="34" charset="0"/>
              </a:rPr>
              <a:t>D</a:t>
            </a:r>
            <a:r>
              <a:rPr lang="da-DK" sz="1200" b="0" i="0" dirty="0">
                <a:solidFill>
                  <a:srgbClr val="000000"/>
                </a:solidFill>
                <a:effectLst/>
                <a:latin typeface="Calibri" panose="020F0502020204030204" pitchFamily="34" charset="0"/>
              </a:rPr>
              <a:t>u har arbejdet med, og i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a:t>
            </a:r>
          </a:p>
          <a:p>
            <a:pPr algn="l" rtl="0" fontAlgn="base">
              <a:buFont typeface="Arial" panose="020B0604020202020204" pitchFamily="34" charset="0"/>
              <a:buChar char="•"/>
            </a:pPr>
            <a:r>
              <a:rPr lang="da-DK" sz="1200" dirty="0">
                <a:solidFill>
                  <a:srgbClr val="000000"/>
                </a:solidFill>
                <a:latin typeface="Calibri" panose="020F0502020204030204" pitchFamily="34" charset="0"/>
              </a:rPr>
              <a:t>D</a:t>
            </a:r>
            <a:r>
              <a:rPr lang="da-DK" sz="1200" b="0" i="0" dirty="0">
                <a:solidFill>
                  <a:srgbClr val="000000"/>
                </a:solidFill>
                <a:effectLst/>
                <a:latin typeface="Calibri" panose="020F0502020204030204" pitchFamily="34" charset="0"/>
              </a:rPr>
              <a:t>u har fået inspiration til hvordan du kan anvende </a:t>
            </a:r>
            <a:r>
              <a:rPr lang="da-DK" sz="1200" dirty="0" err="1">
                <a:solidFill>
                  <a:srgbClr val="000000"/>
                </a:solidFill>
                <a:latin typeface="Calibri" panose="020F0502020204030204" pitchFamily="34" charset="0"/>
              </a:rPr>
              <a:t>M</a:t>
            </a:r>
            <a:r>
              <a:rPr lang="da-DK" sz="1200" b="0" i="0" dirty="0" err="1">
                <a:solidFill>
                  <a:srgbClr val="000000"/>
                </a:solidFill>
                <a:effectLst/>
                <a:latin typeface="Calibri" panose="020F0502020204030204" pitchFamily="34" charset="0"/>
              </a:rPr>
              <a:t>akerSpace</a:t>
            </a:r>
            <a:r>
              <a:rPr lang="da-DK" sz="1200" b="0" i="0" dirty="0">
                <a:solidFill>
                  <a:srgbClr val="000000"/>
                </a:solidFill>
                <a:effectLst/>
                <a:latin typeface="Calibri" panose="020F0502020204030204" pitchFamily="34" charset="0"/>
              </a:rPr>
              <a:t> ind i din undervisning. </a:t>
            </a:r>
          </a:p>
          <a:p>
            <a:pPr algn="l" rtl="0" fontAlgn="base">
              <a:buFont typeface="Arial" panose="020B0604020202020204" pitchFamily="34" charset="0"/>
              <a:buChar char="•"/>
            </a:pPr>
            <a:r>
              <a:rPr lang="da-DK" sz="1200" dirty="0">
                <a:solidFill>
                  <a:srgbClr val="000000"/>
                </a:solidFill>
                <a:latin typeface="Calibri" panose="020F0502020204030204" pitchFamily="34" charset="0"/>
              </a:rPr>
              <a:t>D</a:t>
            </a:r>
            <a:r>
              <a:rPr lang="da-DK" sz="1200" b="0" i="0" dirty="0">
                <a:solidFill>
                  <a:srgbClr val="000000"/>
                </a:solidFill>
                <a:effectLst/>
                <a:latin typeface="Calibri" panose="020F0502020204030204" pitchFamily="34" charset="0"/>
              </a:rPr>
              <a:t>u har samarbejdet og </a:t>
            </a:r>
            <a:r>
              <a:rPr lang="da-DK" sz="1200" b="0" i="0" dirty="0" err="1">
                <a:solidFill>
                  <a:srgbClr val="000000"/>
                </a:solidFill>
                <a:effectLst/>
                <a:latin typeface="Calibri" panose="020F0502020204030204" pitchFamily="34" charset="0"/>
              </a:rPr>
              <a:t>videndelt</a:t>
            </a:r>
            <a:r>
              <a:rPr lang="da-DK" sz="1200" b="0" i="0" dirty="0">
                <a:solidFill>
                  <a:srgbClr val="000000"/>
                </a:solidFill>
                <a:effectLst/>
                <a:latin typeface="Calibri" panose="020F0502020204030204" pitchFamily="34" charset="0"/>
              </a:rPr>
              <a:t> med dine kollegaerne </a:t>
            </a:r>
          </a:p>
          <a:p>
            <a:pPr algn="l" rtl="0" fontAlgn="base">
              <a:buFont typeface="Arial" panose="020B0604020202020204" pitchFamily="34" charset="0"/>
              <a:buChar char="•"/>
            </a:pPr>
            <a:r>
              <a:rPr lang="da-DK" sz="1200" dirty="0">
                <a:solidFill>
                  <a:srgbClr val="000000"/>
                </a:solidFill>
                <a:latin typeface="Calibri" panose="020F0502020204030204" pitchFamily="34" charset="0"/>
              </a:rPr>
              <a:t>Du har sat dig et personligt mål</a:t>
            </a:r>
            <a:r>
              <a:rPr lang="da-DK" sz="1200" b="0" i="0" dirty="0">
                <a:solidFill>
                  <a:srgbClr val="000000"/>
                </a:solidFill>
                <a:effectLst/>
                <a:latin typeface="Calibri" panose="020F0502020204030204" pitchFamily="34" charset="0"/>
              </a:rPr>
              <a:t>  for hvordan du vil anvende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 ind i din undervisning </a:t>
            </a:r>
          </a:p>
          <a:p>
            <a:pPr algn="l" rtl="0" fontAlgn="base">
              <a:buFont typeface="Arial" panose="020B0604020202020204" pitchFamily="34" charset="0"/>
              <a:buChar char="•"/>
            </a:pPr>
            <a:endParaRPr lang="da-DK" sz="12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Hvad tilbyder vi vores elever ved at have et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Hvordan kan vi berige vores elever?</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Personlige og faglige kompetencer der kan sættes i spil.</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Hvad er det eleverne lære fagligt ved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a:t>
            </a:r>
          </a:p>
          <a:p>
            <a:pPr algn="l" rtl="0" fontAlgn="base">
              <a:buFont typeface="Arial" panose="020B0604020202020204" pitchFamily="34" charset="0"/>
              <a:buNone/>
            </a:pPr>
            <a:r>
              <a:rPr lang="da-DK" sz="1200" b="0" i="0" dirty="0">
                <a:solidFill>
                  <a:srgbClr val="000000"/>
                </a:solidFill>
                <a:effectLst/>
                <a:latin typeface="Calibri" panose="020F0502020204030204" pitchFamily="34" charset="0"/>
              </a:rPr>
              <a:t>Hvem er dine livliner i din organisation i forhold til </a:t>
            </a:r>
            <a:r>
              <a:rPr lang="da-DK" sz="1200" b="0" i="0" dirty="0" err="1">
                <a:solidFill>
                  <a:srgbClr val="000000"/>
                </a:solidFill>
                <a:effectLst/>
                <a:latin typeface="Calibri" panose="020F0502020204030204" pitchFamily="34" charset="0"/>
              </a:rPr>
              <a:t>MakerSpace</a:t>
            </a:r>
            <a:r>
              <a:rPr lang="da-DK" sz="1200" b="0" i="0" dirty="0">
                <a:solidFill>
                  <a:srgbClr val="000000"/>
                </a:solidFill>
                <a:effectLst/>
                <a:latin typeface="Calibri" panose="020F0502020204030204" pitchFamily="34" charset="0"/>
              </a:rPr>
              <a:t>.</a:t>
            </a: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14</a:t>
            </a:fld>
            <a:endParaRPr lang="da-DK"/>
          </a:p>
        </p:txBody>
      </p:sp>
    </p:spTree>
    <p:extLst>
      <p:ext uri="{BB962C8B-B14F-4D97-AF65-F5344CB8AC3E}">
        <p14:creationId xmlns:p14="http://schemas.microsoft.com/office/powerpoint/2010/main" val="115608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t>
            </a:r>
          </a:p>
          <a:p>
            <a:pPr algn="l" rtl="0" fontAlgn="base"/>
            <a:r>
              <a:rPr lang="da-DK" sz="1200" b="0" i="0" dirty="0">
                <a:solidFill>
                  <a:srgbClr val="000000"/>
                </a:solidFill>
                <a:effectLst/>
                <a:latin typeface="Calibri" panose="020F0502020204030204" pitchFamily="34" charset="0"/>
              </a:rPr>
              <a:t>Benspænd i opgaver: </a:t>
            </a:r>
            <a:endParaRPr lang="da-DK"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Byt design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Tag én ting fra en anden gruppe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Der er en bank med ekstra ressourcer, man kan bytte sig til noget andet (banken bestemmer hvad det koster) </a:t>
            </a: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15</a:t>
            </a:fld>
            <a:endParaRPr lang="da-DK"/>
          </a:p>
        </p:txBody>
      </p:sp>
    </p:spTree>
    <p:extLst>
      <p:ext uri="{BB962C8B-B14F-4D97-AF65-F5344CB8AC3E}">
        <p14:creationId xmlns:p14="http://schemas.microsoft.com/office/powerpoint/2010/main" val="302746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t>
            </a:r>
          </a:p>
          <a:p>
            <a:pPr algn="l" rtl="0" fontAlgn="base"/>
            <a:r>
              <a:rPr lang="da-DK" sz="1800" b="0" i="0" dirty="0">
                <a:solidFill>
                  <a:srgbClr val="000000"/>
                </a:solidFill>
                <a:effectLst/>
                <a:latin typeface="Calibri" panose="020F0502020204030204" pitchFamily="34" charset="0"/>
              </a:rPr>
              <a:t>Benspænd i opgaver: </a:t>
            </a:r>
            <a:endParaRPr lang="da-DK"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Byt design </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Tag én ting fra en anden gruppe </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Der er en bank med ekstra ressourcer, man kan bytte sig til noget andet (banken bestemmer hvad det koster) </a:t>
            </a: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16</a:t>
            </a:fld>
            <a:endParaRPr lang="da-DK"/>
          </a:p>
        </p:txBody>
      </p:sp>
    </p:spTree>
    <p:extLst>
      <p:ext uri="{BB962C8B-B14F-4D97-AF65-F5344CB8AC3E}">
        <p14:creationId xmlns:p14="http://schemas.microsoft.com/office/powerpoint/2010/main" val="34969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t>
            </a:r>
          </a:p>
          <a:p>
            <a:pPr algn="l" rtl="0" fontAlgn="base"/>
            <a:r>
              <a:rPr lang="da-DK" sz="1200" b="0" i="0" dirty="0">
                <a:solidFill>
                  <a:srgbClr val="000000"/>
                </a:solidFill>
                <a:effectLst/>
                <a:latin typeface="Calibri" panose="020F0502020204030204" pitchFamily="34" charset="0"/>
              </a:rPr>
              <a:t>Benspænd i opgaver: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Byt design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Tag én ting fra en anden gruppe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Der er en bank med ekstra ressourcer, man kan bytte sig til noget andet (banken bestemmer hvad det koster) </a:t>
            </a: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17</a:t>
            </a:fld>
            <a:endParaRPr lang="da-DK"/>
          </a:p>
        </p:txBody>
      </p:sp>
    </p:spTree>
    <p:extLst>
      <p:ext uri="{BB962C8B-B14F-4D97-AF65-F5344CB8AC3E}">
        <p14:creationId xmlns:p14="http://schemas.microsoft.com/office/powerpoint/2010/main" val="191387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0000"/>
                </a:solidFill>
                <a:effectLst/>
                <a:latin typeface="Calibri" panose="020F0502020204030204" pitchFamily="34" charset="0"/>
              </a:rPr>
              <a:t>fx badge, stopmotion, greenscreen, </a:t>
            </a:r>
            <a:r>
              <a:rPr lang="da-DK" b="0" i="0" dirty="0" err="1">
                <a:solidFill>
                  <a:srgbClr val="000000"/>
                </a:solidFill>
                <a:effectLst/>
                <a:latin typeface="Calibri" panose="020F0502020204030204" pitchFamily="34" charset="0"/>
              </a:rPr>
              <a:t>Pixton</a:t>
            </a:r>
            <a:r>
              <a:rPr lang="da-DK" b="0" i="0" dirty="0">
                <a:solidFill>
                  <a:srgbClr val="000000"/>
                </a:solidFill>
                <a:effectLst/>
                <a:latin typeface="Calibri" panose="020F0502020204030204" pitchFamily="34" charset="0"/>
              </a:rPr>
              <a:t>, </a:t>
            </a:r>
            <a:r>
              <a:rPr lang="da-DK" b="0" i="0" dirty="0" err="1">
                <a:solidFill>
                  <a:srgbClr val="000000"/>
                </a:solidFill>
                <a:effectLst/>
                <a:latin typeface="Calibri" panose="020F0502020204030204" pitchFamily="34" charset="0"/>
              </a:rPr>
              <a:t>Powtoon</a:t>
            </a:r>
            <a:r>
              <a:rPr lang="da-DK" b="0" i="0" dirty="0">
                <a:solidFill>
                  <a:srgbClr val="000000"/>
                </a:solidFill>
                <a:effectLst/>
                <a:latin typeface="Calibri" panose="020F0502020204030204" pitchFamily="34" charset="0"/>
              </a:rPr>
              <a:t>, Thinglink). </a:t>
            </a:r>
          </a:p>
          <a:p>
            <a:r>
              <a:rPr lang="da-DK" dirty="0"/>
              <a:t>Overvej </a:t>
            </a:r>
          </a:p>
          <a:p>
            <a:pPr algn="l" rtl="0" fontAlgn="base"/>
            <a:r>
              <a:rPr lang="da-DK" sz="1200" b="0" i="0" dirty="0">
                <a:solidFill>
                  <a:srgbClr val="000000"/>
                </a:solidFill>
                <a:effectLst/>
                <a:latin typeface="Calibri" panose="020F0502020204030204" pitchFamily="34" charset="0"/>
              </a:rPr>
              <a:t>Benspænd i opgaver: </a:t>
            </a:r>
            <a:endParaRPr lang="da-DK"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Byt design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Tag én ting fra en anden gruppe </a:t>
            </a:r>
          </a:p>
          <a:p>
            <a:pPr algn="l" rtl="0" fontAlgn="base">
              <a:buFont typeface="Arial" panose="020B0604020202020204" pitchFamily="34" charset="0"/>
              <a:buChar char="•"/>
            </a:pPr>
            <a:r>
              <a:rPr lang="da-DK" sz="1200" b="0" i="0" dirty="0">
                <a:solidFill>
                  <a:srgbClr val="000000"/>
                </a:solidFill>
                <a:effectLst/>
                <a:latin typeface="Calibri" panose="020F0502020204030204" pitchFamily="34" charset="0"/>
              </a:rPr>
              <a:t>Der er en bank med ekstra ressourcer, man kan bytte sig til noget andet (banken bestemmer hvad det koster)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18</a:t>
            </a:fld>
            <a:endParaRPr lang="da-DK"/>
          </a:p>
        </p:txBody>
      </p:sp>
    </p:spTree>
    <p:extLst>
      <p:ext uri="{BB962C8B-B14F-4D97-AF65-F5344CB8AC3E}">
        <p14:creationId xmlns:p14="http://schemas.microsoft.com/office/powerpoint/2010/main" val="342631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dirty="0"/>
              <a:t>Til facilitator:  </a:t>
            </a:r>
          </a:p>
          <a:p>
            <a:pPr>
              <a:defRPr/>
            </a:pPr>
            <a:r>
              <a:rPr lang="da-DK" sz="1200" b="0" i="0" dirty="0">
                <a:solidFill>
                  <a:srgbClr val="000000"/>
                </a:solidFill>
                <a:effectLst/>
                <a:latin typeface="Calibri"/>
                <a:cs typeface="Calibri"/>
              </a:rPr>
              <a:t>H</a:t>
            </a:r>
            <a:r>
              <a:rPr lang="da-DK" sz="1200" b="0" i="0" dirty="0">
                <a:solidFill>
                  <a:srgbClr val="000000"/>
                </a:solidFill>
                <a:effectLst/>
                <a:latin typeface="Calibri"/>
                <a:ea typeface="Calibri"/>
                <a:cs typeface="Calibri"/>
              </a:rPr>
              <a:t>er er der fokus på mindset(kompetencer fra 21 </a:t>
            </a:r>
            <a:r>
              <a:rPr lang="da-DK" sz="1200" b="0" i="0" dirty="0" err="1">
                <a:solidFill>
                  <a:srgbClr val="000000"/>
                </a:solidFill>
                <a:effectLst/>
                <a:latin typeface="Calibri"/>
                <a:ea typeface="Calibri"/>
                <a:cs typeface="Calibri"/>
              </a:rPr>
              <a:t>skills</a:t>
            </a:r>
            <a:r>
              <a:rPr lang="da-DK" sz="1200" b="0" i="0" dirty="0">
                <a:solidFill>
                  <a:srgbClr val="000000"/>
                </a:solidFill>
                <a:effectLst/>
                <a:latin typeface="Calibri"/>
                <a:ea typeface="Calibri"/>
                <a:cs typeface="Calibri"/>
              </a:rPr>
              <a:t>) i forhold til at kunne arbejde ind i </a:t>
            </a:r>
            <a:r>
              <a:rPr lang="da-DK" sz="1200" b="0" i="0" dirty="0" err="1">
                <a:solidFill>
                  <a:srgbClr val="000000"/>
                </a:solidFill>
                <a:effectLst/>
                <a:latin typeface="Calibri"/>
                <a:ea typeface="Calibri"/>
                <a:cs typeface="Calibri"/>
              </a:rPr>
              <a:t>makerspace</a:t>
            </a:r>
            <a:r>
              <a:rPr lang="da-DK" sz="1200" b="0" i="0" dirty="0">
                <a:solidFill>
                  <a:srgbClr val="000000"/>
                </a:solidFill>
                <a:effectLst/>
                <a:latin typeface="Calibri"/>
                <a:ea typeface="Calibri"/>
                <a:cs typeface="Calibri"/>
              </a:rPr>
              <a:t>.</a:t>
            </a:r>
            <a:r>
              <a:rPr lang="da-DK" dirty="0">
                <a:solidFill>
                  <a:srgbClr val="000000"/>
                </a:solidFill>
                <a:latin typeface="Calibri"/>
                <a:ea typeface="Calibri"/>
                <a:cs typeface="Calibri"/>
              </a:rPr>
              <a:t> </a:t>
            </a:r>
            <a:r>
              <a:rPr lang="da-DK" sz="1200" b="0" i="0" dirty="0">
                <a:solidFill>
                  <a:srgbClr val="000000"/>
                </a:solidFill>
                <a:effectLst/>
                <a:latin typeface="Calibri"/>
                <a:ea typeface="Calibri"/>
                <a:cs typeface="Calibri"/>
              </a:rPr>
              <a:t> analog udfordring</a:t>
            </a:r>
            <a:r>
              <a:rPr lang="da-DK" dirty="0">
                <a:solidFill>
                  <a:srgbClr val="000000"/>
                </a:solidFill>
                <a:latin typeface="Calibri"/>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000000"/>
                </a:solidFill>
                <a:effectLst/>
                <a:latin typeface="Calibri"/>
                <a:ea typeface="Calibri"/>
                <a:cs typeface="Calibri"/>
              </a:rPr>
              <a:t>Her får alle samme udfordring at arbejde med. Da dette er en analog </a:t>
            </a:r>
            <a:r>
              <a:rPr lang="da-DK" sz="1200" b="0" i="0" dirty="0" err="1">
                <a:solidFill>
                  <a:srgbClr val="000000"/>
                </a:solidFill>
                <a:effectLst/>
                <a:latin typeface="Calibri"/>
                <a:ea typeface="Calibri"/>
                <a:cs typeface="Calibri"/>
              </a:rPr>
              <a:t>udfording</a:t>
            </a:r>
            <a:r>
              <a:rPr lang="da-DK" sz="1200" b="0" i="0" dirty="0">
                <a:solidFill>
                  <a:srgbClr val="000000"/>
                </a:solidFill>
                <a:effectLst/>
                <a:latin typeface="Calibri"/>
                <a:ea typeface="Calibri"/>
                <a:cs typeface="Calibri"/>
              </a:rPr>
              <a:t> anbefaler vi at  b</a:t>
            </a:r>
            <a:r>
              <a:rPr lang="da-DK" dirty="0"/>
              <a:t>ruge materiale som ikke kræver teknologi  </a:t>
            </a:r>
            <a:r>
              <a:rPr lang="da-DK" dirty="0" err="1"/>
              <a:t>f.eks</a:t>
            </a:r>
            <a:r>
              <a:rPr lang="da-DK" dirty="0"/>
              <a:t> genbrugsmaterialer, Make do, papir, saks osv.</a:t>
            </a:r>
          </a:p>
          <a:p>
            <a:pPr>
              <a:defRPr/>
            </a:pPr>
            <a:r>
              <a:rPr lang="da-DK" sz="1200" b="0" i="0" dirty="0">
                <a:solidFill>
                  <a:srgbClr val="000000"/>
                </a:solidFill>
                <a:effectLst/>
                <a:latin typeface="Calibri"/>
                <a:ea typeface="Calibri"/>
                <a:cs typeface="Calibri"/>
              </a:rPr>
              <a:t> Du kan selv tilpasse opgave – Der er alternative forslag sidst i dette PowerPoint</a:t>
            </a:r>
          </a:p>
          <a:p>
            <a:pPr>
              <a:defRPr/>
            </a:pPr>
            <a:endParaRPr lang="da-DK" sz="1200" b="0" i="0" dirty="0">
              <a:solidFill>
                <a:srgbClr val="000000"/>
              </a:solidFill>
              <a:effectLst/>
              <a:latin typeface="Calibri"/>
              <a:ea typeface="Calibri"/>
              <a:cs typeface="Calibri"/>
            </a:endParaRPr>
          </a:p>
          <a:p>
            <a:pPr>
              <a:defRPr/>
            </a:pPr>
            <a:r>
              <a:rPr lang="da-DK" sz="1200" b="0" i="0" dirty="0">
                <a:solidFill>
                  <a:srgbClr val="000000"/>
                </a:solidFill>
                <a:effectLst/>
                <a:latin typeface="Calibri"/>
                <a:ea typeface="Calibri"/>
                <a:cs typeface="Calibri"/>
              </a:rPr>
              <a:t>Du kan overveje at give et benspænd midt i opgaven</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Byt design </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Tag én ting fra en anden gruppe </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Krav om at der skal indgå en metaldåse eller andet.</a:t>
            </a:r>
          </a:p>
          <a:p>
            <a:pPr algn="l" rtl="0" fontAlgn="base">
              <a:buFont typeface="Arial" panose="020B0604020202020204" pitchFamily="34" charset="0"/>
              <a:buChar char="•"/>
            </a:pPr>
            <a:r>
              <a:rPr lang="da-DK" sz="1800" b="0" i="0" dirty="0">
                <a:solidFill>
                  <a:srgbClr val="000000"/>
                </a:solidFill>
                <a:effectLst/>
                <a:latin typeface="Calibri" panose="020F0502020204030204" pitchFamily="34" charset="0"/>
              </a:rPr>
              <a:t>Der er en bank med ekstra ressourcer, man kan bytte sig til noget andet (banken bestemmer hvad det koster) </a:t>
            </a:r>
          </a:p>
          <a:p>
            <a:pPr>
              <a:defRPr/>
            </a:pPr>
            <a:endParaRPr lang="da-DK" sz="1200" b="0" i="0" dirty="0">
              <a:solidFill>
                <a:srgbClr val="000000"/>
              </a:solidFill>
              <a:effectLst/>
              <a:latin typeface="Calibri"/>
              <a:ea typeface="Calibri"/>
              <a:cs typeface="Calibri"/>
            </a:endParaRPr>
          </a:p>
        </p:txBody>
      </p:sp>
      <p:sp>
        <p:nvSpPr>
          <p:cNvPr id="4" name="Pladsholder til slidenummer 3"/>
          <p:cNvSpPr>
            <a:spLocks noGrp="1"/>
          </p:cNvSpPr>
          <p:nvPr>
            <p:ph type="sldNum" sz="quarter" idx="5"/>
          </p:nvPr>
        </p:nvSpPr>
        <p:spPr/>
        <p:txBody>
          <a:bodyPr/>
          <a:lstStyle/>
          <a:p>
            <a:fld id="{FFBDA936-BC2C-4837-9CBE-21E8D3F3553F}" type="slidenum">
              <a:rPr lang="da-DK" smtClean="0"/>
              <a:t>5</a:t>
            </a:fld>
            <a:endParaRPr lang="da-DK"/>
          </a:p>
        </p:txBody>
      </p:sp>
    </p:spTree>
    <p:extLst>
      <p:ext uri="{BB962C8B-B14F-4D97-AF65-F5344CB8AC3E}">
        <p14:creationId xmlns:p14="http://schemas.microsoft.com/office/powerpoint/2010/main" val="124739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ea typeface="Calibri"/>
                <a:cs typeface="Calibri"/>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000000"/>
                </a:solidFill>
                <a:effectLst/>
                <a:latin typeface="Calibri" panose="020F0502020204030204" pitchFamily="34" charset="0"/>
              </a:rPr>
              <a:t>Her bliver der knytter teori og metode ud fra og 21 </a:t>
            </a:r>
            <a:r>
              <a:rPr lang="da-DK" sz="1200" b="0" i="0" dirty="0" err="1">
                <a:solidFill>
                  <a:srgbClr val="000000"/>
                </a:solidFill>
                <a:effectLst/>
                <a:latin typeface="Calibri" panose="020F0502020204030204" pitchFamily="34" charset="0"/>
              </a:rPr>
              <a:t>skills</a:t>
            </a:r>
            <a:endParaRPr lang="en-US" dirty="0">
              <a:ea typeface="Calibri"/>
              <a:cs typeface="Calibri"/>
            </a:endParaRPr>
          </a:p>
          <a:p>
            <a:r>
              <a:rPr lang="en-US" dirty="0">
                <a:ea typeface="Calibri"/>
                <a:cs typeface="Calibri"/>
              </a:rPr>
              <a:t>Vi </a:t>
            </a:r>
            <a:r>
              <a:rPr lang="en-US" dirty="0" err="1">
                <a:ea typeface="Calibri"/>
                <a:cs typeface="Calibri"/>
              </a:rPr>
              <a:t>ønsker</a:t>
            </a:r>
            <a:r>
              <a:rPr lang="en-US" dirty="0">
                <a:ea typeface="Calibri"/>
                <a:cs typeface="Calibri"/>
              </a:rPr>
              <a:t> at </a:t>
            </a:r>
            <a:r>
              <a:rPr lang="en-US" dirty="0" err="1">
                <a:ea typeface="Calibri"/>
                <a:cs typeface="Calibri"/>
              </a:rPr>
              <a:t>få</a:t>
            </a:r>
            <a:r>
              <a:rPr lang="en-US" dirty="0">
                <a:ea typeface="Calibri"/>
                <a:cs typeface="Calibri"/>
              </a:rPr>
              <a:t> deltagerne til at </a:t>
            </a:r>
            <a:r>
              <a:rPr lang="en-US" dirty="0" err="1">
                <a:ea typeface="Calibri"/>
                <a:cs typeface="Calibri"/>
              </a:rPr>
              <a:t>italesætte</a:t>
            </a:r>
            <a:r>
              <a:rPr lang="en-US" dirty="0">
                <a:ea typeface="Calibri"/>
                <a:cs typeface="Calibri"/>
              </a:rPr>
              <a:t> </a:t>
            </a:r>
            <a:r>
              <a:rPr lang="en-US" dirty="0" err="1">
                <a:ea typeface="Calibri"/>
                <a:cs typeface="Calibri"/>
              </a:rPr>
              <a:t>deres</a:t>
            </a:r>
            <a:r>
              <a:rPr lang="en-US" dirty="0">
                <a:ea typeface="Calibri"/>
                <a:cs typeface="Calibri"/>
              </a:rPr>
              <a:t> </a:t>
            </a:r>
            <a:r>
              <a:rPr lang="en-US" dirty="0" err="1">
                <a:ea typeface="Calibri"/>
                <a:cs typeface="Calibri"/>
              </a:rPr>
              <a:t>oplevelse</a:t>
            </a:r>
            <a:r>
              <a:rPr lang="en-US" dirty="0">
                <a:ea typeface="Calibri"/>
                <a:cs typeface="Calibri"/>
              </a:rPr>
              <a:t> med </a:t>
            </a:r>
            <a:r>
              <a:rPr lang="en-US" dirty="0" err="1">
                <a:ea typeface="Calibri"/>
                <a:cs typeface="Calibri"/>
              </a:rPr>
              <a:t>udfordringen</a:t>
            </a:r>
            <a:r>
              <a:rPr lang="en-US" dirty="0">
                <a:ea typeface="Calibri"/>
                <a:cs typeface="Calibri"/>
              </a:rPr>
              <a:t>. </a:t>
            </a:r>
            <a:r>
              <a:rPr lang="en-US" dirty="0" err="1">
                <a:ea typeface="Calibri"/>
                <a:cs typeface="Calibri"/>
              </a:rPr>
              <a:t>Hvad</a:t>
            </a:r>
            <a:r>
              <a:rPr lang="en-US" dirty="0">
                <a:ea typeface="Calibri"/>
                <a:cs typeface="Calibri"/>
              </a:rPr>
              <a:t> </a:t>
            </a:r>
            <a:r>
              <a:rPr lang="en-US" dirty="0" err="1">
                <a:ea typeface="Calibri"/>
                <a:cs typeface="Calibri"/>
              </a:rPr>
              <a:t>tænker</a:t>
            </a:r>
            <a:r>
              <a:rPr lang="en-US" dirty="0">
                <a:ea typeface="Calibri"/>
                <a:cs typeface="Calibri"/>
              </a:rPr>
              <a:t> de på </a:t>
            </a:r>
            <a:r>
              <a:rPr lang="en-US" dirty="0" err="1">
                <a:ea typeface="Calibri"/>
                <a:cs typeface="Calibri"/>
              </a:rPr>
              <a:t>bagkant</a:t>
            </a:r>
            <a:r>
              <a:rPr lang="en-US" dirty="0">
                <a:ea typeface="Calibri"/>
                <a:cs typeface="Calibri"/>
              </a:rPr>
              <a:t>, at de </a:t>
            </a:r>
            <a:r>
              <a:rPr lang="en-US" dirty="0" err="1">
                <a:ea typeface="Calibri"/>
                <a:cs typeface="Calibri"/>
              </a:rPr>
              <a:t>lærte</a:t>
            </a:r>
            <a:r>
              <a:rPr lang="en-US" dirty="0">
                <a:ea typeface="Calibri"/>
                <a:cs typeface="Calibri"/>
              </a:rPr>
              <a:t> </a:t>
            </a:r>
            <a:r>
              <a:rPr lang="en-US" dirty="0" err="1">
                <a:ea typeface="Calibri"/>
                <a:cs typeface="Calibri"/>
              </a:rPr>
              <a:t>ved</a:t>
            </a:r>
            <a:r>
              <a:rPr lang="en-US" dirty="0">
                <a:ea typeface="Calibri"/>
                <a:cs typeface="Calibri"/>
              </a:rPr>
              <a:t> den </a:t>
            </a:r>
            <a:r>
              <a:rPr lang="en-US" dirty="0" err="1">
                <a:ea typeface="Calibri"/>
                <a:cs typeface="Calibri"/>
              </a:rPr>
              <a:t>udfordring</a:t>
            </a:r>
            <a:r>
              <a:rPr lang="en-US" dirty="0">
                <a:ea typeface="Calibri"/>
                <a:cs typeface="Calibri"/>
              </a:rPr>
              <a:t>? </a:t>
            </a:r>
            <a:r>
              <a:rPr lang="en-US" dirty="0" err="1">
                <a:ea typeface="Calibri"/>
                <a:cs typeface="Calibri"/>
              </a:rPr>
              <a:t>Hvad</a:t>
            </a:r>
            <a:r>
              <a:rPr lang="en-US" dirty="0">
                <a:ea typeface="Calibri"/>
                <a:cs typeface="Calibri"/>
              </a:rPr>
              <a:t> </a:t>
            </a:r>
            <a:r>
              <a:rPr lang="en-US" dirty="0" err="1">
                <a:ea typeface="Calibri"/>
                <a:cs typeface="Calibri"/>
              </a:rPr>
              <a:t>udfordrede</a:t>
            </a:r>
            <a:r>
              <a:rPr lang="en-US" dirty="0">
                <a:ea typeface="Calibri"/>
                <a:cs typeface="Calibri"/>
              </a:rPr>
              <a:t> dem? </a:t>
            </a:r>
            <a:r>
              <a:rPr lang="en-US" dirty="0" err="1">
                <a:ea typeface="Calibri"/>
                <a:cs typeface="Calibri"/>
              </a:rPr>
              <a:t>Hvilken</a:t>
            </a:r>
            <a:r>
              <a:rPr lang="en-US" dirty="0">
                <a:ea typeface="Calibri"/>
                <a:cs typeface="Calibri"/>
              </a:rPr>
              <a:t> </a:t>
            </a:r>
            <a:r>
              <a:rPr lang="en-US" dirty="0" err="1">
                <a:ea typeface="Calibri"/>
                <a:cs typeface="Calibri"/>
              </a:rPr>
              <a:t>rolle</a:t>
            </a:r>
            <a:r>
              <a:rPr lang="en-US" dirty="0">
                <a:ea typeface="Calibri"/>
                <a:cs typeface="Calibri"/>
              </a:rPr>
              <a:t> </a:t>
            </a:r>
            <a:r>
              <a:rPr lang="en-US" dirty="0" err="1">
                <a:ea typeface="Calibri"/>
                <a:cs typeface="Calibri"/>
              </a:rPr>
              <a:t>påtog</a:t>
            </a:r>
            <a:r>
              <a:rPr lang="en-US" dirty="0">
                <a:ea typeface="Calibri"/>
                <a:cs typeface="Calibri"/>
              </a:rPr>
              <a:t> de sig </a:t>
            </a:r>
            <a:r>
              <a:rPr lang="en-US" dirty="0" err="1">
                <a:ea typeface="Calibri"/>
                <a:cs typeface="Calibri"/>
              </a:rPr>
              <a:t>hver</a:t>
            </a:r>
            <a:r>
              <a:rPr lang="en-US" dirty="0">
                <a:ea typeface="Calibri"/>
                <a:cs typeface="Calibri"/>
              </a:rPr>
              <a:t> </a:t>
            </a:r>
            <a:r>
              <a:rPr lang="en-US" dirty="0" err="1">
                <a:ea typeface="Calibri"/>
                <a:cs typeface="Calibri"/>
              </a:rPr>
              <a:t>især</a:t>
            </a:r>
            <a:r>
              <a:rPr lang="en-US" dirty="0">
                <a:ea typeface="Calibri"/>
                <a:cs typeface="Calibri"/>
              </a:rPr>
              <a:t>?</a:t>
            </a:r>
          </a:p>
          <a:p>
            <a:r>
              <a:rPr lang="en-US" dirty="0" err="1">
                <a:ea typeface="Calibri"/>
                <a:cs typeface="Calibri"/>
              </a:rPr>
              <a:t>Som</a:t>
            </a:r>
            <a:r>
              <a:rPr lang="en-US" dirty="0">
                <a:ea typeface="Calibri"/>
                <a:cs typeface="Calibri"/>
              </a:rPr>
              <a:t> facilitator </a:t>
            </a:r>
            <a:r>
              <a:rPr lang="en-US" dirty="0" err="1">
                <a:ea typeface="Calibri"/>
                <a:cs typeface="Calibri"/>
              </a:rPr>
              <a:t>skal</a:t>
            </a:r>
            <a:r>
              <a:rPr lang="en-US" dirty="0">
                <a:ea typeface="Calibri"/>
                <a:cs typeface="Calibri"/>
              </a:rPr>
              <a:t> vi </a:t>
            </a:r>
            <a:r>
              <a:rPr lang="en-US" dirty="0" err="1">
                <a:ea typeface="Calibri"/>
                <a:cs typeface="Calibri"/>
              </a:rPr>
              <a:t>gribe</a:t>
            </a:r>
            <a:r>
              <a:rPr lang="en-US" dirty="0">
                <a:ea typeface="Calibri"/>
                <a:cs typeface="Calibri"/>
              </a:rPr>
              <a:t> </a:t>
            </a:r>
            <a:r>
              <a:rPr lang="en-US" dirty="0" err="1">
                <a:ea typeface="Calibri"/>
                <a:cs typeface="Calibri"/>
              </a:rPr>
              <a:t>deres</a:t>
            </a:r>
            <a:r>
              <a:rPr lang="en-US" dirty="0">
                <a:ea typeface="Calibri"/>
                <a:cs typeface="Calibri"/>
              </a:rPr>
              <a:t> </a:t>
            </a:r>
            <a:r>
              <a:rPr lang="en-US" dirty="0" err="1">
                <a:ea typeface="Calibri"/>
                <a:cs typeface="Calibri"/>
              </a:rPr>
              <a:t>oplevelser</a:t>
            </a:r>
            <a:r>
              <a:rPr lang="en-US" dirty="0">
                <a:ea typeface="Calibri"/>
                <a:cs typeface="Calibri"/>
              </a:rPr>
              <a:t> </a:t>
            </a:r>
            <a:r>
              <a:rPr lang="en-US" dirty="0" err="1">
                <a:ea typeface="Calibri"/>
                <a:cs typeface="Calibri"/>
              </a:rPr>
              <a:t>af</a:t>
            </a:r>
            <a:r>
              <a:rPr lang="en-US" dirty="0">
                <a:ea typeface="Calibri"/>
                <a:cs typeface="Calibri"/>
              </a:rPr>
              <a:t> </a:t>
            </a:r>
            <a:r>
              <a:rPr lang="en-US" dirty="0" err="1">
                <a:ea typeface="Calibri"/>
                <a:cs typeface="Calibri"/>
              </a:rPr>
              <a:t>udfordringen</a:t>
            </a:r>
            <a:r>
              <a:rPr lang="en-US" dirty="0">
                <a:ea typeface="Calibri"/>
                <a:cs typeface="Calibri"/>
              </a:rPr>
              <a:t> og </a:t>
            </a:r>
            <a:r>
              <a:rPr lang="en-US" dirty="0" err="1">
                <a:ea typeface="Calibri"/>
                <a:cs typeface="Calibri"/>
              </a:rPr>
              <a:t>gå</a:t>
            </a:r>
            <a:r>
              <a:rPr lang="en-US" dirty="0">
                <a:ea typeface="Calibri"/>
                <a:cs typeface="Calibri"/>
              </a:rPr>
              <a:t> </a:t>
            </a:r>
            <a:r>
              <a:rPr lang="en-US" dirty="0" err="1">
                <a:ea typeface="Calibri"/>
                <a:cs typeface="Calibri"/>
              </a:rPr>
              <a:t>videre</a:t>
            </a:r>
            <a:r>
              <a:rPr lang="en-US" dirty="0">
                <a:ea typeface="Calibri"/>
                <a:cs typeface="Calibri"/>
              </a:rPr>
              <a:t> til </a:t>
            </a:r>
            <a:r>
              <a:rPr lang="en-US" dirty="0" err="1">
                <a:ea typeface="Calibri"/>
                <a:cs typeface="Calibri"/>
              </a:rPr>
              <a:t>næste</a:t>
            </a:r>
            <a:r>
              <a:rPr lang="en-US" dirty="0">
                <a:ea typeface="Calibri"/>
                <a:cs typeface="Calibri"/>
              </a:rPr>
              <a:t> slide, </a:t>
            </a:r>
            <a:r>
              <a:rPr lang="en-US" dirty="0" err="1">
                <a:ea typeface="Calibri"/>
                <a:cs typeface="Calibri"/>
              </a:rPr>
              <a:t>hvor</a:t>
            </a:r>
            <a:r>
              <a:rPr lang="en-US" dirty="0">
                <a:ea typeface="Calibri"/>
                <a:cs typeface="Calibri"/>
              </a:rPr>
              <a:t> vi </a:t>
            </a:r>
            <a:r>
              <a:rPr lang="en-US" dirty="0" err="1">
                <a:ea typeface="Calibri"/>
                <a:cs typeface="Calibri"/>
              </a:rPr>
              <a:t>knytter</a:t>
            </a:r>
            <a:r>
              <a:rPr lang="en-US" dirty="0">
                <a:ea typeface="Calibri"/>
                <a:cs typeface="Calibri"/>
              </a:rPr>
              <a:t> </a:t>
            </a:r>
            <a:r>
              <a:rPr lang="en-US" dirty="0" err="1">
                <a:ea typeface="Calibri"/>
                <a:cs typeface="Calibri"/>
              </a:rPr>
              <a:t>deres</a:t>
            </a:r>
            <a:r>
              <a:rPr lang="en-US" dirty="0">
                <a:ea typeface="Calibri"/>
                <a:cs typeface="Calibri"/>
              </a:rPr>
              <a:t> </a:t>
            </a:r>
            <a:r>
              <a:rPr lang="en-US" dirty="0" err="1">
                <a:ea typeface="Calibri"/>
                <a:cs typeface="Calibri"/>
              </a:rPr>
              <a:t>tilbgemeldinger</a:t>
            </a:r>
            <a:r>
              <a:rPr lang="en-US" dirty="0">
                <a:ea typeface="Calibri"/>
                <a:cs typeface="Calibri"/>
              </a:rPr>
              <a:t> og </a:t>
            </a:r>
            <a:r>
              <a:rPr lang="en-US" dirty="0" err="1">
                <a:ea typeface="Calibri"/>
                <a:cs typeface="Calibri"/>
              </a:rPr>
              <a:t>oplevelser</a:t>
            </a:r>
            <a:r>
              <a:rPr lang="en-US" dirty="0">
                <a:ea typeface="Calibri"/>
                <a:cs typeface="Calibri"/>
              </a:rPr>
              <a:t> op på 21st century skills. </a:t>
            </a:r>
          </a:p>
          <a:p>
            <a:r>
              <a:rPr lang="en-US" dirty="0" err="1">
                <a:ea typeface="Calibri"/>
                <a:cs typeface="Calibri"/>
              </a:rPr>
              <a:t>Eksemel</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gruppe</a:t>
            </a:r>
            <a:r>
              <a:rPr lang="en-US" dirty="0">
                <a:ea typeface="Calibri"/>
                <a:cs typeface="Calibri"/>
              </a:rPr>
              <a:t> giver </a:t>
            </a:r>
            <a:r>
              <a:rPr lang="en-US" dirty="0" err="1">
                <a:ea typeface="Calibri"/>
                <a:cs typeface="Calibri"/>
              </a:rPr>
              <a:t>tilbagemeldinger</a:t>
            </a:r>
            <a:r>
              <a:rPr lang="en-US" dirty="0">
                <a:ea typeface="Calibri"/>
                <a:cs typeface="Calibri"/>
              </a:rPr>
              <a:t> på, </a:t>
            </a:r>
            <a:r>
              <a:rPr lang="en-US" dirty="0" err="1">
                <a:ea typeface="Calibri"/>
                <a:cs typeface="Calibri"/>
              </a:rPr>
              <a:t>hvad</a:t>
            </a:r>
            <a:r>
              <a:rPr lang="en-US" dirty="0">
                <a:ea typeface="Calibri"/>
                <a:cs typeface="Calibri"/>
              </a:rPr>
              <a:t> det </a:t>
            </a:r>
            <a:r>
              <a:rPr lang="en-US" dirty="0" err="1">
                <a:ea typeface="Calibri"/>
                <a:cs typeface="Calibri"/>
              </a:rPr>
              <a:t>krævede</a:t>
            </a:r>
            <a:r>
              <a:rPr lang="en-US" dirty="0">
                <a:ea typeface="Calibri"/>
                <a:cs typeface="Calibri"/>
              </a:rPr>
              <a:t> at </a:t>
            </a:r>
            <a:r>
              <a:rPr lang="en-US" dirty="0" err="1">
                <a:ea typeface="Calibri"/>
                <a:cs typeface="Calibri"/>
              </a:rPr>
              <a:t>blive</a:t>
            </a:r>
            <a:r>
              <a:rPr lang="en-US" dirty="0">
                <a:ea typeface="Calibri"/>
                <a:cs typeface="Calibri"/>
              </a:rPr>
              <a:t> </a:t>
            </a:r>
            <a:r>
              <a:rPr lang="en-US" dirty="0" err="1">
                <a:ea typeface="Calibri"/>
                <a:cs typeface="Calibri"/>
              </a:rPr>
              <a:t>enige</a:t>
            </a:r>
            <a:r>
              <a:rPr lang="en-US" dirty="0">
                <a:ea typeface="Calibri"/>
                <a:cs typeface="Calibri"/>
              </a:rPr>
              <a:t> om et design. Gruppen </a:t>
            </a:r>
            <a:r>
              <a:rPr lang="en-US" dirty="0" err="1">
                <a:ea typeface="Calibri"/>
                <a:cs typeface="Calibri"/>
              </a:rPr>
              <a:t>oplevede</a:t>
            </a:r>
            <a:r>
              <a:rPr lang="en-US" dirty="0">
                <a:ea typeface="Calibri"/>
                <a:cs typeface="Calibri"/>
              </a:rPr>
              <a:t>, at der </a:t>
            </a:r>
            <a:r>
              <a:rPr lang="en-US" dirty="0" err="1">
                <a:ea typeface="Calibri"/>
                <a:cs typeface="Calibri"/>
              </a:rPr>
              <a:t>skulle</a:t>
            </a:r>
            <a:r>
              <a:rPr lang="en-US" dirty="0">
                <a:ea typeface="Calibri"/>
                <a:cs typeface="Calibri"/>
              </a:rPr>
              <a:t> </a:t>
            </a:r>
            <a:r>
              <a:rPr lang="en-US" dirty="0" err="1">
                <a:ea typeface="Calibri"/>
                <a:cs typeface="Calibri"/>
              </a:rPr>
              <a:t>indgåes</a:t>
            </a:r>
            <a:r>
              <a:rPr lang="en-US" dirty="0">
                <a:ea typeface="Calibri"/>
                <a:cs typeface="Calibri"/>
              </a:rPr>
              <a:t> mange </a:t>
            </a:r>
            <a:r>
              <a:rPr lang="en-US" dirty="0" err="1">
                <a:ea typeface="Calibri"/>
                <a:cs typeface="Calibri"/>
              </a:rPr>
              <a:t>kompromiser</a:t>
            </a:r>
            <a:r>
              <a:rPr lang="en-US" dirty="0">
                <a:ea typeface="Calibri"/>
                <a:cs typeface="Calibri"/>
              </a:rPr>
              <a:t> for at </a:t>
            </a:r>
            <a:r>
              <a:rPr lang="en-US" dirty="0" err="1">
                <a:ea typeface="Calibri"/>
                <a:cs typeface="Calibri"/>
              </a:rPr>
              <a:t>blive</a:t>
            </a:r>
            <a:r>
              <a:rPr lang="en-US" dirty="0">
                <a:ea typeface="Calibri"/>
                <a:cs typeface="Calibri"/>
              </a:rPr>
              <a:t> </a:t>
            </a:r>
            <a:r>
              <a:rPr lang="en-US" dirty="0" err="1">
                <a:ea typeface="Calibri"/>
                <a:cs typeface="Calibri"/>
              </a:rPr>
              <a:t>enige</a:t>
            </a:r>
            <a:r>
              <a:rPr lang="en-US" dirty="0">
                <a:ea typeface="Calibri"/>
                <a:cs typeface="Calibri"/>
              </a:rPr>
              <a:t>, og at deltagerne </a:t>
            </a:r>
            <a:r>
              <a:rPr lang="en-US" dirty="0" err="1">
                <a:ea typeface="Calibri"/>
                <a:cs typeface="Calibri"/>
              </a:rPr>
              <a:t>indtog</a:t>
            </a:r>
            <a:r>
              <a:rPr lang="en-US" dirty="0">
                <a:ea typeface="Calibri"/>
                <a:cs typeface="Calibri"/>
              </a:rPr>
              <a:t> </a:t>
            </a:r>
            <a:r>
              <a:rPr lang="en-US" dirty="0" err="1">
                <a:ea typeface="Calibri"/>
                <a:cs typeface="Calibri"/>
              </a:rPr>
              <a:t>meget</a:t>
            </a:r>
            <a:r>
              <a:rPr lang="en-US" dirty="0">
                <a:ea typeface="Calibri"/>
                <a:cs typeface="Calibri"/>
              </a:rPr>
              <a:t> </a:t>
            </a:r>
            <a:r>
              <a:rPr lang="en-US" dirty="0" err="1">
                <a:ea typeface="Calibri"/>
                <a:cs typeface="Calibri"/>
              </a:rPr>
              <a:t>forskellige</a:t>
            </a:r>
            <a:r>
              <a:rPr lang="en-US" dirty="0">
                <a:ea typeface="Calibri"/>
                <a:cs typeface="Calibri"/>
              </a:rPr>
              <a:t> roller </a:t>
            </a:r>
            <a:r>
              <a:rPr lang="en-US" dirty="0" err="1">
                <a:ea typeface="Calibri"/>
                <a:cs typeface="Calibri"/>
              </a:rPr>
              <a:t>af</a:t>
            </a:r>
            <a:r>
              <a:rPr lang="en-US" dirty="0">
                <a:ea typeface="Calibri"/>
                <a:cs typeface="Calibri"/>
              </a:rPr>
              <a:t> </a:t>
            </a:r>
            <a:r>
              <a:rPr lang="en-US" dirty="0" err="1">
                <a:ea typeface="Calibri"/>
                <a:cs typeface="Calibri"/>
              </a:rPr>
              <a:t>passiv</a:t>
            </a:r>
            <a:r>
              <a:rPr lang="en-US" dirty="0">
                <a:ea typeface="Calibri"/>
                <a:cs typeface="Calibri"/>
              </a:rPr>
              <a:t> og </a:t>
            </a:r>
            <a:r>
              <a:rPr lang="en-US" dirty="0" err="1">
                <a:ea typeface="Calibri"/>
                <a:cs typeface="Calibri"/>
              </a:rPr>
              <a:t>aktiv</a:t>
            </a:r>
            <a:r>
              <a:rPr lang="en-US" dirty="0">
                <a:ea typeface="Calibri"/>
                <a:cs typeface="Calibri"/>
              </a:rPr>
              <a:t> </a:t>
            </a:r>
            <a:r>
              <a:rPr lang="en-US" dirty="0" err="1">
                <a:ea typeface="Calibri"/>
                <a:cs typeface="Calibri"/>
              </a:rPr>
              <a:t>karakter</a:t>
            </a:r>
            <a:r>
              <a:rPr lang="en-US" dirty="0">
                <a:ea typeface="Calibri"/>
                <a:cs typeface="Calibri"/>
              </a:rPr>
              <a:t>. Her </a:t>
            </a:r>
            <a:r>
              <a:rPr lang="en-US" dirty="0" err="1">
                <a:ea typeface="Calibri"/>
                <a:cs typeface="Calibri"/>
              </a:rPr>
              <a:t>kan</a:t>
            </a:r>
            <a:r>
              <a:rPr lang="en-US" dirty="0">
                <a:ea typeface="Calibri"/>
                <a:cs typeface="Calibri"/>
              </a:rPr>
              <a:t> vi </a:t>
            </a:r>
            <a:r>
              <a:rPr lang="en-US" dirty="0" err="1">
                <a:ea typeface="Calibri"/>
                <a:cs typeface="Calibri"/>
              </a:rPr>
              <a:t>som</a:t>
            </a:r>
            <a:r>
              <a:rPr lang="en-US" dirty="0">
                <a:ea typeface="Calibri"/>
                <a:cs typeface="Calibri"/>
              </a:rPr>
              <a:t> facilitator </a:t>
            </a:r>
            <a:r>
              <a:rPr lang="en-US" dirty="0" err="1">
                <a:ea typeface="Calibri"/>
                <a:cs typeface="Calibri"/>
              </a:rPr>
              <a:t>gribe</a:t>
            </a:r>
            <a:r>
              <a:rPr lang="en-US" dirty="0">
                <a:ea typeface="Calibri"/>
                <a:cs typeface="Calibri"/>
              </a:rPr>
              <a:t> den </a:t>
            </a:r>
            <a:r>
              <a:rPr lang="en-US" dirty="0" err="1">
                <a:ea typeface="Calibri"/>
                <a:cs typeface="Calibri"/>
              </a:rPr>
              <a:t>tilbagemelding</a:t>
            </a:r>
            <a:r>
              <a:rPr lang="en-US" dirty="0">
                <a:ea typeface="Calibri"/>
                <a:cs typeface="Calibri"/>
              </a:rPr>
              <a:t> og </a:t>
            </a:r>
            <a:r>
              <a:rPr lang="en-US" dirty="0" err="1">
                <a:ea typeface="Calibri"/>
                <a:cs typeface="Calibri"/>
              </a:rPr>
              <a:t>gå</a:t>
            </a:r>
            <a:r>
              <a:rPr lang="en-US" dirty="0">
                <a:ea typeface="Calibri"/>
                <a:cs typeface="Calibri"/>
              </a:rPr>
              <a:t> </a:t>
            </a:r>
            <a:r>
              <a:rPr lang="en-US" dirty="0" err="1">
                <a:ea typeface="Calibri"/>
                <a:cs typeface="Calibri"/>
              </a:rPr>
              <a:t>videre</a:t>
            </a:r>
            <a:r>
              <a:rPr lang="en-US" dirty="0">
                <a:ea typeface="Calibri"/>
                <a:cs typeface="Calibri"/>
              </a:rPr>
              <a:t> til </a:t>
            </a:r>
            <a:r>
              <a:rPr lang="en-US" dirty="0" err="1">
                <a:ea typeface="Calibri"/>
                <a:cs typeface="Calibri"/>
              </a:rPr>
              <a:t>næste</a:t>
            </a:r>
            <a:r>
              <a:rPr lang="en-US" dirty="0">
                <a:ea typeface="Calibri"/>
                <a:cs typeface="Calibri"/>
              </a:rPr>
              <a:t> slide og </a:t>
            </a:r>
            <a:r>
              <a:rPr lang="en-US" dirty="0" err="1">
                <a:ea typeface="Calibri"/>
                <a:cs typeface="Calibri"/>
              </a:rPr>
              <a:t>koble</a:t>
            </a:r>
            <a:r>
              <a:rPr lang="en-US" dirty="0">
                <a:ea typeface="Calibri"/>
                <a:cs typeface="Calibri"/>
              </a:rPr>
              <a:t> </a:t>
            </a:r>
            <a:r>
              <a:rPr lang="en-US" dirty="0" err="1">
                <a:ea typeface="Calibri"/>
                <a:cs typeface="Calibri"/>
              </a:rPr>
              <a:t>denne</a:t>
            </a:r>
            <a:r>
              <a:rPr lang="en-US" dirty="0">
                <a:ea typeface="Calibri"/>
                <a:cs typeface="Calibri"/>
              </a:rPr>
              <a:t> </a:t>
            </a:r>
            <a:r>
              <a:rPr lang="en-US" dirty="0" err="1">
                <a:ea typeface="Calibri"/>
                <a:cs typeface="Calibri"/>
              </a:rPr>
              <a:t>oplevelse</a:t>
            </a:r>
            <a:r>
              <a:rPr lang="en-US" dirty="0">
                <a:ea typeface="Calibri"/>
                <a:cs typeface="Calibri"/>
              </a:rPr>
              <a:t>/</a:t>
            </a:r>
            <a:r>
              <a:rPr lang="en-US" dirty="0" err="1">
                <a:ea typeface="Calibri"/>
                <a:cs typeface="Calibri"/>
              </a:rPr>
              <a:t>tilbbagemelding</a:t>
            </a:r>
            <a:r>
              <a:rPr lang="en-US" dirty="0">
                <a:ea typeface="Calibri"/>
                <a:cs typeface="Calibri"/>
              </a:rPr>
              <a:t> på </a:t>
            </a:r>
            <a:r>
              <a:rPr lang="en-US" dirty="0" err="1">
                <a:ea typeface="Calibri"/>
                <a:cs typeface="Calibri"/>
              </a:rPr>
              <a:t>én</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flere</a:t>
            </a:r>
            <a:r>
              <a:rPr lang="en-US" dirty="0">
                <a:ea typeface="Calibri"/>
                <a:cs typeface="Calibri"/>
              </a:rPr>
              <a:t> </a:t>
            </a:r>
            <a:r>
              <a:rPr lang="en-US" dirty="0" err="1">
                <a:ea typeface="Calibri"/>
                <a:cs typeface="Calibri"/>
              </a:rPr>
              <a:t>af</a:t>
            </a:r>
            <a:r>
              <a:rPr lang="en-US" dirty="0">
                <a:ea typeface="Calibri"/>
                <a:cs typeface="Calibri"/>
              </a:rPr>
              <a:t> de 6 kompetencer --&gt; </a:t>
            </a:r>
            <a:r>
              <a:rPr lang="en-US" dirty="0" err="1">
                <a:ea typeface="Calibri"/>
                <a:cs typeface="Calibri"/>
              </a:rPr>
              <a:t>eksempelvis</a:t>
            </a:r>
            <a:r>
              <a:rPr lang="en-US" dirty="0">
                <a:ea typeface="Calibri"/>
                <a:cs typeface="Calibri"/>
              </a:rPr>
              <a:t> </a:t>
            </a:r>
            <a:r>
              <a:rPr lang="en-US" dirty="0" err="1">
                <a:ea typeface="Calibri"/>
                <a:cs typeface="Calibri"/>
              </a:rPr>
              <a:t>Kollaboration</a:t>
            </a:r>
            <a:r>
              <a:rPr lang="en-US" dirty="0">
                <a:ea typeface="Calibri"/>
                <a:cs typeface="Calibri"/>
              </a:rPr>
              <a:t> og </a:t>
            </a:r>
            <a:r>
              <a:rPr lang="en-US" dirty="0" err="1">
                <a:ea typeface="Calibri"/>
                <a:cs typeface="Calibri"/>
              </a:rPr>
              <a:t>Kommunikation</a:t>
            </a:r>
            <a:r>
              <a:rPr lang="en-US" dirty="0">
                <a:ea typeface="Calibri"/>
                <a:cs typeface="Calibri"/>
              </a:rPr>
              <a:t>. </a:t>
            </a: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6</a:t>
            </a:fld>
            <a:endParaRPr lang="da-DK"/>
          </a:p>
        </p:txBody>
      </p:sp>
    </p:spTree>
    <p:extLst>
      <p:ext uri="{BB962C8B-B14F-4D97-AF65-F5344CB8AC3E}">
        <p14:creationId xmlns:p14="http://schemas.microsoft.com/office/powerpoint/2010/main" val="373218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cs typeface="Calibri"/>
              </a:rPr>
              <a:t>Det er </a:t>
            </a:r>
            <a:r>
              <a:rPr lang="en-US" dirty="0" err="1">
                <a:cs typeface="Calibri"/>
              </a:rPr>
              <a:t>en</a:t>
            </a:r>
            <a:r>
              <a:rPr lang="en-US" dirty="0">
                <a:cs typeface="Calibri"/>
              </a:rPr>
              <a:t> </a:t>
            </a:r>
            <a:r>
              <a:rPr lang="en-US" dirty="0" err="1">
                <a:cs typeface="Calibri"/>
              </a:rPr>
              <a:t>verden</a:t>
            </a:r>
            <a:r>
              <a:rPr lang="en-US" dirty="0">
                <a:cs typeface="Calibri"/>
              </a:rPr>
              <a:t> </a:t>
            </a:r>
            <a:r>
              <a:rPr lang="en-US" dirty="0" err="1">
                <a:cs typeface="Calibri"/>
              </a:rPr>
              <a:t>i</a:t>
            </a:r>
            <a:r>
              <a:rPr lang="en-US" dirty="0">
                <a:cs typeface="Calibri"/>
              </a:rPr>
              <a:t> </a:t>
            </a:r>
            <a:r>
              <a:rPr lang="en-US" dirty="0" err="1">
                <a:cs typeface="Calibri"/>
              </a:rPr>
              <a:t>forandring</a:t>
            </a:r>
            <a:r>
              <a:rPr lang="en-US" dirty="0">
                <a:cs typeface="Calibri"/>
              </a:rPr>
              <a:t>, den er </a:t>
            </a:r>
            <a:r>
              <a:rPr lang="en-US" dirty="0" err="1">
                <a:cs typeface="Calibri"/>
              </a:rPr>
              <a:t>blevet</a:t>
            </a:r>
            <a:r>
              <a:rPr lang="en-US" dirty="0">
                <a:cs typeface="Calibri"/>
              </a:rPr>
              <a:t> mere </a:t>
            </a:r>
            <a:r>
              <a:rPr lang="en-US" dirty="0" err="1">
                <a:cs typeface="Calibri"/>
              </a:rPr>
              <a:t>kompleks</a:t>
            </a:r>
            <a:r>
              <a:rPr lang="en-US" dirty="0">
                <a:cs typeface="Calibri"/>
              </a:rPr>
              <a:t>, </a:t>
            </a:r>
            <a:r>
              <a:rPr lang="en-US" dirty="0" err="1">
                <a:cs typeface="Calibri"/>
              </a:rPr>
              <a:t>hvilket</a:t>
            </a:r>
            <a:r>
              <a:rPr lang="en-US" dirty="0">
                <a:cs typeface="Calibri"/>
              </a:rPr>
              <a:t> stiller </a:t>
            </a:r>
            <a:r>
              <a:rPr lang="en-US" dirty="0" err="1">
                <a:cs typeface="Calibri"/>
              </a:rPr>
              <a:t>krav</a:t>
            </a:r>
            <a:r>
              <a:rPr lang="en-US" dirty="0">
                <a:cs typeface="Calibri"/>
              </a:rPr>
              <a:t> til </a:t>
            </a:r>
            <a:r>
              <a:rPr lang="en-US" dirty="0" err="1">
                <a:cs typeface="Calibri"/>
              </a:rPr>
              <a:t>både</a:t>
            </a:r>
            <a:r>
              <a:rPr lang="en-US" dirty="0">
                <a:cs typeface="Calibri"/>
              </a:rPr>
              <a:t> </a:t>
            </a:r>
            <a:r>
              <a:rPr lang="en-US" dirty="0" err="1">
                <a:cs typeface="Calibri"/>
              </a:rPr>
              <a:t>elever</a:t>
            </a:r>
            <a:r>
              <a:rPr lang="en-US" dirty="0">
                <a:cs typeface="Calibri"/>
              </a:rPr>
              <a:t> og </a:t>
            </a:r>
            <a:r>
              <a:rPr lang="en-US" dirty="0" err="1">
                <a:cs typeface="Calibri"/>
              </a:rPr>
              <a:t>underviser</a:t>
            </a:r>
            <a:r>
              <a:rPr lang="en-US" dirty="0">
                <a:cs typeface="Calibri"/>
              </a:rPr>
              <a:t>.</a:t>
            </a:r>
          </a:p>
          <a:p>
            <a:r>
              <a:rPr lang="en-US" b="1" dirty="0" err="1">
                <a:cs typeface="Calibri"/>
              </a:rPr>
              <a:t>Kollaboration</a:t>
            </a:r>
            <a:r>
              <a:rPr lang="en-US" dirty="0">
                <a:cs typeface="Calibri"/>
              </a:rPr>
              <a:t> --&gt; </a:t>
            </a:r>
            <a:r>
              <a:rPr lang="en-US" dirty="0" err="1">
                <a:cs typeface="Calibri"/>
              </a:rPr>
              <a:t>Komplekse</a:t>
            </a:r>
            <a:r>
              <a:rPr lang="en-US" dirty="0">
                <a:cs typeface="Calibri"/>
              </a:rPr>
              <a:t> </a:t>
            </a:r>
            <a:r>
              <a:rPr lang="en-US" dirty="0" err="1">
                <a:cs typeface="Calibri"/>
              </a:rPr>
              <a:t>borger</a:t>
            </a:r>
            <a:r>
              <a:rPr lang="en-US" dirty="0">
                <a:cs typeface="Calibri"/>
              </a:rPr>
              <a:t> og </a:t>
            </a:r>
            <a:r>
              <a:rPr lang="en-US" dirty="0" err="1">
                <a:cs typeface="Calibri"/>
              </a:rPr>
              <a:t>komplekse</a:t>
            </a:r>
            <a:r>
              <a:rPr lang="en-US" dirty="0">
                <a:cs typeface="Calibri"/>
              </a:rPr>
              <a:t> </a:t>
            </a:r>
            <a:r>
              <a:rPr lang="en-US" dirty="0" err="1">
                <a:cs typeface="Calibri"/>
              </a:rPr>
              <a:t>problemer</a:t>
            </a:r>
            <a:r>
              <a:rPr lang="en-US" dirty="0">
                <a:cs typeface="Calibri"/>
              </a:rPr>
              <a:t> </a:t>
            </a:r>
            <a:r>
              <a:rPr lang="en-US" dirty="0" err="1">
                <a:cs typeface="Calibri"/>
              </a:rPr>
              <a:t>kræver</a:t>
            </a:r>
            <a:r>
              <a:rPr lang="en-US" dirty="0">
                <a:cs typeface="Calibri"/>
              </a:rPr>
              <a:t> </a:t>
            </a:r>
            <a:r>
              <a:rPr lang="en-US" dirty="0" err="1">
                <a:cs typeface="Calibri"/>
              </a:rPr>
              <a:t>kolloborativ</a:t>
            </a:r>
            <a:r>
              <a:rPr lang="en-US" dirty="0">
                <a:cs typeface="Calibri"/>
              </a:rPr>
              <a:t> </a:t>
            </a:r>
            <a:r>
              <a:rPr lang="en-US" dirty="0" err="1">
                <a:cs typeface="Calibri"/>
              </a:rPr>
              <a:t>samarbejde</a:t>
            </a:r>
            <a:r>
              <a:rPr lang="en-US" dirty="0">
                <a:cs typeface="Calibri"/>
              </a:rPr>
              <a:t> </a:t>
            </a:r>
            <a:r>
              <a:rPr lang="en-US" dirty="0" err="1">
                <a:cs typeface="Calibri"/>
              </a:rPr>
              <a:t>mellem</a:t>
            </a:r>
            <a:r>
              <a:rPr lang="en-US" dirty="0">
                <a:cs typeface="Calibri"/>
              </a:rPr>
              <a:t> </a:t>
            </a:r>
            <a:r>
              <a:rPr lang="en-US" dirty="0" err="1">
                <a:cs typeface="Calibri"/>
              </a:rPr>
              <a:t>flere</a:t>
            </a:r>
            <a:r>
              <a:rPr lang="en-US" dirty="0">
                <a:cs typeface="Calibri"/>
              </a:rPr>
              <a:t> </a:t>
            </a:r>
            <a:r>
              <a:rPr lang="en-US" dirty="0" err="1">
                <a:cs typeface="Calibri"/>
              </a:rPr>
              <a:t>faggrupper</a:t>
            </a:r>
            <a:r>
              <a:rPr lang="en-US" dirty="0">
                <a:cs typeface="Calibri"/>
              </a:rPr>
              <a:t>. (Der </a:t>
            </a:r>
            <a:r>
              <a:rPr lang="en-US" dirty="0" err="1">
                <a:cs typeface="Calibri"/>
              </a:rPr>
              <a:t>findes</a:t>
            </a:r>
            <a:r>
              <a:rPr lang="en-US" dirty="0">
                <a:cs typeface="Calibri"/>
              </a:rPr>
              <a:t> </a:t>
            </a:r>
            <a:r>
              <a:rPr lang="en-US" dirty="0" err="1">
                <a:cs typeface="Calibri"/>
              </a:rPr>
              <a:t>aldrig</a:t>
            </a:r>
            <a:r>
              <a:rPr lang="en-US" dirty="0">
                <a:cs typeface="Calibri"/>
              </a:rPr>
              <a:t> </a:t>
            </a:r>
            <a:r>
              <a:rPr lang="en-US" dirty="0" err="1">
                <a:cs typeface="Calibri"/>
              </a:rPr>
              <a:t>kun</a:t>
            </a:r>
            <a:r>
              <a:rPr lang="en-US" dirty="0">
                <a:cs typeface="Calibri"/>
              </a:rPr>
              <a:t> </a:t>
            </a:r>
            <a:r>
              <a:rPr lang="en-US" dirty="0" err="1">
                <a:cs typeface="Calibri"/>
              </a:rPr>
              <a:t>en</a:t>
            </a:r>
            <a:r>
              <a:rPr lang="en-US" dirty="0">
                <a:cs typeface="Calibri"/>
              </a:rPr>
              <a:t> </a:t>
            </a:r>
            <a:r>
              <a:rPr lang="en-US" dirty="0" err="1">
                <a:cs typeface="Calibri"/>
              </a:rPr>
              <a:t>løsning</a:t>
            </a:r>
            <a:r>
              <a:rPr lang="en-US" dirty="0">
                <a:cs typeface="Calibri"/>
              </a:rPr>
              <a:t>... </a:t>
            </a:r>
            <a:r>
              <a:rPr lang="en-US" dirty="0" err="1">
                <a:cs typeface="Calibri"/>
              </a:rPr>
              <a:t>Derfor</a:t>
            </a:r>
            <a:r>
              <a:rPr lang="en-US" dirty="0">
                <a:cs typeface="Calibri"/>
              </a:rPr>
              <a:t> </a:t>
            </a:r>
            <a:r>
              <a:rPr lang="en-US" dirty="0" err="1">
                <a:cs typeface="Calibri"/>
              </a:rPr>
              <a:t>skal</a:t>
            </a:r>
            <a:r>
              <a:rPr lang="en-US" dirty="0">
                <a:cs typeface="Calibri"/>
              </a:rPr>
              <a:t> eleven </a:t>
            </a:r>
            <a:r>
              <a:rPr lang="en-US" dirty="0" err="1">
                <a:cs typeface="Calibri"/>
              </a:rPr>
              <a:t>trænes</a:t>
            </a:r>
            <a:r>
              <a:rPr lang="en-US" dirty="0">
                <a:cs typeface="Calibri"/>
              </a:rPr>
              <a:t> I de 21. </a:t>
            </a:r>
            <a:r>
              <a:rPr lang="en-US" dirty="0" err="1">
                <a:cs typeface="Calibri"/>
              </a:rPr>
              <a:t>årh</a:t>
            </a:r>
            <a:r>
              <a:rPr lang="en-US" dirty="0">
                <a:cs typeface="Calibri"/>
              </a:rPr>
              <a:t>. Skills.)</a:t>
            </a:r>
          </a:p>
          <a:p>
            <a:r>
              <a:rPr lang="en-US" b="1" dirty="0">
                <a:cs typeface="Calibri"/>
              </a:rPr>
              <a:t>Feedback og dialog</a:t>
            </a:r>
            <a:r>
              <a:rPr lang="en-US" dirty="0">
                <a:cs typeface="Calibri"/>
              </a:rPr>
              <a:t> --&gt; Det er </a:t>
            </a:r>
            <a:r>
              <a:rPr lang="en-US" dirty="0" err="1">
                <a:cs typeface="Calibri"/>
              </a:rPr>
              <a:t>en</a:t>
            </a:r>
            <a:r>
              <a:rPr lang="en-US" dirty="0">
                <a:cs typeface="Calibri"/>
              </a:rPr>
              <a:t> </a:t>
            </a:r>
            <a:r>
              <a:rPr lang="en-US" dirty="0" err="1">
                <a:cs typeface="Calibri"/>
              </a:rPr>
              <a:t>nødvendighed</a:t>
            </a:r>
            <a:r>
              <a:rPr lang="en-US" dirty="0">
                <a:cs typeface="Calibri"/>
              </a:rPr>
              <a:t> </a:t>
            </a:r>
            <a:r>
              <a:rPr lang="en-US" dirty="0" err="1">
                <a:cs typeface="Calibri"/>
              </a:rPr>
              <a:t>ift</a:t>
            </a:r>
            <a:r>
              <a:rPr lang="en-US" dirty="0">
                <a:cs typeface="Calibri"/>
              </a:rPr>
              <a:t>. at </a:t>
            </a:r>
            <a:r>
              <a:rPr lang="en-US" dirty="0" err="1">
                <a:cs typeface="Calibri"/>
              </a:rPr>
              <a:t>kunne</a:t>
            </a:r>
            <a:r>
              <a:rPr lang="en-US" dirty="0">
                <a:cs typeface="Calibri"/>
              </a:rPr>
              <a:t> </a:t>
            </a:r>
            <a:r>
              <a:rPr lang="en-US" dirty="0" err="1">
                <a:cs typeface="Calibri"/>
              </a:rPr>
              <a:t>løse</a:t>
            </a:r>
            <a:r>
              <a:rPr lang="en-US" dirty="0">
                <a:cs typeface="Calibri"/>
              </a:rPr>
              <a:t> </a:t>
            </a:r>
            <a:r>
              <a:rPr lang="en-US" dirty="0" err="1">
                <a:cs typeface="Calibri"/>
              </a:rPr>
              <a:t>komplekse</a:t>
            </a:r>
            <a:r>
              <a:rPr lang="en-US" dirty="0">
                <a:cs typeface="Calibri"/>
              </a:rPr>
              <a:t> </a:t>
            </a:r>
            <a:r>
              <a:rPr lang="en-US" dirty="0" err="1">
                <a:cs typeface="Calibri"/>
              </a:rPr>
              <a:t>problemer</a:t>
            </a:r>
            <a:endParaRPr lang="en-US" dirty="0">
              <a:cs typeface="Calibri"/>
            </a:endParaRPr>
          </a:p>
          <a:p>
            <a:r>
              <a:rPr lang="en-US" b="1" dirty="0" err="1">
                <a:cs typeface="Calibri"/>
              </a:rPr>
              <a:t>Videnskonstruktion</a:t>
            </a:r>
            <a:r>
              <a:rPr lang="en-US" dirty="0">
                <a:cs typeface="Calibri"/>
              </a:rPr>
              <a:t> --&gt; </a:t>
            </a:r>
            <a:r>
              <a:rPr lang="en-US" dirty="0" err="1">
                <a:cs typeface="Calibri"/>
              </a:rPr>
              <a:t>Fordi</a:t>
            </a:r>
            <a:r>
              <a:rPr lang="en-US" dirty="0">
                <a:cs typeface="Calibri"/>
              </a:rPr>
              <a:t> der hele </a:t>
            </a:r>
            <a:r>
              <a:rPr lang="en-US" dirty="0" err="1">
                <a:cs typeface="Calibri"/>
              </a:rPr>
              <a:t>tiden</a:t>
            </a:r>
            <a:r>
              <a:rPr lang="en-US" dirty="0">
                <a:cs typeface="Calibri"/>
              </a:rPr>
              <a:t> </a:t>
            </a:r>
            <a:r>
              <a:rPr lang="en-US" dirty="0" err="1">
                <a:cs typeface="Calibri"/>
              </a:rPr>
              <a:t>kommer</a:t>
            </a:r>
            <a:r>
              <a:rPr lang="en-US" dirty="0">
                <a:cs typeface="Calibri"/>
              </a:rPr>
              <a:t> </a:t>
            </a:r>
            <a:r>
              <a:rPr lang="en-US" dirty="0" err="1">
                <a:cs typeface="Calibri"/>
              </a:rPr>
              <a:t>ny</a:t>
            </a:r>
            <a:r>
              <a:rPr lang="en-US" dirty="0">
                <a:cs typeface="Calibri"/>
              </a:rPr>
              <a:t> </a:t>
            </a:r>
            <a:r>
              <a:rPr lang="en-US" dirty="0" err="1">
                <a:cs typeface="Calibri"/>
              </a:rPr>
              <a:t>viden</a:t>
            </a:r>
            <a:r>
              <a:rPr lang="en-US" dirty="0">
                <a:cs typeface="Calibri"/>
              </a:rPr>
              <a:t> til, er det </a:t>
            </a:r>
            <a:r>
              <a:rPr lang="en-US" dirty="0" err="1">
                <a:cs typeface="Calibri"/>
              </a:rPr>
              <a:t>vigtigt</a:t>
            </a:r>
            <a:r>
              <a:rPr lang="en-US" dirty="0">
                <a:cs typeface="Calibri"/>
              </a:rPr>
              <a:t>, at man </a:t>
            </a:r>
            <a:r>
              <a:rPr lang="en-US" dirty="0" err="1">
                <a:cs typeface="Calibri"/>
              </a:rPr>
              <a:t>kan</a:t>
            </a:r>
            <a:r>
              <a:rPr lang="en-US" dirty="0">
                <a:cs typeface="Calibri"/>
              </a:rPr>
              <a:t> </a:t>
            </a:r>
            <a:r>
              <a:rPr lang="en-US" dirty="0" err="1">
                <a:cs typeface="Calibri"/>
              </a:rPr>
              <a:t>forholde</a:t>
            </a:r>
            <a:r>
              <a:rPr lang="en-US" dirty="0">
                <a:cs typeface="Calibri"/>
              </a:rPr>
              <a:t> sig til </a:t>
            </a:r>
            <a:r>
              <a:rPr lang="en-US" dirty="0" err="1">
                <a:cs typeface="Calibri"/>
              </a:rPr>
              <a:t>informationer</a:t>
            </a:r>
            <a:r>
              <a:rPr lang="en-US" dirty="0">
                <a:cs typeface="Calibri"/>
              </a:rPr>
              <a:t> og </a:t>
            </a:r>
            <a:r>
              <a:rPr lang="en-US" dirty="0" err="1">
                <a:cs typeface="Calibri"/>
              </a:rPr>
              <a:t>sammen</a:t>
            </a:r>
            <a:r>
              <a:rPr lang="en-US" dirty="0">
                <a:cs typeface="Calibri"/>
              </a:rPr>
              <a:t> </a:t>
            </a:r>
            <a:r>
              <a:rPr lang="en-US" dirty="0" err="1">
                <a:cs typeface="Calibri"/>
              </a:rPr>
              <a:t>skabe</a:t>
            </a:r>
            <a:r>
              <a:rPr lang="en-US" dirty="0">
                <a:cs typeface="Calibri"/>
              </a:rPr>
              <a:t> og </a:t>
            </a:r>
            <a:r>
              <a:rPr lang="en-US" dirty="0" err="1">
                <a:cs typeface="Calibri"/>
              </a:rPr>
              <a:t>forstå</a:t>
            </a:r>
            <a:r>
              <a:rPr lang="en-US" dirty="0">
                <a:cs typeface="Calibri"/>
              </a:rPr>
              <a:t> </a:t>
            </a:r>
            <a:r>
              <a:rPr lang="en-US" dirty="0" err="1">
                <a:cs typeface="Calibri"/>
              </a:rPr>
              <a:t>ny</a:t>
            </a:r>
            <a:r>
              <a:rPr lang="en-US" dirty="0">
                <a:cs typeface="Calibri"/>
              </a:rPr>
              <a:t> </a:t>
            </a:r>
            <a:r>
              <a:rPr lang="en-US" dirty="0" err="1">
                <a:cs typeface="Calibri"/>
              </a:rPr>
              <a:t>viden</a:t>
            </a:r>
            <a:r>
              <a:rPr lang="en-US" dirty="0">
                <a:cs typeface="Calibri"/>
              </a:rPr>
              <a:t>.</a:t>
            </a:r>
          </a:p>
          <a:p>
            <a:r>
              <a:rPr lang="en-US" b="1" dirty="0" err="1">
                <a:cs typeface="Calibri"/>
              </a:rPr>
              <a:t>Problemløsning</a:t>
            </a:r>
            <a:r>
              <a:rPr lang="en-US" b="1" dirty="0">
                <a:cs typeface="Calibri"/>
              </a:rPr>
              <a:t> og innovation</a:t>
            </a:r>
            <a:r>
              <a:rPr lang="en-US" dirty="0">
                <a:cs typeface="Calibri"/>
              </a:rPr>
              <a:t> --&gt; </a:t>
            </a:r>
            <a:r>
              <a:rPr lang="en-US" dirty="0" err="1">
                <a:cs typeface="Calibri"/>
              </a:rPr>
              <a:t>Fordi</a:t>
            </a:r>
            <a:r>
              <a:rPr lang="en-US" dirty="0">
                <a:cs typeface="Calibri"/>
              </a:rPr>
              <a:t> den </a:t>
            </a:r>
            <a:r>
              <a:rPr lang="en-US" dirty="0" err="1">
                <a:cs typeface="Calibri"/>
              </a:rPr>
              <a:t>enkelte</a:t>
            </a:r>
            <a:r>
              <a:rPr lang="en-US" dirty="0">
                <a:cs typeface="Calibri"/>
              </a:rPr>
              <a:t> </a:t>
            </a:r>
            <a:r>
              <a:rPr lang="en-US" dirty="0" err="1">
                <a:cs typeface="Calibri"/>
              </a:rPr>
              <a:t>borger</a:t>
            </a:r>
            <a:r>
              <a:rPr lang="en-US" dirty="0">
                <a:cs typeface="Calibri"/>
              </a:rPr>
              <a:t> er </a:t>
            </a:r>
            <a:r>
              <a:rPr lang="en-US" dirty="0" err="1">
                <a:cs typeface="Calibri"/>
              </a:rPr>
              <a:t>kompleks</a:t>
            </a:r>
            <a:r>
              <a:rPr lang="en-US" dirty="0">
                <a:cs typeface="Calibri"/>
              </a:rPr>
              <a:t> og </a:t>
            </a:r>
            <a:r>
              <a:rPr lang="en-US" dirty="0" err="1">
                <a:cs typeface="Calibri"/>
              </a:rPr>
              <a:t>helt</a:t>
            </a:r>
            <a:r>
              <a:rPr lang="en-US" dirty="0">
                <a:cs typeface="Calibri"/>
              </a:rPr>
              <a:t> </a:t>
            </a:r>
            <a:r>
              <a:rPr lang="en-US" dirty="0" err="1">
                <a:cs typeface="Calibri"/>
              </a:rPr>
              <a:t>unik</a:t>
            </a:r>
            <a:r>
              <a:rPr lang="en-US" dirty="0">
                <a:cs typeface="Calibri"/>
              </a:rPr>
              <a:t>, </a:t>
            </a:r>
            <a:r>
              <a:rPr lang="en-US" dirty="0" err="1">
                <a:cs typeface="Calibri"/>
              </a:rPr>
              <a:t>kræver</a:t>
            </a:r>
            <a:r>
              <a:rPr lang="en-US" dirty="0">
                <a:cs typeface="Calibri"/>
              </a:rPr>
              <a:t> det </a:t>
            </a:r>
            <a:r>
              <a:rPr lang="en-US" dirty="0" err="1">
                <a:cs typeface="Calibri"/>
              </a:rPr>
              <a:t>en</a:t>
            </a:r>
            <a:r>
              <a:rPr lang="en-US" dirty="0">
                <a:cs typeface="Calibri"/>
              </a:rPr>
              <a:t> </a:t>
            </a:r>
            <a:r>
              <a:rPr lang="en-US" dirty="0" err="1">
                <a:cs typeface="Calibri"/>
              </a:rPr>
              <a:t>nytænkende</a:t>
            </a:r>
            <a:r>
              <a:rPr lang="en-US" dirty="0">
                <a:cs typeface="Calibri"/>
              </a:rPr>
              <a:t> </a:t>
            </a:r>
            <a:r>
              <a:rPr lang="en-US" dirty="0" err="1">
                <a:cs typeface="Calibri"/>
              </a:rPr>
              <a:t>problemløsende</a:t>
            </a:r>
            <a:r>
              <a:rPr lang="en-US" dirty="0">
                <a:cs typeface="Calibri"/>
              </a:rPr>
              <a:t> </a:t>
            </a:r>
            <a:r>
              <a:rPr lang="en-US" dirty="0" err="1">
                <a:cs typeface="Calibri"/>
              </a:rPr>
              <a:t>tilgang</a:t>
            </a:r>
            <a:r>
              <a:rPr lang="en-US" dirty="0">
                <a:cs typeface="Calibri"/>
              </a:rPr>
              <a:t>. Dette </a:t>
            </a:r>
            <a:r>
              <a:rPr lang="en-US" dirty="0" err="1">
                <a:cs typeface="Calibri"/>
              </a:rPr>
              <a:t>kræver</a:t>
            </a:r>
            <a:r>
              <a:rPr lang="en-US" dirty="0">
                <a:cs typeface="Calibri"/>
              </a:rPr>
              <a:t> </a:t>
            </a:r>
            <a:r>
              <a:rPr lang="en-US" dirty="0" err="1">
                <a:cs typeface="Calibri"/>
              </a:rPr>
              <a:t>øvelser</a:t>
            </a:r>
            <a:r>
              <a:rPr lang="en-US" dirty="0">
                <a:cs typeface="Calibri"/>
              </a:rPr>
              <a:t> I den innovative </a:t>
            </a:r>
            <a:r>
              <a:rPr lang="en-US" dirty="0" err="1">
                <a:cs typeface="Calibri"/>
              </a:rPr>
              <a:t>tænkning</a:t>
            </a:r>
            <a:r>
              <a:rPr lang="en-US" dirty="0">
                <a:cs typeface="Calibri"/>
              </a:rPr>
              <a:t> og </a:t>
            </a:r>
            <a:r>
              <a:rPr lang="en-US" dirty="0" err="1">
                <a:cs typeface="Calibri"/>
              </a:rPr>
              <a:t>udvikling</a:t>
            </a:r>
            <a:r>
              <a:rPr lang="en-US" dirty="0">
                <a:cs typeface="Calibri"/>
              </a:rPr>
              <a:t>.</a:t>
            </a:r>
          </a:p>
          <a:p>
            <a:r>
              <a:rPr lang="en-US" b="1" dirty="0" err="1">
                <a:cs typeface="Calibri"/>
              </a:rPr>
              <a:t>Kommunikation</a:t>
            </a:r>
            <a:r>
              <a:rPr lang="en-US" dirty="0">
                <a:cs typeface="Calibri"/>
              </a:rPr>
              <a:t> --&gt; Vi er alle </a:t>
            </a:r>
            <a:r>
              <a:rPr lang="en-US" dirty="0" err="1">
                <a:cs typeface="Calibri"/>
              </a:rPr>
              <a:t>forskellige</a:t>
            </a:r>
            <a:r>
              <a:rPr lang="en-US" dirty="0">
                <a:cs typeface="Calibri"/>
              </a:rPr>
              <a:t>, og har </a:t>
            </a:r>
            <a:r>
              <a:rPr lang="en-US" dirty="0" err="1">
                <a:cs typeface="Calibri"/>
              </a:rPr>
              <a:t>forskellige</a:t>
            </a:r>
            <a:r>
              <a:rPr lang="en-US" dirty="0">
                <a:cs typeface="Calibri"/>
              </a:rPr>
              <a:t> </a:t>
            </a:r>
            <a:r>
              <a:rPr lang="en-US" dirty="0" err="1">
                <a:cs typeface="Calibri"/>
              </a:rPr>
              <a:t>holdninger</a:t>
            </a:r>
            <a:r>
              <a:rPr lang="en-US" dirty="0">
                <a:cs typeface="Calibri"/>
              </a:rPr>
              <a:t> og </a:t>
            </a:r>
            <a:r>
              <a:rPr lang="en-US" dirty="0" err="1">
                <a:cs typeface="Calibri"/>
              </a:rPr>
              <a:t>værdier</a:t>
            </a:r>
            <a:r>
              <a:rPr lang="en-US" dirty="0">
                <a:cs typeface="Calibri"/>
              </a:rPr>
              <a:t>. Det er </a:t>
            </a:r>
            <a:r>
              <a:rPr lang="en-US" dirty="0" err="1">
                <a:cs typeface="Calibri"/>
              </a:rPr>
              <a:t>vigtigt</a:t>
            </a:r>
            <a:r>
              <a:rPr lang="en-US" dirty="0">
                <a:cs typeface="Calibri"/>
              </a:rPr>
              <a:t> at </a:t>
            </a:r>
            <a:r>
              <a:rPr lang="en-US" dirty="0" err="1">
                <a:cs typeface="Calibri"/>
              </a:rPr>
              <a:t>reflektere</a:t>
            </a:r>
            <a:r>
              <a:rPr lang="en-US" dirty="0">
                <a:cs typeface="Calibri"/>
              </a:rPr>
              <a:t>, </a:t>
            </a:r>
            <a:r>
              <a:rPr lang="en-US" dirty="0" err="1">
                <a:cs typeface="Calibri"/>
              </a:rPr>
              <a:t>lytte</a:t>
            </a:r>
            <a:r>
              <a:rPr lang="en-US" dirty="0">
                <a:cs typeface="Calibri"/>
              </a:rPr>
              <a:t> og </a:t>
            </a:r>
            <a:r>
              <a:rPr lang="en-US" dirty="0" err="1">
                <a:cs typeface="Calibri"/>
              </a:rPr>
              <a:t>drøfte</a:t>
            </a:r>
            <a:r>
              <a:rPr lang="en-US" dirty="0">
                <a:cs typeface="Calibri"/>
              </a:rPr>
              <a:t> </a:t>
            </a:r>
            <a:r>
              <a:rPr lang="en-US" dirty="0" err="1">
                <a:cs typeface="Calibri"/>
              </a:rPr>
              <a:t>sammen</a:t>
            </a:r>
            <a:r>
              <a:rPr lang="en-US" dirty="0">
                <a:cs typeface="Calibri"/>
              </a:rPr>
              <a:t> for at </a:t>
            </a:r>
            <a:r>
              <a:rPr lang="en-US" dirty="0" err="1">
                <a:cs typeface="Calibri"/>
              </a:rPr>
              <a:t>finde</a:t>
            </a:r>
            <a:r>
              <a:rPr lang="en-US" dirty="0">
                <a:cs typeface="Calibri"/>
              </a:rPr>
              <a:t> den </a:t>
            </a:r>
            <a:r>
              <a:rPr lang="en-US" dirty="0" err="1">
                <a:cs typeface="Calibri"/>
              </a:rPr>
              <a:t>kvalificerede</a:t>
            </a:r>
            <a:r>
              <a:rPr lang="en-US" dirty="0">
                <a:cs typeface="Calibri"/>
              </a:rPr>
              <a:t> </a:t>
            </a:r>
            <a:r>
              <a:rPr lang="en-US" dirty="0" err="1">
                <a:cs typeface="Calibri"/>
              </a:rPr>
              <a:t>vej</a:t>
            </a:r>
            <a:r>
              <a:rPr lang="en-US" dirty="0">
                <a:cs typeface="Calibri"/>
              </a:rPr>
              <a:t> til </a:t>
            </a:r>
            <a:r>
              <a:rPr lang="en-US" dirty="0" err="1">
                <a:cs typeface="Calibri"/>
              </a:rPr>
              <a:t>en</a:t>
            </a:r>
            <a:r>
              <a:rPr lang="en-US" dirty="0">
                <a:cs typeface="Calibri"/>
              </a:rPr>
              <a:t> </a:t>
            </a:r>
            <a:r>
              <a:rPr lang="en-US" dirty="0" err="1">
                <a:cs typeface="Calibri"/>
              </a:rPr>
              <a:t>løsning</a:t>
            </a:r>
            <a:r>
              <a:rPr lang="en-US" dirty="0">
                <a:cs typeface="Calibri"/>
              </a:rPr>
              <a:t> på </a:t>
            </a:r>
            <a:r>
              <a:rPr lang="en-US" dirty="0" err="1">
                <a:cs typeface="Calibri"/>
              </a:rPr>
              <a:t>problemstillingen</a:t>
            </a:r>
            <a:r>
              <a:rPr lang="en-US" dirty="0">
                <a:cs typeface="Calibri"/>
              </a:rPr>
              <a:t>.</a:t>
            </a:r>
          </a:p>
          <a:p>
            <a:r>
              <a:rPr lang="en-US" b="1" dirty="0" err="1">
                <a:cs typeface="Calibri"/>
              </a:rPr>
              <a:t>Teknologi</a:t>
            </a:r>
            <a:r>
              <a:rPr lang="en-US" dirty="0">
                <a:cs typeface="Calibri"/>
              </a:rPr>
              <a:t> --&gt; Den </a:t>
            </a:r>
            <a:r>
              <a:rPr lang="en-US" dirty="0" err="1">
                <a:cs typeface="Calibri"/>
              </a:rPr>
              <a:t>teknologiske</a:t>
            </a:r>
            <a:r>
              <a:rPr lang="en-US" dirty="0">
                <a:cs typeface="Calibri"/>
              </a:rPr>
              <a:t> </a:t>
            </a:r>
            <a:r>
              <a:rPr lang="en-US" dirty="0" err="1">
                <a:cs typeface="Calibri"/>
              </a:rPr>
              <a:t>udvikling</a:t>
            </a:r>
            <a:r>
              <a:rPr lang="en-US" dirty="0">
                <a:cs typeface="Calibri"/>
              </a:rPr>
              <a:t> </a:t>
            </a:r>
            <a:r>
              <a:rPr lang="en-US" dirty="0" err="1">
                <a:cs typeface="Calibri"/>
              </a:rPr>
              <a:t>går</a:t>
            </a:r>
            <a:r>
              <a:rPr lang="en-US" dirty="0">
                <a:cs typeface="Calibri"/>
              </a:rPr>
              <a:t> </a:t>
            </a:r>
            <a:r>
              <a:rPr lang="en-US" dirty="0" err="1">
                <a:cs typeface="Calibri"/>
              </a:rPr>
              <a:t>stærkt</a:t>
            </a:r>
            <a:r>
              <a:rPr lang="en-US" dirty="0">
                <a:cs typeface="Calibri"/>
              </a:rPr>
              <a:t> og </a:t>
            </a:r>
            <a:r>
              <a:rPr lang="en-US" dirty="0" err="1">
                <a:cs typeface="Calibri"/>
              </a:rPr>
              <a:t>bliver</a:t>
            </a:r>
            <a:r>
              <a:rPr lang="en-US" dirty="0">
                <a:cs typeface="Calibri"/>
              </a:rPr>
              <a:t> </a:t>
            </a:r>
            <a:r>
              <a:rPr lang="en-US" dirty="0" err="1">
                <a:cs typeface="Calibri"/>
              </a:rPr>
              <a:t>hurtigt</a:t>
            </a:r>
            <a:r>
              <a:rPr lang="en-US" dirty="0">
                <a:cs typeface="Calibri"/>
              </a:rPr>
              <a:t> </a:t>
            </a:r>
            <a:r>
              <a:rPr lang="en-US" dirty="0" err="1">
                <a:cs typeface="Calibri"/>
              </a:rPr>
              <a:t>forældet</a:t>
            </a:r>
            <a:r>
              <a:rPr lang="en-US" dirty="0">
                <a:cs typeface="Calibri"/>
              </a:rPr>
              <a:t>, </a:t>
            </a:r>
            <a:r>
              <a:rPr lang="en-US" dirty="0" err="1">
                <a:cs typeface="Calibri"/>
              </a:rPr>
              <a:t>derfor</a:t>
            </a:r>
            <a:r>
              <a:rPr lang="en-US" dirty="0">
                <a:cs typeface="Calibri"/>
              </a:rPr>
              <a:t> er det </a:t>
            </a:r>
            <a:r>
              <a:rPr lang="en-US" dirty="0" err="1">
                <a:cs typeface="Calibri"/>
              </a:rPr>
              <a:t>vigtigt</a:t>
            </a:r>
            <a:r>
              <a:rPr lang="en-US" dirty="0">
                <a:cs typeface="Calibri"/>
              </a:rPr>
              <a:t>, at </a:t>
            </a:r>
            <a:r>
              <a:rPr lang="en-US" dirty="0" err="1">
                <a:cs typeface="Calibri"/>
              </a:rPr>
              <a:t>eleverne</a:t>
            </a:r>
            <a:r>
              <a:rPr lang="en-US" dirty="0">
                <a:cs typeface="Calibri"/>
              </a:rPr>
              <a:t> </a:t>
            </a:r>
            <a:r>
              <a:rPr lang="en-US" dirty="0" err="1">
                <a:cs typeface="Calibri"/>
              </a:rPr>
              <a:t>udvikler</a:t>
            </a:r>
            <a:r>
              <a:rPr lang="en-US" dirty="0">
                <a:cs typeface="Calibri"/>
              </a:rPr>
              <a:t> og </a:t>
            </a:r>
            <a:r>
              <a:rPr lang="en-US" dirty="0" err="1">
                <a:cs typeface="Calibri"/>
              </a:rPr>
              <a:t>træner</a:t>
            </a:r>
            <a:r>
              <a:rPr lang="en-US" dirty="0">
                <a:cs typeface="Calibri"/>
              </a:rPr>
              <a:t> </a:t>
            </a:r>
            <a:r>
              <a:rPr lang="en-US" dirty="0" err="1">
                <a:cs typeface="Calibri"/>
              </a:rPr>
              <a:t>deres</a:t>
            </a:r>
            <a:r>
              <a:rPr lang="en-US" dirty="0">
                <a:cs typeface="Calibri"/>
              </a:rPr>
              <a:t> </a:t>
            </a:r>
            <a:r>
              <a:rPr lang="en-US" dirty="0" err="1">
                <a:cs typeface="Calibri"/>
              </a:rPr>
              <a:t>teknologiforståelse</a:t>
            </a:r>
            <a:r>
              <a:rPr lang="en-US" dirty="0">
                <a:cs typeface="Calibri"/>
              </a:rPr>
              <a:t>, </a:t>
            </a:r>
            <a:r>
              <a:rPr lang="en-US" dirty="0" err="1">
                <a:cs typeface="Calibri"/>
              </a:rPr>
              <a:t>så</a:t>
            </a:r>
            <a:r>
              <a:rPr lang="en-US" dirty="0">
                <a:cs typeface="Calibri"/>
              </a:rPr>
              <a:t> de </a:t>
            </a:r>
            <a:r>
              <a:rPr lang="en-US" dirty="0" err="1">
                <a:cs typeface="Calibri"/>
              </a:rPr>
              <a:t>tør</a:t>
            </a:r>
            <a:r>
              <a:rPr lang="en-US" dirty="0">
                <a:cs typeface="Calibri"/>
              </a:rPr>
              <a:t> </a:t>
            </a:r>
            <a:r>
              <a:rPr lang="en-US" dirty="0" err="1">
                <a:cs typeface="Calibri"/>
              </a:rPr>
              <a:t>kaste</a:t>
            </a:r>
            <a:r>
              <a:rPr lang="en-US" dirty="0">
                <a:cs typeface="Calibri"/>
              </a:rPr>
              <a:t> sig </a:t>
            </a:r>
            <a:r>
              <a:rPr lang="en-US" dirty="0" err="1">
                <a:cs typeface="Calibri"/>
              </a:rPr>
              <a:t>ud</a:t>
            </a:r>
            <a:r>
              <a:rPr lang="en-US" dirty="0">
                <a:cs typeface="Calibri"/>
              </a:rPr>
              <a:t> </a:t>
            </a:r>
            <a:r>
              <a:rPr lang="en-US" dirty="0" err="1">
                <a:cs typeface="Calibri"/>
              </a:rPr>
              <a:t>i</a:t>
            </a:r>
            <a:r>
              <a:rPr lang="en-US" dirty="0">
                <a:cs typeface="Calibri"/>
              </a:rPr>
              <a:t> </a:t>
            </a:r>
            <a:r>
              <a:rPr lang="en-US" dirty="0" err="1">
                <a:cs typeface="Calibri"/>
              </a:rPr>
              <a:t>ny</a:t>
            </a:r>
            <a:r>
              <a:rPr lang="en-US" dirty="0">
                <a:cs typeface="Calibri"/>
              </a:rPr>
              <a:t> </a:t>
            </a:r>
            <a:r>
              <a:rPr lang="en-US" dirty="0" err="1">
                <a:cs typeface="Calibri"/>
              </a:rPr>
              <a:t>teknologiskeløsningere</a:t>
            </a:r>
            <a:endParaRPr lang="en-US" dirty="0">
              <a:cs typeface="Calibri"/>
            </a:endParaRP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7</a:t>
            </a:fld>
            <a:endParaRPr lang="da-DK"/>
          </a:p>
        </p:txBody>
      </p:sp>
    </p:spTree>
    <p:extLst>
      <p:ext uri="{BB962C8B-B14F-4D97-AF65-F5344CB8AC3E}">
        <p14:creationId xmlns:p14="http://schemas.microsoft.com/office/powerpoint/2010/main" val="72973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dirty="0">
              <a:solidFill>
                <a:srgbClr val="000000"/>
              </a:solidFill>
              <a:effectLst/>
              <a:latin typeface="Calibri"/>
              <a:cs typeface="Calibri"/>
            </a:endParaRPr>
          </a:p>
          <a:p>
            <a:r>
              <a:rPr lang="da-DK" sz="1200" b="0" i="0" dirty="0">
                <a:solidFill>
                  <a:srgbClr val="000000"/>
                </a:solidFill>
                <a:effectLst/>
                <a:latin typeface="Calibri"/>
                <a:cs typeface="Calibri"/>
              </a:rPr>
              <a:t>Der er ekstra opgaver som du kan vælge som alternativ sidst i dette PP.</a:t>
            </a:r>
          </a:p>
          <a:p>
            <a:r>
              <a:rPr lang="da-DK" sz="1200" b="0" i="0" dirty="0">
                <a:solidFill>
                  <a:srgbClr val="000000"/>
                </a:solidFill>
                <a:effectLst/>
                <a:latin typeface="Calibri"/>
                <a:cs typeface="Calibri"/>
              </a:rPr>
              <a:t>Kort introduktion til de udvalgte teknologier der skal anvendes i </a:t>
            </a:r>
            <a:r>
              <a:rPr lang="da-DK" dirty="0">
                <a:solidFill>
                  <a:srgbClr val="000000"/>
                </a:solidFill>
                <a:latin typeface="Calibri"/>
                <a:cs typeface="Calibri"/>
              </a:rPr>
              <a:t>udfordringen</a:t>
            </a:r>
            <a:r>
              <a:rPr lang="da-DK" sz="1200" b="0" i="0" dirty="0">
                <a:solidFill>
                  <a:srgbClr val="000000"/>
                </a:solidFill>
                <a:effectLst/>
                <a:latin typeface="Calibri"/>
                <a:cs typeface="Calibri"/>
              </a:rPr>
              <a:t>(10 minutter)</a:t>
            </a:r>
          </a:p>
          <a:p>
            <a:r>
              <a:rPr lang="da-DK" sz="1200" b="0" i="0" dirty="0">
                <a:solidFill>
                  <a:srgbClr val="000000"/>
                </a:solidFill>
                <a:effectLst/>
                <a:latin typeface="Calibri"/>
                <a:cs typeface="Calibri"/>
              </a:rPr>
              <a:t>Der arbejdes med forskellige teknologier alt efter hvad man har på den enkelte skole</a:t>
            </a:r>
          </a:p>
          <a:p>
            <a:r>
              <a:rPr lang="da-DK" sz="1200" b="0" i="0" dirty="0" err="1">
                <a:solidFill>
                  <a:srgbClr val="000000"/>
                </a:solidFill>
                <a:effectLst/>
                <a:latin typeface="Calibri"/>
                <a:cs typeface="Calibri"/>
              </a:rPr>
              <a:t>Præsentaion</a:t>
            </a:r>
            <a:r>
              <a:rPr lang="da-DK" sz="1200" b="0" i="0" dirty="0">
                <a:solidFill>
                  <a:srgbClr val="000000"/>
                </a:solidFill>
                <a:effectLst/>
                <a:latin typeface="Calibri"/>
                <a:cs typeface="Calibri"/>
              </a:rPr>
              <a:t> af </a:t>
            </a:r>
            <a:r>
              <a:rPr lang="da-DK" dirty="0">
                <a:solidFill>
                  <a:srgbClr val="000000"/>
                </a:solidFill>
                <a:latin typeface="Calibri"/>
                <a:cs typeface="Calibri"/>
              </a:rPr>
              <a:t>denne</a:t>
            </a:r>
            <a:r>
              <a:rPr lang="da-DK" sz="1200" b="0" i="0" dirty="0">
                <a:solidFill>
                  <a:srgbClr val="000000"/>
                </a:solidFill>
                <a:effectLst/>
                <a:latin typeface="Calibri"/>
                <a:cs typeface="Calibri"/>
              </a:rPr>
              <a:t> </a:t>
            </a:r>
            <a:r>
              <a:rPr lang="da-DK" sz="1200" b="0" i="0" dirty="0" err="1">
                <a:solidFill>
                  <a:srgbClr val="000000"/>
                </a:solidFill>
                <a:effectLst/>
                <a:latin typeface="Calibri"/>
                <a:cs typeface="Calibri"/>
              </a:rPr>
              <a:t>kollaborativ</a:t>
            </a:r>
            <a:r>
              <a:rPr lang="da-DK" sz="1200" b="0" i="0" dirty="0">
                <a:solidFill>
                  <a:srgbClr val="000000"/>
                </a:solidFill>
                <a:effectLst/>
                <a:latin typeface="Calibri"/>
                <a:cs typeface="Calibri"/>
              </a:rPr>
              <a:t> udfordring ud fra FIRE(fokus på teknologi) (30 minutter) </a:t>
            </a:r>
            <a:br>
              <a:rPr lang="da-DK" sz="1200" b="0" i="0" dirty="0">
                <a:effectLst/>
                <a:latin typeface="Calibri" panose="020F0502020204030204" pitchFamily="34" charset="0"/>
                <a:cs typeface="Calibri"/>
              </a:rPr>
            </a:br>
            <a:endParaRPr lang="da-DK" sz="1200" b="0" i="0" dirty="0">
              <a:effectLst/>
              <a:latin typeface="Calibri" panose="020F0502020204030204" pitchFamily="34" charset="0"/>
              <a:cs typeface="Calibri"/>
            </a:endParaRPr>
          </a:p>
          <a:p>
            <a:r>
              <a:rPr lang="da-DK" b="0" i="0" dirty="0">
                <a:solidFill>
                  <a:srgbClr val="000000"/>
                </a:solidFill>
                <a:effectLst/>
                <a:latin typeface="Calibri" panose="020F0502020204030204" pitchFamily="34" charset="0"/>
              </a:rPr>
              <a:t>(fx med 3D pen, Lego, </a:t>
            </a:r>
            <a:r>
              <a:rPr lang="da-DK" b="0" i="0" dirty="0" err="1">
                <a:solidFill>
                  <a:srgbClr val="000000"/>
                </a:solidFill>
                <a:effectLst/>
                <a:latin typeface="Calibri" panose="020F0502020204030204" pitchFamily="34" charset="0"/>
              </a:rPr>
              <a:t>playmajs</a:t>
            </a:r>
            <a:r>
              <a:rPr lang="da-DK" sz="1200" b="0" i="0" dirty="0">
                <a:solidFill>
                  <a:srgbClr val="000000"/>
                </a:solidFill>
                <a:effectLst/>
                <a:latin typeface="Calibri" panose="020F0502020204030204" pitchFamily="34" charset="0"/>
                <a:cs typeface="Calibri"/>
              </a:rPr>
              <a:t>, 3 d printer, scan-and-cut)</a:t>
            </a:r>
            <a:endParaRPr lang="da-DK" dirty="0"/>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9</a:t>
            </a:fld>
            <a:endParaRPr lang="da-DK"/>
          </a:p>
        </p:txBody>
      </p:sp>
    </p:spTree>
    <p:extLst>
      <p:ext uri="{BB962C8B-B14F-4D97-AF65-F5344CB8AC3E}">
        <p14:creationId xmlns:p14="http://schemas.microsoft.com/office/powerpoint/2010/main" val="1692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000000"/>
                </a:solidFill>
                <a:effectLst/>
                <a:latin typeface="Calibri" panose="020F0502020204030204" pitchFamily="34" charset="0"/>
              </a:rPr>
              <a:t>Opsamling – didaktik</a:t>
            </a:r>
            <a:r>
              <a:rPr lang="da-DK" sz="1200" dirty="0">
                <a:solidFill>
                  <a:srgbClr val="000000"/>
                </a:solidFill>
                <a:latin typeface="Calibri" panose="020F0502020204030204" pitchFamily="34" charset="0"/>
              </a:rPr>
              <a:t>, præsentation af </a:t>
            </a:r>
            <a:r>
              <a:rPr lang="da-DK" sz="1200" b="0" i="0" dirty="0">
                <a:solidFill>
                  <a:srgbClr val="000000"/>
                </a:solidFill>
                <a:effectLst/>
                <a:latin typeface="Calibri" panose="020F0502020204030204" pitchFamily="34" charset="0"/>
              </a:rPr>
              <a:t>FIRE</a:t>
            </a:r>
            <a:endParaRPr lang="en-US" dirty="0">
              <a:ea typeface="Calibri"/>
              <a:cs typeface="Calibri"/>
            </a:endParaRP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10</a:t>
            </a:fld>
            <a:endParaRPr lang="da-DK"/>
          </a:p>
        </p:txBody>
      </p:sp>
    </p:spTree>
    <p:extLst>
      <p:ext uri="{BB962C8B-B14F-4D97-AF65-F5344CB8AC3E}">
        <p14:creationId xmlns:p14="http://schemas.microsoft.com/office/powerpoint/2010/main" val="284597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dirty="0">
                <a:solidFill>
                  <a:srgbClr val="000000"/>
                </a:solidFill>
                <a:effectLst/>
                <a:latin typeface="Calibri" panose="020F0502020204030204" pitchFamily="34" charset="0"/>
              </a:rPr>
              <a:t>Opsamling – didaktik</a:t>
            </a:r>
            <a:r>
              <a:rPr lang="da-DK" sz="1200" dirty="0">
                <a:solidFill>
                  <a:srgbClr val="000000"/>
                </a:solidFill>
                <a:latin typeface="Calibri" panose="020F0502020204030204" pitchFamily="34" charset="0"/>
              </a:rPr>
              <a:t>, præsentation af </a:t>
            </a:r>
            <a:r>
              <a:rPr lang="da-DK" sz="1200" b="0" i="0" dirty="0">
                <a:solidFill>
                  <a:srgbClr val="000000"/>
                </a:solidFill>
                <a:effectLst/>
                <a:latin typeface="Calibri" panose="020F0502020204030204" pitchFamily="34" charset="0"/>
              </a:rPr>
              <a:t>FIRE</a:t>
            </a:r>
            <a:endParaRPr lang="en-US" dirty="0">
              <a:ea typeface="Calibri"/>
              <a:cs typeface="Calibri"/>
            </a:endParaRPr>
          </a:p>
          <a:p>
            <a:r>
              <a:rPr lang="en-US" dirty="0" err="1">
                <a:ea typeface="Calibri"/>
                <a:cs typeface="Calibri"/>
              </a:rPr>
              <a:t>Præsentation</a:t>
            </a:r>
            <a:r>
              <a:rPr lang="en-US" dirty="0">
                <a:ea typeface="Calibri"/>
                <a:cs typeface="Calibri"/>
              </a:rPr>
              <a:t> </a:t>
            </a:r>
            <a:r>
              <a:rPr lang="en-US" dirty="0" err="1">
                <a:ea typeface="Calibri"/>
                <a:cs typeface="Calibri"/>
              </a:rPr>
              <a:t>af</a:t>
            </a:r>
            <a:r>
              <a:rPr lang="en-US" dirty="0">
                <a:ea typeface="Calibri"/>
                <a:cs typeface="Calibri"/>
              </a:rPr>
              <a:t> FIRE </a:t>
            </a:r>
            <a:r>
              <a:rPr lang="en-US" dirty="0" err="1">
                <a:ea typeface="Calibri"/>
                <a:cs typeface="Calibri"/>
              </a:rPr>
              <a:t>modellen</a:t>
            </a:r>
            <a:r>
              <a:rPr lang="en-US" dirty="0">
                <a:ea typeface="Calibri"/>
                <a:cs typeface="Calibri"/>
              </a:rPr>
              <a:t>. </a:t>
            </a:r>
          </a:p>
          <a:p>
            <a:r>
              <a:rPr lang="en-US" dirty="0">
                <a:ea typeface="Calibri"/>
                <a:cs typeface="Calibri"/>
              </a:rPr>
              <a:t>Deltagerne </a:t>
            </a:r>
            <a:r>
              <a:rPr lang="en-US" dirty="0" err="1">
                <a:ea typeface="Calibri"/>
                <a:cs typeface="Calibri"/>
              </a:rPr>
              <a:t>skal</a:t>
            </a:r>
            <a:r>
              <a:rPr lang="en-US" dirty="0">
                <a:ea typeface="Calibri"/>
                <a:cs typeface="Calibri"/>
              </a:rPr>
              <a:t> nu </a:t>
            </a:r>
            <a:r>
              <a:rPr lang="en-US" dirty="0" err="1">
                <a:ea typeface="Calibri"/>
                <a:cs typeface="Calibri"/>
              </a:rPr>
              <a:t>sammen</a:t>
            </a:r>
            <a:r>
              <a:rPr lang="en-US" dirty="0">
                <a:ea typeface="Calibri"/>
                <a:cs typeface="Calibri"/>
              </a:rPr>
              <a:t> </a:t>
            </a:r>
            <a:r>
              <a:rPr lang="en-US" dirty="0" err="1">
                <a:ea typeface="Calibri"/>
                <a:cs typeface="Calibri"/>
              </a:rPr>
              <a:t>drøfte</a:t>
            </a:r>
            <a:r>
              <a:rPr lang="en-US" dirty="0">
                <a:ea typeface="Calibri"/>
                <a:cs typeface="Calibri"/>
              </a:rPr>
              <a:t> </a:t>
            </a:r>
            <a:r>
              <a:rPr lang="en-US" dirty="0" err="1">
                <a:ea typeface="Calibri"/>
                <a:cs typeface="Calibri"/>
              </a:rPr>
              <a:t>hvordan</a:t>
            </a:r>
            <a:r>
              <a:rPr lang="en-US" dirty="0">
                <a:ea typeface="Calibri"/>
                <a:cs typeface="Calibri"/>
              </a:rPr>
              <a:t> de </a:t>
            </a:r>
            <a:r>
              <a:rPr lang="en-US" dirty="0" err="1">
                <a:ea typeface="Calibri"/>
                <a:cs typeface="Calibri"/>
              </a:rPr>
              <a:t>arbejdede</a:t>
            </a:r>
            <a:r>
              <a:rPr lang="en-US" dirty="0">
                <a:ea typeface="Calibri"/>
                <a:cs typeface="Calibri"/>
              </a:rPr>
              <a:t> med de 4 </a:t>
            </a:r>
            <a:r>
              <a:rPr lang="en-US" dirty="0" err="1">
                <a:ea typeface="Calibri"/>
                <a:cs typeface="Calibri"/>
              </a:rPr>
              <a:t>faser</a:t>
            </a:r>
            <a:r>
              <a:rPr lang="en-US" dirty="0">
                <a:ea typeface="Calibri"/>
                <a:cs typeface="Calibri"/>
              </a:rPr>
              <a:t> I </a:t>
            </a:r>
            <a:r>
              <a:rPr lang="en-US" dirty="0" err="1">
                <a:ea typeface="Calibri"/>
                <a:cs typeface="Calibri"/>
              </a:rPr>
              <a:t>modellen</a:t>
            </a:r>
            <a:r>
              <a:rPr lang="en-US" dirty="0">
                <a:ea typeface="Calibri"/>
                <a:cs typeface="Calibri"/>
              </a:rPr>
              <a:t> </a:t>
            </a:r>
            <a:r>
              <a:rPr lang="en-US" dirty="0" err="1">
                <a:ea typeface="Calibri"/>
                <a:cs typeface="Calibri"/>
              </a:rPr>
              <a:t>gennem</a:t>
            </a:r>
            <a:r>
              <a:rPr lang="en-US" dirty="0">
                <a:ea typeface="Calibri"/>
                <a:cs typeface="Calibri"/>
              </a:rPr>
              <a:t> de 2 </a:t>
            </a:r>
            <a:r>
              <a:rPr lang="en-US" dirty="0" err="1">
                <a:ea typeface="Calibri"/>
                <a:cs typeface="Calibri"/>
              </a:rPr>
              <a:t>udfordringer</a:t>
            </a:r>
            <a:r>
              <a:rPr lang="en-US" dirty="0">
                <a:ea typeface="Calibri"/>
                <a:cs typeface="Calibri"/>
              </a:rPr>
              <a:t>.</a:t>
            </a:r>
          </a:p>
          <a:p>
            <a:r>
              <a:rPr lang="en-US" dirty="0">
                <a:ea typeface="Calibri"/>
                <a:cs typeface="Calibri"/>
              </a:rPr>
              <a:t>FIRE: </a:t>
            </a:r>
            <a:r>
              <a:rPr lang="da-DK" dirty="0"/>
              <a:t>Innovationsmodel</a:t>
            </a:r>
            <a:endParaRPr lang="en-US" dirty="0">
              <a:ea typeface="Calibri"/>
              <a:cs typeface="Calibri"/>
            </a:endParaRPr>
          </a:p>
          <a:p>
            <a:pPr marL="171450" indent="-171450">
              <a:lnSpc>
                <a:spcPct val="90000"/>
              </a:lnSpc>
              <a:spcBef>
                <a:spcPts val="1000"/>
              </a:spcBef>
              <a:buFont typeface="Arial"/>
              <a:buChar char="•"/>
            </a:pPr>
            <a:r>
              <a:rPr lang="da-DK" b="1" dirty="0"/>
              <a:t>Forståelse</a:t>
            </a:r>
            <a:r>
              <a:rPr lang="da-DK" dirty="0"/>
              <a:t>:  hvor det handler om at forstå og definere problemet eller udfordringen grundigt.</a:t>
            </a:r>
            <a:endParaRPr lang="en-US" dirty="0"/>
          </a:p>
          <a:p>
            <a:pPr marL="171450" indent="-171450">
              <a:lnSpc>
                <a:spcPct val="90000"/>
              </a:lnSpc>
              <a:spcBef>
                <a:spcPts val="1000"/>
              </a:spcBef>
              <a:buFont typeface="Arial"/>
              <a:buChar char="•"/>
            </a:pPr>
            <a:r>
              <a:rPr lang="da-DK" b="1" dirty="0"/>
              <a:t>Ideudvikling</a:t>
            </a:r>
            <a:r>
              <a:rPr lang="da-DK" dirty="0"/>
              <a:t>: hvor det drejer sig om at skabe og udvikle nye ideer uden begrænsninger.</a:t>
            </a:r>
            <a:endParaRPr lang="en-US" dirty="0"/>
          </a:p>
          <a:p>
            <a:pPr marL="171450" indent="-171450">
              <a:lnSpc>
                <a:spcPct val="90000"/>
              </a:lnSpc>
              <a:spcBef>
                <a:spcPts val="1000"/>
              </a:spcBef>
              <a:buFont typeface="Arial"/>
              <a:buChar char="•"/>
            </a:pPr>
            <a:r>
              <a:rPr lang="da-DK" b="1" dirty="0"/>
              <a:t>Realisering</a:t>
            </a:r>
            <a:r>
              <a:rPr lang="da-DK" dirty="0"/>
              <a:t>: hvor ideer bliver omsat til konkrete handlinger eller produkter.</a:t>
            </a:r>
            <a:endParaRPr lang="en-US" dirty="0"/>
          </a:p>
          <a:p>
            <a:pPr marL="171450" indent="-171450">
              <a:lnSpc>
                <a:spcPct val="90000"/>
              </a:lnSpc>
              <a:spcBef>
                <a:spcPts val="1000"/>
              </a:spcBef>
              <a:buFont typeface="Arial"/>
              <a:buChar char="•"/>
            </a:pPr>
            <a:r>
              <a:rPr lang="da-DK" b="1" dirty="0"/>
              <a:t>Evaluering</a:t>
            </a:r>
            <a:r>
              <a:rPr lang="da-DK" dirty="0"/>
              <a:t>: hvor ideer og løsninger evalueres og optimeres.</a:t>
            </a:r>
            <a:endParaRPr lang="en-US" dirty="0"/>
          </a:p>
          <a:p>
            <a:endParaRPr lang="en-US" dirty="0">
              <a:ea typeface="Calibri"/>
              <a:cs typeface="Calibri"/>
            </a:endParaRPr>
          </a:p>
          <a:p>
            <a:r>
              <a:rPr lang="en-US" dirty="0">
                <a:ea typeface="Calibri"/>
                <a:cs typeface="Calibri"/>
              </a:rPr>
              <a:t>Fra </a:t>
            </a:r>
            <a:r>
              <a:rPr lang="en-US" dirty="0" err="1">
                <a:ea typeface="Calibri"/>
                <a:cs typeface="Calibri"/>
              </a:rPr>
              <a:t>teknologiforståelse</a:t>
            </a:r>
            <a:r>
              <a:rPr lang="en-US" dirty="0">
                <a:ea typeface="Calibri"/>
                <a:cs typeface="Calibri"/>
                <a:sym typeface="Wingdings" panose="05000000000000000000" pitchFamily="2" charset="2"/>
              </a:rPr>
              <a:t> vfv.dk</a:t>
            </a:r>
            <a:endParaRPr lang="en-US" dirty="0">
              <a:ea typeface="Calibri"/>
              <a:cs typeface="Calibri"/>
            </a:endParaRP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11</a:t>
            </a:fld>
            <a:endParaRPr lang="da-DK"/>
          </a:p>
        </p:txBody>
      </p:sp>
    </p:spTree>
    <p:extLst>
      <p:ext uri="{BB962C8B-B14F-4D97-AF65-F5344CB8AC3E}">
        <p14:creationId xmlns:p14="http://schemas.microsoft.com/office/powerpoint/2010/main" val="163672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0000"/>
                </a:solidFill>
                <a:effectLst/>
                <a:latin typeface="Aptos"/>
              </a:rPr>
              <a:t>Den måde som lokalet er indrettet på er vigtig. Indretningen af </a:t>
            </a:r>
            <a:r>
              <a:rPr lang="da-DK" b="0" i="0" dirty="0" err="1">
                <a:solidFill>
                  <a:srgbClr val="000000"/>
                </a:solidFill>
                <a:effectLst/>
                <a:latin typeface="Aptos"/>
              </a:rPr>
              <a:t>Makerspace</a:t>
            </a:r>
            <a:r>
              <a:rPr lang="da-DK" b="0" i="0" dirty="0">
                <a:solidFill>
                  <a:srgbClr val="000000"/>
                </a:solidFill>
                <a:effectLst/>
                <a:latin typeface="Aptos"/>
              </a:rPr>
              <a:t> bygger på tanken om, det skal skabe differentieret muligheder for eleven både med hensyn til proces, kollaboration og materiale til at bygge mockup eller prototyper. Eleverne skal kunne dele idéer, få feedback på dem og bygge videre på egne og andres idéer.</a:t>
            </a:r>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12</a:t>
            </a:fld>
            <a:endParaRPr lang="da-DK"/>
          </a:p>
        </p:txBody>
      </p:sp>
    </p:spTree>
    <p:extLst>
      <p:ext uri="{BB962C8B-B14F-4D97-AF65-F5344CB8AC3E}">
        <p14:creationId xmlns:p14="http://schemas.microsoft.com/office/powerpoint/2010/main" val="61675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dirty="0" err="1">
                <a:solidFill>
                  <a:srgbClr val="000000"/>
                </a:solidFill>
              </a:rPr>
              <a:t>Think</a:t>
            </a:r>
            <a:r>
              <a:rPr lang="da-DK" dirty="0">
                <a:solidFill>
                  <a:srgbClr val="000000"/>
                </a:solidFill>
              </a:rPr>
              <a:t>, Pair, </a:t>
            </a:r>
            <a:r>
              <a:rPr lang="da-DK" dirty="0" err="1">
                <a:solidFill>
                  <a:srgbClr val="000000"/>
                </a:solidFill>
              </a:rPr>
              <a:t>Share</a:t>
            </a:r>
            <a:endParaRPr lang="en-US" dirty="0">
              <a:solidFill>
                <a:srgbClr val="000000"/>
              </a:solidFill>
            </a:endParaRPr>
          </a:p>
          <a:p>
            <a:pPr>
              <a:defRPr/>
            </a:pPr>
            <a:r>
              <a:rPr lang="da-DK" b="1" dirty="0" err="1">
                <a:solidFill>
                  <a:srgbClr val="000000"/>
                </a:solidFill>
                <a:latin typeface="Calibri"/>
                <a:cs typeface="Calibri"/>
              </a:rPr>
              <a:t>Think</a:t>
            </a:r>
            <a:r>
              <a:rPr lang="da-DK" dirty="0">
                <a:solidFill>
                  <a:srgbClr val="000000"/>
                </a:solidFill>
                <a:latin typeface="Calibri"/>
                <a:cs typeface="Calibri"/>
              </a:rPr>
              <a:t> --&gt; De deltagende får 2 min. Individuel tid, hvor de skal tænke og notere stikord til, hvad de tager med sig fra i dag?</a:t>
            </a:r>
          </a:p>
          <a:p>
            <a:pPr>
              <a:defRPr/>
            </a:pPr>
            <a:r>
              <a:rPr lang="da-DK" b="1" dirty="0">
                <a:solidFill>
                  <a:srgbClr val="000000"/>
                </a:solidFill>
                <a:latin typeface="Calibri"/>
                <a:cs typeface="Calibri"/>
              </a:rPr>
              <a:t>Pair</a:t>
            </a:r>
            <a:r>
              <a:rPr lang="da-DK" dirty="0">
                <a:solidFill>
                  <a:srgbClr val="000000"/>
                </a:solidFill>
                <a:latin typeface="Calibri"/>
                <a:cs typeface="Calibri"/>
              </a:rPr>
              <a:t> --&gt; De går nu sammen to og to, hvor de italesætter på skift, hvad de har noteret ned fra i dag 3 min.</a:t>
            </a:r>
          </a:p>
          <a:p>
            <a:pPr>
              <a:defRPr/>
            </a:pPr>
            <a:r>
              <a:rPr lang="da-DK" b="1" dirty="0" err="1">
                <a:solidFill>
                  <a:srgbClr val="000000"/>
                </a:solidFill>
                <a:latin typeface="Calibri"/>
                <a:cs typeface="Calibri"/>
              </a:rPr>
              <a:t>Share</a:t>
            </a:r>
            <a:r>
              <a:rPr lang="da-DK" b="1" dirty="0">
                <a:solidFill>
                  <a:srgbClr val="000000"/>
                </a:solidFill>
                <a:latin typeface="Calibri"/>
                <a:cs typeface="Calibri"/>
              </a:rPr>
              <a:t> </a:t>
            </a:r>
            <a:r>
              <a:rPr lang="da-DK" dirty="0">
                <a:solidFill>
                  <a:srgbClr val="000000"/>
                </a:solidFill>
                <a:latin typeface="Calibri"/>
                <a:cs typeface="Calibri"/>
              </a:rPr>
              <a:t>--&gt; Her går de sammen i en firmandsgruppe, hvor der er fokus på, hvad og hvordan de kan anvende </a:t>
            </a:r>
            <a:r>
              <a:rPr lang="da-DK" dirty="0" err="1">
                <a:solidFill>
                  <a:srgbClr val="000000"/>
                </a:solidFill>
                <a:latin typeface="Calibri"/>
                <a:cs typeface="Calibri"/>
              </a:rPr>
              <a:t>makerspace</a:t>
            </a:r>
            <a:r>
              <a:rPr lang="da-DK" dirty="0">
                <a:solidFill>
                  <a:srgbClr val="000000"/>
                </a:solidFill>
                <a:latin typeface="Calibri"/>
                <a:cs typeface="Calibri"/>
              </a:rPr>
              <a:t> i deres hverdag – i håb om, at de lader sig inspirere til egen undervisning. 6 min.</a:t>
            </a:r>
          </a:p>
          <a:p>
            <a:pPr>
              <a:defRPr/>
            </a:pPr>
            <a:endParaRPr lang="da-DK" dirty="0">
              <a:solidFill>
                <a:srgbClr val="000000"/>
              </a:solidFill>
              <a:latin typeface="Calibri"/>
              <a:cs typeface="Calibri"/>
            </a:endParaRPr>
          </a:p>
          <a:p>
            <a:pPr>
              <a:defRPr/>
            </a:pPr>
            <a:r>
              <a:rPr lang="da-DK" b="1" dirty="0">
                <a:solidFill>
                  <a:srgbClr val="000000"/>
                </a:solidFill>
                <a:latin typeface="Calibri"/>
                <a:cs typeface="Calibri"/>
              </a:rPr>
              <a:t>Personlig mål:</a:t>
            </a:r>
          </a:p>
          <a:p>
            <a:pPr>
              <a:defRPr/>
            </a:pPr>
            <a:r>
              <a:rPr lang="da-DK" dirty="0">
                <a:solidFill>
                  <a:srgbClr val="000000"/>
                </a:solidFill>
                <a:latin typeface="Calibri"/>
                <a:cs typeface="Calibri"/>
              </a:rPr>
              <a:t>Afslutningsvis udvælger den enkelte en indsats eller teknologi, som vedkommende vil have fokus på den næste måned.</a:t>
            </a:r>
          </a:p>
          <a:p>
            <a:pPr>
              <a:defRPr/>
            </a:pPr>
            <a:r>
              <a:rPr lang="da-DK" dirty="0">
                <a:solidFill>
                  <a:srgbClr val="000000"/>
                </a:solidFill>
                <a:latin typeface="Calibri"/>
                <a:cs typeface="Calibri"/>
              </a:rPr>
              <a:t>"Vælg en </a:t>
            </a:r>
            <a:r>
              <a:rPr lang="da-DK" dirty="0" err="1">
                <a:solidFill>
                  <a:srgbClr val="000000"/>
                </a:solidFill>
                <a:latin typeface="Calibri"/>
                <a:cs typeface="Calibri"/>
              </a:rPr>
              <a:t>Makerspace</a:t>
            </a:r>
            <a:r>
              <a:rPr lang="da-DK" dirty="0">
                <a:solidFill>
                  <a:srgbClr val="000000"/>
                </a:solidFill>
                <a:latin typeface="Calibri"/>
                <a:cs typeface="Calibri"/>
              </a:rPr>
              <a:t> indsats, som du tænker vil gøre den største forskel i din undervisning, og som du vil give en ekstra opmærksomhed"</a:t>
            </a:r>
          </a:p>
          <a:p>
            <a:pPr>
              <a:defRPr/>
            </a:pPr>
            <a:r>
              <a:rPr lang="da-DK" dirty="0">
                <a:solidFill>
                  <a:srgbClr val="000000"/>
                </a:solidFill>
                <a:latin typeface="Calibri"/>
                <a:cs typeface="Calibri"/>
              </a:rPr>
              <a:t>Det er vigtigt, at det gemmes et sted, så </a:t>
            </a:r>
            <a:r>
              <a:rPr lang="da-DK" dirty="0" err="1">
                <a:solidFill>
                  <a:srgbClr val="000000"/>
                </a:solidFill>
                <a:latin typeface="Calibri"/>
                <a:cs typeface="Calibri"/>
              </a:rPr>
              <a:t>medarejderen</a:t>
            </a:r>
            <a:r>
              <a:rPr lang="da-DK" dirty="0">
                <a:solidFill>
                  <a:srgbClr val="000000"/>
                </a:solidFill>
                <a:latin typeface="Calibri"/>
                <a:cs typeface="Calibri"/>
              </a:rPr>
              <a:t> og nærmeste leder kan genbesøge sit mål:)</a:t>
            </a:r>
          </a:p>
          <a:p>
            <a:pPr>
              <a:defRPr/>
            </a:pPr>
            <a:endParaRPr lang="da-DK" dirty="0">
              <a:solidFill>
                <a:srgbClr val="000000"/>
              </a:solidFill>
              <a:latin typeface="Calibri"/>
              <a:cs typeface="Calibri"/>
            </a:endParaRPr>
          </a:p>
          <a:p>
            <a:pPr>
              <a:defRPr/>
            </a:pPr>
            <a:r>
              <a:rPr lang="da-DK" dirty="0">
                <a:solidFill>
                  <a:srgbClr val="000000"/>
                </a:solidFill>
                <a:latin typeface="Calibri"/>
                <a:cs typeface="Calibri"/>
              </a:rPr>
              <a:t>Du </a:t>
            </a:r>
            <a:r>
              <a:rPr lang="da-DK" sz="1200" dirty="0">
                <a:solidFill>
                  <a:srgbClr val="000000"/>
                </a:solidFill>
                <a:latin typeface="Calibri"/>
                <a:cs typeface="Calibri"/>
              </a:rPr>
              <a:t>har sat dig et personligt mål</a:t>
            </a:r>
            <a:r>
              <a:rPr lang="da-DK" dirty="0">
                <a:solidFill>
                  <a:srgbClr val="000000"/>
                </a:solidFill>
                <a:latin typeface="Calibri"/>
                <a:cs typeface="Calibri"/>
              </a:rPr>
              <a:t> </a:t>
            </a:r>
            <a:r>
              <a:rPr lang="da-DK" sz="1200" b="0" i="0" dirty="0">
                <a:solidFill>
                  <a:srgbClr val="000000"/>
                </a:solidFill>
                <a:effectLst/>
                <a:latin typeface="Calibri"/>
                <a:cs typeface="Calibri"/>
              </a:rPr>
              <a:t> for hvordan du vil anvende </a:t>
            </a:r>
            <a:r>
              <a:rPr lang="da-DK" sz="1200" b="0" i="0" dirty="0" err="1">
                <a:solidFill>
                  <a:srgbClr val="000000"/>
                </a:solidFill>
                <a:effectLst/>
                <a:latin typeface="Calibri"/>
                <a:cs typeface="Calibri"/>
              </a:rPr>
              <a:t>MakerSpace</a:t>
            </a:r>
            <a:r>
              <a:rPr lang="da-DK" sz="1200" b="0" i="0" dirty="0">
                <a:solidFill>
                  <a:srgbClr val="000000"/>
                </a:solidFill>
                <a:effectLst/>
                <a:latin typeface="Calibri"/>
                <a:cs typeface="Calibri"/>
              </a:rPr>
              <a:t> ind i din undervisning </a:t>
            </a:r>
            <a:endParaRPr lang="en-US" dirty="0">
              <a:latin typeface="Calibri"/>
              <a:cs typeface="Calibri"/>
            </a:endParaRPr>
          </a:p>
          <a:p>
            <a:endParaRPr lang="da-DK" dirty="0"/>
          </a:p>
        </p:txBody>
      </p:sp>
      <p:sp>
        <p:nvSpPr>
          <p:cNvPr id="4" name="Pladsholder til slidenummer 3"/>
          <p:cNvSpPr>
            <a:spLocks noGrp="1"/>
          </p:cNvSpPr>
          <p:nvPr>
            <p:ph type="sldNum" sz="quarter" idx="5"/>
          </p:nvPr>
        </p:nvSpPr>
        <p:spPr/>
        <p:txBody>
          <a:bodyPr/>
          <a:lstStyle/>
          <a:p>
            <a:fld id="{FFBDA936-BC2C-4837-9CBE-21E8D3F3553F}" type="slidenum">
              <a:rPr lang="da-DK" smtClean="0"/>
              <a:t>13</a:t>
            </a:fld>
            <a:endParaRPr lang="da-DK"/>
          </a:p>
        </p:txBody>
      </p:sp>
    </p:spTree>
    <p:extLst>
      <p:ext uri="{BB962C8B-B14F-4D97-AF65-F5344CB8AC3E}">
        <p14:creationId xmlns:p14="http://schemas.microsoft.com/office/powerpoint/2010/main" val="235754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2444A-1F78-4223-A842-8D874EF7CC7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A6F5AC9-DC7D-4F8F-B362-D58C22FEF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7F6C444-9F10-4E01-BF56-DCB69CF8B9DB}"/>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2B7E6929-E833-4EC9-A3FC-64BFF913C07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0AFCBFF-DF2F-4A85-A560-21B76B415CA9}"/>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254364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CEA36-1C35-4246-9A8A-8F8D8638C36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E8EB414-5248-4BEE-B98A-CDCF29142B2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BF78FB4-023F-47CD-9602-7B273DE7794D}"/>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F4A9C806-B9CA-44EB-BB16-5CE04B7CD8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E1F5D8-010A-403E-9865-4E9780FADEEF}"/>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403573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7A255BB-E5C0-491E-8491-C9A240E7ED8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0B1F482-4695-48F9-A1B7-62A2929191F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949F01-3441-4F24-803A-568A1E0E454B}"/>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BC11A938-6156-4425-87A2-A74422A4C8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467000-8043-4E11-BE8D-92811C77DF20}"/>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419859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Forside 2">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C1CC3167-C7B7-4330-8C68-DF38AAFC7E81}" type="slidenum">
              <a:rPr lang="da-DK" smtClean="0"/>
              <a:t>‹nr.›</a:t>
            </a:fld>
            <a:endParaRPr lang="da-DK"/>
          </a:p>
        </p:txBody>
      </p:sp>
      <p:sp>
        <p:nvSpPr>
          <p:cNvPr id="5" name="Pladsholder til dato 4"/>
          <p:cNvSpPr>
            <a:spLocks noGrp="1"/>
          </p:cNvSpPr>
          <p:nvPr>
            <p:ph type="dt" sz="half" idx="12"/>
          </p:nvPr>
        </p:nvSpPr>
        <p:spPr/>
        <p:txBody>
          <a:bodyPr/>
          <a:lstStyle/>
          <a:p>
            <a:fld id="{3D67657E-1DE5-45A5-ACEF-1133A4664233}" type="datetimeFigureOut">
              <a:rPr lang="da-DK" smtClean="0"/>
              <a:t>20-06-2024</a:t>
            </a:fld>
            <a:endParaRPr lang="da-DK"/>
          </a:p>
        </p:txBody>
      </p:sp>
      <p:sp>
        <p:nvSpPr>
          <p:cNvPr id="10" name="Rektangel 9"/>
          <p:cNvSpPr/>
          <p:nvPr/>
        </p:nvSpPr>
        <p:spPr>
          <a:xfrm>
            <a:off x="0" y="-4491"/>
            <a:ext cx="12192000" cy="1419405"/>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2"/>
          <p:cNvSpPr>
            <a:spLocks noGrp="1"/>
          </p:cNvSpPr>
          <p:nvPr>
            <p:ph type="body" idx="1"/>
          </p:nvPr>
        </p:nvSpPr>
        <p:spPr>
          <a:xfrm>
            <a:off x="838200" y="2070333"/>
            <a:ext cx="10515600" cy="2925179"/>
          </a:xfrm>
        </p:spPr>
        <p:txBody>
          <a:bodyPr/>
          <a:lstStyle>
            <a:lvl1pPr marL="0" indent="0">
              <a:buNone/>
              <a:defRPr sz="24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8" name="Titel 1"/>
          <p:cNvSpPr>
            <a:spLocks noGrp="1"/>
          </p:cNvSpPr>
          <p:nvPr>
            <p:ph type="title"/>
          </p:nvPr>
        </p:nvSpPr>
        <p:spPr>
          <a:xfrm>
            <a:off x="838200" y="122402"/>
            <a:ext cx="10515600" cy="1165617"/>
          </a:xfrm>
        </p:spPr>
        <p:txBody>
          <a:bodyPr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a:t>Klik for at redigere i master</a:t>
            </a:r>
            <a:endParaRPr lang="da-DK" dirty="0"/>
          </a:p>
        </p:txBody>
      </p:sp>
    </p:spTree>
    <p:extLst>
      <p:ext uri="{BB962C8B-B14F-4D97-AF65-F5344CB8AC3E}">
        <p14:creationId xmlns:p14="http://schemas.microsoft.com/office/powerpoint/2010/main" val="341870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dbillede højre">
    <p:spTree>
      <p:nvGrpSpPr>
        <p:cNvPr id="1" name=""/>
        <p:cNvGrpSpPr/>
        <p:nvPr/>
      </p:nvGrpSpPr>
      <p:grpSpPr>
        <a:xfrm>
          <a:off x="0" y="0"/>
          <a:ext cx="0" cy="0"/>
          <a:chOff x="0" y="0"/>
          <a:chExt cx="0" cy="0"/>
        </a:xfrm>
      </p:grpSpPr>
      <p:sp>
        <p:nvSpPr>
          <p:cNvPr id="10" name="Rektangel 9"/>
          <p:cNvSpPr/>
          <p:nvPr/>
        </p:nvSpPr>
        <p:spPr>
          <a:xfrm>
            <a:off x="1" y="0"/>
            <a:ext cx="46431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20164" y="2263458"/>
            <a:ext cx="3518436" cy="1829435"/>
          </a:xfrm>
        </p:spPr>
        <p:txBody>
          <a:bodyPr/>
          <a:lstStyle>
            <a:lvl1pPr algn="ctr">
              <a:defRPr>
                <a:solidFill>
                  <a:schemeClr val="bg1"/>
                </a:solidFill>
                <a:latin typeface="Malgun Gothic" panose="020B0503020000020004" pitchFamily="34" charset="-127"/>
                <a:ea typeface="Malgun Gothic" panose="020B0503020000020004" pitchFamily="34" charset="-127"/>
              </a:defRPr>
            </a:lvl1pPr>
          </a:lstStyle>
          <a:p>
            <a:r>
              <a:rPr lang="da-DK"/>
              <a:t>Klik for at redigere i master</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3D67657E-1DE5-45A5-ACEF-1133A4664233}" type="datetimeFigureOut">
              <a:rPr lang="da-DK" smtClean="0"/>
              <a:t>20-06-2024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C1CC3167-C7B7-4330-8C68-DF38AAFC7E81}" type="slidenum">
              <a:rPr lang="da-DK" smtClean="0"/>
              <a:t>‹nr.›</a:t>
            </a:fld>
            <a:endParaRPr lang="da-DK"/>
          </a:p>
        </p:txBody>
      </p:sp>
      <p:sp>
        <p:nvSpPr>
          <p:cNvPr id="8" name="Pladsholder til tekst 7"/>
          <p:cNvSpPr>
            <a:spLocks noGrp="1"/>
          </p:cNvSpPr>
          <p:nvPr>
            <p:ph type="body" sz="quarter" idx="14"/>
          </p:nvPr>
        </p:nvSpPr>
        <p:spPr>
          <a:xfrm>
            <a:off x="5342019" y="701040"/>
            <a:ext cx="6121670" cy="518064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97730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9D612-7726-4014-9036-DF3516B255B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BDD8532-50C0-4BED-9412-F8D8E62140F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E08C87-20CD-4F71-B95C-D0EF810F6679}"/>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556D3475-89E6-46F9-AA1D-2732D82E3B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7EC8AC-7FA9-4B73-910F-E41C96D5CC73}"/>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35186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62F0B-39A4-4AE1-BD20-C9E01C37B2F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CC2C19E-4067-47D9-B1FB-72946C1B6F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8A76468-E7B1-42E1-B8D6-73E3E8E0FD8D}"/>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9CDBE8F3-7744-42E0-9709-65D7E816CEC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12F6DF-0F90-4252-A250-B81A306CE8BB}"/>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39284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520D7-B311-4D0A-93EC-FA1B10F758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7405604-57DF-49DD-B697-54750C72D16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452DC53-169D-4DE0-B407-DED9BEDCBB4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A0A312A-3D75-4591-8905-DF4ECB358965}"/>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6" name="Pladsholder til sidefod 5">
            <a:extLst>
              <a:ext uri="{FF2B5EF4-FFF2-40B4-BE49-F238E27FC236}">
                <a16:creationId xmlns:a16="http://schemas.microsoft.com/office/drawing/2014/main" id="{0C0DC93E-93F3-4A34-9846-424070D0196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F26ABA5-6E7F-45C8-9847-137DE5A0D668}"/>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427677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59049-88C2-4454-88E4-D49F56640D1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8903A69-5A6E-4A73-8577-9318C7A15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4608FD-EE6B-46E5-BB2C-67ADCC233C0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1A668DC-5145-42C3-9A13-73309F5C2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D42900E-9A33-4480-96B6-88C6C74477D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E3B5EBA-034C-4DA6-8715-A0F45E57959B}"/>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8" name="Pladsholder til sidefod 7">
            <a:extLst>
              <a:ext uri="{FF2B5EF4-FFF2-40B4-BE49-F238E27FC236}">
                <a16:creationId xmlns:a16="http://schemas.microsoft.com/office/drawing/2014/main" id="{61CDC297-2852-41A1-9AD2-E37C61EAB84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5581CA5-958E-433D-B4AE-CD5CD6AAA9C2}"/>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72865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2C04D-77CE-4832-85F0-C16D19BE82F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580FC39-A931-4300-9313-D2D5B3DA2EAC}"/>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4" name="Pladsholder til sidefod 3">
            <a:extLst>
              <a:ext uri="{FF2B5EF4-FFF2-40B4-BE49-F238E27FC236}">
                <a16:creationId xmlns:a16="http://schemas.microsoft.com/office/drawing/2014/main" id="{B7696D62-AA46-4950-8023-4DB9669081A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46AD8C-B9CB-4B47-A244-2E25A9E87FCE}"/>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240212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773B92D-D1C7-4B3A-B18F-9BF71E02FC0F}"/>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3" name="Pladsholder til sidefod 2">
            <a:extLst>
              <a:ext uri="{FF2B5EF4-FFF2-40B4-BE49-F238E27FC236}">
                <a16:creationId xmlns:a16="http://schemas.microsoft.com/office/drawing/2014/main" id="{13C2D55F-A4D2-4802-BF35-56435FA398B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FBE0F54-1D0E-489D-873A-A520E05D27BC}"/>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262700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C9D36-B687-46AD-A2A7-C3228536DF7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3A4F46E-D2E5-42EF-B677-4C9891CBC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54386A-E0AE-49CA-B9B4-9A5379079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CC90779-0B75-4EDC-AF1F-94EAC3183A42}"/>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6" name="Pladsholder til sidefod 5">
            <a:extLst>
              <a:ext uri="{FF2B5EF4-FFF2-40B4-BE49-F238E27FC236}">
                <a16:creationId xmlns:a16="http://schemas.microsoft.com/office/drawing/2014/main" id="{F3AE36E0-6E19-4E80-923D-F755CDD3520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240E0E-2AB7-4367-86DC-F4406A92083C}"/>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63047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DCEC9-ACF9-4956-998F-B2389488AB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7AEF430-6316-42CF-BF5F-0046A1EF0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C8B3482-3D19-4FCE-8214-10646E544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24267CB-3998-4E4B-90A3-DD6A8CE25DAA}"/>
              </a:ext>
            </a:extLst>
          </p:cNvPr>
          <p:cNvSpPr>
            <a:spLocks noGrp="1"/>
          </p:cNvSpPr>
          <p:nvPr>
            <p:ph type="dt" sz="half" idx="10"/>
          </p:nvPr>
        </p:nvSpPr>
        <p:spPr/>
        <p:txBody>
          <a:bodyPr/>
          <a:lstStyle/>
          <a:p>
            <a:fld id="{0786B5F2-7602-4800-B168-9D876A8F071E}" type="datetimeFigureOut">
              <a:rPr lang="da-DK" smtClean="0"/>
              <a:t>20-06-2024</a:t>
            </a:fld>
            <a:endParaRPr lang="da-DK"/>
          </a:p>
        </p:txBody>
      </p:sp>
      <p:sp>
        <p:nvSpPr>
          <p:cNvPr id="6" name="Pladsholder til sidefod 5">
            <a:extLst>
              <a:ext uri="{FF2B5EF4-FFF2-40B4-BE49-F238E27FC236}">
                <a16:creationId xmlns:a16="http://schemas.microsoft.com/office/drawing/2014/main" id="{7BF5F190-FCB1-4965-8567-62072A05ED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03B3AD-A33F-4437-A4A6-1F7AD746DB81}"/>
              </a:ext>
            </a:extLst>
          </p:cNvPr>
          <p:cNvSpPr>
            <a:spLocks noGrp="1"/>
          </p:cNvSpPr>
          <p:nvPr>
            <p:ph type="sldNum" sz="quarter" idx="12"/>
          </p:nvPr>
        </p:nvSpPr>
        <p:spPr/>
        <p:txBody>
          <a:bodyPr/>
          <a:lstStyle/>
          <a:p>
            <a:fld id="{FAA849EA-1FAD-43AC-8056-88C7FE38E0B9}" type="slidenum">
              <a:rPr lang="da-DK" smtClean="0"/>
              <a:t>‹nr.›</a:t>
            </a:fld>
            <a:endParaRPr lang="da-DK"/>
          </a:p>
        </p:txBody>
      </p:sp>
    </p:spTree>
    <p:extLst>
      <p:ext uri="{BB962C8B-B14F-4D97-AF65-F5344CB8AC3E}">
        <p14:creationId xmlns:p14="http://schemas.microsoft.com/office/powerpoint/2010/main" val="183490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0E1D48-85D7-4535-87BD-0620EF070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3A25188-ECC2-42F6-8BFC-33028D7F6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FEAA74-B2D4-4E91-AB53-23C0AD942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6B5F2-7602-4800-B168-9D876A8F071E}" type="datetimeFigureOut">
              <a:rPr lang="da-DK" smtClean="0"/>
              <a:t>20-06-2024</a:t>
            </a:fld>
            <a:endParaRPr lang="da-DK"/>
          </a:p>
        </p:txBody>
      </p:sp>
      <p:sp>
        <p:nvSpPr>
          <p:cNvPr id="5" name="Pladsholder til sidefod 4">
            <a:extLst>
              <a:ext uri="{FF2B5EF4-FFF2-40B4-BE49-F238E27FC236}">
                <a16:creationId xmlns:a16="http://schemas.microsoft.com/office/drawing/2014/main" id="{379E4363-F482-4FDB-A67E-58779EA8A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FEC8FAD-417E-43EE-AE01-9CBABAD5C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849EA-1FAD-43AC-8056-88C7FE38E0B9}" type="slidenum">
              <a:rPr lang="da-DK" smtClean="0"/>
              <a:t>‹nr.›</a:t>
            </a:fld>
            <a:endParaRPr lang="da-DK"/>
          </a:p>
        </p:txBody>
      </p:sp>
    </p:spTree>
    <p:extLst>
      <p:ext uri="{BB962C8B-B14F-4D97-AF65-F5344CB8AC3E}">
        <p14:creationId xmlns:p14="http://schemas.microsoft.com/office/powerpoint/2010/main" val="1411781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videnscenterportalen.dk/vfv/makerspace/?highlight=makerspa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fi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Workshop</a:t>
            </a:r>
            <a:br>
              <a:rPr lang="da-DK" sz="4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da-DK"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Kompetenceudvikling af undervisere</a:t>
            </a:r>
          </a:p>
        </p:txBody>
      </p:sp>
      <p:sp>
        <p:nvSpPr>
          <p:cNvPr id="3" name="Pladsholder til indhold 2"/>
          <p:cNvSpPr>
            <a:spLocks noGrp="1"/>
          </p:cNvSpPr>
          <p:nvPr>
            <p:ph type="body" sz="quarter" idx="4294967295"/>
          </p:nvPr>
        </p:nvSpPr>
        <p:spPr>
          <a:xfrm>
            <a:off x="6205538" y="866775"/>
            <a:ext cx="5986462" cy="4984750"/>
          </a:xfrm>
        </p:spPr>
        <p:txBody>
          <a:bodyPr/>
          <a:lstStyle/>
          <a:p>
            <a:pPr marL="0" indent="0">
              <a:buNone/>
            </a:pPr>
            <a:endParaRPr lang="da-DK" b="1" dirty="0">
              <a:latin typeface="Quicksand" pitchFamily="2" charset="0"/>
            </a:endParaRPr>
          </a:p>
          <a:p>
            <a:pPr marL="0" indent="0">
              <a:buNone/>
            </a:pPr>
            <a:endParaRPr lang="da-DK"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933" y="5933110"/>
            <a:ext cx="4348843" cy="775295"/>
          </a:xfrm>
          <a:prstGeom prst="rect">
            <a:avLst/>
          </a:prstGeom>
        </p:spPr>
      </p:pic>
      <p:pic>
        <p:nvPicPr>
          <p:cNvPr id="1026" name="Picture 2" descr="Et billede, der indeholder tekst, clipart, tegning, Grafik&#10;&#10;Automatisk genereret beskrivelse">
            <a:extLst>
              <a:ext uri="{FF2B5EF4-FFF2-40B4-BE49-F238E27FC236}">
                <a16:creationId xmlns:a16="http://schemas.microsoft.com/office/drawing/2014/main" id="{826B6546-FF71-468E-846B-AAABEE4AAB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73" b="28005"/>
          <a:stretch/>
        </p:blipFill>
        <p:spPr bwMode="auto">
          <a:xfrm>
            <a:off x="1233996" y="2148396"/>
            <a:ext cx="10119803" cy="329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1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BD01C-A90E-40B0-88DA-F4470B9A46DA}"/>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F9A0A569-239B-4FC0-B0B6-C6F109D44E32}"/>
              </a:ext>
            </a:extLst>
          </p:cNvPr>
          <p:cNvSpPr>
            <a:spLocks noGrp="1"/>
          </p:cNvSpPr>
          <p:nvPr>
            <p:ph type="body" sz="quarter" idx="14"/>
          </p:nvPr>
        </p:nvSpPr>
        <p:spPr>
          <a:xfrm>
            <a:off x="5342019" y="701040"/>
            <a:ext cx="3201906" cy="527685"/>
          </a:xfrm>
        </p:spPr>
        <p:txBody>
          <a:bodyPr>
            <a:noAutofit/>
          </a:bodyPr>
          <a:lstStyle/>
          <a:p>
            <a:pPr marL="0" indent="0">
              <a:buNone/>
            </a:pPr>
            <a:r>
              <a:rPr lang="da-DK" sz="3200" b="1" i="0" dirty="0">
                <a:effectLst/>
                <a:latin typeface="Calibri"/>
                <a:ea typeface="Calibri"/>
                <a:cs typeface="Calibri"/>
              </a:rPr>
              <a:t>Fælles opsamling</a:t>
            </a:r>
            <a:endParaRPr lang="da-DK" sz="3200" b="1" dirty="0"/>
          </a:p>
        </p:txBody>
      </p:sp>
      <p:pic>
        <p:nvPicPr>
          <p:cNvPr id="4" name="Picture 4" descr="Én i mængden">
            <a:extLst>
              <a:ext uri="{FF2B5EF4-FFF2-40B4-BE49-F238E27FC236}">
                <a16:creationId xmlns:a16="http://schemas.microsoft.com/office/drawing/2014/main" id="{F33F1161-24A7-4AE7-8959-82BD2A269B03}"/>
              </a:ext>
            </a:extLst>
          </p:cNvPr>
          <p:cNvPicPr>
            <a:picLocks noChangeAspect="1"/>
          </p:cNvPicPr>
          <p:nvPr/>
        </p:nvPicPr>
        <p:blipFill rotWithShape="1">
          <a:blip r:embed="rId3"/>
          <a:srcRect l="28288" r="21014" b="3"/>
          <a:stretch/>
        </p:blipFill>
        <p:spPr>
          <a:xfrm>
            <a:off x="20" y="975"/>
            <a:ext cx="4635988" cy="6857025"/>
          </a:xfrm>
          <a:prstGeom prst="rect">
            <a:avLst/>
          </a:prstGeom>
        </p:spPr>
      </p:pic>
      <p:sp>
        <p:nvSpPr>
          <p:cNvPr id="6" name="Tekstfelt 5">
            <a:extLst>
              <a:ext uri="{FF2B5EF4-FFF2-40B4-BE49-F238E27FC236}">
                <a16:creationId xmlns:a16="http://schemas.microsoft.com/office/drawing/2014/main" id="{CE850956-6009-4A95-992A-F69D554225BC}"/>
              </a:ext>
            </a:extLst>
          </p:cNvPr>
          <p:cNvSpPr txBox="1"/>
          <p:nvPr/>
        </p:nvSpPr>
        <p:spPr>
          <a:xfrm>
            <a:off x="5438775" y="2156936"/>
            <a:ext cx="6233061" cy="3416320"/>
          </a:xfrm>
          <a:prstGeom prst="rect">
            <a:avLst/>
          </a:prstGeom>
          <a:noFill/>
        </p:spPr>
        <p:txBody>
          <a:bodyPr wrap="square">
            <a:spAutoFit/>
          </a:bodyPr>
          <a:lstStyle/>
          <a:p>
            <a:pPr marL="0" indent="0">
              <a:buNone/>
            </a:pPr>
            <a:r>
              <a:rPr lang="da-DK" sz="2400" dirty="0">
                <a:cs typeface="Calibri"/>
              </a:rPr>
              <a:t>Sæt ord på din oplevelse:</a:t>
            </a:r>
          </a:p>
          <a:p>
            <a:pPr marL="0" indent="0">
              <a:buNone/>
            </a:pPr>
            <a:endParaRPr lang="da-DK" sz="2400" dirty="0">
              <a:cs typeface="Calibri"/>
            </a:endParaRPr>
          </a:p>
          <a:p>
            <a:pPr>
              <a:buFont typeface="Calibri" panose="020B0604020202020204" pitchFamily="34" charset="0"/>
              <a:buChar char="-"/>
            </a:pPr>
            <a:r>
              <a:rPr lang="da-DK" sz="2400" dirty="0"/>
              <a:t>Hvad udfordrede dig?</a:t>
            </a:r>
          </a:p>
          <a:p>
            <a:pPr>
              <a:buFont typeface="Calibri" panose="020B0604020202020204" pitchFamily="34" charset="0"/>
              <a:buChar char="-"/>
            </a:pPr>
            <a:endParaRPr lang="da-DK" sz="2400" dirty="0">
              <a:cs typeface="Calibri"/>
            </a:endParaRPr>
          </a:p>
          <a:p>
            <a:pPr>
              <a:buFont typeface="Calibri" panose="020B0604020202020204" pitchFamily="34" charset="0"/>
              <a:buChar char="-"/>
            </a:pPr>
            <a:r>
              <a:rPr lang="da-DK" sz="2400" dirty="0"/>
              <a:t>Hvilken rolle påtog I jer i gruppen og i udfordringen?</a:t>
            </a:r>
          </a:p>
          <a:p>
            <a:pPr>
              <a:buFont typeface="Calibri" panose="020B0604020202020204" pitchFamily="34" charset="0"/>
              <a:buChar char="-"/>
            </a:pPr>
            <a:endParaRPr lang="da-DK" sz="2400" dirty="0">
              <a:cs typeface="Calibri"/>
            </a:endParaRPr>
          </a:p>
          <a:p>
            <a:pPr>
              <a:buFont typeface="Calibri" panose="020B0604020202020204" pitchFamily="34" charset="0"/>
              <a:buChar char="-"/>
            </a:pPr>
            <a:r>
              <a:rPr lang="da-DK" sz="2400" dirty="0"/>
              <a:t>Hvad krævede det af jer hver især og i gruppen for at lykkes med udfordringen? </a:t>
            </a:r>
            <a:endParaRPr lang="da-DK" sz="2400" dirty="0">
              <a:cs typeface="Calibri"/>
            </a:endParaRPr>
          </a:p>
        </p:txBody>
      </p:sp>
      <p:pic>
        <p:nvPicPr>
          <p:cNvPr id="7" name="Billede 6">
            <a:extLst>
              <a:ext uri="{FF2B5EF4-FFF2-40B4-BE49-F238E27FC236}">
                <a16:creationId xmlns:a16="http://schemas.microsoft.com/office/drawing/2014/main" id="{5DEC8CE3-4CCD-429C-BBE2-9B8726953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994" y="5933110"/>
            <a:ext cx="4348843" cy="775295"/>
          </a:xfrm>
          <a:prstGeom prst="rect">
            <a:avLst/>
          </a:prstGeom>
        </p:spPr>
      </p:pic>
    </p:spTree>
    <p:extLst>
      <p:ext uri="{BB962C8B-B14F-4D97-AF65-F5344CB8AC3E}">
        <p14:creationId xmlns:p14="http://schemas.microsoft.com/office/powerpoint/2010/main" val="76515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064A0F7-41DF-4991-9A71-2D5B644FF9E5}"/>
              </a:ext>
            </a:extLst>
          </p:cNvPr>
          <p:cNvSpPr>
            <a:spLocks noGrp="1"/>
          </p:cNvSpPr>
          <p:nvPr>
            <p:ph type="title"/>
          </p:nvPr>
        </p:nvSpPr>
        <p:spPr>
          <a:xfrm>
            <a:off x="1" y="0"/>
            <a:ext cx="4705164" cy="6858000"/>
          </a:xfrm>
          <a:solidFill>
            <a:srgbClr val="003448"/>
          </a:solidFill>
        </p:spPr>
        <p:txBody>
          <a:bodyPr/>
          <a:lstStyle/>
          <a:p>
            <a:r>
              <a:rPr lang="da-DK" dirty="0"/>
              <a:t>Didaktiske overvejelser?</a:t>
            </a:r>
          </a:p>
        </p:txBody>
      </p:sp>
      <p:sp>
        <p:nvSpPr>
          <p:cNvPr id="5" name="Pladsholder til tekst 4">
            <a:extLst>
              <a:ext uri="{FF2B5EF4-FFF2-40B4-BE49-F238E27FC236}">
                <a16:creationId xmlns:a16="http://schemas.microsoft.com/office/drawing/2014/main" id="{C5FD844C-F918-473F-AB17-974AD07B64CD}"/>
              </a:ext>
            </a:extLst>
          </p:cNvPr>
          <p:cNvSpPr>
            <a:spLocks noGrp="1"/>
          </p:cNvSpPr>
          <p:nvPr>
            <p:ph type="body" sz="quarter" idx="14"/>
          </p:nvPr>
        </p:nvSpPr>
        <p:spPr>
          <a:xfrm>
            <a:off x="5342019" y="701040"/>
            <a:ext cx="6121670" cy="4985385"/>
          </a:xfrm>
        </p:spPr>
        <p:txBody>
          <a:bodyPr>
            <a:normAutofit/>
          </a:bodyPr>
          <a:lstStyle/>
          <a:p>
            <a:pPr marL="0" indent="0">
              <a:buNone/>
            </a:pPr>
            <a:r>
              <a:rPr lang="da-DK" dirty="0"/>
              <a:t>Vi anvender den innovative metode FIRE.</a:t>
            </a:r>
          </a:p>
        </p:txBody>
      </p:sp>
      <p:pic>
        <p:nvPicPr>
          <p:cNvPr id="3" name="Billede 2">
            <a:extLst>
              <a:ext uri="{FF2B5EF4-FFF2-40B4-BE49-F238E27FC236}">
                <a16:creationId xmlns:a16="http://schemas.microsoft.com/office/drawing/2014/main" id="{1943D5FF-40C3-4891-80BF-C4B47B325743}"/>
              </a:ext>
            </a:extLst>
          </p:cNvPr>
          <p:cNvPicPr>
            <a:picLocks noChangeAspect="1"/>
          </p:cNvPicPr>
          <p:nvPr/>
        </p:nvPicPr>
        <p:blipFill>
          <a:blip r:embed="rId3"/>
          <a:stretch>
            <a:fillRect/>
          </a:stretch>
        </p:blipFill>
        <p:spPr>
          <a:xfrm>
            <a:off x="5606142" y="1358412"/>
            <a:ext cx="5741399" cy="3870813"/>
          </a:xfrm>
          <a:prstGeom prst="rect">
            <a:avLst/>
          </a:prstGeom>
        </p:spPr>
      </p:pic>
      <p:sp>
        <p:nvSpPr>
          <p:cNvPr id="7" name="Tekstfelt 6">
            <a:extLst>
              <a:ext uri="{FF2B5EF4-FFF2-40B4-BE49-F238E27FC236}">
                <a16:creationId xmlns:a16="http://schemas.microsoft.com/office/drawing/2014/main" id="{F1593759-2427-4DFB-B29B-02776F5FE4FA}"/>
              </a:ext>
            </a:extLst>
          </p:cNvPr>
          <p:cNvSpPr txBox="1"/>
          <p:nvPr/>
        </p:nvSpPr>
        <p:spPr>
          <a:xfrm>
            <a:off x="5342019" y="5328049"/>
            <a:ext cx="6096000" cy="1200329"/>
          </a:xfrm>
          <a:prstGeom prst="rect">
            <a:avLst/>
          </a:prstGeom>
          <a:noFill/>
        </p:spPr>
        <p:txBody>
          <a:bodyPr wrap="square">
            <a:spAutoFit/>
          </a:bodyPr>
          <a:lstStyle/>
          <a:p>
            <a:pPr marL="0" indent="0">
              <a:buNone/>
            </a:pPr>
            <a:r>
              <a:rPr lang="da-DK" dirty="0">
                <a:latin typeface="Segoe UI"/>
                <a:cs typeface="Segoe UI"/>
              </a:rPr>
              <a:t>Udfordringerne var begge bygget op efter FIRE modellen:</a:t>
            </a:r>
          </a:p>
          <a:p>
            <a:pPr marL="457200" indent="-457200">
              <a:buFont typeface="Calibri"/>
              <a:buChar char="-"/>
            </a:pPr>
            <a:r>
              <a:rPr lang="da-DK" dirty="0">
                <a:latin typeface="Segoe UI"/>
                <a:cs typeface="Segoe UI"/>
              </a:rPr>
              <a:t>Kender I den?</a:t>
            </a:r>
          </a:p>
          <a:p>
            <a:pPr marL="457200" indent="-457200">
              <a:buClr>
                <a:srgbClr val="FFFFFF"/>
              </a:buClr>
              <a:buFont typeface="Calibri"/>
              <a:buChar char="-"/>
            </a:pPr>
            <a:r>
              <a:rPr lang="da-DK" dirty="0">
                <a:latin typeface="Segoe UI"/>
                <a:cs typeface="Segoe UI"/>
              </a:rPr>
              <a:t>Kan I genkende processerne fra udfordringen og ind i FIRE?</a:t>
            </a:r>
          </a:p>
        </p:txBody>
      </p:sp>
    </p:spTree>
    <p:extLst>
      <p:ext uri="{BB962C8B-B14F-4D97-AF65-F5344CB8AC3E}">
        <p14:creationId xmlns:p14="http://schemas.microsoft.com/office/powerpoint/2010/main" val="390100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A823BF8-6536-464F-B077-8A86E11B255D}"/>
              </a:ext>
            </a:extLst>
          </p:cNvPr>
          <p:cNvSpPr>
            <a:spLocks noGrp="1"/>
          </p:cNvSpPr>
          <p:nvPr>
            <p:ph type="body" idx="1"/>
          </p:nvPr>
        </p:nvSpPr>
        <p:spPr>
          <a:xfrm>
            <a:off x="838200" y="2070333"/>
            <a:ext cx="6096000" cy="4530492"/>
          </a:xfrm>
        </p:spPr>
        <p:txBody>
          <a:bodyPr>
            <a:normAutofit lnSpcReduction="10000"/>
          </a:bodyPr>
          <a:lstStyle/>
          <a:p>
            <a:pPr marL="0" indent="0">
              <a:buNone/>
            </a:pPr>
            <a:r>
              <a:rPr lang="en-US" sz="2400" b="1" dirty="0">
                <a:latin typeface="Calibri"/>
                <a:cs typeface="Arial"/>
              </a:rPr>
              <a:t>Du </a:t>
            </a:r>
            <a:r>
              <a:rPr lang="en-US" sz="2400" b="1" dirty="0" err="1">
                <a:latin typeface="Calibri"/>
                <a:cs typeface="Arial"/>
              </a:rPr>
              <a:t>skal</a:t>
            </a:r>
            <a:r>
              <a:rPr lang="en-US" sz="2400" b="1" dirty="0">
                <a:latin typeface="Calibri"/>
                <a:cs typeface="Arial"/>
              </a:rPr>
              <a:t> </a:t>
            </a:r>
            <a:r>
              <a:rPr lang="en-US" sz="2400" b="1" dirty="0" err="1">
                <a:latin typeface="Calibri"/>
                <a:cs typeface="Arial"/>
              </a:rPr>
              <a:t>som</a:t>
            </a:r>
            <a:r>
              <a:rPr lang="en-US" sz="2400" b="1" dirty="0">
                <a:latin typeface="Calibri"/>
                <a:cs typeface="Arial"/>
              </a:rPr>
              <a:t> </a:t>
            </a:r>
            <a:r>
              <a:rPr lang="en-US" sz="2400" b="1" dirty="0" err="1">
                <a:latin typeface="Calibri"/>
                <a:cs typeface="Arial"/>
              </a:rPr>
              <a:t>underviser</a:t>
            </a:r>
            <a:r>
              <a:rPr lang="en-US" sz="2400" b="1" dirty="0">
                <a:latin typeface="Calibri"/>
                <a:cs typeface="Arial"/>
              </a:rPr>
              <a:t> </a:t>
            </a:r>
            <a:r>
              <a:rPr lang="en-US" sz="2400" b="1" dirty="0" err="1">
                <a:latin typeface="Calibri"/>
                <a:cs typeface="Arial"/>
              </a:rPr>
              <a:t>kunne</a:t>
            </a:r>
            <a:r>
              <a:rPr lang="en-US" sz="2400" b="1" dirty="0">
                <a:latin typeface="Calibri"/>
                <a:cs typeface="Arial"/>
              </a:rPr>
              <a:t>:</a:t>
            </a:r>
          </a:p>
          <a:p>
            <a:pPr marL="457200" indent="-457200">
              <a:buFont typeface="Arial" panose="020B0604020202020204" pitchFamily="34" charset="0"/>
              <a:buChar char="•"/>
            </a:pPr>
            <a:r>
              <a:rPr lang="en-US" dirty="0" err="1">
                <a:latin typeface="+mn-lt"/>
                <a:ea typeface="+mn-ea"/>
                <a:cs typeface="Calibri"/>
              </a:rPr>
              <a:t>Stille</a:t>
            </a:r>
            <a:r>
              <a:rPr lang="en-US" dirty="0">
                <a:latin typeface="+mn-lt"/>
                <a:ea typeface="+mn-ea"/>
                <a:cs typeface="Calibri"/>
              </a:rPr>
              <a:t> </a:t>
            </a:r>
            <a:r>
              <a:rPr lang="da-DK" dirty="0">
                <a:latin typeface="+mn-lt"/>
                <a:ea typeface="+mn-ea"/>
                <a:cs typeface="Calibri"/>
              </a:rPr>
              <a:t>åbne</a:t>
            </a:r>
            <a:r>
              <a:rPr lang="en-US" dirty="0">
                <a:latin typeface="+mn-lt"/>
                <a:ea typeface="+mn-ea"/>
                <a:cs typeface="Calibri"/>
              </a:rPr>
              <a:t> </a:t>
            </a:r>
            <a:r>
              <a:rPr lang="en-US" dirty="0" err="1">
                <a:latin typeface="+mn-lt"/>
                <a:ea typeface="+mn-ea"/>
                <a:cs typeface="Calibri"/>
              </a:rPr>
              <a:t>opgaver</a:t>
            </a:r>
            <a:r>
              <a:rPr lang="en-US" dirty="0">
                <a:latin typeface="+mn-lt"/>
                <a:ea typeface="+mn-ea"/>
                <a:cs typeface="Calibri"/>
              </a:rPr>
              <a:t>, der </a:t>
            </a:r>
            <a:r>
              <a:rPr lang="en-US" dirty="0" err="1">
                <a:latin typeface="+mn-lt"/>
                <a:ea typeface="+mn-ea"/>
                <a:cs typeface="Calibri"/>
              </a:rPr>
              <a:t>kan</a:t>
            </a:r>
            <a:r>
              <a:rPr lang="en-US" dirty="0">
                <a:latin typeface="+mn-lt"/>
                <a:ea typeface="+mn-ea"/>
                <a:cs typeface="Calibri"/>
              </a:rPr>
              <a:t> </a:t>
            </a:r>
            <a:r>
              <a:rPr lang="en-US" dirty="0" err="1">
                <a:latin typeface="+mn-lt"/>
                <a:ea typeface="+mn-ea"/>
                <a:cs typeface="Calibri"/>
              </a:rPr>
              <a:t>løses</a:t>
            </a:r>
            <a:r>
              <a:rPr lang="en-US" dirty="0">
                <a:latin typeface="+mn-lt"/>
                <a:ea typeface="+mn-ea"/>
                <a:cs typeface="Calibri"/>
              </a:rPr>
              <a:t> på </a:t>
            </a:r>
            <a:r>
              <a:rPr lang="en-US" dirty="0" err="1">
                <a:latin typeface="+mn-lt"/>
                <a:ea typeface="+mn-ea"/>
                <a:cs typeface="Calibri"/>
              </a:rPr>
              <a:t>flere</a:t>
            </a:r>
            <a:r>
              <a:rPr lang="en-US" dirty="0">
                <a:latin typeface="+mn-lt"/>
                <a:ea typeface="+mn-ea"/>
                <a:cs typeface="Calibri"/>
              </a:rPr>
              <a:t> </a:t>
            </a:r>
            <a:r>
              <a:rPr lang="en-US" dirty="0" err="1">
                <a:latin typeface="+mn-lt"/>
                <a:ea typeface="+mn-ea"/>
                <a:cs typeface="Calibri"/>
              </a:rPr>
              <a:t>måder</a:t>
            </a:r>
            <a:r>
              <a:rPr lang="en-US" dirty="0">
                <a:latin typeface="+mn-lt"/>
                <a:ea typeface="+mn-ea"/>
                <a:cs typeface="Calibri"/>
              </a:rPr>
              <a:t>, og </a:t>
            </a:r>
            <a:r>
              <a:rPr lang="en-US" dirty="0" err="1">
                <a:latin typeface="+mn-lt"/>
                <a:ea typeface="+mn-ea"/>
                <a:cs typeface="Calibri"/>
              </a:rPr>
              <a:t>hvor</a:t>
            </a:r>
            <a:r>
              <a:rPr lang="en-US" dirty="0">
                <a:latin typeface="+mn-lt"/>
                <a:ea typeface="+mn-ea"/>
                <a:cs typeface="Calibri"/>
              </a:rPr>
              <a:t> der </a:t>
            </a:r>
            <a:r>
              <a:rPr lang="en-US" dirty="0" err="1">
                <a:latin typeface="+mn-lt"/>
                <a:ea typeface="+mn-ea"/>
                <a:cs typeface="Calibri"/>
              </a:rPr>
              <a:t>ikke</a:t>
            </a:r>
            <a:r>
              <a:rPr lang="en-US" dirty="0">
                <a:latin typeface="+mn-lt"/>
                <a:ea typeface="+mn-ea"/>
                <a:cs typeface="Calibri"/>
              </a:rPr>
              <a:t> </a:t>
            </a:r>
            <a:r>
              <a:rPr lang="en-US" dirty="0" err="1">
                <a:latin typeface="+mn-lt"/>
                <a:ea typeface="+mn-ea"/>
                <a:cs typeface="Calibri"/>
              </a:rPr>
              <a:t>kun</a:t>
            </a:r>
            <a:r>
              <a:rPr lang="en-US" dirty="0">
                <a:latin typeface="+mn-lt"/>
                <a:ea typeface="+mn-ea"/>
                <a:cs typeface="Calibri"/>
              </a:rPr>
              <a:t> er </a:t>
            </a:r>
            <a:r>
              <a:rPr lang="en-US" dirty="0" err="1">
                <a:latin typeface="+mn-lt"/>
                <a:ea typeface="+mn-ea"/>
                <a:cs typeface="Calibri"/>
              </a:rPr>
              <a:t>ét</a:t>
            </a:r>
            <a:r>
              <a:rPr lang="en-US" dirty="0">
                <a:latin typeface="+mn-lt"/>
                <a:ea typeface="+mn-ea"/>
                <a:cs typeface="Calibri"/>
              </a:rPr>
              <a:t> </a:t>
            </a:r>
            <a:r>
              <a:rPr lang="en-US" dirty="0" err="1">
                <a:latin typeface="+mn-lt"/>
                <a:ea typeface="+mn-ea"/>
                <a:cs typeface="Calibri"/>
              </a:rPr>
              <a:t>facit</a:t>
            </a:r>
            <a:endParaRPr lang="en-US" dirty="0">
              <a:latin typeface="+mn-lt"/>
              <a:ea typeface="+mn-ea"/>
              <a:cs typeface="Calibri"/>
            </a:endParaRPr>
          </a:p>
          <a:p>
            <a:pPr marL="457200" indent="-457200">
              <a:buFont typeface="Arial" panose="020B0604020202020204" pitchFamily="34" charset="0"/>
              <a:buChar char="•"/>
            </a:pPr>
            <a:r>
              <a:rPr lang="en-US" dirty="0" err="1">
                <a:latin typeface="+mn-lt"/>
                <a:ea typeface="+mn-ea"/>
                <a:cs typeface="Calibri"/>
              </a:rPr>
              <a:t>Stille</a:t>
            </a:r>
            <a:r>
              <a:rPr lang="en-US" dirty="0">
                <a:latin typeface="+mn-lt"/>
                <a:ea typeface="+mn-ea"/>
                <a:cs typeface="Calibri"/>
              </a:rPr>
              <a:t> </a:t>
            </a:r>
            <a:r>
              <a:rPr lang="en-US" dirty="0" err="1">
                <a:latin typeface="+mn-lt"/>
                <a:ea typeface="+mn-ea"/>
                <a:cs typeface="Calibri"/>
              </a:rPr>
              <a:t>opgaver</a:t>
            </a:r>
            <a:r>
              <a:rPr lang="en-US" dirty="0">
                <a:latin typeface="+mn-lt"/>
                <a:ea typeface="+mn-ea"/>
                <a:cs typeface="Calibri"/>
              </a:rPr>
              <a:t>, der </a:t>
            </a:r>
            <a:r>
              <a:rPr lang="en-US" dirty="0" err="1">
                <a:latin typeface="+mn-lt"/>
                <a:ea typeface="+mn-ea"/>
                <a:cs typeface="Calibri"/>
              </a:rPr>
              <a:t>kan</a:t>
            </a:r>
            <a:r>
              <a:rPr lang="en-US" dirty="0">
                <a:latin typeface="+mn-lt"/>
                <a:ea typeface="+mn-ea"/>
                <a:cs typeface="Calibri"/>
              </a:rPr>
              <a:t> </a:t>
            </a:r>
            <a:r>
              <a:rPr lang="en-US" dirty="0" err="1">
                <a:latin typeface="+mn-lt"/>
                <a:ea typeface="+mn-ea"/>
                <a:cs typeface="Calibri"/>
              </a:rPr>
              <a:t>løses</a:t>
            </a:r>
            <a:r>
              <a:rPr lang="en-US" dirty="0">
                <a:latin typeface="+mn-lt"/>
                <a:ea typeface="+mn-ea"/>
                <a:cs typeface="Calibri"/>
              </a:rPr>
              <a:t> på </a:t>
            </a:r>
            <a:r>
              <a:rPr lang="en-US" dirty="0" err="1">
                <a:latin typeface="+mn-lt"/>
                <a:ea typeface="+mn-ea"/>
                <a:cs typeface="Calibri"/>
              </a:rPr>
              <a:t>flere</a:t>
            </a:r>
            <a:r>
              <a:rPr lang="en-US" dirty="0">
                <a:latin typeface="+mn-lt"/>
                <a:ea typeface="+mn-ea"/>
                <a:cs typeface="Calibri"/>
              </a:rPr>
              <a:t> </a:t>
            </a:r>
            <a:r>
              <a:rPr lang="en-US" dirty="0" err="1">
                <a:latin typeface="+mn-lt"/>
                <a:ea typeface="+mn-ea"/>
                <a:cs typeface="Calibri"/>
              </a:rPr>
              <a:t>niveauer</a:t>
            </a:r>
            <a:endParaRPr lang="en-US" dirty="0">
              <a:latin typeface="+mn-lt"/>
              <a:ea typeface="+mn-ea"/>
              <a:cs typeface="Calibri"/>
            </a:endParaRPr>
          </a:p>
          <a:p>
            <a:pPr marL="457200" indent="-457200">
              <a:buFont typeface="Arial" panose="020B0604020202020204" pitchFamily="34" charset="0"/>
              <a:buChar char="•"/>
            </a:pPr>
            <a:r>
              <a:rPr lang="en-US" dirty="0" err="1">
                <a:latin typeface="+mn-lt"/>
                <a:ea typeface="+mn-ea"/>
                <a:cs typeface="Calibri"/>
              </a:rPr>
              <a:t>Formulere</a:t>
            </a:r>
            <a:r>
              <a:rPr lang="en-US" dirty="0">
                <a:latin typeface="+mn-lt"/>
                <a:ea typeface="+mn-ea"/>
                <a:cs typeface="Calibri"/>
              </a:rPr>
              <a:t> og </a:t>
            </a:r>
            <a:r>
              <a:rPr lang="en-US" dirty="0" err="1">
                <a:latin typeface="+mn-lt"/>
                <a:ea typeface="+mn-ea"/>
                <a:cs typeface="Calibri"/>
              </a:rPr>
              <a:t>designe</a:t>
            </a:r>
            <a:r>
              <a:rPr lang="en-US" dirty="0">
                <a:latin typeface="+mn-lt"/>
                <a:ea typeface="+mn-ea"/>
                <a:cs typeface="Calibri"/>
              </a:rPr>
              <a:t> </a:t>
            </a:r>
            <a:r>
              <a:rPr lang="en-US" dirty="0" err="1">
                <a:latin typeface="+mn-lt"/>
                <a:ea typeface="+mn-ea"/>
                <a:cs typeface="Calibri"/>
              </a:rPr>
              <a:t>en</a:t>
            </a:r>
            <a:r>
              <a:rPr lang="en-US" dirty="0">
                <a:latin typeface="+mn-lt"/>
                <a:ea typeface="+mn-ea"/>
                <a:cs typeface="Calibri"/>
              </a:rPr>
              <a:t> </a:t>
            </a:r>
            <a:r>
              <a:rPr lang="en-US" dirty="0" err="1">
                <a:latin typeface="+mn-lt"/>
                <a:ea typeface="+mn-ea"/>
                <a:cs typeface="Calibri"/>
              </a:rPr>
              <a:t>opgave</a:t>
            </a:r>
            <a:r>
              <a:rPr lang="en-US" dirty="0">
                <a:latin typeface="+mn-lt"/>
                <a:ea typeface="+mn-ea"/>
                <a:cs typeface="Calibri"/>
              </a:rPr>
              <a:t> der er let og </a:t>
            </a:r>
            <a:r>
              <a:rPr lang="en-US" dirty="0" err="1">
                <a:latin typeface="+mn-lt"/>
                <a:ea typeface="+mn-ea"/>
                <a:cs typeface="Calibri"/>
              </a:rPr>
              <a:t>simpel</a:t>
            </a:r>
            <a:r>
              <a:rPr lang="en-US" dirty="0">
                <a:latin typeface="+mn-lt"/>
                <a:ea typeface="+mn-ea"/>
                <a:cs typeface="Calibri"/>
              </a:rPr>
              <a:t> at </a:t>
            </a:r>
            <a:r>
              <a:rPr lang="en-US" dirty="0" err="1">
                <a:latin typeface="+mn-lt"/>
                <a:ea typeface="+mn-ea"/>
                <a:cs typeface="Calibri"/>
              </a:rPr>
              <a:t>gå</a:t>
            </a:r>
            <a:r>
              <a:rPr lang="en-US" dirty="0">
                <a:latin typeface="+mn-lt"/>
                <a:ea typeface="+mn-ea"/>
                <a:cs typeface="Calibri"/>
              </a:rPr>
              <a:t> til</a:t>
            </a:r>
          </a:p>
          <a:p>
            <a:pPr marL="457200" indent="-457200">
              <a:buFont typeface="Arial" panose="020B0604020202020204" pitchFamily="34" charset="0"/>
              <a:buChar char="•"/>
            </a:pPr>
            <a:r>
              <a:rPr lang="en-US" dirty="0">
                <a:latin typeface="+mn-lt"/>
                <a:ea typeface="+mn-ea"/>
                <a:cs typeface="Calibri"/>
              </a:rPr>
              <a:t>Give </a:t>
            </a:r>
            <a:r>
              <a:rPr lang="en-US" dirty="0" err="1">
                <a:latin typeface="+mn-lt"/>
                <a:ea typeface="+mn-ea"/>
                <a:cs typeface="Calibri"/>
              </a:rPr>
              <a:t>eleverne</a:t>
            </a:r>
            <a:r>
              <a:rPr lang="en-US" dirty="0">
                <a:latin typeface="+mn-lt"/>
                <a:ea typeface="+mn-ea"/>
                <a:cs typeface="Calibri"/>
              </a:rPr>
              <a:t> </a:t>
            </a:r>
            <a:r>
              <a:rPr lang="en-US" dirty="0" err="1">
                <a:latin typeface="+mn-lt"/>
                <a:ea typeface="+mn-ea"/>
                <a:cs typeface="Calibri"/>
              </a:rPr>
              <a:t>mulighed</a:t>
            </a:r>
            <a:r>
              <a:rPr lang="en-US" dirty="0">
                <a:latin typeface="+mn-lt"/>
                <a:ea typeface="+mn-ea"/>
                <a:cs typeface="Calibri"/>
              </a:rPr>
              <a:t> for at </a:t>
            </a:r>
            <a:r>
              <a:rPr lang="en-US" dirty="0" err="1">
                <a:latin typeface="+mn-lt"/>
                <a:ea typeface="+mn-ea"/>
                <a:cs typeface="Calibri"/>
              </a:rPr>
              <a:t>arbejde</a:t>
            </a:r>
            <a:r>
              <a:rPr lang="en-US" dirty="0">
                <a:latin typeface="+mn-lt"/>
                <a:ea typeface="+mn-ea"/>
                <a:cs typeface="Calibri"/>
              </a:rPr>
              <a:t> </a:t>
            </a:r>
            <a:r>
              <a:rPr lang="da-DK" dirty="0">
                <a:latin typeface="+mn-lt"/>
                <a:ea typeface="+mn-ea"/>
                <a:cs typeface="Calibri"/>
              </a:rPr>
              <a:t>innovativt</a:t>
            </a:r>
            <a:r>
              <a:rPr lang="en-US" dirty="0">
                <a:latin typeface="+mn-lt"/>
                <a:ea typeface="+mn-ea"/>
                <a:cs typeface="Calibri"/>
              </a:rPr>
              <a:t>, </a:t>
            </a:r>
            <a:r>
              <a:rPr lang="en-US" dirty="0" err="1">
                <a:latin typeface="+mn-lt"/>
                <a:ea typeface="+mn-ea"/>
                <a:cs typeface="Calibri"/>
              </a:rPr>
              <a:t>undersøgende</a:t>
            </a:r>
            <a:r>
              <a:rPr lang="en-US" dirty="0">
                <a:latin typeface="+mn-lt"/>
                <a:ea typeface="+mn-ea"/>
                <a:cs typeface="Calibri"/>
              </a:rPr>
              <a:t> og have </a:t>
            </a:r>
            <a:r>
              <a:rPr lang="en-US" dirty="0" err="1">
                <a:latin typeface="+mn-lt"/>
                <a:ea typeface="+mn-ea"/>
                <a:cs typeface="Calibri"/>
              </a:rPr>
              <a:t>indflydelse</a:t>
            </a:r>
            <a:r>
              <a:rPr lang="en-US" dirty="0">
                <a:latin typeface="+mn-lt"/>
                <a:ea typeface="+mn-ea"/>
                <a:cs typeface="Calibri"/>
              </a:rPr>
              <a:t> på </a:t>
            </a:r>
            <a:r>
              <a:rPr lang="en-US" dirty="0" err="1">
                <a:latin typeface="+mn-lt"/>
                <a:ea typeface="+mn-ea"/>
                <a:cs typeface="Calibri"/>
              </a:rPr>
              <a:t>processen</a:t>
            </a:r>
            <a:r>
              <a:rPr lang="en-US" dirty="0">
                <a:latin typeface="+mn-lt"/>
                <a:ea typeface="+mn-ea"/>
                <a:cs typeface="Calibri"/>
              </a:rPr>
              <a:t> og </a:t>
            </a:r>
            <a:r>
              <a:rPr lang="en-US" dirty="0" err="1">
                <a:latin typeface="+mn-lt"/>
                <a:ea typeface="+mn-ea"/>
                <a:cs typeface="Calibri"/>
              </a:rPr>
              <a:t>produktet</a:t>
            </a:r>
            <a:endParaRPr lang="en-US" dirty="0">
              <a:latin typeface="+mn-lt"/>
              <a:ea typeface="+mn-ea"/>
              <a:cs typeface="Calibri"/>
            </a:endParaRPr>
          </a:p>
          <a:p>
            <a:pPr marL="457200" indent="-457200">
              <a:buFont typeface="Arial" panose="020B0604020202020204" pitchFamily="34" charset="0"/>
              <a:buChar char="•"/>
            </a:pPr>
            <a:r>
              <a:rPr lang="en-US" dirty="0">
                <a:latin typeface="+mn-lt"/>
                <a:ea typeface="+mn-ea"/>
                <a:cs typeface="Calibri"/>
              </a:rPr>
              <a:t>Give dig </a:t>
            </a:r>
            <a:r>
              <a:rPr lang="en-US" dirty="0" err="1">
                <a:latin typeface="+mn-lt"/>
                <a:ea typeface="+mn-ea"/>
                <a:cs typeface="Calibri"/>
              </a:rPr>
              <a:t>selv</a:t>
            </a:r>
            <a:r>
              <a:rPr lang="en-US" dirty="0">
                <a:latin typeface="+mn-lt"/>
                <a:ea typeface="+mn-ea"/>
                <a:cs typeface="Calibri"/>
              </a:rPr>
              <a:t> </a:t>
            </a:r>
            <a:r>
              <a:rPr lang="en-US" dirty="0" err="1">
                <a:latin typeface="+mn-lt"/>
                <a:ea typeface="+mn-ea"/>
                <a:cs typeface="Calibri"/>
              </a:rPr>
              <a:t>en</a:t>
            </a:r>
            <a:r>
              <a:rPr lang="en-US" dirty="0">
                <a:latin typeface="+mn-lt"/>
                <a:ea typeface="+mn-ea"/>
                <a:cs typeface="Calibri"/>
              </a:rPr>
              <a:t> facilitator </a:t>
            </a:r>
            <a:r>
              <a:rPr lang="en-US" dirty="0" err="1">
                <a:latin typeface="+mn-lt"/>
                <a:ea typeface="+mn-ea"/>
                <a:cs typeface="Calibri"/>
              </a:rPr>
              <a:t>rolle</a:t>
            </a:r>
            <a:r>
              <a:rPr lang="en-US" dirty="0">
                <a:latin typeface="+mn-lt"/>
                <a:ea typeface="+mn-ea"/>
                <a:cs typeface="Calibri"/>
              </a:rPr>
              <a:t>, </a:t>
            </a:r>
            <a:r>
              <a:rPr lang="en-US" dirty="0" err="1">
                <a:latin typeface="+mn-lt"/>
                <a:ea typeface="+mn-ea"/>
                <a:cs typeface="Calibri"/>
              </a:rPr>
              <a:t>hvor</a:t>
            </a:r>
            <a:r>
              <a:rPr lang="en-US" dirty="0">
                <a:latin typeface="+mn-lt"/>
                <a:ea typeface="+mn-ea"/>
                <a:cs typeface="Calibri"/>
              </a:rPr>
              <a:t> du </a:t>
            </a:r>
            <a:r>
              <a:rPr lang="en-US" dirty="0" err="1">
                <a:latin typeface="+mn-lt"/>
                <a:ea typeface="+mn-ea"/>
                <a:cs typeface="Calibri"/>
              </a:rPr>
              <a:t>hviler</a:t>
            </a:r>
            <a:r>
              <a:rPr lang="en-US" dirty="0">
                <a:latin typeface="+mn-lt"/>
                <a:ea typeface="+mn-ea"/>
                <a:cs typeface="Calibri"/>
              </a:rPr>
              <a:t> I, at du </a:t>
            </a:r>
            <a:r>
              <a:rPr lang="en-US" dirty="0" err="1">
                <a:latin typeface="+mn-lt"/>
                <a:ea typeface="+mn-ea"/>
                <a:cs typeface="Calibri"/>
              </a:rPr>
              <a:t>ikke</a:t>
            </a:r>
            <a:r>
              <a:rPr lang="en-US" dirty="0">
                <a:latin typeface="+mn-lt"/>
                <a:ea typeface="+mn-ea"/>
                <a:cs typeface="Calibri"/>
              </a:rPr>
              <a:t> har </a:t>
            </a:r>
            <a:r>
              <a:rPr lang="en-US" dirty="0" err="1">
                <a:latin typeface="+mn-lt"/>
                <a:ea typeface="+mn-ea"/>
                <a:cs typeface="Calibri"/>
              </a:rPr>
              <a:t>svarerne</a:t>
            </a:r>
            <a:r>
              <a:rPr lang="en-US" dirty="0">
                <a:latin typeface="+mn-lt"/>
                <a:ea typeface="+mn-ea"/>
                <a:cs typeface="Calibri"/>
              </a:rPr>
              <a:t> på alt </a:t>
            </a:r>
            <a:r>
              <a:rPr lang="en-US" dirty="0" err="1">
                <a:latin typeface="+mn-lt"/>
                <a:ea typeface="+mn-ea"/>
                <a:cs typeface="Calibri"/>
              </a:rPr>
              <a:t>eller</a:t>
            </a:r>
            <a:r>
              <a:rPr lang="en-US" dirty="0">
                <a:latin typeface="+mn-lt"/>
                <a:ea typeface="+mn-ea"/>
                <a:cs typeface="Calibri"/>
              </a:rPr>
              <a:t> er </a:t>
            </a:r>
            <a:r>
              <a:rPr lang="en-US" dirty="0" err="1">
                <a:latin typeface="+mn-lt"/>
                <a:ea typeface="+mn-ea"/>
                <a:cs typeface="Calibri"/>
              </a:rPr>
              <a:t>ekspert</a:t>
            </a:r>
            <a:r>
              <a:rPr lang="en-US" dirty="0">
                <a:latin typeface="+mn-lt"/>
                <a:ea typeface="+mn-ea"/>
                <a:cs typeface="Calibri"/>
              </a:rPr>
              <a:t> I </a:t>
            </a:r>
            <a:r>
              <a:rPr lang="en-US" dirty="0" err="1">
                <a:latin typeface="+mn-lt"/>
                <a:ea typeface="+mn-ea"/>
                <a:cs typeface="Calibri"/>
              </a:rPr>
              <a:t>teknologierne</a:t>
            </a:r>
            <a:endParaRPr lang="en-US" dirty="0">
              <a:latin typeface="+mn-lt"/>
              <a:ea typeface="+mn-ea"/>
              <a:cs typeface="Calibri"/>
            </a:endParaRPr>
          </a:p>
          <a:p>
            <a:endParaRPr lang="da-DK" dirty="0"/>
          </a:p>
        </p:txBody>
      </p:sp>
      <p:sp>
        <p:nvSpPr>
          <p:cNvPr id="3" name="Titel 2">
            <a:extLst>
              <a:ext uri="{FF2B5EF4-FFF2-40B4-BE49-F238E27FC236}">
                <a16:creationId xmlns:a16="http://schemas.microsoft.com/office/drawing/2014/main" id="{6BFED433-2376-4CD1-A9CC-AC0EC825B97C}"/>
              </a:ext>
            </a:extLst>
          </p:cNvPr>
          <p:cNvSpPr>
            <a:spLocks noGrp="1"/>
          </p:cNvSpPr>
          <p:nvPr>
            <p:ph type="title"/>
          </p:nvPr>
        </p:nvSpPr>
        <p:spPr>
          <a:xfrm>
            <a:off x="247651" y="-63893"/>
            <a:ext cx="12106274" cy="1382548"/>
          </a:xfrm>
        </p:spPr>
        <p:txBody>
          <a:bodyPr>
            <a:normAutofit fontScale="90000"/>
          </a:bodyPr>
          <a:lstStyle/>
          <a:p>
            <a:r>
              <a:rPr lang="da-DK" b="0" dirty="0"/>
              <a:t>Det stiller krav til underviser og didaktik</a:t>
            </a:r>
          </a:p>
        </p:txBody>
      </p:sp>
      <p:pic>
        <p:nvPicPr>
          <p:cNvPr id="4" name="Picture 8">
            <a:extLst>
              <a:ext uri="{FF2B5EF4-FFF2-40B4-BE49-F238E27FC236}">
                <a16:creationId xmlns:a16="http://schemas.microsoft.com/office/drawing/2014/main" id="{DD30E170-6B7D-4350-9B8F-E5360B9E1CDE}"/>
              </a:ext>
            </a:extLst>
          </p:cNvPr>
          <p:cNvPicPr>
            <a:picLocks noChangeAspect="1"/>
          </p:cNvPicPr>
          <p:nvPr/>
        </p:nvPicPr>
        <p:blipFill>
          <a:blip r:embed="rId3"/>
          <a:stretch>
            <a:fillRect/>
          </a:stretch>
        </p:blipFill>
        <p:spPr>
          <a:xfrm>
            <a:off x="8081964" y="1758387"/>
            <a:ext cx="3678010" cy="2577192"/>
          </a:xfrm>
          <a:prstGeom prst="rect">
            <a:avLst/>
          </a:prstGeom>
        </p:spPr>
      </p:pic>
      <p:sp>
        <p:nvSpPr>
          <p:cNvPr id="6" name="Tekstfelt 5">
            <a:extLst>
              <a:ext uri="{FF2B5EF4-FFF2-40B4-BE49-F238E27FC236}">
                <a16:creationId xmlns:a16="http://schemas.microsoft.com/office/drawing/2014/main" id="{6E6E8057-8C01-4EE8-B00E-7591526CD1B4}"/>
              </a:ext>
            </a:extLst>
          </p:cNvPr>
          <p:cNvSpPr txBox="1"/>
          <p:nvPr/>
        </p:nvSpPr>
        <p:spPr>
          <a:xfrm>
            <a:off x="8081964" y="4681714"/>
            <a:ext cx="3678010" cy="1217769"/>
          </a:xfrm>
          <a:prstGeom prst="rect">
            <a:avLst/>
          </a:prstGeom>
          <a:solidFill>
            <a:srgbClr val="FFDF79"/>
          </a:solidFill>
        </p:spPr>
        <p:txBody>
          <a:bodyPr wrap="square">
            <a:spAutoFit/>
          </a:bodyPr>
          <a:lstStyle/>
          <a:p>
            <a:pPr>
              <a:lnSpc>
                <a:spcPct val="90000"/>
              </a:lnSpc>
              <a:spcBef>
                <a:spcPts val="1000"/>
              </a:spcBef>
            </a:pPr>
            <a:r>
              <a:rPr lang="en-US" dirty="0">
                <a:latin typeface="Segoe UI"/>
                <a:cs typeface="Segoe UI"/>
              </a:rPr>
              <a:t>Det 21. </a:t>
            </a:r>
            <a:r>
              <a:rPr lang="en-US" dirty="0" err="1">
                <a:latin typeface="Segoe UI"/>
                <a:cs typeface="Segoe UI"/>
              </a:rPr>
              <a:t>århundreds</a:t>
            </a:r>
            <a:r>
              <a:rPr lang="en-US" dirty="0">
                <a:latin typeface="Segoe UI"/>
                <a:cs typeface="Segoe UI"/>
              </a:rPr>
              <a:t> kompetencer </a:t>
            </a:r>
            <a:r>
              <a:rPr lang="en-US" dirty="0" err="1">
                <a:latin typeface="Segoe UI"/>
                <a:cs typeface="Segoe UI"/>
              </a:rPr>
              <a:t>bygger</a:t>
            </a:r>
            <a:r>
              <a:rPr lang="en-US" dirty="0">
                <a:latin typeface="Segoe UI"/>
                <a:cs typeface="Segoe UI"/>
              </a:rPr>
              <a:t> på </a:t>
            </a:r>
            <a:r>
              <a:rPr lang="en-US" dirty="0" err="1">
                <a:latin typeface="Segoe UI"/>
                <a:cs typeface="Segoe UI"/>
              </a:rPr>
              <a:t>en</a:t>
            </a:r>
            <a:r>
              <a:rPr lang="en-US" dirty="0">
                <a:latin typeface="Segoe UI"/>
                <a:cs typeface="Segoe UI"/>
              </a:rPr>
              <a:t> </a:t>
            </a:r>
            <a:r>
              <a:rPr lang="en-US" b="1" dirty="0" err="1">
                <a:latin typeface="Segoe UI"/>
                <a:cs typeface="Segoe UI"/>
              </a:rPr>
              <a:t>undersøgende</a:t>
            </a:r>
            <a:r>
              <a:rPr lang="en-US" dirty="0">
                <a:latin typeface="Segoe UI"/>
                <a:cs typeface="Segoe UI"/>
              </a:rPr>
              <a:t> og </a:t>
            </a:r>
            <a:r>
              <a:rPr lang="en-US" b="1" dirty="0" err="1">
                <a:latin typeface="Segoe UI"/>
                <a:cs typeface="Segoe UI"/>
              </a:rPr>
              <a:t>skabende</a:t>
            </a:r>
            <a:r>
              <a:rPr lang="en-US" b="1" dirty="0">
                <a:latin typeface="Segoe UI"/>
                <a:cs typeface="Segoe UI"/>
              </a:rPr>
              <a:t> </a:t>
            </a:r>
            <a:r>
              <a:rPr lang="en-US" b="1" dirty="0" err="1">
                <a:latin typeface="Segoe UI"/>
                <a:cs typeface="Segoe UI"/>
              </a:rPr>
              <a:t>tilgang</a:t>
            </a:r>
            <a:r>
              <a:rPr lang="en-US" b="1" dirty="0">
                <a:latin typeface="Segoe UI"/>
                <a:cs typeface="Segoe UI"/>
              </a:rPr>
              <a:t> </a:t>
            </a:r>
            <a:endParaRPr lang="en-US" dirty="0">
              <a:latin typeface="Segoe UI"/>
              <a:cs typeface="Segoe UI"/>
            </a:endParaRPr>
          </a:p>
          <a:p>
            <a:pPr>
              <a:lnSpc>
                <a:spcPct val="90000"/>
              </a:lnSpc>
              <a:spcBef>
                <a:spcPts val="1000"/>
              </a:spcBef>
            </a:pPr>
            <a:r>
              <a:rPr lang="en-US" dirty="0">
                <a:latin typeface="Segoe UI"/>
                <a:cs typeface="Segoe UI"/>
              </a:rPr>
              <a:t>... og et </a:t>
            </a:r>
            <a:r>
              <a:rPr lang="en-US" b="1" dirty="0" err="1">
                <a:latin typeface="Segoe UI"/>
                <a:cs typeface="Segoe UI"/>
              </a:rPr>
              <a:t>udviklende</a:t>
            </a:r>
            <a:r>
              <a:rPr lang="en-US" b="1" dirty="0">
                <a:latin typeface="Segoe UI"/>
                <a:cs typeface="Segoe UI"/>
              </a:rPr>
              <a:t> mindset </a:t>
            </a:r>
            <a:endParaRPr lang="en-US" dirty="0">
              <a:latin typeface="Segoe UI"/>
              <a:cs typeface="Segoe UI"/>
            </a:endParaRPr>
          </a:p>
        </p:txBody>
      </p:sp>
      <p:pic>
        <p:nvPicPr>
          <p:cNvPr id="7" name="Billede 6">
            <a:extLst>
              <a:ext uri="{FF2B5EF4-FFF2-40B4-BE49-F238E27FC236}">
                <a16:creationId xmlns:a16="http://schemas.microsoft.com/office/drawing/2014/main" id="{1B3CE479-4B4C-4425-9F53-6597A2C03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2964" y="6042923"/>
            <a:ext cx="3595487" cy="764670"/>
          </a:xfrm>
          <a:prstGeom prst="rect">
            <a:avLst/>
          </a:prstGeom>
        </p:spPr>
      </p:pic>
    </p:spTree>
    <p:extLst>
      <p:ext uri="{BB962C8B-B14F-4D97-AF65-F5344CB8AC3E}">
        <p14:creationId xmlns:p14="http://schemas.microsoft.com/office/powerpoint/2010/main" val="401346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A4720FF-D31A-4742-BBB6-9C003BF1F8D7}"/>
              </a:ext>
            </a:extLst>
          </p:cNvPr>
          <p:cNvSpPr>
            <a:spLocks noGrp="1"/>
          </p:cNvSpPr>
          <p:nvPr>
            <p:ph type="body" idx="1"/>
          </p:nvPr>
        </p:nvSpPr>
        <p:spPr>
          <a:xfrm>
            <a:off x="733425" y="1708582"/>
            <a:ext cx="5438775" cy="4454292"/>
          </a:xfrm>
        </p:spPr>
        <p:txBody>
          <a:bodyPr>
            <a:normAutofit fontScale="85000" lnSpcReduction="20000"/>
          </a:bodyPr>
          <a:lstStyle/>
          <a:p>
            <a:pPr>
              <a:lnSpc>
                <a:spcPct val="90000"/>
              </a:lnSpc>
            </a:pPr>
            <a:endParaRPr lang="da-DK" b="1" dirty="0">
              <a:latin typeface="Calibri"/>
              <a:cs typeface="Calibri"/>
            </a:endParaRPr>
          </a:p>
          <a:p>
            <a:pPr>
              <a:lnSpc>
                <a:spcPct val="90000"/>
              </a:lnSpc>
            </a:pPr>
            <a:r>
              <a:rPr lang="da-DK" b="1" dirty="0" err="1">
                <a:latin typeface="Calibri"/>
                <a:cs typeface="Calibri"/>
              </a:rPr>
              <a:t>Think</a:t>
            </a:r>
            <a:endParaRPr lang="da-DK" b="1" dirty="0">
              <a:latin typeface="Calibri"/>
              <a:cs typeface="Calibri"/>
            </a:endParaRPr>
          </a:p>
          <a:p>
            <a:pPr marL="342900" indent="-342900">
              <a:buFont typeface="Wingdings" panose="05000000000000000000" pitchFamily="2" charset="2"/>
              <a:buChar char="q"/>
            </a:pPr>
            <a:r>
              <a:rPr lang="da-DK" dirty="0">
                <a:latin typeface="Calibri"/>
                <a:cs typeface="Calibri"/>
              </a:rPr>
              <a:t>Hvad tager du med herfra?</a:t>
            </a:r>
            <a:endParaRPr lang="da-DK" sz="2400" dirty="0">
              <a:latin typeface="Calibri"/>
              <a:cs typeface="Calibri"/>
            </a:endParaRPr>
          </a:p>
          <a:p>
            <a:pPr>
              <a:lnSpc>
                <a:spcPct val="90000"/>
              </a:lnSpc>
            </a:pPr>
            <a:endParaRPr lang="da-DK" b="1" dirty="0">
              <a:latin typeface="Calibri"/>
              <a:cs typeface="Calibri"/>
            </a:endParaRPr>
          </a:p>
          <a:p>
            <a:pPr>
              <a:lnSpc>
                <a:spcPct val="90000"/>
              </a:lnSpc>
            </a:pPr>
            <a:r>
              <a:rPr lang="da-DK" b="1" dirty="0">
                <a:latin typeface="Calibri"/>
                <a:cs typeface="Calibri"/>
              </a:rPr>
              <a:t>Pair/Overvejelser </a:t>
            </a:r>
          </a:p>
          <a:p>
            <a:pPr marL="342900" indent="-342900">
              <a:lnSpc>
                <a:spcPct val="90000"/>
              </a:lnSpc>
              <a:buFont typeface="Wingdings" panose="05000000000000000000" pitchFamily="2" charset="2"/>
              <a:buChar char="q"/>
            </a:pPr>
            <a:r>
              <a:rPr lang="da-DK" sz="2200" dirty="0">
                <a:solidFill>
                  <a:srgbClr val="003448"/>
                </a:solidFill>
                <a:latin typeface="Calibri"/>
                <a:cs typeface="Calibri"/>
              </a:rPr>
              <a:t>Del dine overvejelser/guldkorn</a:t>
            </a:r>
          </a:p>
          <a:p>
            <a:pPr lvl="1">
              <a:lnSpc>
                <a:spcPct val="90000"/>
              </a:lnSpc>
              <a:buFont typeface="Courier New" panose="020B0604020202020204" pitchFamily="34" charset="0"/>
              <a:buChar char="o"/>
            </a:pPr>
            <a:endParaRPr lang="da-DK" sz="1800" dirty="0">
              <a:latin typeface="Calibri"/>
              <a:cs typeface="Calibri"/>
            </a:endParaRPr>
          </a:p>
          <a:p>
            <a:pPr>
              <a:lnSpc>
                <a:spcPct val="90000"/>
              </a:lnSpc>
            </a:pPr>
            <a:r>
              <a:rPr lang="da-DK" b="1" dirty="0" err="1">
                <a:latin typeface="Calibri"/>
                <a:cs typeface="Calibri"/>
              </a:rPr>
              <a:t>Share</a:t>
            </a:r>
            <a:r>
              <a:rPr lang="da-DK" b="1" dirty="0">
                <a:latin typeface="Calibri"/>
                <a:cs typeface="Calibri"/>
              </a:rPr>
              <a:t>/Del og inspirere</a:t>
            </a:r>
          </a:p>
          <a:p>
            <a:pPr marL="342900" indent="-342900">
              <a:lnSpc>
                <a:spcPct val="90000"/>
              </a:lnSpc>
              <a:buFont typeface="Wingdings" panose="05000000000000000000" pitchFamily="2" charset="2"/>
              <a:buChar char="q"/>
            </a:pPr>
            <a:r>
              <a:rPr lang="da-DK" sz="2200" dirty="0">
                <a:solidFill>
                  <a:srgbClr val="003448"/>
                </a:solidFill>
                <a:latin typeface="Calibri"/>
                <a:cs typeface="Calibri"/>
              </a:rPr>
              <a:t>Hvordan kan I anvende </a:t>
            </a:r>
            <a:r>
              <a:rPr lang="da-DK" sz="2200" dirty="0" err="1">
                <a:solidFill>
                  <a:srgbClr val="003448"/>
                </a:solidFill>
                <a:latin typeface="Calibri"/>
                <a:cs typeface="Calibri"/>
              </a:rPr>
              <a:t>Makerspace</a:t>
            </a:r>
            <a:r>
              <a:rPr lang="da-DK" sz="2200" dirty="0">
                <a:solidFill>
                  <a:srgbClr val="003448"/>
                </a:solidFill>
                <a:latin typeface="Calibri"/>
                <a:cs typeface="Calibri"/>
              </a:rPr>
              <a:t> i jeres undervisning? </a:t>
            </a:r>
          </a:p>
          <a:p>
            <a:pPr marL="0" indent="0">
              <a:lnSpc>
                <a:spcPct val="90000"/>
              </a:lnSpc>
              <a:buNone/>
            </a:pPr>
            <a:endParaRPr lang="da-DK" dirty="0">
              <a:latin typeface="Calibri"/>
              <a:cs typeface="Calibri"/>
            </a:endParaRPr>
          </a:p>
          <a:p>
            <a:pPr>
              <a:lnSpc>
                <a:spcPct val="90000"/>
              </a:lnSpc>
            </a:pPr>
            <a:r>
              <a:rPr lang="da-DK" b="1" dirty="0">
                <a:latin typeface="Calibri"/>
                <a:cs typeface="Calibri"/>
              </a:rPr>
              <a:t>Personlig mål</a:t>
            </a:r>
            <a:r>
              <a:rPr lang="da-DK" dirty="0">
                <a:latin typeface="Calibri"/>
                <a:cs typeface="Calibri"/>
              </a:rPr>
              <a:t>  </a:t>
            </a:r>
          </a:p>
          <a:p>
            <a:pPr marL="342900" indent="-342900">
              <a:lnSpc>
                <a:spcPct val="90000"/>
              </a:lnSpc>
              <a:buFont typeface="Wingdings" panose="05000000000000000000" pitchFamily="2" charset="2"/>
              <a:buChar char="q"/>
            </a:pPr>
            <a:r>
              <a:rPr lang="da-DK" dirty="0">
                <a:latin typeface="Calibri"/>
                <a:cs typeface="Calibri"/>
              </a:rPr>
              <a:t>Hvad vil jeg udfordre mig selv med?</a:t>
            </a:r>
            <a:endParaRPr lang="da-DK" dirty="0"/>
          </a:p>
        </p:txBody>
      </p:sp>
      <p:sp>
        <p:nvSpPr>
          <p:cNvPr id="3" name="Titel 2">
            <a:extLst>
              <a:ext uri="{FF2B5EF4-FFF2-40B4-BE49-F238E27FC236}">
                <a16:creationId xmlns:a16="http://schemas.microsoft.com/office/drawing/2014/main" id="{622E2C91-1FD0-4C3A-8E61-A9E4143407BB}"/>
              </a:ext>
            </a:extLst>
          </p:cNvPr>
          <p:cNvSpPr>
            <a:spLocks noGrp="1"/>
          </p:cNvSpPr>
          <p:nvPr>
            <p:ph type="title"/>
          </p:nvPr>
        </p:nvSpPr>
        <p:spPr/>
        <p:txBody>
          <a:bodyPr>
            <a:normAutofit/>
          </a:bodyPr>
          <a:lstStyle/>
          <a:p>
            <a:r>
              <a:rPr lang="da-DK" b="0" dirty="0"/>
              <a:t>Transfer til egen undervisning?</a:t>
            </a:r>
          </a:p>
        </p:txBody>
      </p:sp>
      <p:pic>
        <p:nvPicPr>
          <p:cNvPr id="4" name="Billede 3">
            <a:extLst>
              <a:ext uri="{FF2B5EF4-FFF2-40B4-BE49-F238E27FC236}">
                <a16:creationId xmlns:a16="http://schemas.microsoft.com/office/drawing/2014/main" id="{23BF0D1D-B3B2-4E7B-A219-3ADA5FE32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475" y="6185420"/>
            <a:ext cx="3086100" cy="550178"/>
          </a:xfrm>
          <a:prstGeom prst="rect">
            <a:avLst/>
          </a:prstGeom>
        </p:spPr>
      </p:pic>
      <p:pic>
        <p:nvPicPr>
          <p:cNvPr id="5" name="Billede 4" descr="Et billede, der indeholder tekst, cykel, håndskrift, Grafik&#10;&#10;Automatisk genereret beskrivelse">
            <a:extLst>
              <a:ext uri="{FF2B5EF4-FFF2-40B4-BE49-F238E27FC236}">
                <a16:creationId xmlns:a16="http://schemas.microsoft.com/office/drawing/2014/main" id="{7656F95A-383D-441E-9280-64B2390CC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59" y="1708582"/>
            <a:ext cx="6023527" cy="4261645"/>
          </a:xfrm>
          <a:prstGeom prst="rect">
            <a:avLst/>
          </a:prstGeom>
        </p:spPr>
      </p:pic>
    </p:spTree>
    <p:extLst>
      <p:ext uri="{BB962C8B-B14F-4D97-AF65-F5344CB8AC3E}">
        <p14:creationId xmlns:p14="http://schemas.microsoft.com/office/powerpoint/2010/main" val="63226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980A17A-15F8-418C-81ED-E7C0DDAFE218}"/>
              </a:ext>
            </a:extLst>
          </p:cNvPr>
          <p:cNvPicPr>
            <a:picLocks noChangeAspect="1"/>
          </p:cNvPicPr>
          <p:nvPr/>
        </p:nvPicPr>
        <p:blipFill>
          <a:blip r:embed="rId3"/>
          <a:stretch>
            <a:fillRect/>
          </a:stretch>
        </p:blipFill>
        <p:spPr>
          <a:xfrm>
            <a:off x="1035881" y="1637014"/>
            <a:ext cx="10120237" cy="3298222"/>
          </a:xfrm>
          <a:prstGeom prst="rect">
            <a:avLst/>
          </a:prstGeom>
        </p:spPr>
      </p:pic>
      <p:sp>
        <p:nvSpPr>
          <p:cNvPr id="2" name="Pladsholder til tekst 1">
            <a:extLst>
              <a:ext uri="{FF2B5EF4-FFF2-40B4-BE49-F238E27FC236}">
                <a16:creationId xmlns:a16="http://schemas.microsoft.com/office/drawing/2014/main" id="{C19E92D1-6B58-4E1C-B8EC-9914F647609A}"/>
              </a:ext>
            </a:extLst>
          </p:cNvPr>
          <p:cNvSpPr>
            <a:spLocks noGrp="1"/>
          </p:cNvSpPr>
          <p:nvPr>
            <p:ph type="body" idx="1"/>
          </p:nvPr>
        </p:nvSpPr>
        <p:spPr>
          <a:xfrm>
            <a:off x="928687" y="5044480"/>
            <a:ext cx="10601325" cy="915823"/>
          </a:xfrm>
        </p:spPr>
        <p:txBody>
          <a:bodyPr>
            <a:normAutofit fontScale="92500"/>
          </a:bodyPr>
          <a:lstStyle/>
          <a:p>
            <a:r>
              <a:rPr lang="da-DK" dirty="0"/>
              <a:t>Find materiale til undervisning og viden om </a:t>
            </a:r>
            <a:r>
              <a:rPr lang="da-DK" dirty="0" err="1"/>
              <a:t>Makerspace</a:t>
            </a:r>
            <a:r>
              <a:rPr lang="da-DK" dirty="0"/>
              <a:t> på </a:t>
            </a:r>
            <a:r>
              <a:rPr lang="da-DK" dirty="0" err="1"/>
              <a:t>Videncenterportalen</a:t>
            </a:r>
            <a:r>
              <a:rPr lang="da-DK" dirty="0"/>
              <a:t>: </a:t>
            </a:r>
            <a:r>
              <a:rPr lang="nb-NO" dirty="0">
                <a:hlinkClick r:id="rId4"/>
              </a:rPr>
              <a:t>Makerspace (forside) - Velfærdsteknologi (Vest) (videnscenterportalen.dk)</a:t>
            </a:r>
            <a:endParaRPr lang="da-DK" dirty="0"/>
          </a:p>
        </p:txBody>
      </p:sp>
      <p:sp>
        <p:nvSpPr>
          <p:cNvPr id="3" name="Titel 2">
            <a:extLst>
              <a:ext uri="{FF2B5EF4-FFF2-40B4-BE49-F238E27FC236}">
                <a16:creationId xmlns:a16="http://schemas.microsoft.com/office/drawing/2014/main" id="{A1B4F49A-DC19-4935-B3B9-FB16612C611E}"/>
              </a:ext>
            </a:extLst>
          </p:cNvPr>
          <p:cNvSpPr>
            <a:spLocks noGrp="1"/>
          </p:cNvSpPr>
          <p:nvPr>
            <p:ph type="title"/>
          </p:nvPr>
        </p:nvSpPr>
        <p:spPr/>
        <p:txBody>
          <a:bodyPr>
            <a:normAutofit fontScale="90000"/>
          </a:bodyPr>
          <a:lstStyle/>
          <a:p>
            <a:r>
              <a:rPr lang="da-DK" sz="5400" b="0" i="0" dirty="0">
                <a:effectLst/>
                <a:latin typeface="Calibri"/>
                <a:ea typeface="Calibri"/>
                <a:cs typeface="Calibri"/>
              </a:rPr>
              <a:t>Afslutning- og feedback på workshoppen</a:t>
            </a:r>
            <a:endParaRPr lang="da-DK" dirty="0"/>
          </a:p>
        </p:txBody>
      </p:sp>
      <p:pic>
        <p:nvPicPr>
          <p:cNvPr id="5" name="Billede 4">
            <a:extLst>
              <a:ext uri="{FF2B5EF4-FFF2-40B4-BE49-F238E27FC236}">
                <a16:creationId xmlns:a16="http://schemas.microsoft.com/office/drawing/2014/main" id="{25B2C181-1E31-48CE-964B-F0C7B8354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683" y="5960303"/>
            <a:ext cx="4348843" cy="775295"/>
          </a:xfrm>
          <a:prstGeom prst="rect">
            <a:avLst/>
          </a:prstGeom>
        </p:spPr>
      </p:pic>
    </p:spTree>
    <p:extLst>
      <p:ext uri="{BB962C8B-B14F-4D97-AF65-F5344CB8AC3E}">
        <p14:creationId xmlns:p14="http://schemas.microsoft.com/office/powerpoint/2010/main" val="178565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16FDCA5-2B6B-47B9-A6CF-F6ADA1507FFF}"/>
              </a:ext>
            </a:extLst>
          </p:cNvPr>
          <p:cNvSpPr>
            <a:spLocks noGrp="1"/>
          </p:cNvSpPr>
          <p:nvPr>
            <p:ph type="body" idx="1"/>
          </p:nvPr>
        </p:nvSpPr>
        <p:spPr>
          <a:xfrm>
            <a:off x="1271588" y="2535353"/>
            <a:ext cx="4591050" cy="1787293"/>
          </a:xfrm>
        </p:spPr>
        <p:txBody>
          <a:bodyPr>
            <a:normAutofit/>
          </a:bodyPr>
          <a:lstStyle/>
          <a:p>
            <a:r>
              <a:rPr lang="da-DK" sz="2800" dirty="0">
                <a:latin typeface="+mn-lt"/>
              </a:rPr>
              <a:t>Byg en ”elevfanger”, der kan tiltrække unge mennesker til uddannelserne på SOSU-Skolerne</a:t>
            </a:r>
          </a:p>
        </p:txBody>
      </p:sp>
      <p:sp>
        <p:nvSpPr>
          <p:cNvPr id="3" name="Titel 2">
            <a:extLst>
              <a:ext uri="{FF2B5EF4-FFF2-40B4-BE49-F238E27FC236}">
                <a16:creationId xmlns:a16="http://schemas.microsoft.com/office/drawing/2014/main" id="{3518B1BF-BED2-4514-BA3B-7EA5228882EE}"/>
              </a:ext>
            </a:extLst>
          </p:cNvPr>
          <p:cNvSpPr>
            <a:spLocks noGrp="1"/>
          </p:cNvSpPr>
          <p:nvPr>
            <p:ph type="title"/>
          </p:nvPr>
        </p:nvSpPr>
        <p:spPr/>
        <p:txBody>
          <a:bodyPr>
            <a:normAutofit/>
          </a:bodyPr>
          <a:lstStyle/>
          <a:p>
            <a:r>
              <a:rPr lang="da-DK" b="0" dirty="0"/>
              <a:t>Ekstra udfordringer (analog)</a:t>
            </a:r>
          </a:p>
        </p:txBody>
      </p:sp>
      <p:pic>
        <p:nvPicPr>
          <p:cNvPr id="5" name="Billede 4">
            <a:extLst>
              <a:ext uri="{FF2B5EF4-FFF2-40B4-BE49-F238E27FC236}">
                <a16:creationId xmlns:a16="http://schemas.microsoft.com/office/drawing/2014/main" id="{57CB84F3-7F22-46CB-8B3D-F035657F7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2095500"/>
            <a:ext cx="3862388" cy="3862388"/>
          </a:xfrm>
          <a:prstGeom prst="rect">
            <a:avLst/>
          </a:prstGeom>
        </p:spPr>
      </p:pic>
      <p:sp>
        <p:nvSpPr>
          <p:cNvPr id="6" name="Taleboble: oval 5">
            <a:extLst>
              <a:ext uri="{FF2B5EF4-FFF2-40B4-BE49-F238E27FC236}">
                <a16:creationId xmlns:a16="http://schemas.microsoft.com/office/drawing/2014/main" id="{6D2FC471-35A5-4979-83A9-A2AA67D4056D}"/>
              </a:ext>
            </a:extLst>
          </p:cNvPr>
          <p:cNvSpPr/>
          <p:nvPr/>
        </p:nvSpPr>
        <p:spPr>
          <a:xfrm>
            <a:off x="6329363" y="1471613"/>
            <a:ext cx="2014537" cy="1600200"/>
          </a:xfrm>
          <a:prstGeom prst="wedgeEllipseCallout">
            <a:avLst>
              <a:gd name="adj1" fmla="val 76330"/>
              <a:gd name="adj2" fmla="val 64286"/>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n w="0"/>
                <a:solidFill>
                  <a:schemeClr val="tx1"/>
                </a:solidFill>
                <a:effectLst>
                  <a:outerShdw blurRad="38100" dist="19050" dir="2700000" algn="tl" rotWithShape="0">
                    <a:schemeClr val="dk1">
                      <a:alpha val="40000"/>
                    </a:schemeClr>
                  </a:outerShdw>
                </a:effectLst>
              </a:rPr>
              <a:t>Tænk helt ud af boksen</a:t>
            </a:r>
          </a:p>
        </p:txBody>
      </p:sp>
      <p:pic>
        <p:nvPicPr>
          <p:cNvPr id="9" name="Billede 8">
            <a:extLst>
              <a:ext uri="{FF2B5EF4-FFF2-40B4-BE49-F238E27FC236}">
                <a16:creationId xmlns:a16="http://schemas.microsoft.com/office/drawing/2014/main" id="{5A27C19E-62BB-4936-9CD7-D9230E70B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951" y="4322646"/>
            <a:ext cx="2296749" cy="2289572"/>
          </a:xfrm>
          <a:prstGeom prst="rect">
            <a:avLst/>
          </a:prstGeom>
        </p:spPr>
      </p:pic>
    </p:spTree>
    <p:extLst>
      <p:ext uri="{BB962C8B-B14F-4D97-AF65-F5344CB8AC3E}">
        <p14:creationId xmlns:p14="http://schemas.microsoft.com/office/powerpoint/2010/main" val="222153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9D56831-6B2C-4A58-BB0B-F5C54B2F3D7D}"/>
              </a:ext>
            </a:extLst>
          </p:cNvPr>
          <p:cNvSpPr>
            <a:spLocks noGrp="1"/>
          </p:cNvSpPr>
          <p:nvPr>
            <p:ph type="body" idx="1"/>
          </p:nvPr>
        </p:nvSpPr>
        <p:spPr>
          <a:xfrm>
            <a:off x="838200" y="2070334"/>
            <a:ext cx="5491163" cy="2487380"/>
          </a:xfrm>
        </p:spPr>
        <p:txBody>
          <a:bodyPr>
            <a:normAutofit/>
          </a:bodyPr>
          <a:lstStyle/>
          <a:p>
            <a:r>
              <a:rPr lang="da-DK" b="0" i="0" dirty="0">
                <a:solidFill>
                  <a:srgbClr val="000000"/>
                </a:solidFill>
                <a:effectLst/>
                <a:latin typeface="Calibri" panose="020F0502020204030204" pitchFamily="34" charset="0"/>
              </a:rPr>
              <a:t>Lav en robot, der kan hjælpe ældre med funktionsnedsættelse. </a:t>
            </a:r>
          </a:p>
          <a:p>
            <a:r>
              <a:rPr lang="da-DK" b="0" i="0" dirty="0">
                <a:solidFill>
                  <a:srgbClr val="000000"/>
                </a:solidFill>
                <a:effectLst/>
                <a:latin typeface="Calibri" panose="020F0502020204030204" pitchFamily="34" charset="0"/>
              </a:rPr>
              <a:t>Hver gruppe skal selv vælge en funktionsnedsættelse at tage udgangspunkt i og bygger en robot, der kan afhjælpe. </a:t>
            </a:r>
            <a:endParaRPr lang="da-DK" dirty="0"/>
          </a:p>
        </p:txBody>
      </p:sp>
      <p:sp>
        <p:nvSpPr>
          <p:cNvPr id="3" name="Titel 2">
            <a:extLst>
              <a:ext uri="{FF2B5EF4-FFF2-40B4-BE49-F238E27FC236}">
                <a16:creationId xmlns:a16="http://schemas.microsoft.com/office/drawing/2014/main" id="{D57D48C5-4C05-422C-B204-6CC3F14624DA}"/>
              </a:ext>
            </a:extLst>
          </p:cNvPr>
          <p:cNvSpPr>
            <a:spLocks noGrp="1"/>
          </p:cNvSpPr>
          <p:nvPr>
            <p:ph type="title"/>
          </p:nvPr>
        </p:nvSpPr>
        <p:spPr/>
        <p:txBody>
          <a:bodyPr/>
          <a:lstStyle/>
          <a:p>
            <a:r>
              <a:rPr lang="da-DK" b="0" dirty="0"/>
              <a:t>Ekstra udfordringer (analog)</a:t>
            </a:r>
            <a:endParaRPr lang="da-DK" dirty="0"/>
          </a:p>
        </p:txBody>
      </p:sp>
      <p:sp>
        <p:nvSpPr>
          <p:cNvPr id="5" name="Tekstfelt 4">
            <a:extLst>
              <a:ext uri="{FF2B5EF4-FFF2-40B4-BE49-F238E27FC236}">
                <a16:creationId xmlns:a16="http://schemas.microsoft.com/office/drawing/2014/main" id="{1EB87C77-248D-464A-BDFC-2AFC3118EF39}"/>
              </a:ext>
            </a:extLst>
          </p:cNvPr>
          <p:cNvSpPr txBox="1"/>
          <p:nvPr/>
        </p:nvSpPr>
        <p:spPr>
          <a:xfrm>
            <a:off x="3046810" y="2967335"/>
            <a:ext cx="6093618" cy="369332"/>
          </a:xfrm>
          <a:prstGeom prst="rect">
            <a:avLst/>
          </a:prstGeom>
          <a:noFill/>
        </p:spPr>
        <p:txBody>
          <a:bodyPr wrap="square">
            <a:spAutoFit/>
          </a:bodyPr>
          <a:lstStyle/>
          <a:p>
            <a:r>
              <a:rPr lang="da-DK" b="0" i="0" dirty="0">
                <a:solidFill>
                  <a:srgbClr val="000000"/>
                </a:solidFill>
                <a:effectLst/>
                <a:latin typeface="Calibri" panose="020F0502020204030204" pitchFamily="34" charset="0"/>
              </a:rPr>
              <a:t>. </a:t>
            </a:r>
            <a:endParaRPr lang="da-DK" dirty="0"/>
          </a:p>
        </p:txBody>
      </p:sp>
      <p:pic>
        <p:nvPicPr>
          <p:cNvPr id="6" name="Pladsholder til indhold 3">
            <a:extLst>
              <a:ext uri="{FF2B5EF4-FFF2-40B4-BE49-F238E27FC236}">
                <a16:creationId xmlns:a16="http://schemas.microsoft.com/office/drawing/2014/main" id="{F7CF3201-8AEC-407C-A795-0A809F1D4983}"/>
              </a:ext>
            </a:extLst>
          </p:cNvPr>
          <p:cNvPicPr>
            <a:picLocks noChangeAspect="1"/>
          </p:cNvPicPr>
          <p:nvPr/>
        </p:nvPicPr>
        <p:blipFill>
          <a:blip r:embed="rId3"/>
          <a:stretch>
            <a:fillRect/>
          </a:stretch>
        </p:blipFill>
        <p:spPr>
          <a:xfrm>
            <a:off x="6812559" y="1841075"/>
            <a:ext cx="4351338" cy="4351338"/>
          </a:xfrm>
          <a:prstGeom prst="rect">
            <a:avLst/>
          </a:prstGeom>
        </p:spPr>
      </p:pic>
      <p:pic>
        <p:nvPicPr>
          <p:cNvPr id="8" name="Billede 7">
            <a:extLst>
              <a:ext uri="{FF2B5EF4-FFF2-40B4-BE49-F238E27FC236}">
                <a16:creationId xmlns:a16="http://schemas.microsoft.com/office/drawing/2014/main" id="{3238A728-EC28-4532-9B78-10172563C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3781" y="4533705"/>
            <a:ext cx="1561397" cy="1842017"/>
          </a:xfrm>
          <a:prstGeom prst="rect">
            <a:avLst/>
          </a:prstGeom>
        </p:spPr>
      </p:pic>
      <p:pic>
        <p:nvPicPr>
          <p:cNvPr id="9" name="Billede 8">
            <a:extLst>
              <a:ext uri="{FF2B5EF4-FFF2-40B4-BE49-F238E27FC236}">
                <a16:creationId xmlns:a16="http://schemas.microsoft.com/office/drawing/2014/main" id="{2B08D11C-8BFD-4A5D-8CAC-A4D510884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379" y="4557714"/>
            <a:ext cx="1561397" cy="1842017"/>
          </a:xfrm>
          <a:prstGeom prst="rect">
            <a:avLst/>
          </a:prstGeom>
        </p:spPr>
      </p:pic>
      <p:pic>
        <p:nvPicPr>
          <p:cNvPr id="10" name="Billede 9">
            <a:extLst>
              <a:ext uri="{FF2B5EF4-FFF2-40B4-BE49-F238E27FC236}">
                <a16:creationId xmlns:a16="http://schemas.microsoft.com/office/drawing/2014/main" id="{A2498019-C96F-437A-BDB2-85F3EDBE6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557714"/>
            <a:ext cx="1561397" cy="1842017"/>
          </a:xfrm>
          <a:prstGeom prst="rect">
            <a:avLst/>
          </a:prstGeom>
        </p:spPr>
      </p:pic>
    </p:spTree>
    <p:extLst>
      <p:ext uri="{BB962C8B-B14F-4D97-AF65-F5344CB8AC3E}">
        <p14:creationId xmlns:p14="http://schemas.microsoft.com/office/powerpoint/2010/main" val="361411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131403-E1F8-44E8-94A5-740FF4106FA5}"/>
              </a:ext>
            </a:extLst>
          </p:cNvPr>
          <p:cNvSpPr>
            <a:spLocks noGrp="1"/>
          </p:cNvSpPr>
          <p:nvPr>
            <p:ph type="body" idx="1"/>
          </p:nvPr>
        </p:nvSpPr>
        <p:spPr>
          <a:xfrm>
            <a:off x="838200" y="2070333"/>
            <a:ext cx="5419725" cy="3816117"/>
          </a:xfrm>
        </p:spPr>
        <p:txBody>
          <a:bodyPr>
            <a:normAutofit/>
          </a:bodyPr>
          <a:lstStyle/>
          <a:p>
            <a:r>
              <a:rPr lang="da-DK" b="0" i="0" dirty="0">
                <a:solidFill>
                  <a:srgbClr val="000000"/>
                </a:solidFill>
                <a:effectLst/>
                <a:latin typeface="Calibri" panose="020F0502020204030204" pitchFamily="34" charset="0"/>
              </a:rPr>
              <a:t>Design og lav et navneskilt til en pc/vandflaske med Skan and cut til en kollega. Der skal både være tekst og </a:t>
            </a:r>
            <a:r>
              <a:rPr lang="da-DK" b="0" i="0" dirty="0" err="1">
                <a:solidFill>
                  <a:srgbClr val="000000"/>
                </a:solidFill>
                <a:effectLst/>
                <a:latin typeface="Calibri" panose="020F0502020204030204" pitchFamily="34" charset="0"/>
              </a:rPr>
              <a:t>billed</a:t>
            </a:r>
            <a:endParaRPr lang="da-DK" b="0" i="0" dirty="0">
              <a:solidFill>
                <a:srgbClr val="000000"/>
              </a:solidFill>
              <a:effectLst/>
              <a:latin typeface="Calibri" panose="020F0502020204030204" pitchFamily="34" charset="0"/>
            </a:endParaRPr>
          </a:p>
          <a:p>
            <a:endParaRPr lang="da-DK" dirty="0">
              <a:solidFill>
                <a:srgbClr val="000000"/>
              </a:solidFill>
              <a:latin typeface="Calibri" panose="020F0502020204030204" pitchFamily="34" charset="0"/>
            </a:endParaRPr>
          </a:p>
          <a:p>
            <a:r>
              <a:rPr lang="da-DK" dirty="0">
                <a:solidFill>
                  <a:srgbClr val="000000"/>
                </a:solidFill>
                <a:latin typeface="Calibri" panose="020F0502020204030204" pitchFamily="34" charset="0"/>
              </a:rPr>
              <a:t>Eller </a:t>
            </a:r>
          </a:p>
          <a:p>
            <a:r>
              <a:rPr lang="da-DK" dirty="0">
                <a:solidFill>
                  <a:srgbClr val="000000"/>
                </a:solidFill>
                <a:latin typeface="Calibri" panose="020F0502020204030204" pitchFamily="34" charset="0"/>
              </a:rPr>
              <a:t>Lav skolens logo  i 3D med forskellige materialer</a:t>
            </a:r>
          </a:p>
        </p:txBody>
      </p:sp>
      <p:sp>
        <p:nvSpPr>
          <p:cNvPr id="3" name="Titel 2">
            <a:extLst>
              <a:ext uri="{FF2B5EF4-FFF2-40B4-BE49-F238E27FC236}">
                <a16:creationId xmlns:a16="http://schemas.microsoft.com/office/drawing/2014/main" id="{3B5DE434-5D74-45C2-A947-F6C1FF50E499}"/>
              </a:ext>
            </a:extLst>
          </p:cNvPr>
          <p:cNvSpPr>
            <a:spLocks noGrp="1"/>
          </p:cNvSpPr>
          <p:nvPr>
            <p:ph type="title"/>
          </p:nvPr>
        </p:nvSpPr>
        <p:spPr/>
        <p:txBody>
          <a:bodyPr/>
          <a:lstStyle/>
          <a:p>
            <a:r>
              <a:rPr lang="da-DK" b="0" dirty="0"/>
              <a:t>Ekstra udfordring digitalt</a:t>
            </a:r>
          </a:p>
        </p:txBody>
      </p:sp>
      <p:pic>
        <p:nvPicPr>
          <p:cNvPr id="5" name="Billede 4">
            <a:extLst>
              <a:ext uri="{FF2B5EF4-FFF2-40B4-BE49-F238E27FC236}">
                <a16:creationId xmlns:a16="http://schemas.microsoft.com/office/drawing/2014/main" id="{489C51AC-5D0A-410F-B567-80B5758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435" y="2263891"/>
            <a:ext cx="3319165" cy="3429000"/>
          </a:xfrm>
          <a:prstGeom prst="rect">
            <a:avLst/>
          </a:prstGeom>
        </p:spPr>
      </p:pic>
    </p:spTree>
    <p:extLst>
      <p:ext uri="{BB962C8B-B14F-4D97-AF65-F5344CB8AC3E}">
        <p14:creationId xmlns:p14="http://schemas.microsoft.com/office/powerpoint/2010/main" val="13977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AD908E3-5904-4C25-88BC-BC0455557FE9}"/>
              </a:ext>
            </a:extLst>
          </p:cNvPr>
          <p:cNvSpPr>
            <a:spLocks noGrp="1"/>
          </p:cNvSpPr>
          <p:nvPr>
            <p:ph type="body" idx="1"/>
          </p:nvPr>
        </p:nvSpPr>
        <p:spPr>
          <a:xfrm>
            <a:off x="838201" y="2070333"/>
            <a:ext cx="4848224" cy="2925179"/>
          </a:xfrm>
        </p:spPr>
        <p:txBody>
          <a:bodyPr>
            <a:normAutofit/>
          </a:bodyPr>
          <a:lstStyle/>
          <a:p>
            <a:r>
              <a:rPr lang="da-DK" b="0" i="0" dirty="0">
                <a:solidFill>
                  <a:srgbClr val="000000"/>
                </a:solidFill>
                <a:effectLst/>
                <a:latin typeface="Calibri" panose="020F0502020204030204" pitchFamily="34" charset="0"/>
              </a:rPr>
              <a:t>Lav en uforglemmelig præsentation af SOSU-skolen  med et formidlingsværktøj. Præsentationen skal være så god at den kan tiltrække elever.</a:t>
            </a:r>
          </a:p>
        </p:txBody>
      </p:sp>
      <p:sp>
        <p:nvSpPr>
          <p:cNvPr id="3" name="Titel 2">
            <a:extLst>
              <a:ext uri="{FF2B5EF4-FFF2-40B4-BE49-F238E27FC236}">
                <a16:creationId xmlns:a16="http://schemas.microsoft.com/office/drawing/2014/main" id="{8FEF63DD-886A-476E-80C9-5B7D843CA954}"/>
              </a:ext>
            </a:extLst>
          </p:cNvPr>
          <p:cNvSpPr>
            <a:spLocks noGrp="1"/>
          </p:cNvSpPr>
          <p:nvPr>
            <p:ph type="title"/>
          </p:nvPr>
        </p:nvSpPr>
        <p:spPr/>
        <p:txBody>
          <a:bodyPr/>
          <a:lstStyle/>
          <a:p>
            <a:r>
              <a:rPr lang="da-DK" b="0" dirty="0"/>
              <a:t>Ekstra udfordring digitalt</a:t>
            </a:r>
            <a:endParaRPr lang="da-DK" dirty="0"/>
          </a:p>
        </p:txBody>
      </p:sp>
      <p:pic>
        <p:nvPicPr>
          <p:cNvPr id="5" name="Billede 4">
            <a:extLst>
              <a:ext uri="{FF2B5EF4-FFF2-40B4-BE49-F238E27FC236}">
                <a16:creationId xmlns:a16="http://schemas.microsoft.com/office/drawing/2014/main" id="{BCC3316B-1D79-470A-A2F4-E95FA6F46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164" y="1825976"/>
            <a:ext cx="2916436" cy="4213361"/>
          </a:xfrm>
          <a:prstGeom prst="rect">
            <a:avLst/>
          </a:prstGeom>
        </p:spPr>
      </p:pic>
      <p:pic>
        <p:nvPicPr>
          <p:cNvPr id="7" name="Billede 6">
            <a:extLst>
              <a:ext uri="{FF2B5EF4-FFF2-40B4-BE49-F238E27FC236}">
                <a16:creationId xmlns:a16="http://schemas.microsoft.com/office/drawing/2014/main" id="{FF517C0D-64C8-4AD8-A5E8-5FBD78EB1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524" y="3766072"/>
            <a:ext cx="3812302" cy="2749027"/>
          </a:xfrm>
          <a:prstGeom prst="rect">
            <a:avLst/>
          </a:prstGeom>
        </p:spPr>
      </p:pic>
    </p:spTree>
    <p:extLst>
      <p:ext uri="{BB962C8B-B14F-4D97-AF65-F5344CB8AC3E}">
        <p14:creationId xmlns:p14="http://schemas.microsoft.com/office/powerpoint/2010/main" val="425926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064A0F7-41DF-4991-9A71-2D5B644FF9E5}"/>
              </a:ext>
            </a:extLst>
          </p:cNvPr>
          <p:cNvSpPr>
            <a:spLocks noGrp="1"/>
          </p:cNvSpPr>
          <p:nvPr>
            <p:ph type="title"/>
          </p:nvPr>
        </p:nvSpPr>
        <p:spPr>
          <a:xfrm>
            <a:off x="1" y="0"/>
            <a:ext cx="4705164" cy="6858000"/>
          </a:xfrm>
          <a:solidFill>
            <a:srgbClr val="003448"/>
          </a:solidFill>
        </p:spPr>
        <p:txBody>
          <a:bodyPr/>
          <a:lstStyle/>
          <a:p>
            <a:r>
              <a:rPr lang="da-DK" dirty="0"/>
              <a:t>Hvorfor er du her?</a:t>
            </a:r>
          </a:p>
        </p:txBody>
      </p:sp>
      <p:sp>
        <p:nvSpPr>
          <p:cNvPr id="5" name="Pladsholder til tekst 4">
            <a:extLst>
              <a:ext uri="{FF2B5EF4-FFF2-40B4-BE49-F238E27FC236}">
                <a16:creationId xmlns:a16="http://schemas.microsoft.com/office/drawing/2014/main" id="{C5FD844C-F918-473F-AB17-974AD07B64CD}"/>
              </a:ext>
            </a:extLst>
          </p:cNvPr>
          <p:cNvSpPr>
            <a:spLocks noGrp="1"/>
          </p:cNvSpPr>
          <p:nvPr>
            <p:ph type="body" sz="quarter" idx="14"/>
          </p:nvPr>
        </p:nvSpPr>
        <p:spPr>
          <a:xfrm>
            <a:off x="5342019" y="453390"/>
            <a:ext cx="6121670" cy="5486696"/>
          </a:xfrm>
        </p:spPr>
        <p:txBody>
          <a:bodyPr>
            <a:normAutofit/>
          </a:bodyPr>
          <a:lstStyle/>
          <a:p>
            <a:pPr marL="0" indent="0" algn="l" rtl="0" fontAlgn="base">
              <a:buNone/>
            </a:pPr>
            <a:r>
              <a:rPr lang="da-DK" sz="2400" b="0" i="0" u="none" strike="noStrike" dirty="0">
                <a:effectLst/>
                <a:latin typeface="Calibri" panose="020F0502020204030204" pitchFamily="34" charset="0"/>
              </a:rPr>
              <a:t>Målet er, at du som underviser får viden om og kompetencer til at anvende skolens </a:t>
            </a:r>
            <a:r>
              <a:rPr lang="da-DK" sz="2400" b="0" i="0" u="none" strike="noStrike" dirty="0" err="1">
                <a:effectLst/>
                <a:latin typeface="Calibri" panose="020F0502020204030204" pitchFamily="34" charset="0"/>
              </a:rPr>
              <a:t>Makerspace</a:t>
            </a:r>
            <a:r>
              <a:rPr lang="da-DK" sz="2400" b="0" i="0" u="none" strike="noStrike" dirty="0">
                <a:effectLst/>
                <a:latin typeface="Calibri" panose="020F0502020204030204" pitchFamily="34" charset="0"/>
              </a:rPr>
              <a:t> ind i egen undervisning.</a:t>
            </a:r>
            <a:r>
              <a:rPr lang="en-US" sz="2400" b="0" i="0" dirty="0">
                <a:effectLst/>
                <a:latin typeface="Calibri" panose="020F0502020204030204" pitchFamily="34" charset="0"/>
              </a:rPr>
              <a:t>​</a:t>
            </a:r>
            <a:endParaRPr lang="en-US" sz="2400" b="0" i="0" dirty="0">
              <a:effectLst/>
              <a:latin typeface="Arial" panose="020B0604020202020204" pitchFamily="34" charset="0"/>
            </a:endParaRPr>
          </a:p>
          <a:p>
            <a:pPr marL="0" indent="0" algn="l" rtl="0" fontAlgn="base">
              <a:buNone/>
            </a:pPr>
            <a:r>
              <a:rPr lang="da-DK" sz="2400" b="0" i="0" u="none" strike="noStrike" dirty="0">
                <a:effectLst/>
                <a:latin typeface="Calibri" panose="020F0502020204030204" pitchFamily="34" charset="0"/>
              </a:rPr>
              <a:t>    </a:t>
            </a:r>
            <a:r>
              <a:rPr lang="en-US" sz="2400" b="0" i="0" dirty="0">
                <a:effectLst/>
                <a:latin typeface="Calibri" panose="020F0502020204030204" pitchFamily="34" charset="0"/>
              </a:rPr>
              <a:t>​</a:t>
            </a:r>
            <a:endParaRPr lang="en-US" sz="2400" b="0" i="0" dirty="0">
              <a:effectLst/>
              <a:latin typeface="Arial" panose="020B0604020202020204" pitchFamily="34" charset="0"/>
            </a:endParaRPr>
          </a:p>
          <a:p>
            <a:pPr marL="0" indent="0" algn="l" rtl="0" fontAlgn="base">
              <a:buNone/>
            </a:pPr>
            <a:r>
              <a:rPr lang="da-DK" sz="2400" b="0" i="0" u="none" strike="noStrike" dirty="0">
                <a:effectLst/>
                <a:latin typeface="Calibri" panose="020F0502020204030204" pitchFamily="34" charset="0"/>
              </a:rPr>
              <a:t>Vi håber, at du går fra workshoppen og har:  </a:t>
            </a:r>
            <a:r>
              <a:rPr lang="da-DK" sz="2400" b="0" i="0" dirty="0">
                <a:effectLst/>
                <a:latin typeface="Calibri" panose="020F0502020204030204" pitchFamily="34" charset="0"/>
              </a:rPr>
              <a:t>​</a:t>
            </a:r>
            <a:endParaRPr lang="da-DK" sz="2400" b="0" i="0" dirty="0">
              <a:effectLst/>
              <a:latin typeface="Arial" panose="020B0604020202020204" pitchFamily="34" charset="0"/>
            </a:endParaRPr>
          </a:p>
          <a:p>
            <a:pPr algn="l" rtl="0" fontAlgn="base">
              <a:buFont typeface="Arial" panose="020B0604020202020204" pitchFamily="34" charset="0"/>
              <a:buChar char="•"/>
            </a:pPr>
            <a:r>
              <a:rPr lang="da-DK" sz="2400" b="0" i="0" u="none" strike="noStrike" dirty="0">
                <a:effectLst/>
                <a:latin typeface="Calibri" panose="020F0502020204030204" pitchFamily="34" charset="0"/>
              </a:rPr>
              <a:t>Fået viden om </a:t>
            </a:r>
            <a:r>
              <a:rPr lang="da-DK" sz="2400" b="0" i="0" u="none" strike="noStrike" dirty="0" err="1">
                <a:effectLst/>
                <a:latin typeface="Calibri" panose="020F0502020204030204" pitchFamily="34" charset="0"/>
              </a:rPr>
              <a:t>Makerspace</a:t>
            </a:r>
            <a:r>
              <a:rPr lang="da-DK" sz="2400" b="0" i="0" u="none" strike="noStrike" dirty="0">
                <a:effectLst/>
                <a:latin typeface="Calibri" panose="020F0502020204030204" pitchFamily="34" charset="0"/>
              </a:rPr>
              <a:t> som læringsrum og didaktikken bag </a:t>
            </a:r>
            <a:r>
              <a:rPr lang="da-DK" sz="2400" b="0" i="0" dirty="0">
                <a:effectLst/>
                <a:latin typeface="Calibri" panose="020F0502020204030204" pitchFamily="34" charset="0"/>
              </a:rPr>
              <a:t>​</a:t>
            </a:r>
            <a:endParaRPr lang="da-DK" sz="2400" b="0" i="0" dirty="0">
              <a:effectLst/>
              <a:latin typeface="Arial" panose="020B0604020202020204" pitchFamily="34" charset="0"/>
            </a:endParaRPr>
          </a:p>
          <a:p>
            <a:pPr algn="l" rtl="0" fontAlgn="base">
              <a:buFont typeface="Arial" panose="020B0604020202020204" pitchFamily="34" charset="0"/>
              <a:buChar char="•"/>
            </a:pPr>
            <a:r>
              <a:rPr lang="da-DK" sz="2400" b="0" i="0" u="none" strike="noStrike" dirty="0">
                <a:effectLst/>
                <a:latin typeface="Calibri" panose="020F0502020204030204" pitchFamily="34" charset="0"/>
              </a:rPr>
              <a:t>Arbejdet med og i skolens </a:t>
            </a:r>
            <a:r>
              <a:rPr lang="da-DK" sz="2400" b="0" i="0" u="none" strike="noStrike" dirty="0" err="1">
                <a:effectLst/>
                <a:latin typeface="Calibri" panose="020F0502020204030204" pitchFamily="34" charset="0"/>
              </a:rPr>
              <a:t>Makerspace</a:t>
            </a:r>
            <a:r>
              <a:rPr lang="da-DK" sz="2400" b="0" i="0" dirty="0">
                <a:effectLst/>
                <a:latin typeface="Calibri" panose="020F0502020204030204" pitchFamily="34" charset="0"/>
              </a:rPr>
              <a:t>​</a:t>
            </a:r>
            <a:endParaRPr lang="da-DK" sz="2400" b="0" i="0" dirty="0">
              <a:effectLst/>
              <a:latin typeface="Arial" panose="020B0604020202020204" pitchFamily="34" charset="0"/>
            </a:endParaRPr>
          </a:p>
          <a:p>
            <a:pPr algn="l" rtl="0" fontAlgn="base">
              <a:buFont typeface="Arial" panose="020B0604020202020204" pitchFamily="34" charset="0"/>
              <a:buChar char="•"/>
            </a:pPr>
            <a:r>
              <a:rPr lang="da-DK" sz="2400" b="0" i="0" u="none" strike="noStrike" dirty="0">
                <a:effectLst/>
                <a:latin typeface="Calibri" panose="020F0502020204030204" pitchFamily="34" charset="0"/>
              </a:rPr>
              <a:t>Fået inspiration til, hvordan du kan anvende </a:t>
            </a:r>
            <a:r>
              <a:rPr lang="da-DK" sz="2400" b="0" i="0" u="none" strike="noStrike" dirty="0" err="1">
                <a:effectLst/>
                <a:latin typeface="Calibri" panose="020F0502020204030204" pitchFamily="34" charset="0"/>
              </a:rPr>
              <a:t>Makerspace</a:t>
            </a:r>
            <a:r>
              <a:rPr lang="da-DK" sz="2400" b="0" i="0" u="none" strike="noStrike" dirty="0">
                <a:effectLst/>
                <a:latin typeface="Calibri" panose="020F0502020204030204" pitchFamily="34" charset="0"/>
              </a:rPr>
              <a:t> ind i din undervisning </a:t>
            </a:r>
            <a:r>
              <a:rPr lang="en-US" sz="2400" b="0" i="0" dirty="0">
                <a:effectLst/>
                <a:latin typeface="Calibri" panose="020F0502020204030204" pitchFamily="34" charset="0"/>
              </a:rPr>
              <a:t>​</a:t>
            </a:r>
            <a:endParaRPr lang="en-US" sz="2400" b="0" i="0" dirty="0">
              <a:effectLst/>
              <a:latin typeface="Arial" panose="020B0604020202020204" pitchFamily="34" charset="0"/>
            </a:endParaRPr>
          </a:p>
          <a:p>
            <a:pPr algn="l" rtl="0" fontAlgn="base">
              <a:buFont typeface="Arial" panose="020B0604020202020204" pitchFamily="34" charset="0"/>
              <a:buChar char="•"/>
            </a:pPr>
            <a:r>
              <a:rPr lang="da-DK" sz="2400" b="0" i="0" u="none" strike="noStrike" dirty="0">
                <a:effectLst/>
                <a:latin typeface="Calibri" panose="020F0502020204030204" pitchFamily="34" charset="0"/>
              </a:rPr>
              <a:t>Samarbejdet og </a:t>
            </a:r>
            <a:r>
              <a:rPr lang="da-DK" sz="2400" b="0" i="0" u="none" strike="noStrike" dirty="0" err="1">
                <a:effectLst/>
                <a:latin typeface="Calibri" panose="020F0502020204030204" pitchFamily="34" charset="0"/>
              </a:rPr>
              <a:t>videndelt</a:t>
            </a:r>
            <a:r>
              <a:rPr lang="da-DK" sz="2400" b="0" i="0" u="none" strike="noStrike" dirty="0">
                <a:effectLst/>
                <a:latin typeface="Calibri" panose="020F0502020204030204" pitchFamily="34" charset="0"/>
              </a:rPr>
              <a:t> med dine kollegaer </a:t>
            </a:r>
            <a:r>
              <a:rPr lang="en-US" sz="2400" b="0" i="0" dirty="0">
                <a:effectLst/>
                <a:latin typeface="Calibri" panose="020F0502020204030204" pitchFamily="34" charset="0"/>
              </a:rPr>
              <a:t>​</a:t>
            </a:r>
            <a:endParaRPr lang="en-US" sz="2400" b="0" i="0" dirty="0">
              <a:effectLst/>
              <a:latin typeface="Arial" panose="020B0604020202020204" pitchFamily="34" charset="0"/>
            </a:endParaRPr>
          </a:p>
          <a:p>
            <a:pPr algn="l" rtl="0" fontAlgn="base">
              <a:buFont typeface="Arial" panose="020B0604020202020204" pitchFamily="34" charset="0"/>
              <a:buChar char="•"/>
            </a:pPr>
            <a:r>
              <a:rPr lang="da-DK" sz="2400" b="0" i="0" u="none" strike="noStrike" dirty="0">
                <a:effectLst/>
                <a:latin typeface="Calibri" panose="020F0502020204030204" pitchFamily="34" charset="0"/>
              </a:rPr>
              <a:t>Sat dig et personligt mål  for, hvordan du vil anvende </a:t>
            </a:r>
            <a:r>
              <a:rPr lang="da-DK" sz="2400" b="0" i="0" u="none" strike="noStrike" dirty="0" err="1">
                <a:effectLst/>
                <a:latin typeface="Calibri" panose="020F0502020204030204" pitchFamily="34" charset="0"/>
              </a:rPr>
              <a:t>Makerspace</a:t>
            </a:r>
            <a:r>
              <a:rPr lang="da-DK" sz="2400" b="0" i="0" u="none" strike="noStrike" dirty="0">
                <a:effectLst/>
                <a:latin typeface="Calibri" panose="020F0502020204030204" pitchFamily="34" charset="0"/>
              </a:rPr>
              <a:t> ind i din undervisning </a:t>
            </a:r>
            <a:r>
              <a:rPr lang="en-US" sz="2400" b="0" i="0" dirty="0">
                <a:effectLst/>
                <a:latin typeface="Calibri" panose="020F0502020204030204" pitchFamily="34" charset="0"/>
              </a:rPr>
              <a:t>​</a:t>
            </a:r>
            <a:endParaRPr lang="en-US" sz="2400" b="0" i="0" dirty="0">
              <a:effectLst/>
              <a:latin typeface="Arial" panose="020B0604020202020204" pitchFamily="34" charset="0"/>
            </a:endParaRPr>
          </a:p>
          <a:p>
            <a:endParaRPr lang="da-DK" dirty="0"/>
          </a:p>
        </p:txBody>
      </p:sp>
      <p:pic>
        <p:nvPicPr>
          <p:cNvPr id="6" name="Billede 5">
            <a:extLst>
              <a:ext uri="{FF2B5EF4-FFF2-40B4-BE49-F238E27FC236}">
                <a16:creationId xmlns:a16="http://schemas.microsoft.com/office/drawing/2014/main" id="{4B13443F-EA83-4F40-A795-8C3399D2D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700" y="6009310"/>
            <a:ext cx="4348843" cy="775295"/>
          </a:xfrm>
          <a:prstGeom prst="rect">
            <a:avLst/>
          </a:prstGeom>
        </p:spPr>
      </p:pic>
    </p:spTree>
    <p:extLst>
      <p:ext uri="{BB962C8B-B14F-4D97-AF65-F5344CB8AC3E}">
        <p14:creationId xmlns:p14="http://schemas.microsoft.com/office/powerpoint/2010/main" val="126176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451F92B-B598-488B-A7DF-685AB75FF801}"/>
              </a:ext>
            </a:extLst>
          </p:cNvPr>
          <p:cNvSpPr>
            <a:spLocks noGrp="1"/>
          </p:cNvSpPr>
          <p:nvPr>
            <p:ph type="body" idx="1"/>
          </p:nvPr>
        </p:nvSpPr>
        <p:spPr>
          <a:xfrm>
            <a:off x="838199" y="2413233"/>
            <a:ext cx="10515600" cy="3501792"/>
          </a:xfrm>
        </p:spPr>
        <p:txBody>
          <a:bodyPr/>
          <a:lstStyle/>
          <a:p>
            <a:r>
              <a:rPr lang="da-DK" b="0" i="0" dirty="0">
                <a:solidFill>
                  <a:srgbClr val="000000"/>
                </a:solidFill>
                <a:effectLst/>
                <a:latin typeface="Times New Roman" panose="02020603050405020304" pitchFamily="18" charset="0"/>
              </a:rPr>
              <a:t>   </a:t>
            </a:r>
            <a:endParaRPr lang="da-DK" dirty="0"/>
          </a:p>
        </p:txBody>
      </p:sp>
      <p:graphicFrame>
        <p:nvGraphicFramePr>
          <p:cNvPr id="4" name="Content Placeholder 2">
            <a:extLst>
              <a:ext uri="{FF2B5EF4-FFF2-40B4-BE49-F238E27FC236}">
                <a16:creationId xmlns:a16="http://schemas.microsoft.com/office/drawing/2014/main" id="{1A8AC123-747F-8BE9-F11F-53D8DC4B3347}"/>
              </a:ext>
            </a:extLst>
          </p:cNvPr>
          <p:cNvGraphicFramePr>
            <a:graphicFrameLocks noGrp="1"/>
          </p:cNvGraphicFramePr>
          <p:nvPr>
            <p:extLst>
              <p:ext uri="{D42A27DB-BD31-4B8C-83A1-F6EECF244321}">
                <p14:modId xmlns:p14="http://schemas.microsoft.com/office/powerpoint/2010/main" val="4009665916"/>
              </p:ext>
            </p:extLst>
          </p:nvPr>
        </p:nvGraphicFramePr>
        <p:xfrm>
          <a:off x="638175" y="2209800"/>
          <a:ext cx="1106805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el 4">
            <a:extLst>
              <a:ext uri="{FF2B5EF4-FFF2-40B4-BE49-F238E27FC236}">
                <a16:creationId xmlns:a16="http://schemas.microsoft.com/office/drawing/2014/main" id="{091D4B3C-A48E-49DB-A51C-FB1A9805A839}"/>
              </a:ext>
            </a:extLst>
          </p:cNvPr>
          <p:cNvSpPr>
            <a:spLocks noGrp="1"/>
          </p:cNvSpPr>
          <p:nvPr>
            <p:ph type="title"/>
          </p:nvPr>
        </p:nvSpPr>
        <p:spPr/>
        <p:txBody>
          <a:bodyPr/>
          <a:lstStyle/>
          <a:p>
            <a:r>
              <a:rPr lang="da-DK" b="0" dirty="0"/>
              <a:t>Hvad er et </a:t>
            </a:r>
            <a:r>
              <a:rPr lang="da-DK" b="0" dirty="0" err="1"/>
              <a:t>Makerspace</a:t>
            </a:r>
            <a:r>
              <a:rPr lang="da-DK" b="0" dirty="0"/>
              <a:t>?</a:t>
            </a:r>
          </a:p>
        </p:txBody>
      </p:sp>
      <p:pic>
        <p:nvPicPr>
          <p:cNvPr id="2054" name="Picture 6">
            <a:extLst>
              <a:ext uri="{FF2B5EF4-FFF2-40B4-BE49-F238E27FC236}">
                <a16:creationId xmlns:a16="http://schemas.microsoft.com/office/drawing/2014/main" id="{019CEFF4-5333-44FF-887C-662661B0A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2550" y="215182"/>
            <a:ext cx="2886075" cy="98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5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064A0F7-41DF-4991-9A71-2D5B644FF9E5}"/>
              </a:ext>
            </a:extLst>
          </p:cNvPr>
          <p:cNvSpPr>
            <a:spLocks noGrp="1"/>
          </p:cNvSpPr>
          <p:nvPr>
            <p:ph type="title"/>
          </p:nvPr>
        </p:nvSpPr>
        <p:spPr>
          <a:xfrm>
            <a:off x="1" y="0"/>
            <a:ext cx="4705164" cy="6858000"/>
          </a:xfrm>
          <a:solidFill>
            <a:srgbClr val="003448"/>
          </a:solidFill>
        </p:spPr>
        <p:txBody>
          <a:bodyPr/>
          <a:lstStyle/>
          <a:p>
            <a:r>
              <a:rPr lang="da-DK" dirty="0"/>
              <a:t>Roller i </a:t>
            </a:r>
            <a:r>
              <a:rPr lang="da-DK" dirty="0" err="1"/>
              <a:t>Makerspace</a:t>
            </a:r>
            <a:r>
              <a:rPr lang="da-DK" dirty="0"/>
              <a:t>  </a:t>
            </a:r>
          </a:p>
        </p:txBody>
      </p:sp>
      <p:sp>
        <p:nvSpPr>
          <p:cNvPr id="5" name="Pladsholder til tekst 4">
            <a:extLst>
              <a:ext uri="{FF2B5EF4-FFF2-40B4-BE49-F238E27FC236}">
                <a16:creationId xmlns:a16="http://schemas.microsoft.com/office/drawing/2014/main" id="{C5FD844C-F918-473F-AB17-974AD07B64CD}"/>
              </a:ext>
            </a:extLst>
          </p:cNvPr>
          <p:cNvSpPr>
            <a:spLocks noGrp="1"/>
          </p:cNvSpPr>
          <p:nvPr>
            <p:ph type="body" sz="quarter" idx="14"/>
          </p:nvPr>
        </p:nvSpPr>
        <p:spPr>
          <a:xfrm>
            <a:off x="5342019" y="701040"/>
            <a:ext cx="6121670" cy="5486696"/>
          </a:xfrm>
        </p:spPr>
        <p:txBody>
          <a:bodyPr>
            <a:normAutofit/>
          </a:bodyPr>
          <a:lstStyle/>
          <a:p>
            <a:pPr marL="0" indent="0" rtl="0" fontAlgn="base">
              <a:buNone/>
            </a:pPr>
            <a:r>
              <a:rPr lang="da-DK" sz="2400" b="1" i="0" dirty="0">
                <a:effectLst/>
                <a:latin typeface="Calibri"/>
                <a:ea typeface="Calibri"/>
                <a:cs typeface="Calibri"/>
              </a:rPr>
              <a:t>Afholder af workshop:</a:t>
            </a:r>
            <a:r>
              <a:rPr lang="da-DK" sz="2400" b="0" i="0" dirty="0">
                <a:effectLst/>
                <a:latin typeface="Calibri"/>
                <a:ea typeface="Calibri"/>
                <a:cs typeface="Calibri"/>
              </a:rPr>
              <a:t> </a:t>
            </a:r>
          </a:p>
          <a:p>
            <a:pPr rtl="0" fontAlgn="base">
              <a:buFont typeface="Arial" panose="020B0604020202020204" pitchFamily="34" charset="0"/>
              <a:buChar char="•"/>
            </a:pPr>
            <a:r>
              <a:rPr lang="da-DK" sz="2400" b="0" i="0" dirty="0">
                <a:effectLst/>
                <a:latin typeface="Calibri"/>
                <a:ea typeface="Calibri"/>
                <a:cs typeface="Calibri"/>
              </a:rPr>
              <a:t>Facilitator af workshoppen </a:t>
            </a:r>
          </a:p>
          <a:p>
            <a:pPr rtl="0" fontAlgn="base">
              <a:buFont typeface="Arial" panose="020B0604020202020204" pitchFamily="34" charset="0"/>
              <a:buChar char="•"/>
            </a:pPr>
            <a:r>
              <a:rPr lang="da-DK" sz="2400" b="0" i="0" dirty="0">
                <a:effectLst/>
                <a:latin typeface="Calibri"/>
                <a:ea typeface="Calibri"/>
                <a:cs typeface="Calibri"/>
              </a:rPr>
              <a:t>Under udfordringer er man inspirator og igangsætter  </a:t>
            </a:r>
          </a:p>
          <a:p>
            <a:pPr marL="0" indent="0" rtl="0" fontAlgn="base">
              <a:buNone/>
            </a:pPr>
            <a:endParaRPr lang="da-DK" sz="2400" b="1" i="0" dirty="0">
              <a:effectLst/>
              <a:latin typeface="Calibri" panose="020F0502020204030204" pitchFamily="34" charset="0"/>
              <a:ea typeface="Calibri"/>
              <a:cs typeface="Calibri"/>
            </a:endParaRPr>
          </a:p>
          <a:p>
            <a:pPr marL="0" indent="0" rtl="0" fontAlgn="base">
              <a:buNone/>
            </a:pPr>
            <a:r>
              <a:rPr lang="da-DK" sz="2400" b="1" i="0" dirty="0">
                <a:effectLst/>
                <a:latin typeface="Calibri"/>
                <a:ea typeface="Calibri"/>
                <a:cs typeface="Calibri"/>
              </a:rPr>
              <a:t>Deltager på workshop</a:t>
            </a:r>
            <a:r>
              <a:rPr lang="da-DK" sz="2400" b="1" dirty="0">
                <a:latin typeface="Calibri"/>
                <a:ea typeface="Calibri"/>
                <a:cs typeface="Calibri"/>
              </a:rPr>
              <a:t>:</a:t>
            </a:r>
            <a:r>
              <a:rPr lang="da-DK" sz="2400" b="0" i="0" dirty="0">
                <a:effectLst/>
                <a:latin typeface="Calibri"/>
                <a:ea typeface="Calibri"/>
                <a:cs typeface="Calibri"/>
              </a:rPr>
              <a:t> </a:t>
            </a:r>
          </a:p>
          <a:p>
            <a:pPr rtl="0" fontAlgn="base">
              <a:buFont typeface="Arial" panose="020B0604020202020204" pitchFamily="34" charset="0"/>
              <a:buChar char="•"/>
            </a:pPr>
            <a:r>
              <a:rPr lang="da-DK" sz="2400" b="0" i="0" dirty="0">
                <a:effectLst/>
                <a:latin typeface="Calibri"/>
                <a:ea typeface="Calibri"/>
                <a:cs typeface="Calibri"/>
              </a:rPr>
              <a:t>Man skal være fejlmodig </a:t>
            </a:r>
          </a:p>
          <a:p>
            <a:pPr rtl="0" fontAlgn="base">
              <a:buFont typeface="Arial" panose="020B0604020202020204" pitchFamily="34" charset="0"/>
              <a:buChar char="•"/>
            </a:pPr>
            <a:r>
              <a:rPr lang="da-DK" sz="2400" b="0" i="0" dirty="0">
                <a:effectLst/>
                <a:latin typeface="Calibri"/>
                <a:ea typeface="Calibri"/>
                <a:cs typeface="Calibri"/>
              </a:rPr>
              <a:t>Aktivt deltagende </a:t>
            </a:r>
          </a:p>
          <a:p>
            <a:pPr rtl="0" fontAlgn="base">
              <a:buFont typeface="Arial" panose="020B0604020202020204" pitchFamily="34" charset="0"/>
              <a:buChar char="•"/>
            </a:pPr>
            <a:r>
              <a:rPr lang="da-DK" sz="2400" b="0" i="0" dirty="0">
                <a:effectLst/>
                <a:latin typeface="Calibri"/>
                <a:ea typeface="Calibri"/>
                <a:cs typeface="Calibri"/>
              </a:rPr>
              <a:t>Nytænkende og nysgerrig </a:t>
            </a:r>
          </a:p>
          <a:p>
            <a:pPr fontAlgn="base">
              <a:buFont typeface="Arial" panose="020B0604020202020204" pitchFamily="34" charset="0"/>
              <a:buChar char="•"/>
            </a:pPr>
            <a:r>
              <a:rPr lang="da-DK" sz="2400" dirty="0">
                <a:latin typeface="Calibri"/>
                <a:ea typeface="Calibri"/>
                <a:cs typeface="Calibri"/>
              </a:rPr>
              <a:t>Have en undersøgende tilgang til læring</a:t>
            </a:r>
            <a:endParaRPr lang="da-DK" sz="2400" b="0" i="0" dirty="0">
              <a:effectLst/>
              <a:latin typeface="Calibri"/>
              <a:ea typeface="Calibri"/>
              <a:cs typeface="Calibri"/>
            </a:endParaRPr>
          </a:p>
          <a:p>
            <a:pPr marL="0" indent="0" algn="l" rtl="0" fontAlgn="base">
              <a:buNone/>
            </a:pPr>
            <a:r>
              <a:rPr lang="en-US" sz="2400" b="0" i="0" dirty="0">
                <a:effectLst/>
                <a:latin typeface="Calibri" panose="020F0502020204030204" pitchFamily="34" charset="0"/>
              </a:rPr>
              <a:t>​</a:t>
            </a:r>
            <a:endParaRPr lang="en-US" sz="2400" b="0" i="0" dirty="0">
              <a:effectLst/>
              <a:latin typeface="Arial" panose="020B0604020202020204" pitchFamily="34" charset="0"/>
            </a:endParaRPr>
          </a:p>
          <a:p>
            <a:endParaRPr lang="da-DK" dirty="0"/>
          </a:p>
        </p:txBody>
      </p:sp>
      <p:pic>
        <p:nvPicPr>
          <p:cNvPr id="2" name="Billede 1">
            <a:extLst>
              <a:ext uri="{FF2B5EF4-FFF2-40B4-BE49-F238E27FC236}">
                <a16:creationId xmlns:a16="http://schemas.microsoft.com/office/drawing/2014/main" id="{0A8EEA3B-4CDA-4C4F-ADB0-4B94F5182B0C}"/>
              </a:ext>
            </a:extLst>
          </p:cNvPr>
          <p:cNvPicPr>
            <a:picLocks noChangeAspect="1"/>
          </p:cNvPicPr>
          <p:nvPr/>
        </p:nvPicPr>
        <p:blipFill>
          <a:blip r:embed="rId2"/>
          <a:stretch>
            <a:fillRect/>
          </a:stretch>
        </p:blipFill>
        <p:spPr>
          <a:xfrm>
            <a:off x="7747622" y="5985095"/>
            <a:ext cx="4352921" cy="774259"/>
          </a:xfrm>
          <a:prstGeom prst="rect">
            <a:avLst/>
          </a:prstGeom>
        </p:spPr>
      </p:pic>
    </p:spTree>
    <p:extLst>
      <p:ext uri="{BB962C8B-B14F-4D97-AF65-F5344CB8AC3E}">
        <p14:creationId xmlns:p14="http://schemas.microsoft.com/office/powerpoint/2010/main" val="310923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A4233-7F5E-43B2-90F9-25212E0C210B}"/>
              </a:ext>
            </a:extLst>
          </p:cNvPr>
          <p:cNvSpPr>
            <a:spLocks noGrp="1"/>
          </p:cNvSpPr>
          <p:nvPr>
            <p:ph type="title"/>
          </p:nvPr>
        </p:nvSpPr>
        <p:spPr>
          <a:xfrm>
            <a:off x="0" y="9525"/>
            <a:ext cx="4610100" cy="6848475"/>
          </a:xfrm>
          <a:solidFill>
            <a:srgbClr val="003448"/>
          </a:solidFill>
        </p:spPr>
        <p:txBody>
          <a:bodyPr>
            <a:normAutofit/>
          </a:bodyPr>
          <a:lstStyle/>
          <a:p>
            <a:r>
              <a:rPr lang="da-DK" dirty="0">
                <a:latin typeface="Calibri"/>
                <a:ea typeface="Calibri"/>
                <a:cs typeface="Calibri"/>
              </a:rPr>
              <a:t>E</a:t>
            </a:r>
            <a:r>
              <a:rPr lang="da-DK" b="0" i="0" dirty="0">
                <a:effectLst/>
                <a:latin typeface="Calibri"/>
                <a:ea typeface="Calibri"/>
                <a:cs typeface="Calibri"/>
              </a:rPr>
              <a:t>n </a:t>
            </a:r>
            <a:r>
              <a:rPr lang="da-DK" b="0" i="0" dirty="0" err="1">
                <a:effectLst/>
                <a:latin typeface="Calibri"/>
                <a:ea typeface="Calibri"/>
                <a:cs typeface="Calibri"/>
              </a:rPr>
              <a:t>kollaborativ</a:t>
            </a:r>
            <a:r>
              <a:rPr lang="da-DK" b="0" i="0" dirty="0">
                <a:effectLst/>
                <a:latin typeface="Calibri"/>
                <a:ea typeface="Calibri"/>
                <a:cs typeface="Calibri"/>
              </a:rPr>
              <a:t> udfordring</a:t>
            </a:r>
            <a:br>
              <a:rPr lang="da-DK" b="0" i="0" dirty="0">
                <a:effectLst/>
                <a:latin typeface="Calibri"/>
                <a:ea typeface="Calibri"/>
                <a:cs typeface="Calibri"/>
              </a:rPr>
            </a:br>
            <a:r>
              <a:rPr lang="da-DK" sz="3200" dirty="0">
                <a:latin typeface="Calibri"/>
                <a:cs typeface="Calibri"/>
              </a:rPr>
              <a:t>30 minutter</a:t>
            </a:r>
            <a:br>
              <a:rPr lang="da-DK" b="0" i="0" dirty="0">
                <a:effectLst/>
                <a:latin typeface="Calibri" panose="020F0502020204030204" pitchFamily="34" charset="0"/>
              </a:rPr>
            </a:br>
            <a:endParaRPr lang="da-DK" dirty="0"/>
          </a:p>
        </p:txBody>
      </p:sp>
      <p:sp>
        <p:nvSpPr>
          <p:cNvPr id="3" name="Pladsholder til tekst 2">
            <a:extLst>
              <a:ext uri="{FF2B5EF4-FFF2-40B4-BE49-F238E27FC236}">
                <a16:creationId xmlns:a16="http://schemas.microsoft.com/office/drawing/2014/main" id="{EC6E50F0-E1B9-48DA-9F15-4403E75B68B1}"/>
              </a:ext>
            </a:extLst>
          </p:cNvPr>
          <p:cNvSpPr>
            <a:spLocks noGrp="1"/>
          </p:cNvSpPr>
          <p:nvPr>
            <p:ph type="body" sz="quarter" idx="14"/>
          </p:nvPr>
        </p:nvSpPr>
        <p:spPr/>
        <p:txBody>
          <a:bodyPr/>
          <a:lstStyle/>
          <a:p>
            <a:pPr marL="0" indent="0">
              <a:buNone/>
            </a:pPr>
            <a:r>
              <a:rPr lang="da-DK" sz="2400" b="0" i="0" dirty="0">
                <a:solidFill>
                  <a:srgbClr val="000000"/>
                </a:solidFill>
                <a:effectLst/>
                <a:latin typeface="Calibri" panose="020F0502020204030204" pitchFamily="34" charset="0"/>
              </a:rPr>
              <a:t>I børnehaven Mariehønen er børnene ofte syge med </a:t>
            </a:r>
            <a:r>
              <a:rPr lang="da-DK" sz="2400" dirty="0">
                <a:solidFill>
                  <a:srgbClr val="000000"/>
                </a:solidFill>
                <a:latin typeface="Calibri" panose="020F0502020204030204" pitchFamily="34" charset="0"/>
              </a:rPr>
              <a:t>forkølelse og maveinfektioner.</a:t>
            </a:r>
          </a:p>
          <a:p>
            <a:pPr marL="0" indent="0">
              <a:buNone/>
            </a:pPr>
            <a:r>
              <a:rPr lang="da-DK" sz="2400" dirty="0">
                <a:solidFill>
                  <a:srgbClr val="000000"/>
                </a:solidFill>
                <a:latin typeface="Calibri" panose="020F0502020204030204" pitchFamily="34" charset="0"/>
              </a:rPr>
              <a:t>Pædagogerne har en formodning om at det skyldes dårlig håndhygiejne. </a:t>
            </a:r>
          </a:p>
          <a:p>
            <a:pPr marL="0" indent="0">
              <a:buNone/>
            </a:pPr>
            <a:r>
              <a:rPr lang="da-DK" sz="2400" dirty="0">
                <a:solidFill>
                  <a:srgbClr val="000000"/>
                </a:solidFill>
                <a:latin typeface="Calibri" panose="020F0502020204030204" pitchFamily="34" charset="0"/>
              </a:rPr>
              <a:t>I skal nu opfinde et hjælpemiddel/teknologi som kan løse problemet.</a:t>
            </a:r>
          </a:p>
          <a:p>
            <a:endParaRPr lang="da-DK" sz="1800" b="0" i="0" dirty="0">
              <a:solidFill>
                <a:srgbClr val="000000"/>
              </a:solidFill>
              <a:effectLst/>
              <a:latin typeface="Calibri" panose="020F0502020204030204" pitchFamily="34" charset="0"/>
            </a:endParaRPr>
          </a:p>
        </p:txBody>
      </p:sp>
      <p:pic>
        <p:nvPicPr>
          <p:cNvPr id="4" name="Billede 3">
            <a:extLst>
              <a:ext uri="{FF2B5EF4-FFF2-40B4-BE49-F238E27FC236}">
                <a16:creationId xmlns:a16="http://schemas.microsoft.com/office/drawing/2014/main" id="{D0656EC7-0699-4DEF-AFD6-3EBFE10D76EF}"/>
              </a:ext>
            </a:extLst>
          </p:cNvPr>
          <p:cNvPicPr>
            <a:picLocks noChangeAspect="1"/>
          </p:cNvPicPr>
          <p:nvPr/>
        </p:nvPicPr>
        <p:blipFill>
          <a:blip r:embed="rId3"/>
          <a:stretch>
            <a:fillRect/>
          </a:stretch>
        </p:blipFill>
        <p:spPr>
          <a:xfrm>
            <a:off x="7653339" y="5975570"/>
            <a:ext cx="4352921" cy="774259"/>
          </a:xfrm>
          <a:prstGeom prst="rect">
            <a:avLst/>
          </a:prstGeom>
        </p:spPr>
      </p:pic>
      <p:pic>
        <p:nvPicPr>
          <p:cNvPr id="7" name="Billede 6">
            <a:extLst>
              <a:ext uri="{FF2B5EF4-FFF2-40B4-BE49-F238E27FC236}">
                <a16:creationId xmlns:a16="http://schemas.microsoft.com/office/drawing/2014/main" id="{17552562-5826-4347-B39F-95E90A181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86" y="3291364"/>
            <a:ext cx="2386013" cy="2386013"/>
          </a:xfrm>
          <a:prstGeom prst="rect">
            <a:avLst/>
          </a:prstGeom>
        </p:spPr>
      </p:pic>
    </p:spTree>
    <p:extLst>
      <p:ext uri="{BB962C8B-B14F-4D97-AF65-F5344CB8AC3E}">
        <p14:creationId xmlns:p14="http://schemas.microsoft.com/office/powerpoint/2010/main" val="397317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orskellige farvede spørgsmålstegn">
            <a:extLst>
              <a:ext uri="{FF2B5EF4-FFF2-40B4-BE49-F238E27FC236}">
                <a16:creationId xmlns:a16="http://schemas.microsoft.com/office/drawing/2014/main" id="{46E7839D-DEE6-40D4-A01E-410235AB10D4}"/>
              </a:ext>
            </a:extLst>
          </p:cNvPr>
          <p:cNvPicPr>
            <a:picLocks noChangeAspect="1"/>
          </p:cNvPicPr>
          <p:nvPr/>
        </p:nvPicPr>
        <p:blipFill rotWithShape="1">
          <a:blip r:embed="rId3">
            <a:alphaModFix amt="26000"/>
          </a:blip>
          <a:srcRect r="-2" b="-2"/>
          <a:stretch/>
        </p:blipFill>
        <p:spPr>
          <a:xfrm>
            <a:off x="0" y="1409700"/>
            <a:ext cx="12192000" cy="5448300"/>
          </a:xfrm>
          <a:prstGeom prst="rect">
            <a:avLst/>
          </a:prstGeom>
        </p:spPr>
      </p:pic>
      <p:sp>
        <p:nvSpPr>
          <p:cNvPr id="2" name="Pladsholder til tekst 1">
            <a:extLst>
              <a:ext uri="{FF2B5EF4-FFF2-40B4-BE49-F238E27FC236}">
                <a16:creationId xmlns:a16="http://schemas.microsoft.com/office/drawing/2014/main" id="{A860472B-EC85-495E-88DD-49398D2863FB}"/>
              </a:ext>
            </a:extLst>
          </p:cNvPr>
          <p:cNvSpPr>
            <a:spLocks noGrp="1"/>
          </p:cNvSpPr>
          <p:nvPr>
            <p:ph type="body" idx="1"/>
          </p:nvPr>
        </p:nvSpPr>
        <p:spPr>
          <a:xfrm>
            <a:off x="838200" y="1657351"/>
            <a:ext cx="10515600" cy="4895850"/>
          </a:xfrm>
        </p:spPr>
        <p:txBody>
          <a:bodyPr>
            <a:normAutofit fontScale="32500" lnSpcReduction="20000"/>
          </a:bodyPr>
          <a:lstStyle/>
          <a:p>
            <a:pPr marL="0" indent="0">
              <a:buNone/>
            </a:pPr>
            <a:r>
              <a:rPr lang="da-DK" sz="6000" b="1" dirty="0"/>
              <a:t>Sæt ord på din oplevelse:</a:t>
            </a:r>
          </a:p>
          <a:p>
            <a:pPr marL="0" indent="0">
              <a:buNone/>
            </a:pPr>
            <a:endParaRPr lang="da-DK" sz="6000" dirty="0"/>
          </a:p>
          <a:p>
            <a:pPr>
              <a:buFont typeface="Calibri" panose="020B0604020202020204" pitchFamily="34" charset="0"/>
              <a:buChar char="-"/>
            </a:pPr>
            <a:r>
              <a:rPr lang="da-DK" sz="6000" dirty="0"/>
              <a:t>Hvad udfordrede dig?</a:t>
            </a:r>
          </a:p>
          <a:p>
            <a:pPr>
              <a:buFont typeface="Calibri" panose="020B0604020202020204" pitchFamily="34" charset="0"/>
              <a:buChar char="-"/>
            </a:pPr>
            <a:endParaRPr lang="da-DK" sz="6000" dirty="0">
              <a:cs typeface="Calibri"/>
            </a:endParaRPr>
          </a:p>
          <a:p>
            <a:pPr>
              <a:buFont typeface="Calibri" panose="020B0604020202020204" pitchFamily="34" charset="0"/>
              <a:buChar char="-"/>
            </a:pPr>
            <a:r>
              <a:rPr lang="da-DK" sz="6000" dirty="0"/>
              <a:t>Hvilken rolle påtog du dig i gruppen og i udfordringen?</a:t>
            </a:r>
          </a:p>
          <a:p>
            <a:pPr>
              <a:buFont typeface="Calibri" panose="020B0604020202020204" pitchFamily="34" charset="0"/>
              <a:buChar char="-"/>
            </a:pPr>
            <a:endParaRPr lang="da-DK" sz="6000" dirty="0">
              <a:cs typeface="Calibri"/>
            </a:endParaRPr>
          </a:p>
          <a:p>
            <a:pPr>
              <a:buFont typeface="Calibri" panose="020B0604020202020204" pitchFamily="34" charset="0"/>
              <a:buChar char="-"/>
            </a:pPr>
            <a:r>
              <a:rPr lang="da-DK" sz="6000" dirty="0"/>
              <a:t>Hvad krævede det af jer hver især og i gruppen for at lykkes med udfordringen?</a:t>
            </a:r>
          </a:p>
          <a:p>
            <a:pPr>
              <a:buFont typeface="Calibri" panose="020B0604020202020204" pitchFamily="34" charset="0"/>
              <a:buChar char="-"/>
            </a:pPr>
            <a:endParaRPr lang="da-DK" sz="6000" dirty="0">
              <a:cs typeface="Calibri"/>
            </a:endParaRPr>
          </a:p>
          <a:p>
            <a:pPr>
              <a:buClr>
                <a:srgbClr val="FFFFFF"/>
              </a:buClr>
              <a:buFont typeface="Calibri" panose="020B0604020202020204" pitchFamily="34" charset="0"/>
              <a:buChar char="-"/>
            </a:pPr>
            <a:r>
              <a:rPr lang="da-DK" sz="6000" dirty="0">
                <a:cs typeface="Calibri"/>
              </a:rPr>
              <a:t>-Hvad blev jeg nysgerrig på? Hvad har jeg lyst til at dykke ned i?</a:t>
            </a:r>
          </a:p>
          <a:p>
            <a:pPr>
              <a:buClr>
                <a:srgbClr val="FFFFFF"/>
              </a:buClr>
              <a:buFont typeface="Calibri" panose="020B0604020202020204" pitchFamily="34" charset="0"/>
              <a:buChar char="-"/>
            </a:pPr>
            <a:r>
              <a:rPr lang="da-DK" sz="6000" dirty="0">
                <a:cs typeface="Calibri"/>
              </a:rPr>
              <a:t>Begrebsafklaring: fx </a:t>
            </a:r>
            <a:r>
              <a:rPr lang="da-DK" sz="6000" dirty="0" err="1">
                <a:cs typeface="Calibri"/>
              </a:rPr>
              <a:t>mock</a:t>
            </a:r>
            <a:r>
              <a:rPr lang="da-DK" sz="6000" dirty="0">
                <a:cs typeface="Calibri"/>
              </a:rPr>
              <a:t> up, andre begreber i </a:t>
            </a:r>
            <a:r>
              <a:rPr lang="da-DK" sz="6000" dirty="0" err="1">
                <a:cs typeface="Calibri"/>
              </a:rPr>
              <a:t>Makerspace</a:t>
            </a:r>
            <a:r>
              <a:rPr lang="da-DK" sz="6000" dirty="0">
                <a:cs typeface="Calibri"/>
              </a:rPr>
              <a:t>-regi, </a:t>
            </a:r>
          </a:p>
          <a:p>
            <a:pPr>
              <a:buClr>
                <a:srgbClr val="FFFFFF"/>
              </a:buClr>
              <a:buFont typeface="Calibri" panose="020B0604020202020204" pitchFamily="34" charset="0"/>
              <a:buChar char="-"/>
            </a:pPr>
            <a:endParaRPr lang="da-DK" sz="6000" dirty="0">
              <a:cs typeface="Calibri"/>
            </a:endParaRPr>
          </a:p>
          <a:p>
            <a:pPr>
              <a:buClr>
                <a:srgbClr val="FFFFFF"/>
              </a:buClr>
            </a:pPr>
            <a:r>
              <a:rPr lang="da-DK" sz="6000" dirty="0">
                <a:cs typeface="Calibri"/>
              </a:rPr>
              <a:t>-Hvilken følelse står du med efter udfordringen? (det er netop de følelser, vi ønsker at eleverne skal stå med efter en udfordring)</a:t>
            </a:r>
          </a:p>
          <a:p>
            <a:endParaRPr lang="da-DK" dirty="0"/>
          </a:p>
        </p:txBody>
      </p:sp>
      <p:sp>
        <p:nvSpPr>
          <p:cNvPr id="3" name="Titel 2">
            <a:extLst>
              <a:ext uri="{FF2B5EF4-FFF2-40B4-BE49-F238E27FC236}">
                <a16:creationId xmlns:a16="http://schemas.microsoft.com/office/drawing/2014/main" id="{4DA93D89-EAC6-49E6-8FE4-5F4B2422C5B6}"/>
              </a:ext>
            </a:extLst>
          </p:cNvPr>
          <p:cNvSpPr>
            <a:spLocks noGrp="1"/>
          </p:cNvSpPr>
          <p:nvPr>
            <p:ph type="title"/>
          </p:nvPr>
        </p:nvSpPr>
        <p:spPr/>
        <p:txBody>
          <a:bodyPr/>
          <a:lstStyle/>
          <a:p>
            <a:r>
              <a:rPr lang="da-DK" b="0" dirty="0"/>
              <a:t>Fælles opsamling</a:t>
            </a:r>
          </a:p>
        </p:txBody>
      </p:sp>
      <p:pic>
        <p:nvPicPr>
          <p:cNvPr id="5" name="Billede 4">
            <a:extLst>
              <a:ext uri="{FF2B5EF4-FFF2-40B4-BE49-F238E27FC236}">
                <a16:creationId xmlns:a16="http://schemas.microsoft.com/office/drawing/2014/main" id="{0F39ED4D-08C2-4D19-A6E9-85646E7EDF2C}"/>
              </a:ext>
            </a:extLst>
          </p:cNvPr>
          <p:cNvPicPr>
            <a:picLocks noChangeAspect="1"/>
          </p:cNvPicPr>
          <p:nvPr/>
        </p:nvPicPr>
        <p:blipFill>
          <a:blip r:embed="rId4"/>
          <a:stretch>
            <a:fillRect/>
          </a:stretch>
        </p:blipFill>
        <p:spPr>
          <a:xfrm>
            <a:off x="7700964" y="6026593"/>
            <a:ext cx="4352921" cy="774259"/>
          </a:xfrm>
          <a:prstGeom prst="rect">
            <a:avLst/>
          </a:prstGeom>
        </p:spPr>
      </p:pic>
    </p:spTree>
    <p:extLst>
      <p:ext uri="{BB962C8B-B14F-4D97-AF65-F5344CB8AC3E}">
        <p14:creationId xmlns:p14="http://schemas.microsoft.com/office/powerpoint/2010/main" val="183097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575B18-B643-4EEE-A933-45CDEC0CE822}"/>
              </a:ext>
            </a:extLst>
          </p:cNvPr>
          <p:cNvSpPr>
            <a:spLocks noGrp="1"/>
          </p:cNvSpPr>
          <p:nvPr>
            <p:ph type="body" idx="1"/>
          </p:nvPr>
        </p:nvSpPr>
        <p:spPr>
          <a:xfrm>
            <a:off x="838200" y="2070333"/>
            <a:ext cx="5800725" cy="4320942"/>
          </a:xfrm>
        </p:spPr>
        <p:txBody>
          <a:bodyPr>
            <a:normAutofit fontScale="85000" lnSpcReduction="20000"/>
          </a:bodyPr>
          <a:lstStyle/>
          <a:p>
            <a:r>
              <a:rPr lang="en-US" sz="2800" dirty="0">
                <a:latin typeface="Calibri"/>
                <a:cs typeface="Segoe UI"/>
              </a:rPr>
              <a:t>Det stiller </a:t>
            </a:r>
            <a:r>
              <a:rPr lang="en-US" sz="2800" dirty="0" err="1">
                <a:latin typeface="Calibri"/>
                <a:cs typeface="Segoe UI"/>
              </a:rPr>
              <a:t>krav</a:t>
            </a:r>
            <a:r>
              <a:rPr lang="en-US" sz="2800" dirty="0">
                <a:latin typeface="Calibri"/>
                <a:cs typeface="Segoe UI"/>
              </a:rPr>
              <a:t> til </a:t>
            </a:r>
            <a:r>
              <a:rPr lang="en-US" sz="2800" dirty="0" err="1">
                <a:latin typeface="Calibri"/>
                <a:cs typeface="Segoe UI"/>
              </a:rPr>
              <a:t>både</a:t>
            </a:r>
            <a:r>
              <a:rPr lang="en-US" sz="2800" dirty="0">
                <a:latin typeface="Calibri"/>
                <a:cs typeface="Segoe UI"/>
              </a:rPr>
              <a:t> </a:t>
            </a:r>
            <a:r>
              <a:rPr lang="en-US" sz="2800" dirty="0" err="1">
                <a:latin typeface="Calibri"/>
                <a:cs typeface="Segoe UI"/>
              </a:rPr>
              <a:t>elever</a:t>
            </a:r>
            <a:r>
              <a:rPr lang="en-US" sz="2800" dirty="0">
                <a:latin typeface="Calibri"/>
                <a:cs typeface="Segoe UI"/>
              </a:rPr>
              <a:t> og </a:t>
            </a:r>
            <a:r>
              <a:rPr lang="en-US" sz="2800" dirty="0" err="1">
                <a:latin typeface="Calibri"/>
                <a:cs typeface="Segoe UI"/>
              </a:rPr>
              <a:t>underviser</a:t>
            </a:r>
            <a:r>
              <a:rPr lang="en-US" sz="2800" dirty="0">
                <a:latin typeface="Calibri"/>
                <a:cs typeface="Segoe UI"/>
              </a:rPr>
              <a:t> </a:t>
            </a:r>
            <a:r>
              <a:rPr lang="en-US" sz="2800" dirty="0" err="1">
                <a:latin typeface="Calibri"/>
                <a:cs typeface="Segoe UI"/>
              </a:rPr>
              <a:t>ift</a:t>
            </a:r>
            <a:r>
              <a:rPr lang="en-US" sz="2800" dirty="0">
                <a:latin typeface="Calibri"/>
                <a:cs typeface="Segoe UI"/>
              </a:rPr>
              <a:t>.:</a:t>
            </a: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være</a:t>
            </a:r>
            <a:r>
              <a:rPr lang="en-US" sz="2800" dirty="0">
                <a:solidFill>
                  <a:srgbClr val="003448"/>
                </a:solidFill>
                <a:latin typeface="Calibri"/>
                <a:cs typeface="Segoe UI"/>
              </a:rPr>
              <a:t> </a:t>
            </a:r>
            <a:r>
              <a:rPr lang="en-US" sz="2800" dirty="0" err="1">
                <a:solidFill>
                  <a:srgbClr val="003448"/>
                </a:solidFill>
                <a:latin typeface="Calibri"/>
                <a:cs typeface="Segoe UI"/>
              </a:rPr>
              <a:t>undersøgende</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turde</a:t>
            </a:r>
            <a:r>
              <a:rPr lang="en-US" sz="2800" dirty="0">
                <a:solidFill>
                  <a:srgbClr val="003448"/>
                </a:solidFill>
                <a:latin typeface="Calibri"/>
                <a:cs typeface="Segoe UI"/>
              </a:rPr>
              <a:t> </a:t>
            </a:r>
            <a:r>
              <a:rPr lang="en-US" sz="2800" dirty="0" err="1">
                <a:solidFill>
                  <a:srgbClr val="003448"/>
                </a:solidFill>
                <a:latin typeface="Calibri"/>
                <a:cs typeface="Segoe UI"/>
              </a:rPr>
              <a:t>stille</a:t>
            </a:r>
            <a:r>
              <a:rPr lang="en-US" sz="2800" dirty="0">
                <a:solidFill>
                  <a:srgbClr val="003448"/>
                </a:solidFill>
                <a:latin typeface="Calibri"/>
                <a:cs typeface="Segoe UI"/>
              </a:rPr>
              <a:t> </a:t>
            </a:r>
            <a:r>
              <a:rPr lang="en-US" sz="2800" dirty="0" err="1">
                <a:solidFill>
                  <a:srgbClr val="003448"/>
                </a:solidFill>
                <a:latin typeface="Calibri"/>
                <a:cs typeface="Segoe UI"/>
              </a:rPr>
              <a:t>spørgsmål</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forestille</a:t>
            </a:r>
            <a:r>
              <a:rPr lang="en-US" sz="2800" dirty="0">
                <a:solidFill>
                  <a:srgbClr val="003448"/>
                </a:solidFill>
                <a:latin typeface="Calibri"/>
                <a:cs typeface="Segoe UI"/>
              </a:rPr>
              <a:t> sig </a:t>
            </a:r>
            <a:r>
              <a:rPr lang="en-US" sz="2800" dirty="0" err="1">
                <a:solidFill>
                  <a:srgbClr val="003448"/>
                </a:solidFill>
                <a:latin typeface="Calibri"/>
                <a:cs typeface="Segoe UI"/>
              </a:rPr>
              <a:t>muligheder</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skabe</a:t>
            </a:r>
            <a:r>
              <a:rPr lang="en-US" sz="2800" dirty="0">
                <a:solidFill>
                  <a:srgbClr val="003448"/>
                </a:solidFill>
                <a:latin typeface="Calibri"/>
                <a:cs typeface="Segoe UI"/>
              </a:rPr>
              <a:t> og </a:t>
            </a:r>
            <a:r>
              <a:rPr lang="en-US" sz="2800" dirty="0" err="1">
                <a:solidFill>
                  <a:srgbClr val="003448"/>
                </a:solidFill>
                <a:latin typeface="Calibri"/>
                <a:cs typeface="Segoe UI"/>
              </a:rPr>
              <a:t>anvende</a:t>
            </a:r>
            <a:r>
              <a:rPr lang="en-US" sz="2800" dirty="0">
                <a:solidFill>
                  <a:srgbClr val="003448"/>
                </a:solidFill>
                <a:latin typeface="Calibri"/>
                <a:cs typeface="Segoe UI"/>
              </a:rPr>
              <a:t>  </a:t>
            </a:r>
            <a:r>
              <a:rPr lang="en-US" sz="2800" dirty="0" err="1">
                <a:solidFill>
                  <a:srgbClr val="003448"/>
                </a:solidFill>
                <a:latin typeface="Calibri"/>
                <a:cs typeface="Segoe UI"/>
              </a:rPr>
              <a:t>teknologi</a:t>
            </a:r>
            <a:r>
              <a:rPr lang="en-US" sz="2800" dirty="0">
                <a:solidFill>
                  <a:srgbClr val="003448"/>
                </a:solidFill>
                <a:latin typeface="Calibri"/>
                <a:cs typeface="Segoe UI"/>
              </a:rPr>
              <a:t> til at </a:t>
            </a:r>
          </a:p>
          <a:p>
            <a:pPr lvl="1">
              <a:lnSpc>
                <a:spcPct val="90000"/>
              </a:lnSpc>
              <a:spcBef>
                <a:spcPts val="1000"/>
              </a:spcBef>
            </a:pPr>
            <a:r>
              <a:rPr lang="en-US" sz="2800" dirty="0">
                <a:solidFill>
                  <a:srgbClr val="003448"/>
                </a:solidFill>
                <a:latin typeface="Calibri"/>
                <a:cs typeface="Segoe UI"/>
              </a:rPr>
              <a:t>       </a:t>
            </a:r>
            <a:r>
              <a:rPr lang="en-US" sz="2800" dirty="0" err="1">
                <a:solidFill>
                  <a:srgbClr val="003448"/>
                </a:solidFill>
                <a:latin typeface="Calibri"/>
                <a:cs typeface="Segoe UI"/>
              </a:rPr>
              <a:t>tænke</a:t>
            </a:r>
            <a:r>
              <a:rPr lang="en-US" sz="2800" dirty="0">
                <a:solidFill>
                  <a:srgbClr val="003448"/>
                </a:solidFill>
                <a:latin typeface="Calibri"/>
                <a:cs typeface="Segoe UI"/>
              </a:rPr>
              <a:t> </a:t>
            </a:r>
            <a:r>
              <a:rPr lang="en-US" sz="2800" dirty="0" err="1">
                <a:solidFill>
                  <a:srgbClr val="003448"/>
                </a:solidFill>
                <a:latin typeface="Calibri"/>
                <a:cs typeface="Segoe UI"/>
              </a:rPr>
              <a:t>smartere</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tænke</a:t>
            </a:r>
            <a:r>
              <a:rPr lang="en-US" sz="2800" dirty="0">
                <a:solidFill>
                  <a:srgbClr val="003448"/>
                </a:solidFill>
                <a:latin typeface="Calibri"/>
                <a:cs typeface="Segoe UI"/>
              </a:rPr>
              <a:t> </a:t>
            </a:r>
            <a:r>
              <a:rPr lang="en-US" sz="2800" dirty="0" err="1">
                <a:solidFill>
                  <a:srgbClr val="003448"/>
                </a:solidFill>
                <a:latin typeface="Calibri"/>
                <a:cs typeface="Segoe UI"/>
              </a:rPr>
              <a:t>kreativt</a:t>
            </a:r>
            <a:r>
              <a:rPr lang="en-US" sz="2800" dirty="0">
                <a:solidFill>
                  <a:srgbClr val="003448"/>
                </a:solidFill>
                <a:latin typeface="Calibri"/>
                <a:cs typeface="Segoe UI"/>
              </a:rPr>
              <a:t> og </a:t>
            </a:r>
            <a:r>
              <a:rPr lang="en-US" sz="2800" dirty="0" err="1">
                <a:solidFill>
                  <a:srgbClr val="003448"/>
                </a:solidFill>
                <a:latin typeface="Calibri"/>
                <a:cs typeface="Segoe UI"/>
              </a:rPr>
              <a:t>innovativt</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r>
              <a:rPr lang="en-US" sz="2800" dirty="0">
                <a:solidFill>
                  <a:srgbClr val="003448"/>
                </a:solidFill>
                <a:latin typeface="Calibri"/>
                <a:cs typeface="Segoe UI"/>
              </a:rPr>
              <a:t>At </a:t>
            </a:r>
            <a:r>
              <a:rPr lang="en-US" sz="2800" dirty="0" err="1">
                <a:solidFill>
                  <a:srgbClr val="003448"/>
                </a:solidFill>
                <a:latin typeface="Calibri"/>
                <a:cs typeface="Segoe UI"/>
              </a:rPr>
              <a:t>turde</a:t>
            </a:r>
            <a:r>
              <a:rPr lang="en-US" sz="2800" dirty="0">
                <a:solidFill>
                  <a:srgbClr val="003448"/>
                </a:solidFill>
                <a:latin typeface="Calibri"/>
                <a:cs typeface="Segoe UI"/>
              </a:rPr>
              <a:t> </a:t>
            </a:r>
            <a:r>
              <a:rPr lang="en-US" sz="2800" dirty="0" err="1">
                <a:solidFill>
                  <a:srgbClr val="003448"/>
                </a:solidFill>
                <a:latin typeface="Calibri"/>
                <a:cs typeface="Segoe UI"/>
              </a:rPr>
              <a:t>være</a:t>
            </a:r>
            <a:r>
              <a:rPr lang="en-US" sz="2800" dirty="0">
                <a:solidFill>
                  <a:srgbClr val="003448"/>
                </a:solidFill>
                <a:latin typeface="Calibri"/>
                <a:cs typeface="Segoe UI"/>
              </a:rPr>
              <a:t> </a:t>
            </a:r>
            <a:r>
              <a:rPr lang="en-US" sz="2800" dirty="0" err="1">
                <a:solidFill>
                  <a:srgbClr val="003448"/>
                </a:solidFill>
                <a:latin typeface="Calibri"/>
                <a:cs typeface="Segoe UI"/>
              </a:rPr>
              <a:t>fejlmodig</a:t>
            </a:r>
            <a:endParaRPr lang="en-US" sz="2800" dirty="0">
              <a:solidFill>
                <a:srgbClr val="003448"/>
              </a:solidFill>
              <a:latin typeface="Calibri"/>
              <a:cs typeface="Segoe UI"/>
            </a:endParaRPr>
          </a:p>
          <a:p>
            <a:pPr marL="914400" lvl="1" indent="-457200">
              <a:lnSpc>
                <a:spcPct val="90000"/>
              </a:lnSpc>
              <a:spcBef>
                <a:spcPts val="1000"/>
              </a:spcBef>
              <a:buFont typeface="Courier New"/>
              <a:buChar char="o"/>
            </a:pPr>
            <a:endParaRPr lang="en-US" sz="2800" dirty="0">
              <a:latin typeface="Calibri"/>
              <a:cs typeface="Segoe UI"/>
            </a:endParaRPr>
          </a:p>
          <a:p>
            <a:pPr>
              <a:lnSpc>
                <a:spcPct val="90000"/>
              </a:lnSpc>
              <a:spcBef>
                <a:spcPts val="1000"/>
              </a:spcBef>
            </a:pPr>
            <a:r>
              <a:rPr lang="en-US" sz="2800" b="1" dirty="0">
                <a:latin typeface="Calibri"/>
                <a:cs typeface="Segoe UI"/>
              </a:rPr>
              <a:t>Der </a:t>
            </a:r>
            <a:r>
              <a:rPr lang="en-US" sz="2800" b="1" u="sng" dirty="0" err="1">
                <a:latin typeface="Calibri"/>
                <a:cs typeface="Segoe UI"/>
              </a:rPr>
              <a:t>skal</a:t>
            </a:r>
            <a:r>
              <a:rPr lang="en-US" sz="2800" b="1" dirty="0">
                <a:latin typeface="Calibri"/>
                <a:cs typeface="Segoe UI"/>
              </a:rPr>
              <a:t> handling bag </a:t>
            </a:r>
            <a:r>
              <a:rPr lang="en-US" sz="2800" b="1" dirty="0" err="1">
                <a:latin typeface="Calibri"/>
                <a:cs typeface="Segoe UI"/>
              </a:rPr>
              <a:t>idéerne</a:t>
            </a:r>
            <a:r>
              <a:rPr lang="en-US" sz="2800" b="1" dirty="0">
                <a:latin typeface="Calibri"/>
                <a:cs typeface="Segoe UI"/>
              </a:rPr>
              <a:t>...</a:t>
            </a:r>
          </a:p>
          <a:p>
            <a:endParaRPr lang="da-DK" dirty="0"/>
          </a:p>
        </p:txBody>
      </p:sp>
      <p:sp>
        <p:nvSpPr>
          <p:cNvPr id="3" name="Titel 2">
            <a:extLst>
              <a:ext uri="{FF2B5EF4-FFF2-40B4-BE49-F238E27FC236}">
                <a16:creationId xmlns:a16="http://schemas.microsoft.com/office/drawing/2014/main" id="{A086297D-4326-4780-A917-77333DD61E01}"/>
              </a:ext>
            </a:extLst>
          </p:cNvPr>
          <p:cNvSpPr>
            <a:spLocks noGrp="1"/>
          </p:cNvSpPr>
          <p:nvPr>
            <p:ph type="title"/>
          </p:nvPr>
        </p:nvSpPr>
        <p:spPr/>
        <p:txBody>
          <a:bodyPr/>
          <a:lstStyle/>
          <a:p>
            <a:r>
              <a:rPr lang="da-DK" b="0" dirty="0"/>
              <a:t>I morgen ser anderledes ud</a:t>
            </a:r>
          </a:p>
        </p:txBody>
      </p:sp>
      <p:pic>
        <p:nvPicPr>
          <p:cNvPr id="4" name="Content Placeholder 3">
            <a:extLst>
              <a:ext uri="{FF2B5EF4-FFF2-40B4-BE49-F238E27FC236}">
                <a16:creationId xmlns:a16="http://schemas.microsoft.com/office/drawing/2014/main" id="{A4E2ED8B-429E-49E0-830F-FDD6C5E9F629}"/>
              </a:ext>
            </a:extLst>
          </p:cNvPr>
          <p:cNvPicPr>
            <a:picLocks noChangeAspect="1"/>
          </p:cNvPicPr>
          <p:nvPr/>
        </p:nvPicPr>
        <p:blipFill>
          <a:blip r:embed="rId3"/>
          <a:stretch>
            <a:fillRect/>
          </a:stretch>
        </p:blipFill>
        <p:spPr>
          <a:xfrm>
            <a:off x="6813973" y="2197775"/>
            <a:ext cx="5202245" cy="3772137"/>
          </a:xfrm>
          <a:prstGeom prst="rect">
            <a:avLst/>
          </a:prstGeom>
        </p:spPr>
      </p:pic>
      <p:sp>
        <p:nvSpPr>
          <p:cNvPr id="6" name="Tekstfelt 5">
            <a:extLst>
              <a:ext uri="{FF2B5EF4-FFF2-40B4-BE49-F238E27FC236}">
                <a16:creationId xmlns:a16="http://schemas.microsoft.com/office/drawing/2014/main" id="{DA51463D-4008-4002-8692-339DBD823FAD}"/>
              </a:ext>
            </a:extLst>
          </p:cNvPr>
          <p:cNvSpPr txBox="1"/>
          <p:nvPr/>
        </p:nvSpPr>
        <p:spPr>
          <a:xfrm>
            <a:off x="8027808" y="1840677"/>
            <a:ext cx="4038600" cy="461665"/>
          </a:xfrm>
          <a:prstGeom prst="rect">
            <a:avLst/>
          </a:prstGeom>
          <a:noFill/>
        </p:spPr>
        <p:txBody>
          <a:bodyPr wrap="square">
            <a:spAutoFit/>
          </a:bodyPr>
          <a:lstStyle/>
          <a:p>
            <a:r>
              <a:rPr lang="en-US" sz="2400" b="1" dirty="0">
                <a:ea typeface="+mn-lt"/>
                <a:cs typeface="+mn-lt"/>
              </a:rPr>
              <a:t>21.St Century Skills</a:t>
            </a:r>
            <a:endParaRPr lang="en-US" sz="2400" b="1" dirty="0">
              <a:cs typeface="Calibri"/>
            </a:endParaRPr>
          </a:p>
        </p:txBody>
      </p:sp>
      <p:pic>
        <p:nvPicPr>
          <p:cNvPr id="7" name="Billede 6">
            <a:extLst>
              <a:ext uri="{FF2B5EF4-FFF2-40B4-BE49-F238E27FC236}">
                <a16:creationId xmlns:a16="http://schemas.microsoft.com/office/drawing/2014/main" id="{C8B97505-6226-4BC7-B526-85A037B69679}"/>
              </a:ext>
            </a:extLst>
          </p:cNvPr>
          <p:cNvPicPr>
            <a:picLocks noChangeAspect="1"/>
          </p:cNvPicPr>
          <p:nvPr/>
        </p:nvPicPr>
        <p:blipFill>
          <a:blip r:embed="rId4"/>
          <a:stretch>
            <a:fillRect/>
          </a:stretch>
        </p:blipFill>
        <p:spPr>
          <a:xfrm>
            <a:off x="7548564" y="6004145"/>
            <a:ext cx="4352921" cy="774259"/>
          </a:xfrm>
          <a:prstGeom prst="rect">
            <a:avLst/>
          </a:prstGeom>
        </p:spPr>
      </p:pic>
    </p:spTree>
    <p:extLst>
      <p:ext uri="{BB962C8B-B14F-4D97-AF65-F5344CB8AC3E}">
        <p14:creationId xmlns:p14="http://schemas.microsoft.com/office/powerpoint/2010/main" val="130531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 kop kaffe">
            <a:extLst>
              <a:ext uri="{FF2B5EF4-FFF2-40B4-BE49-F238E27FC236}">
                <a16:creationId xmlns:a16="http://schemas.microsoft.com/office/drawing/2014/main" id="{9B3955E3-0FC0-89D8-2279-16256F847240}"/>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2" name="Titel 1">
            <a:extLst>
              <a:ext uri="{FF2B5EF4-FFF2-40B4-BE49-F238E27FC236}">
                <a16:creationId xmlns:a16="http://schemas.microsoft.com/office/drawing/2014/main" id="{8EE355A4-FE1D-A50B-776F-603382FACB93}"/>
              </a:ext>
            </a:extLst>
          </p:cNvPr>
          <p:cNvSpPr>
            <a:spLocks noGrp="1"/>
          </p:cNvSpPr>
          <p:nvPr>
            <p:ph type="title"/>
          </p:nvPr>
        </p:nvSpPr>
        <p:spPr>
          <a:xfrm>
            <a:off x="1380067" y="787400"/>
            <a:ext cx="9437159" cy="1278467"/>
          </a:xfrm>
        </p:spPr>
        <p:txBody>
          <a:bodyPr>
            <a:normAutofit fontScale="90000"/>
          </a:bodyPr>
          <a:lstStyle/>
          <a:p>
            <a:pPr algn="ctr"/>
            <a:r>
              <a:rPr lang="da-DK" b="0" i="0">
                <a:effectLst/>
                <a:latin typeface="Calibri"/>
                <a:ea typeface="Calibri"/>
                <a:cs typeface="Calibri"/>
              </a:rPr>
              <a:t>Pause 15 minutter </a:t>
            </a:r>
            <a:br>
              <a:rPr lang="da-DK" b="0" i="0">
                <a:effectLst/>
                <a:latin typeface="Calibri" panose="020F0502020204030204" pitchFamily="34" charset="0"/>
              </a:rPr>
            </a:br>
            <a:endParaRPr lang="da-DK">
              <a:ea typeface="Calibri Light"/>
              <a:cs typeface="Calibri Light"/>
            </a:endParaRPr>
          </a:p>
        </p:txBody>
      </p:sp>
    </p:spTree>
    <p:extLst>
      <p:ext uri="{BB962C8B-B14F-4D97-AF65-F5344CB8AC3E}">
        <p14:creationId xmlns:p14="http://schemas.microsoft.com/office/powerpoint/2010/main" val="405421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A4233-7F5E-43B2-90F9-25212E0C210B}"/>
              </a:ext>
            </a:extLst>
          </p:cNvPr>
          <p:cNvSpPr>
            <a:spLocks noGrp="1"/>
          </p:cNvSpPr>
          <p:nvPr>
            <p:ph type="title"/>
          </p:nvPr>
        </p:nvSpPr>
        <p:spPr>
          <a:xfrm>
            <a:off x="0" y="9525"/>
            <a:ext cx="4610100" cy="6848475"/>
          </a:xfrm>
          <a:solidFill>
            <a:srgbClr val="003448"/>
          </a:solidFill>
        </p:spPr>
        <p:txBody>
          <a:bodyPr>
            <a:normAutofit/>
          </a:bodyPr>
          <a:lstStyle/>
          <a:p>
            <a:r>
              <a:rPr lang="da-DK" dirty="0">
                <a:latin typeface="Calibri"/>
                <a:ea typeface="Calibri"/>
                <a:cs typeface="Calibri"/>
              </a:rPr>
              <a:t>E</a:t>
            </a:r>
            <a:r>
              <a:rPr lang="da-DK" b="0" i="0" dirty="0">
                <a:effectLst/>
                <a:latin typeface="Calibri"/>
                <a:ea typeface="Calibri"/>
                <a:cs typeface="Calibri"/>
              </a:rPr>
              <a:t>ndnu en </a:t>
            </a:r>
            <a:r>
              <a:rPr lang="da-DK" b="0" i="0" dirty="0" err="1">
                <a:effectLst/>
                <a:latin typeface="Calibri"/>
                <a:ea typeface="Calibri"/>
                <a:cs typeface="Calibri"/>
              </a:rPr>
              <a:t>kollaborativ</a:t>
            </a:r>
            <a:r>
              <a:rPr lang="da-DK" b="0" i="0" dirty="0">
                <a:effectLst/>
                <a:latin typeface="Calibri"/>
                <a:ea typeface="Calibri"/>
                <a:cs typeface="Calibri"/>
              </a:rPr>
              <a:t> udfordring</a:t>
            </a:r>
            <a:br>
              <a:rPr lang="da-DK" b="0" i="0" dirty="0">
                <a:effectLst/>
                <a:latin typeface="Calibri"/>
                <a:ea typeface="Calibri"/>
                <a:cs typeface="Calibri"/>
              </a:rPr>
            </a:br>
            <a:r>
              <a:rPr lang="da-DK" sz="3200" b="0" i="0" dirty="0">
                <a:effectLst/>
                <a:latin typeface="Calibri"/>
                <a:ea typeface="Calibri"/>
                <a:cs typeface="Calibri"/>
              </a:rPr>
              <a:t>30 minutter</a:t>
            </a:r>
            <a:br>
              <a:rPr lang="da-DK" b="0" i="0" dirty="0">
                <a:effectLst/>
                <a:latin typeface="Calibri" panose="020F0502020204030204" pitchFamily="34" charset="0"/>
              </a:rPr>
            </a:br>
            <a:endParaRPr lang="da-DK" dirty="0"/>
          </a:p>
        </p:txBody>
      </p:sp>
      <p:sp>
        <p:nvSpPr>
          <p:cNvPr id="3" name="Pladsholder til tekst 2">
            <a:extLst>
              <a:ext uri="{FF2B5EF4-FFF2-40B4-BE49-F238E27FC236}">
                <a16:creationId xmlns:a16="http://schemas.microsoft.com/office/drawing/2014/main" id="{EC6E50F0-E1B9-48DA-9F15-4403E75B68B1}"/>
              </a:ext>
            </a:extLst>
          </p:cNvPr>
          <p:cNvSpPr>
            <a:spLocks noGrp="1"/>
          </p:cNvSpPr>
          <p:nvPr>
            <p:ph type="body" sz="quarter" idx="14"/>
          </p:nvPr>
        </p:nvSpPr>
        <p:spPr/>
        <p:txBody>
          <a:bodyPr/>
          <a:lstStyle/>
          <a:p>
            <a:r>
              <a:rPr lang="da-DK" dirty="0"/>
              <a:t>Skab en SSH/SSA eller PA fagperson som har de superkræfter, der skal til for at klare fremtidens krav.</a:t>
            </a:r>
          </a:p>
          <a:p>
            <a:r>
              <a:rPr lang="da-DK" dirty="0"/>
              <a:t>En fremtid med flere og mere komplekse problemer hos borgere/børn og færre hænder til at løfte opgaverne.</a:t>
            </a:r>
          </a:p>
          <a:p>
            <a:endParaRPr lang="da-DK" dirty="0"/>
          </a:p>
        </p:txBody>
      </p:sp>
      <p:pic>
        <p:nvPicPr>
          <p:cNvPr id="4" name="Billede 3">
            <a:extLst>
              <a:ext uri="{FF2B5EF4-FFF2-40B4-BE49-F238E27FC236}">
                <a16:creationId xmlns:a16="http://schemas.microsoft.com/office/drawing/2014/main" id="{6D77F083-1434-4B79-AECA-24B10B4D8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558" y="6082705"/>
            <a:ext cx="4348843" cy="775295"/>
          </a:xfrm>
          <a:prstGeom prst="rect">
            <a:avLst/>
          </a:prstGeom>
        </p:spPr>
      </p:pic>
      <p:pic>
        <p:nvPicPr>
          <p:cNvPr id="7" name="Billede 6">
            <a:extLst>
              <a:ext uri="{FF2B5EF4-FFF2-40B4-BE49-F238E27FC236}">
                <a16:creationId xmlns:a16="http://schemas.microsoft.com/office/drawing/2014/main" id="{2FA22055-17F8-4B5A-9374-9F28B37305A3}"/>
              </a:ext>
            </a:extLst>
          </p:cNvPr>
          <p:cNvPicPr>
            <a:picLocks noChangeAspect="1"/>
          </p:cNvPicPr>
          <p:nvPr/>
        </p:nvPicPr>
        <p:blipFill>
          <a:blip r:embed="rId4"/>
          <a:stretch>
            <a:fillRect/>
          </a:stretch>
        </p:blipFill>
        <p:spPr>
          <a:xfrm>
            <a:off x="6290523" y="3784616"/>
            <a:ext cx="1984192" cy="1923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Billede 8">
            <a:extLst>
              <a:ext uri="{FF2B5EF4-FFF2-40B4-BE49-F238E27FC236}">
                <a16:creationId xmlns:a16="http://schemas.microsoft.com/office/drawing/2014/main" id="{E9945354-92DF-4937-9FE7-0B043C46319C}"/>
              </a:ext>
            </a:extLst>
          </p:cNvPr>
          <p:cNvPicPr>
            <a:picLocks noChangeAspect="1"/>
          </p:cNvPicPr>
          <p:nvPr/>
        </p:nvPicPr>
        <p:blipFill>
          <a:blip r:embed="rId5"/>
          <a:stretch>
            <a:fillRect/>
          </a:stretch>
        </p:blipFill>
        <p:spPr>
          <a:xfrm>
            <a:off x="9006634" y="3784616"/>
            <a:ext cx="1984192" cy="1989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05457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0D4BE46F39E3D42ADFBFA7688A7D271" ma:contentTypeVersion="13" ma:contentTypeDescription="Opret et nyt dokument." ma:contentTypeScope="" ma:versionID="ad2cbe47f968f9c8629bc6daca1da5d2">
  <xsd:schema xmlns:xsd="http://www.w3.org/2001/XMLSchema" xmlns:xs="http://www.w3.org/2001/XMLSchema" xmlns:p="http://schemas.microsoft.com/office/2006/metadata/properties" xmlns:ns2="78303a5e-2687-4b02-b64b-e1295901a3b1" xmlns:ns3="c98f3fcc-8266-4a27-b8bd-181febf0f2e9" targetNamespace="http://schemas.microsoft.com/office/2006/metadata/properties" ma:root="true" ma:fieldsID="b413fb2b9022973452c6b5fa28532f0f" ns2:_="" ns3:_="">
    <xsd:import namespace="78303a5e-2687-4b02-b64b-e1295901a3b1"/>
    <xsd:import namespace="c98f3fcc-8266-4a27-b8bd-181febf0f2e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03a5e-2687-4b02-b64b-e1295901a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9533a860-3a2f-4428-ba24-317cd41ce29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8f3fcc-8266-4a27-b8bd-181febf0f2e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21786a-fc04-4dcd-af69-fe853e542fda}" ma:internalName="TaxCatchAll" ma:showField="CatchAllData" ma:web="c98f3fcc-8266-4a27-b8bd-181febf0f2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303a5e-2687-4b02-b64b-e1295901a3b1">
      <Terms xmlns="http://schemas.microsoft.com/office/infopath/2007/PartnerControls"/>
    </lcf76f155ced4ddcb4097134ff3c332f>
    <TaxCatchAll xmlns="c98f3fcc-8266-4a27-b8bd-181febf0f2e9" xsi:nil="true"/>
  </documentManagement>
</p:properties>
</file>

<file path=customXml/itemProps1.xml><?xml version="1.0" encoding="utf-8"?>
<ds:datastoreItem xmlns:ds="http://schemas.openxmlformats.org/officeDocument/2006/customXml" ds:itemID="{2C8E13E3-3A5F-46C6-9431-3150406C3407}"/>
</file>

<file path=customXml/itemProps2.xml><?xml version="1.0" encoding="utf-8"?>
<ds:datastoreItem xmlns:ds="http://schemas.openxmlformats.org/officeDocument/2006/customXml" ds:itemID="{DC60CA52-92F4-4208-8882-C860DDB512BD}"/>
</file>

<file path=customXml/itemProps3.xml><?xml version="1.0" encoding="utf-8"?>
<ds:datastoreItem xmlns:ds="http://schemas.openxmlformats.org/officeDocument/2006/customXml" ds:itemID="{D69AC35C-0366-4148-AF78-026CF1D4DAB8}"/>
</file>

<file path=docProps/app.xml><?xml version="1.0" encoding="utf-8"?>
<Properties xmlns="http://schemas.openxmlformats.org/officeDocument/2006/extended-properties" xmlns:vt="http://schemas.openxmlformats.org/officeDocument/2006/docPropsVTypes">
  <TotalTime>337</TotalTime>
  <Words>2141</Words>
  <Application>Microsoft Office PowerPoint</Application>
  <PresentationFormat>Widescreen</PresentationFormat>
  <Paragraphs>220</Paragraphs>
  <Slides>18</Slides>
  <Notes>14</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18</vt:i4>
      </vt:variant>
    </vt:vector>
  </HeadingPairs>
  <TitlesOfParts>
    <vt:vector size="30" baseType="lpstr">
      <vt:lpstr>Malgun Gothic</vt:lpstr>
      <vt:lpstr>Malgun Gothic Semilight</vt:lpstr>
      <vt:lpstr>Aptos</vt:lpstr>
      <vt:lpstr>Arial</vt:lpstr>
      <vt:lpstr>Calibri</vt:lpstr>
      <vt:lpstr>Calibri Light</vt:lpstr>
      <vt:lpstr>Courier New</vt:lpstr>
      <vt:lpstr>Quicksand</vt:lpstr>
      <vt:lpstr>Segoe UI</vt:lpstr>
      <vt:lpstr>Times New Roman</vt:lpstr>
      <vt:lpstr>Wingdings</vt:lpstr>
      <vt:lpstr>Office-tema</vt:lpstr>
      <vt:lpstr>Workshop Kompetenceudvikling af undervisere</vt:lpstr>
      <vt:lpstr>Hvorfor er du her?</vt:lpstr>
      <vt:lpstr>Hvad er et Makerspace?</vt:lpstr>
      <vt:lpstr>Roller i Makerspace  </vt:lpstr>
      <vt:lpstr>En kollaborativ udfordring 30 minutter </vt:lpstr>
      <vt:lpstr>Fælles opsamling</vt:lpstr>
      <vt:lpstr>I morgen ser anderledes ud</vt:lpstr>
      <vt:lpstr>Pause 15 minutter  </vt:lpstr>
      <vt:lpstr>Endnu en kollaborativ udfordring 30 minutter </vt:lpstr>
      <vt:lpstr>PowerPoint-præsentation</vt:lpstr>
      <vt:lpstr>Didaktiske overvejelser?</vt:lpstr>
      <vt:lpstr>Det stiller krav til underviser og didaktik</vt:lpstr>
      <vt:lpstr>Transfer til egen undervisning?</vt:lpstr>
      <vt:lpstr>Afslutning- og feedback på workshoppen</vt:lpstr>
      <vt:lpstr>Ekstra udfordringer (analog)</vt:lpstr>
      <vt:lpstr>Ekstra udfordringer (analog)</vt:lpstr>
      <vt:lpstr>Ekstra udfordring digitalt</vt:lpstr>
      <vt:lpstr>Ekstra udfordring digitalt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 primær  (bruges til invitationer, program, arrangementer, dokumenter, forløb m.m.)</dc:title>
  <dc:creator>Ingrid Laursen (ILA | STV)</dc:creator>
  <cp:lastModifiedBy>Ingrid Laursen (ILA | STV)</cp:lastModifiedBy>
  <cp:revision>18</cp:revision>
  <dcterms:created xsi:type="dcterms:W3CDTF">2024-06-20T07:59:34Z</dcterms:created>
  <dcterms:modified xsi:type="dcterms:W3CDTF">2024-06-20T13:37:15Z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0x010100F0D4BE46F39E3D42ADFBFA7688A7D271</vt:lpwstr>
  </property>
</Properties>
</file>