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4"/>
  </p:sldMasterIdLst>
  <p:sldIdLst>
    <p:sldId id="262" r:id="rId5"/>
    <p:sldId id="266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F8D78B-B3B7-4C49-8621-38167AF94344}" v="11" dt="2024-03-07T09:49:13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Ketel Eggersen" userId="S::teg_sosufvh.dk#ext#@sosu201512.onmicrosoft.com::53a2de60-a77c-4132-9503-24b72fb20a00" providerId="AD" clId="Web-{6ED9F1CE-8B47-EA8C-D347-762E8F8C38D7}"/>
    <pc:docChg chg="modSld">
      <pc:chgData name="Thomas Ketel Eggersen" userId="S::teg_sosufvh.dk#ext#@sosu201512.onmicrosoft.com::53a2de60-a77c-4132-9503-24b72fb20a00" providerId="AD" clId="Web-{6ED9F1CE-8B47-EA8C-D347-762E8F8C38D7}" dt="2024-02-19T08:34:40.561" v="194" actId="1076"/>
      <pc:docMkLst>
        <pc:docMk/>
      </pc:docMkLst>
      <pc:sldChg chg="addSp modSp">
        <pc:chgData name="Thomas Ketel Eggersen" userId="S::teg_sosufvh.dk#ext#@sosu201512.onmicrosoft.com::53a2de60-a77c-4132-9503-24b72fb20a00" providerId="AD" clId="Web-{6ED9F1CE-8B47-EA8C-D347-762E8F8C38D7}" dt="2024-02-19T08:34:40.561" v="194" actId="1076"/>
        <pc:sldMkLst>
          <pc:docMk/>
          <pc:sldMk cId="3355185919" sldId="257"/>
        </pc:sldMkLst>
        <pc:spChg chg="mod">
          <ac:chgData name="Thomas Ketel Eggersen" userId="S::teg_sosufvh.dk#ext#@sosu201512.onmicrosoft.com::53a2de60-a77c-4132-9503-24b72fb20a00" providerId="AD" clId="Web-{6ED9F1CE-8B47-EA8C-D347-762E8F8C38D7}" dt="2024-02-19T08:29:48.477" v="38" actId="20577"/>
          <ac:spMkLst>
            <pc:docMk/>
            <pc:sldMk cId="3355185919" sldId="257"/>
            <ac:spMk id="2" creationId="{49DC41A1-878D-EE9B-7224-F04D355A4F9D}"/>
          </ac:spMkLst>
        </pc:spChg>
        <pc:spChg chg="mod">
          <ac:chgData name="Thomas Ketel Eggersen" userId="S::teg_sosufvh.dk#ext#@sosu201512.onmicrosoft.com::53a2de60-a77c-4132-9503-24b72fb20a00" providerId="AD" clId="Web-{6ED9F1CE-8B47-EA8C-D347-762E8F8C38D7}" dt="2024-02-19T08:31:34.948" v="87" actId="20577"/>
          <ac:spMkLst>
            <pc:docMk/>
            <pc:sldMk cId="3355185919" sldId="257"/>
            <ac:spMk id="3" creationId="{C3370277-CCFE-89AB-E6B9-8CAD2A64FD7D}"/>
          </ac:spMkLst>
        </pc:spChg>
        <pc:picChg chg="add mod">
          <ac:chgData name="Thomas Ketel Eggersen" userId="S::teg_sosufvh.dk#ext#@sosu201512.onmicrosoft.com::53a2de60-a77c-4132-9503-24b72fb20a00" providerId="AD" clId="Web-{6ED9F1CE-8B47-EA8C-D347-762E8F8C38D7}" dt="2024-02-19T08:34:40.561" v="194" actId="1076"/>
          <ac:picMkLst>
            <pc:docMk/>
            <pc:sldMk cId="3355185919" sldId="257"/>
            <ac:picMk id="5" creationId="{DC0D5579-2D5E-2B4C-F663-108A6738B1F7}"/>
          </ac:picMkLst>
        </pc:picChg>
      </pc:sldChg>
      <pc:sldChg chg="modSp">
        <pc:chgData name="Thomas Ketel Eggersen" userId="S::teg_sosufvh.dk#ext#@sosu201512.onmicrosoft.com::53a2de60-a77c-4132-9503-24b72fb20a00" providerId="AD" clId="Web-{6ED9F1CE-8B47-EA8C-D347-762E8F8C38D7}" dt="2024-02-19T08:34:20.608" v="192" actId="20577"/>
        <pc:sldMkLst>
          <pc:docMk/>
          <pc:sldMk cId="1515013937" sldId="260"/>
        </pc:sldMkLst>
        <pc:spChg chg="mod">
          <ac:chgData name="Thomas Ketel Eggersen" userId="S::teg_sosufvh.dk#ext#@sosu201512.onmicrosoft.com::53a2de60-a77c-4132-9503-24b72fb20a00" providerId="AD" clId="Web-{6ED9F1CE-8B47-EA8C-D347-762E8F8C38D7}" dt="2024-02-19T08:34:20.608" v="192" actId="20577"/>
          <ac:spMkLst>
            <pc:docMk/>
            <pc:sldMk cId="1515013937" sldId="260"/>
            <ac:spMk id="3" creationId="{7A003293-4C3E-058B-2976-5D4C26257637}"/>
          </ac:spMkLst>
        </pc:spChg>
      </pc:sldChg>
    </pc:docChg>
  </pc:docChgLst>
  <pc:docChgLst>
    <pc:chgData name="Thomas Ketel Eggersen" userId="7db87363-b056-4a91-945c-1aa53324840c" providerId="ADAL" clId="{26E6A72F-2B21-48D1-8E7C-E349F716D020}"/>
    <pc:docChg chg="undo custSel modSld">
      <pc:chgData name="Thomas Ketel Eggersen" userId="7db87363-b056-4a91-945c-1aa53324840c" providerId="ADAL" clId="{26E6A72F-2B21-48D1-8E7C-E349F716D020}" dt="2023-05-02T11:10:28.724" v="758" actId="113"/>
      <pc:docMkLst>
        <pc:docMk/>
      </pc:docMkLst>
      <pc:sldChg chg="modSp mod">
        <pc:chgData name="Thomas Ketel Eggersen" userId="7db87363-b056-4a91-945c-1aa53324840c" providerId="ADAL" clId="{26E6A72F-2B21-48D1-8E7C-E349F716D020}" dt="2023-05-02T09:24:05.200" v="505" actId="20577"/>
        <pc:sldMkLst>
          <pc:docMk/>
          <pc:sldMk cId="2638976133" sldId="256"/>
        </pc:sldMkLst>
        <pc:spChg chg="mod">
          <ac:chgData name="Thomas Ketel Eggersen" userId="7db87363-b056-4a91-945c-1aa53324840c" providerId="ADAL" clId="{26E6A72F-2B21-48D1-8E7C-E349F716D020}" dt="2023-05-02T09:24:05.200" v="505" actId="20577"/>
          <ac:spMkLst>
            <pc:docMk/>
            <pc:sldMk cId="2638976133" sldId="256"/>
            <ac:spMk id="3" creationId="{3D09959A-DB57-27ED-A26A-A79832DE90F1}"/>
          </ac:spMkLst>
        </pc:spChg>
      </pc:sldChg>
      <pc:sldChg chg="addSp delSp modSp mod modClrScheme chgLayout">
        <pc:chgData name="Thomas Ketel Eggersen" userId="7db87363-b056-4a91-945c-1aa53324840c" providerId="ADAL" clId="{26E6A72F-2B21-48D1-8E7C-E349F716D020}" dt="2023-05-02T11:07:59.069" v="613" actId="113"/>
        <pc:sldMkLst>
          <pc:docMk/>
          <pc:sldMk cId="3355185919" sldId="257"/>
        </pc:sldMkLst>
        <pc:spChg chg="mod ord">
          <ac:chgData name="Thomas Ketel Eggersen" userId="7db87363-b056-4a91-945c-1aa53324840c" providerId="ADAL" clId="{26E6A72F-2B21-48D1-8E7C-E349F716D020}" dt="2023-05-02T09:23:24.301" v="492" actId="20577"/>
          <ac:spMkLst>
            <pc:docMk/>
            <pc:sldMk cId="3355185919" sldId="257"/>
            <ac:spMk id="2" creationId="{49DC41A1-878D-EE9B-7224-F04D355A4F9D}"/>
          </ac:spMkLst>
        </pc:spChg>
        <pc:spChg chg="mod ord">
          <ac:chgData name="Thomas Ketel Eggersen" userId="7db87363-b056-4a91-945c-1aa53324840c" providerId="ADAL" clId="{26E6A72F-2B21-48D1-8E7C-E349F716D020}" dt="2023-05-02T11:07:59.069" v="613" actId="113"/>
          <ac:spMkLst>
            <pc:docMk/>
            <pc:sldMk cId="3355185919" sldId="257"/>
            <ac:spMk id="3" creationId="{C3370277-CCFE-89AB-E6B9-8CAD2A64FD7D}"/>
          </ac:spMkLst>
        </pc:spChg>
        <pc:spChg chg="add del mod ord">
          <ac:chgData name="Thomas Ketel Eggersen" userId="7db87363-b056-4a91-945c-1aa53324840c" providerId="ADAL" clId="{26E6A72F-2B21-48D1-8E7C-E349F716D020}" dt="2023-05-02T09:23:44.344" v="493" actId="931"/>
          <ac:spMkLst>
            <pc:docMk/>
            <pc:sldMk cId="3355185919" sldId="257"/>
            <ac:spMk id="4" creationId="{85C93E49-1BB4-73E4-6CA1-6AA56ECE1568}"/>
          </ac:spMkLst>
        </pc:spChg>
        <pc:picChg chg="add mod">
          <ac:chgData name="Thomas Ketel Eggersen" userId="7db87363-b056-4a91-945c-1aa53324840c" providerId="ADAL" clId="{26E6A72F-2B21-48D1-8E7C-E349F716D020}" dt="2023-05-02T09:26:34.657" v="528" actId="1366"/>
          <ac:picMkLst>
            <pc:docMk/>
            <pc:sldMk cId="3355185919" sldId="257"/>
            <ac:picMk id="6" creationId="{824DFA32-DF8C-0FED-7C90-7DBACA06F464}"/>
          </ac:picMkLst>
        </pc:picChg>
      </pc:sldChg>
      <pc:sldChg chg="modSp mod">
        <pc:chgData name="Thomas Ketel Eggersen" userId="7db87363-b056-4a91-945c-1aa53324840c" providerId="ADAL" clId="{26E6A72F-2B21-48D1-8E7C-E349F716D020}" dt="2023-05-02T09:24:11.839" v="510" actId="20577"/>
        <pc:sldMkLst>
          <pc:docMk/>
          <pc:sldMk cId="2762530373" sldId="259"/>
        </pc:sldMkLst>
        <pc:spChg chg="mod">
          <ac:chgData name="Thomas Ketel Eggersen" userId="7db87363-b056-4a91-945c-1aa53324840c" providerId="ADAL" clId="{26E6A72F-2B21-48D1-8E7C-E349F716D020}" dt="2023-05-02T09:24:11.839" v="510" actId="20577"/>
          <ac:spMkLst>
            <pc:docMk/>
            <pc:sldMk cId="2762530373" sldId="259"/>
            <ac:spMk id="3" creationId="{3D09959A-DB57-27ED-A26A-A79832DE90F1}"/>
          </ac:spMkLst>
        </pc:spChg>
      </pc:sldChg>
      <pc:sldChg chg="addSp delSp modSp mod modClrScheme chgLayout">
        <pc:chgData name="Thomas Ketel Eggersen" userId="7db87363-b056-4a91-945c-1aa53324840c" providerId="ADAL" clId="{26E6A72F-2B21-48D1-8E7C-E349F716D020}" dt="2023-05-02T11:08:32.822" v="649" actId="113"/>
        <pc:sldMkLst>
          <pc:docMk/>
          <pc:sldMk cId="1515013937" sldId="260"/>
        </pc:sldMkLst>
        <pc:spChg chg="mod ord">
          <ac:chgData name="Thomas Ketel Eggersen" userId="7db87363-b056-4a91-945c-1aa53324840c" providerId="ADAL" clId="{26E6A72F-2B21-48D1-8E7C-E349F716D020}" dt="2023-05-02T09:19:21.823" v="480" actId="700"/>
          <ac:spMkLst>
            <pc:docMk/>
            <pc:sldMk cId="1515013937" sldId="260"/>
            <ac:spMk id="2" creationId="{F232FD52-3530-4499-0EC0-9867C4C2E5C9}"/>
          </ac:spMkLst>
        </pc:spChg>
        <pc:spChg chg="mod ord">
          <ac:chgData name="Thomas Ketel Eggersen" userId="7db87363-b056-4a91-945c-1aa53324840c" providerId="ADAL" clId="{26E6A72F-2B21-48D1-8E7C-E349F716D020}" dt="2023-05-02T11:08:32.822" v="649" actId="113"/>
          <ac:spMkLst>
            <pc:docMk/>
            <pc:sldMk cId="1515013937" sldId="260"/>
            <ac:spMk id="3" creationId="{7A003293-4C3E-058B-2976-5D4C26257637}"/>
          </ac:spMkLst>
        </pc:spChg>
        <pc:spChg chg="add del mod ord">
          <ac:chgData name="Thomas Ketel Eggersen" userId="7db87363-b056-4a91-945c-1aa53324840c" providerId="ADAL" clId="{26E6A72F-2B21-48D1-8E7C-E349F716D020}" dt="2023-05-02T09:19:40.736" v="483" actId="931"/>
          <ac:spMkLst>
            <pc:docMk/>
            <pc:sldMk cId="1515013937" sldId="260"/>
            <ac:spMk id="4" creationId="{BF64B53A-9474-3C89-8F65-B99BEE61B161}"/>
          </ac:spMkLst>
        </pc:spChg>
        <pc:spChg chg="add del mod">
          <ac:chgData name="Thomas Ketel Eggersen" userId="7db87363-b056-4a91-945c-1aa53324840c" providerId="ADAL" clId="{26E6A72F-2B21-48D1-8E7C-E349F716D020}" dt="2023-05-02T09:28:13.115" v="531"/>
          <ac:spMkLst>
            <pc:docMk/>
            <pc:sldMk cId="1515013937" sldId="260"/>
            <ac:spMk id="9" creationId="{F5D23D79-1492-8C9B-AA89-4172E5DD964E}"/>
          </ac:spMkLst>
        </pc:spChg>
        <pc:picChg chg="add del mod">
          <ac:chgData name="Thomas Ketel Eggersen" userId="7db87363-b056-4a91-945c-1aa53324840c" providerId="ADAL" clId="{26E6A72F-2B21-48D1-8E7C-E349F716D020}" dt="2023-05-02T09:28:09.944" v="530" actId="21"/>
          <ac:picMkLst>
            <pc:docMk/>
            <pc:sldMk cId="1515013937" sldId="260"/>
            <ac:picMk id="6" creationId="{7264BAF0-60F8-11D6-51E7-F5FFFB67928A}"/>
          </ac:picMkLst>
        </pc:picChg>
        <pc:picChg chg="add mod">
          <ac:chgData name="Thomas Ketel Eggersen" userId="7db87363-b056-4a91-945c-1aa53324840c" providerId="ADAL" clId="{26E6A72F-2B21-48D1-8E7C-E349F716D020}" dt="2023-05-02T09:20:19.737" v="487" actId="1076"/>
          <ac:picMkLst>
            <pc:docMk/>
            <pc:sldMk cId="1515013937" sldId="260"/>
            <ac:picMk id="7" creationId="{92B10DA6-D1E7-A9B9-FCCA-89342329CC28}"/>
          </ac:picMkLst>
        </pc:picChg>
        <pc:picChg chg="add mod">
          <ac:chgData name="Thomas Ketel Eggersen" userId="7db87363-b056-4a91-945c-1aa53324840c" providerId="ADAL" clId="{26E6A72F-2B21-48D1-8E7C-E349F716D020}" dt="2023-05-02T09:28:13.115" v="531"/>
          <ac:picMkLst>
            <pc:docMk/>
            <pc:sldMk cId="1515013937" sldId="260"/>
            <ac:picMk id="10" creationId="{095462C0-72F8-2C9E-64F0-D2476980A6B5}"/>
          </ac:picMkLst>
        </pc:picChg>
      </pc:sldChg>
      <pc:sldChg chg="modSp mod">
        <pc:chgData name="Thomas Ketel Eggersen" userId="7db87363-b056-4a91-945c-1aa53324840c" providerId="ADAL" clId="{26E6A72F-2B21-48D1-8E7C-E349F716D020}" dt="2023-05-02T09:24:22.430" v="517" actId="20577"/>
        <pc:sldMkLst>
          <pc:docMk/>
          <pc:sldMk cId="2766839558" sldId="261"/>
        </pc:sldMkLst>
        <pc:spChg chg="mod">
          <ac:chgData name="Thomas Ketel Eggersen" userId="7db87363-b056-4a91-945c-1aa53324840c" providerId="ADAL" clId="{26E6A72F-2B21-48D1-8E7C-E349F716D020}" dt="2023-05-02T09:24:22.430" v="517" actId="20577"/>
          <ac:spMkLst>
            <pc:docMk/>
            <pc:sldMk cId="2766839558" sldId="261"/>
            <ac:spMk id="3" creationId="{3D09959A-DB57-27ED-A26A-A79832DE90F1}"/>
          </ac:spMkLst>
        </pc:spChg>
      </pc:sldChg>
      <pc:sldChg chg="modSp mod">
        <pc:chgData name="Thomas Ketel Eggersen" userId="7db87363-b056-4a91-945c-1aa53324840c" providerId="ADAL" clId="{26E6A72F-2B21-48D1-8E7C-E349F716D020}" dt="2023-05-02T09:24:28.388" v="522" actId="20577"/>
        <pc:sldMkLst>
          <pc:docMk/>
          <pc:sldMk cId="444111955" sldId="262"/>
        </pc:sldMkLst>
        <pc:spChg chg="mod">
          <ac:chgData name="Thomas Ketel Eggersen" userId="7db87363-b056-4a91-945c-1aa53324840c" providerId="ADAL" clId="{26E6A72F-2B21-48D1-8E7C-E349F716D020}" dt="2023-05-02T09:24:28.388" v="522" actId="20577"/>
          <ac:spMkLst>
            <pc:docMk/>
            <pc:sldMk cId="444111955" sldId="262"/>
            <ac:spMk id="3" creationId="{3D09959A-DB57-27ED-A26A-A79832DE90F1}"/>
          </ac:spMkLst>
        </pc:spChg>
      </pc:sldChg>
      <pc:sldChg chg="addSp modSp mod modClrScheme chgLayout">
        <pc:chgData name="Thomas Ketel Eggersen" userId="7db87363-b056-4a91-945c-1aa53324840c" providerId="ADAL" clId="{26E6A72F-2B21-48D1-8E7C-E349F716D020}" dt="2023-05-02T11:09:28.009" v="687" actId="1076"/>
        <pc:sldMkLst>
          <pc:docMk/>
          <pc:sldMk cId="1877398650" sldId="263"/>
        </pc:sldMkLst>
        <pc:spChg chg="mod ord">
          <ac:chgData name="Thomas Ketel Eggersen" userId="7db87363-b056-4a91-945c-1aa53324840c" providerId="ADAL" clId="{26E6A72F-2B21-48D1-8E7C-E349F716D020}" dt="2023-05-02T11:09:15.417" v="684" actId="700"/>
          <ac:spMkLst>
            <pc:docMk/>
            <pc:sldMk cId="1877398650" sldId="263"/>
            <ac:spMk id="2" creationId="{A4BD4DAA-6F92-1CF7-C891-8B2367508333}"/>
          </ac:spMkLst>
        </pc:spChg>
        <pc:spChg chg="mod ord">
          <ac:chgData name="Thomas Ketel Eggersen" userId="7db87363-b056-4a91-945c-1aa53324840c" providerId="ADAL" clId="{26E6A72F-2B21-48D1-8E7C-E349F716D020}" dt="2023-05-02T11:09:28.009" v="687" actId="1076"/>
          <ac:spMkLst>
            <pc:docMk/>
            <pc:sldMk cId="1877398650" sldId="263"/>
            <ac:spMk id="3" creationId="{3253A910-01BF-0288-5A50-ADE9C9A8D88F}"/>
          </ac:spMkLst>
        </pc:spChg>
        <pc:spChg chg="add mod ord">
          <ac:chgData name="Thomas Ketel Eggersen" userId="7db87363-b056-4a91-945c-1aa53324840c" providerId="ADAL" clId="{26E6A72F-2B21-48D1-8E7C-E349F716D020}" dt="2023-05-02T11:09:15.417" v="684" actId="700"/>
          <ac:spMkLst>
            <pc:docMk/>
            <pc:sldMk cId="1877398650" sldId="263"/>
            <ac:spMk id="4" creationId="{D2A6B687-8722-A4AF-B651-E3AF60AD9A18}"/>
          </ac:spMkLst>
        </pc:spChg>
      </pc:sldChg>
      <pc:sldChg chg="addSp modSp mod modClrScheme chgLayout">
        <pc:chgData name="Thomas Ketel Eggersen" userId="7db87363-b056-4a91-945c-1aa53324840c" providerId="ADAL" clId="{26E6A72F-2B21-48D1-8E7C-E349F716D020}" dt="2023-05-02T11:10:02.323" v="723" actId="113"/>
        <pc:sldMkLst>
          <pc:docMk/>
          <pc:sldMk cId="2740129532" sldId="264"/>
        </pc:sldMkLst>
        <pc:spChg chg="mod ord">
          <ac:chgData name="Thomas Ketel Eggersen" userId="7db87363-b056-4a91-945c-1aa53324840c" providerId="ADAL" clId="{26E6A72F-2B21-48D1-8E7C-E349F716D020}" dt="2023-05-02T11:09:35.437" v="688" actId="700"/>
          <ac:spMkLst>
            <pc:docMk/>
            <pc:sldMk cId="2740129532" sldId="264"/>
            <ac:spMk id="2" creationId="{1EDFA7DD-CD02-AE3F-525E-29BD34D07A37}"/>
          </ac:spMkLst>
        </pc:spChg>
        <pc:spChg chg="mod ord">
          <ac:chgData name="Thomas Ketel Eggersen" userId="7db87363-b056-4a91-945c-1aa53324840c" providerId="ADAL" clId="{26E6A72F-2B21-48D1-8E7C-E349F716D020}" dt="2023-05-02T11:10:02.323" v="723" actId="113"/>
          <ac:spMkLst>
            <pc:docMk/>
            <pc:sldMk cId="2740129532" sldId="264"/>
            <ac:spMk id="3" creationId="{B0737441-06C7-CA02-5350-63EE32C9AA28}"/>
          </ac:spMkLst>
        </pc:spChg>
        <pc:spChg chg="add mod ord">
          <ac:chgData name="Thomas Ketel Eggersen" userId="7db87363-b056-4a91-945c-1aa53324840c" providerId="ADAL" clId="{26E6A72F-2B21-48D1-8E7C-E349F716D020}" dt="2023-05-02T11:09:35.481" v="689" actId="27636"/>
          <ac:spMkLst>
            <pc:docMk/>
            <pc:sldMk cId="2740129532" sldId="264"/>
            <ac:spMk id="4" creationId="{99465779-7BEE-DADC-24B7-8F5B761AC497}"/>
          </ac:spMkLst>
        </pc:spChg>
      </pc:sldChg>
      <pc:sldChg chg="modSp mod">
        <pc:chgData name="Thomas Ketel Eggersen" userId="7db87363-b056-4a91-945c-1aa53324840c" providerId="ADAL" clId="{26E6A72F-2B21-48D1-8E7C-E349F716D020}" dt="2023-05-02T09:24:41.594" v="527" actId="20577"/>
        <pc:sldMkLst>
          <pc:docMk/>
          <pc:sldMk cId="614510556" sldId="265"/>
        </pc:sldMkLst>
        <pc:spChg chg="mod">
          <ac:chgData name="Thomas Ketel Eggersen" userId="7db87363-b056-4a91-945c-1aa53324840c" providerId="ADAL" clId="{26E6A72F-2B21-48D1-8E7C-E349F716D020}" dt="2023-05-02T09:24:41.594" v="527" actId="20577"/>
          <ac:spMkLst>
            <pc:docMk/>
            <pc:sldMk cId="614510556" sldId="265"/>
            <ac:spMk id="3" creationId="{3D09959A-DB57-27ED-A26A-A79832DE90F1}"/>
          </ac:spMkLst>
        </pc:spChg>
      </pc:sldChg>
      <pc:sldChg chg="addSp delSp modSp mod setBg modClrScheme chgLayout">
        <pc:chgData name="Thomas Ketel Eggersen" userId="7db87363-b056-4a91-945c-1aa53324840c" providerId="ADAL" clId="{26E6A72F-2B21-48D1-8E7C-E349F716D020}" dt="2023-05-02T11:10:28.724" v="758" actId="113"/>
        <pc:sldMkLst>
          <pc:docMk/>
          <pc:sldMk cId="3701819695" sldId="266"/>
        </pc:sldMkLst>
        <pc:spChg chg="mod ord">
          <ac:chgData name="Thomas Ketel Eggersen" userId="7db87363-b056-4a91-945c-1aa53324840c" providerId="ADAL" clId="{26E6A72F-2B21-48D1-8E7C-E349F716D020}" dt="2023-05-02T09:13:17.154" v="447" actId="26606"/>
          <ac:spMkLst>
            <pc:docMk/>
            <pc:sldMk cId="3701819695" sldId="266"/>
            <ac:spMk id="2" creationId="{A9907E89-AB36-F5F8-A4EB-C586C0EB1745}"/>
          </ac:spMkLst>
        </pc:spChg>
        <pc:spChg chg="mod ord">
          <ac:chgData name="Thomas Ketel Eggersen" userId="7db87363-b056-4a91-945c-1aa53324840c" providerId="ADAL" clId="{26E6A72F-2B21-48D1-8E7C-E349F716D020}" dt="2023-05-02T11:10:28.724" v="758" actId="113"/>
          <ac:spMkLst>
            <pc:docMk/>
            <pc:sldMk cId="3701819695" sldId="266"/>
            <ac:spMk id="3" creationId="{FEFC9834-847D-9491-B9C4-F5DCA9759B77}"/>
          </ac:spMkLst>
        </pc:spChg>
        <pc:spChg chg="add del mod ord">
          <ac:chgData name="Thomas Ketel Eggersen" userId="7db87363-b056-4a91-945c-1aa53324840c" providerId="ADAL" clId="{26E6A72F-2B21-48D1-8E7C-E349F716D020}" dt="2023-05-02T09:13:02.572" v="443" actId="931"/>
          <ac:spMkLst>
            <pc:docMk/>
            <pc:sldMk cId="3701819695" sldId="266"/>
            <ac:spMk id="4" creationId="{C3EFE8B8-E274-CA9E-0E1F-4C2054BA127C}"/>
          </ac:spMkLst>
        </pc:spChg>
        <pc:spChg chg="add mod">
          <ac:chgData name="Thomas Ketel Eggersen" userId="7db87363-b056-4a91-945c-1aa53324840c" providerId="ADAL" clId="{26E6A72F-2B21-48D1-8E7C-E349F716D020}" dt="2023-05-02T09:14:22.770" v="477" actId="404"/>
          <ac:spMkLst>
            <pc:docMk/>
            <pc:sldMk cId="3701819695" sldId="266"/>
            <ac:spMk id="7" creationId="{36C3B4B6-6CBB-EBEB-87DC-FD74BCA0DFBE}"/>
          </ac:spMkLst>
        </pc:spChg>
        <pc:spChg chg="add del">
          <ac:chgData name="Thomas Ketel Eggersen" userId="7db87363-b056-4a91-945c-1aa53324840c" providerId="ADAL" clId="{26E6A72F-2B21-48D1-8E7C-E349F716D020}" dt="2023-05-02T09:13:17.154" v="447" actId="26606"/>
          <ac:spMkLst>
            <pc:docMk/>
            <pc:sldMk cId="3701819695" sldId="266"/>
            <ac:spMk id="11" creationId="{F13C74B1-5B17-4795-BED0-7140497B445A}"/>
          </ac:spMkLst>
        </pc:spChg>
        <pc:spChg chg="add del">
          <ac:chgData name="Thomas Ketel Eggersen" userId="7db87363-b056-4a91-945c-1aa53324840c" providerId="ADAL" clId="{26E6A72F-2B21-48D1-8E7C-E349F716D020}" dt="2023-05-02T09:13:17.154" v="447" actId="26606"/>
          <ac:spMkLst>
            <pc:docMk/>
            <pc:sldMk cId="3701819695" sldId="266"/>
            <ac:spMk id="13" creationId="{D4974D33-8DC5-464E-8C6D-BE58F0669C17}"/>
          </ac:spMkLst>
        </pc:spChg>
        <pc:picChg chg="add mod">
          <ac:chgData name="Thomas Ketel Eggersen" userId="7db87363-b056-4a91-945c-1aa53324840c" providerId="ADAL" clId="{26E6A72F-2B21-48D1-8E7C-E349F716D020}" dt="2023-05-02T09:27:17.592" v="529" actId="1366"/>
          <ac:picMkLst>
            <pc:docMk/>
            <pc:sldMk cId="3701819695" sldId="266"/>
            <ac:picMk id="6" creationId="{B6DD6436-8218-D1C2-23B7-32BC0D624169}"/>
          </ac:picMkLst>
        </pc:picChg>
      </pc:sldChg>
    </pc:docChg>
  </pc:docChgLst>
  <pc:docChgLst>
    <pc:chgData name="Thomas Ketel Eggersen" userId="S::teg_sosufvh.dk#ext#@sosu201512.onmicrosoft.com::53a2de60-a77c-4132-9503-24b72fb20a00" providerId="AD" clId="Web-{66DCEB4C-11F6-F70A-7789-3A01242CA64C}"/>
    <pc:docChg chg="delSld modSld sldOrd">
      <pc:chgData name="Thomas Ketel Eggersen" userId="S::teg_sosufvh.dk#ext#@sosu201512.onmicrosoft.com::53a2de60-a77c-4132-9503-24b72fb20a00" providerId="AD" clId="Web-{66DCEB4C-11F6-F70A-7789-3A01242CA64C}" dt="2024-02-19T09:42:50.267" v="157" actId="1076"/>
      <pc:docMkLst>
        <pc:docMk/>
      </pc:docMkLst>
      <pc:sldChg chg="addSp delSp modSp">
        <pc:chgData name="Thomas Ketel Eggersen" userId="S::teg_sosufvh.dk#ext#@sosu201512.onmicrosoft.com::53a2de60-a77c-4132-9503-24b72fb20a00" providerId="AD" clId="Web-{66DCEB4C-11F6-F70A-7789-3A01242CA64C}" dt="2024-02-19T09:42:50.267" v="157" actId="1076"/>
        <pc:sldMkLst>
          <pc:docMk/>
          <pc:sldMk cId="1877398650" sldId="263"/>
        </pc:sldMkLst>
        <pc:spChg chg="mod">
          <ac:chgData name="Thomas Ketel Eggersen" userId="S::teg_sosufvh.dk#ext#@sosu201512.onmicrosoft.com::53a2de60-a77c-4132-9503-24b72fb20a00" providerId="AD" clId="Web-{66DCEB4C-11F6-F70A-7789-3A01242CA64C}" dt="2024-02-19T08:47:28.116" v="142" actId="20577"/>
          <ac:spMkLst>
            <pc:docMk/>
            <pc:sldMk cId="1877398650" sldId="263"/>
            <ac:spMk id="3" creationId="{3253A910-01BF-0288-5A50-ADE9C9A8D88F}"/>
          </ac:spMkLst>
        </pc:spChg>
        <pc:spChg chg="del">
          <ac:chgData name="Thomas Ketel Eggersen" userId="S::teg_sosufvh.dk#ext#@sosu201512.onmicrosoft.com::53a2de60-a77c-4132-9503-24b72fb20a00" providerId="AD" clId="Web-{66DCEB4C-11F6-F70A-7789-3A01242CA64C}" dt="2024-02-19T09:42:18.142" v="145"/>
          <ac:spMkLst>
            <pc:docMk/>
            <pc:sldMk cId="1877398650" sldId="263"/>
            <ac:spMk id="4" creationId="{D2A6B687-8722-A4AF-B651-E3AF60AD9A18}"/>
          </ac:spMkLst>
        </pc:spChg>
        <pc:spChg chg="add mod">
          <ac:chgData name="Thomas Ketel Eggersen" userId="S::teg_sosufvh.dk#ext#@sosu201512.onmicrosoft.com::53a2de60-a77c-4132-9503-24b72fb20a00" providerId="AD" clId="Web-{66DCEB4C-11F6-F70A-7789-3A01242CA64C}" dt="2024-02-19T09:42:50.267" v="157" actId="1076"/>
          <ac:spMkLst>
            <pc:docMk/>
            <pc:sldMk cId="1877398650" sldId="263"/>
            <ac:spMk id="6" creationId="{C4A8F1FD-6163-6A2A-BBC4-DEA3AB8CCE28}"/>
          </ac:spMkLst>
        </pc:spChg>
        <pc:picChg chg="add mod ord">
          <ac:chgData name="Thomas Ketel Eggersen" userId="S::teg_sosufvh.dk#ext#@sosu201512.onmicrosoft.com::53a2de60-a77c-4132-9503-24b72fb20a00" providerId="AD" clId="Web-{66DCEB4C-11F6-F70A-7789-3A01242CA64C}" dt="2024-02-19T09:42:25.267" v="146" actId="14100"/>
          <ac:picMkLst>
            <pc:docMk/>
            <pc:sldMk cId="1877398650" sldId="263"/>
            <ac:picMk id="5" creationId="{135863D0-0105-9364-2124-ACBC13D90D0F}"/>
          </ac:picMkLst>
        </pc:picChg>
      </pc:sldChg>
      <pc:sldChg chg="del">
        <pc:chgData name="Thomas Ketel Eggersen" userId="S::teg_sosufvh.dk#ext#@sosu201512.onmicrosoft.com::53a2de60-a77c-4132-9503-24b72fb20a00" providerId="AD" clId="Web-{66DCEB4C-11F6-F70A-7789-3A01242CA64C}" dt="2024-02-19T08:56:44.517" v="144"/>
        <pc:sldMkLst>
          <pc:docMk/>
          <pc:sldMk cId="2740129532" sldId="264"/>
        </pc:sldMkLst>
      </pc:sldChg>
      <pc:sldChg chg="del ord">
        <pc:chgData name="Thomas Ketel Eggersen" userId="S::teg_sosufvh.dk#ext#@sosu201512.onmicrosoft.com::53a2de60-a77c-4132-9503-24b72fb20a00" providerId="AD" clId="Web-{66DCEB4C-11F6-F70A-7789-3A01242CA64C}" dt="2024-02-19T08:56:42.173" v="143"/>
        <pc:sldMkLst>
          <pc:docMk/>
          <pc:sldMk cId="614510556" sldId="265"/>
        </pc:sldMkLst>
      </pc:sldChg>
      <pc:sldChg chg="modSp ord">
        <pc:chgData name="Thomas Ketel Eggersen" userId="S::teg_sosufvh.dk#ext#@sosu201512.onmicrosoft.com::53a2de60-a77c-4132-9503-24b72fb20a00" providerId="AD" clId="Web-{66DCEB4C-11F6-F70A-7789-3A01242CA64C}" dt="2024-02-19T08:38:06.496" v="67" actId="20577"/>
        <pc:sldMkLst>
          <pc:docMk/>
          <pc:sldMk cId="3701819695" sldId="266"/>
        </pc:sldMkLst>
        <pc:spChg chg="mod">
          <ac:chgData name="Thomas Ketel Eggersen" userId="S::teg_sosufvh.dk#ext#@sosu201512.onmicrosoft.com::53a2de60-a77c-4132-9503-24b72fb20a00" providerId="AD" clId="Web-{66DCEB4C-11F6-F70A-7789-3A01242CA64C}" dt="2024-02-19T08:36:26.384" v="3" actId="20577"/>
          <ac:spMkLst>
            <pc:docMk/>
            <pc:sldMk cId="3701819695" sldId="266"/>
            <ac:spMk id="2" creationId="{A9907E89-AB36-F5F8-A4EB-C586C0EB1745}"/>
          </ac:spMkLst>
        </pc:spChg>
        <pc:spChg chg="mod">
          <ac:chgData name="Thomas Ketel Eggersen" userId="S::teg_sosufvh.dk#ext#@sosu201512.onmicrosoft.com::53a2de60-a77c-4132-9503-24b72fb20a00" providerId="AD" clId="Web-{66DCEB4C-11F6-F70A-7789-3A01242CA64C}" dt="2024-02-19T08:38:06.496" v="67" actId="20577"/>
          <ac:spMkLst>
            <pc:docMk/>
            <pc:sldMk cId="3701819695" sldId="266"/>
            <ac:spMk id="3" creationId="{FEFC9834-847D-9491-B9C4-F5DCA9759B77}"/>
          </ac:spMkLst>
        </pc:spChg>
      </pc:sldChg>
    </pc:docChg>
  </pc:docChgLst>
  <pc:docChgLst>
    <pc:chgData name="Thomas Ketel Eggersen" userId="7db87363-b056-4a91-945c-1aa53324840c" providerId="ADAL" clId="{FDF8D78B-B3B7-4C49-8621-38167AF94344}"/>
    <pc:docChg chg="custSel modSld">
      <pc:chgData name="Thomas Ketel Eggersen" userId="7db87363-b056-4a91-945c-1aa53324840c" providerId="ADAL" clId="{FDF8D78B-B3B7-4C49-8621-38167AF94344}" dt="2024-03-07T10:14:57.367" v="320" actId="20577"/>
      <pc:docMkLst>
        <pc:docMk/>
      </pc:docMkLst>
      <pc:sldChg chg="delSp modSp mod delAnim">
        <pc:chgData name="Thomas Ketel Eggersen" userId="7db87363-b056-4a91-945c-1aa53324840c" providerId="ADAL" clId="{FDF8D78B-B3B7-4C49-8621-38167AF94344}" dt="2024-03-07T09:30:40.638" v="97" actId="20577"/>
        <pc:sldMkLst>
          <pc:docMk/>
          <pc:sldMk cId="3355185919" sldId="257"/>
        </pc:sldMkLst>
        <pc:spChg chg="mod">
          <ac:chgData name="Thomas Ketel Eggersen" userId="7db87363-b056-4a91-945c-1aa53324840c" providerId="ADAL" clId="{FDF8D78B-B3B7-4C49-8621-38167AF94344}" dt="2024-03-07T09:30:40.638" v="97" actId="20577"/>
          <ac:spMkLst>
            <pc:docMk/>
            <pc:sldMk cId="3355185919" sldId="257"/>
            <ac:spMk id="3" creationId="{C3370277-CCFE-89AB-E6B9-8CAD2A64FD7D}"/>
          </ac:spMkLst>
        </pc:spChg>
        <pc:picChg chg="del">
          <ac:chgData name="Thomas Ketel Eggersen" userId="7db87363-b056-4a91-945c-1aa53324840c" providerId="ADAL" clId="{FDF8D78B-B3B7-4C49-8621-38167AF94344}" dt="2024-03-07T09:26:25.676" v="21" actId="478"/>
          <ac:picMkLst>
            <pc:docMk/>
            <pc:sldMk cId="3355185919" sldId="257"/>
            <ac:picMk id="4" creationId="{755E3AFD-E034-8B8B-6BC5-F03D54278915}"/>
          </ac:picMkLst>
        </pc:picChg>
        <pc:picChg chg="mod">
          <ac:chgData name="Thomas Ketel Eggersen" userId="7db87363-b056-4a91-945c-1aa53324840c" providerId="ADAL" clId="{FDF8D78B-B3B7-4C49-8621-38167AF94344}" dt="2024-03-07T09:29:13.062" v="82" actId="1076"/>
          <ac:picMkLst>
            <pc:docMk/>
            <pc:sldMk cId="3355185919" sldId="257"/>
            <ac:picMk id="7" creationId="{2F46B3EB-8D76-4815-7FFE-7615CD018B89}"/>
          </ac:picMkLst>
        </pc:picChg>
      </pc:sldChg>
      <pc:sldChg chg="delSp modSp mod delAnim">
        <pc:chgData name="Thomas Ketel Eggersen" userId="7db87363-b056-4a91-945c-1aa53324840c" providerId="ADAL" clId="{FDF8D78B-B3B7-4C49-8621-38167AF94344}" dt="2024-03-07T09:40:18.730" v="261" actId="20577"/>
        <pc:sldMkLst>
          <pc:docMk/>
          <pc:sldMk cId="1515013937" sldId="260"/>
        </pc:sldMkLst>
        <pc:spChg chg="mod">
          <ac:chgData name="Thomas Ketel Eggersen" userId="7db87363-b056-4a91-945c-1aa53324840c" providerId="ADAL" clId="{FDF8D78B-B3B7-4C49-8621-38167AF94344}" dt="2024-03-07T09:40:18.730" v="261" actId="20577"/>
          <ac:spMkLst>
            <pc:docMk/>
            <pc:sldMk cId="1515013937" sldId="260"/>
            <ac:spMk id="3" creationId="{7A003293-4C3E-058B-2976-5D4C26257637}"/>
          </ac:spMkLst>
        </pc:spChg>
        <pc:picChg chg="del">
          <ac:chgData name="Thomas Ketel Eggersen" userId="7db87363-b056-4a91-945c-1aa53324840c" providerId="ADAL" clId="{FDF8D78B-B3B7-4C49-8621-38167AF94344}" dt="2024-03-07T09:32:20.540" v="98" actId="478"/>
          <ac:picMkLst>
            <pc:docMk/>
            <pc:sldMk cId="1515013937" sldId="260"/>
            <ac:picMk id="4" creationId="{9A5BA867-F0D1-FD17-9036-35153295C7F4}"/>
          </ac:picMkLst>
        </pc:picChg>
        <pc:picChg chg="del">
          <ac:chgData name="Thomas Ketel Eggersen" userId="7db87363-b056-4a91-945c-1aa53324840c" providerId="ADAL" clId="{FDF8D78B-B3B7-4C49-8621-38167AF94344}" dt="2024-03-07T09:35:05.360" v="154" actId="478"/>
          <ac:picMkLst>
            <pc:docMk/>
            <pc:sldMk cId="1515013937" sldId="260"/>
            <ac:picMk id="5" creationId="{94590CA8-4362-B0B9-A586-AC57E36DCC2B}"/>
          </ac:picMkLst>
        </pc:picChg>
        <pc:picChg chg="mod">
          <ac:chgData name="Thomas Ketel Eggersen" userId="7db87363-b056-4a91-945c-1aa53324840c" providerId="ADAL" clId="{FDF8D78B-B3B7-4C49-8621-38167AF94344}" dt="2024-03-07T09:39:07.029" v="246" actId="1076"/>
          <ac:picMkLst>
            <pc:docMk/>
            <pc:sldMk cId="1515013937" sldId="260"/>
            <ac:picMk id="6" creationId="{4016B176-EAE4-E353-0628-917DA202E1FD}"/>
          </ac:picMkLst>
        </pc:picChg>
      </pc:sldChg>
      <pc:sldChg chg="delSp modSp mod delAnim">
        <pc:chgData name="Thomas Ketel Eggersen" userId="7db87363-b056-4a91-945c-1aa53324840c" providerId="ADAL" clId="{FDF8D78B-B3B7-4C49-8621-38167AF94344}" dt="2024-03-07T09:47:42.283" v="314" actId="1076"/>
        <pc:sldMkLst>
          <pc:docMk/>
          <pc:sldMk cId="1877398650" sldId="263"/>
        </pc:sldMkLst>
        <pc:spChg chg="mod">
          <ac:chgData name="Thomas Ketel Eggersen" userId="7db87363-b056-4a91-945c-1aa53324840c" providerId="ADAL" clId="{FDF8D78B-B3B7-4C49-8621-38167AF94344}" dt="2024-03-07T09:45:01.027" v="312" actId="20577"/>
          <ac:spMkLst>
            <pc:docMk/>
            <pc:sldMk cId="1877398650" sldId="263"/>
            <ac:spMk id="3" creationId="{3253A910-01BF-0288-5A50-ADE9C9A8D88F}"/>
          </ac:spMkLst>
        </pc:spChg>
        <pc:picChg chg="del mod">
          <ac:chgData name="Thomas Ketel Eggersen" userId="7db87363-b056-4a91-945c-1aa53324840c" providerId="ADAL" clId="{FDF8D78B-B3B7-4C49-8621-38167AF94344}" dt="2024-03-07T09:43:35.968" v="303" actId="478"/>
          <ac:picMkLst>
            <pc:docMk/>
            <pc:sldMk cId="1877398650" sldId="263"/>
            <ac:picMk id="4" creationId="{06C5C81F-2682-DC57-B89F-0CFAC1E40EA4}"/>
          </ac:picMkLst>
        </pc:picChg>
        <pc:picChg chg="del">
          <ac:chgData name="Thomas Ketel Eggersen" userId="7db87363-b056-4a91-945c-1aa53324840c" providerId="ADAL" clId="{FDF8D78B-B3B7-4C49-8621-38167AF94344}" dt="2024-03-07T09:45:50.706" v="313" actId="478"/>
          <ac:picMkLst>
            <pc:docMk/>
            <pc:sldMk cId="1877398650" sldId="263"/>
            <ac:picMk id="7" creationId="{7C8AB958-5CB6-E0F1-CDF4-E9F8A0660003}"/>
          </ac:picMkLst>
        </pc:picChg>
        <pc:picChg chg="mod">
          <ac:chgData name="Thomas Ketel Eggersen" userId="7db87363-b056-4a91-945c-1aa53324840c" providerId="ADAL" clId="{FDF8D78B-B3B7-4C49-8621-38167AF94344}" dt="2024-03-07T09:47:42.283" v="314" actId="1076"/>
          <ac:picMkLst>
            <pc:docMk/>
            <pc:sldMk cId="1877398650" sldId="263"/>
            <ac:picMk id="8" creationId="{5FA9745C-4275-8512-135E-4118F034697E}"/>
          </ac:picMkLst>
        </pc:picChg>
      </pc:sldChg>
      <pc:sldChg chg="modSp mod">
        <pc:chgData name="Thomas Ketel Eggersen" userId="7db87363-b056-4a91-945c-1aa53324840c" providerId="ADAL" clId="{FDF8D78B-B3B7-4C49-8621-38167AF94344}" dt="2024-03-07T10:14:57.367" v="320" actId="20577"/>
        <pc:sldMkLst>
          <pc:docMk/>
          <pc:sldMk cId="3701819695" sldId="266"/>
        </pc:sldMkLst>
        <pc:spChg chg="mod">
          <ac:chgData name="Thomas Ketel Eggersen" userId="7db87363-b056-4a91-945c-1aa53324840c" providerId="ADAL" clId="{FDF8D78B-B3B7-4C49-8621-38167AF94344}" dt="2024-03-07T10:14:57.367" v="320" actId="20577"/>
          <ac:spMkLst>
            <pc:docMk/>
            <pc:sldMk cId="3701819695" sldId="266"/>
            <ac:spMk id="3" creationId="{FEFC9834-847D-9491-B9C4-F5DCA9759B77}"/>
          </ac:spMkLst>
        </pc:spChg>
        <pc:picChg chg="mod">
          <ac:chgData name="Thomas Ketel Eggersen" userId="7db87363-b056-4a91-945c-1aa53324840c" providerId="ADAL" clId="{FDF8D78B-B3B7-4C49-8621-38167AF94344}" dt="2024-03-07T10:14:01.352" v="316" actId="1076"/>
          <ac:picMkLst>
            <pc:docMk/>
            <pc:sldMk cId="3701819695" sldId="266"/>
            <ac:picMk id="4" creationId="{C6A8936C-5EC2-DF42-0CDB-D7D6A81105D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554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056417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9" name="Pladsholder til tekst 2"/>
          <p:cNvSpPr>
            <a:spLocks noGrp="1"/>
          </p:cNvSpPr>
          <p:nvPr>
            <p:ph type="body" idx="1"/>
          </p:nvPr>
        </p:nvSpPr>
        <p:spPr>
          <a:xfrm>
            <a:off x="439962" y="3848406"/>
            <a:ext cx="5568950" cy="1054735"/>
          </a:xfrm>
          <a:solidFill>
            <a:schemeClr val="tx1"/>
          </a:solidFill>
        </p:spPr>
        <p:txBody>
          <a:bodyPr wrap="square"/>
          <a:lstStyle>
            <a:lvl1pPr marL="0" indent="0">
              <a:buNone/>
              <a:defRPr sz="240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39962" y="1578543"/>
            <a:ext cx="5568950" cy="2311465"/>
          </a:xfrm>
          <a:solidFill>
            <a:schemeClr val="tx1"/>
          </a:solidFill>
        </p:spPr>
        <p:txBody>
          <a:bodyPr wrap="square"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435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d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1" y="0"/>
            <a:ext cx="46431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0164" y="2263458"/>
            <a:ext cx="3518436" cy="182943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4"/>
          </p:nvPr>
        </p:nvSpPr>
        <p:spPr>
          <a:xfrm>
            <a:off x="5342019" y="701040"/>
            <a:ext cx="6121670" cy="518064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0834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382043"/>
            <a:ext cx="4066309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5451475" y="1690688"/>
            <a:ext cx="6019800" cy="4033837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cxnSp>
        <p:nvCxnSpPr>
          <p:cNvPr id="9" name="Lige forbindelse 8"/>
          <p:cNvCxnSpPr/>
          <p:nvPr/>
        </p:nvCxnSpPr>
        <p:spPr>
          <a:xfrm>
            <a:off x="5165766" y="2007000"/>
            <a:ext cx="0" cy="28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-28875"/>
            <a:ext cx="5568950" cy="3205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0" y="3205212"/>
            <a:ext cx="5568950" cy="3652788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08008" y="643055"/>
            <a:ext cx="4952933" cy="1339750"/>
          </a:xfrm>
          <a:noFill/>
        </p:spPr>
        <p:txBody>
          <a:bodyPr wrap="square" anchor="b"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5871260" y="866274"/>
            <a:ext cx="5986462" cy="4985251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8788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uld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0"/>
            <a:ext cx="6477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391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6477000" y="0"/>
            <a:ext cx="5715000" cy="604454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0178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55814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413" y="457200"/>
            <a:ext cx="4456599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6180522" y="987425"/>
            <a:ext cx="5548353" cy="4873625"/>
          </a:xfrm>
        </p:spPr>
        <p:txBody>
          <a:bodyPr/>
          <a:lstStyle>
            <a:lvl1pPr marL="0" indent="0">
              <a:buNone/>
              <a:defRPr sz="32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90413" y="2057400"/>
            <a:ext cx="4456599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6275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dbille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5715001" y="4392"/>
            <a:ext cx="6477000" cy="60282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213763" y="365125"/>
            <a:ext cx="518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defRPr>
            </a:lvl1pPr>
          </a:lstStyle>
          <a:p>
            <a:r>
              <a:rPr lang="da-DK" dirty="0" smtClean="0">
                <a:solidFill>
                  <a:schemeClr val="bg1"/>
                </a:solidFill>
              </a:rPr>
              <a:t>Klik for at redigere i master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1" name="Pladsholder til indhold 2"/>
          <p:cNvSpPr>
            <a:spLocks noGrp="1"/>
          </p:cNvSpPr>
          <p:nvPr>
            <p:ph sz="half" idx="14"/>
          </p:nvPr>
        </p:nvSpPr>
        <p:spPr>
          <a:xfrm>
            <a:off x="6213763" y="2014373"/>
            <a:ext cx="5181600" cy="393516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2" name="Pladsholder til billede 8"/>
          <p:cNvSpPr>
            <a:spLocks noGrp="1"/>
          </p:cNvSpPr>
          <p:nvPr>
            <p:ph type="pic" sz="quarter" idx="15"/>
          </p:nvPr>
        </p:nvSpPr>
        <p:spPr>
          <a:xfrm>
            <a:off x="0" y="4392"/>
            <a:ext cx="5715000" cy="685800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0139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lle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Rektangel 10"/>
          <p:cNvSpPr/>
          <p:nvPr/>
        </p:nvSpPr>
        <p:spPr>
          <a:xfrm>
            <a:off x="6610597" y="0"/>
            <a:ext cx="5581403" cy="6032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7201010" y="2057400"/>
            <a:ext cx="4456599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4" name="Pladsholder til billede 2"/>
          <p:cNvSpPr>
            <a:spLocks noGrp="1"/>
          </p:cNvSpPr>
          <p:nvPr>
            <p:ph type="pic" idx="1"/>
          </p:nvPr>
        </p:nvSpPr>
        <p:spPr>
          <a:xfrm>
            <a:off x="475000" y="995363"/>
            <a:ext cx="5548353" cy="4873625"/>
          </a:xfrm>
        </p:spPr>
        <p:txBody>
          <a:bodyPr/>
          <a:lstStyle>
            <a:lvl1pPr marL="0" indent="0">
              <a:buNone/>
              <a:defRPr sz="32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7201010" y="457200"/>
            <a:ext cx="4456599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585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4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5695" y="2081780"/>
            <a:ext cx="10515600" cy="1325563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74" y="5555955"/>
            <a:ext cx="4078031" cy="7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9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8787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rtlCol="0"/>
          <a:lstStyle/>
          <a:p>
            <a:pPr rt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5966" y="1008063"/>
            <a:ext cx="5120640" cy="2054388"/>
          </a:xfrm>
        </p:spPr>
        <p:txBody>
          <a:bodyPr rtlCol="0" anchor="b">
            <a:norm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 smtClean="0"/>
              <a:t>Klik for at redigere undertiteltypografien i masteren</a:t>
            </a:r>
            <a:endParaRPr lang="da-DK" noProof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0896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05159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05159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1695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376" y="457200"/>
            <a:ext cx="3932237" cy="1600200"/>
          </a:xfrm>
        </p:spPr>
        <p:txBody>
          <a:bodyPr anchor="b"/>
          <a:lstStyle>
            <a:lvl1pPr>
              <a:defRPr sz="320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 sz="28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 sz="24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 sz="20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 sz="20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41376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97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040188" y="6356350"/>
            <a:ext cx="4114800" cy="365125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21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576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d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3046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6477000" y="0"/>
            <a:ext cx="5715000" cy="6032665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5232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dbille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indhold 2"/>
          <p:cNvSpPr>
            <a:spLocks noGrp="1"/>
          </p:cNvSpPr>
          <p:nvPr>
            <p:ph sz="half" idx="1"/>
          </p:nvPr>
        </p:nvSpPr>
        <p:spPr>
          <a:xfrm>
            <a:off x="6205834" y="1825625"/>
            <a:ext cx="5181600" cy="4033046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213763" y="365125"/>
            <a:ext cx="518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2" name="Pladsholder til billede 8"/>
          <p:cNvSpPr>
            <a:spLocks noGrp="1"/>
          </p:cNvSpPr>
          <p:nvPr>
            <p:ph type="pic" sz="quarter" idx="15"/>
          </p:nvPr>
        </p:nvSpPr>
        <p:spPr>
          <a:xfrm>
            <a:off x="0" y="4392"/>
            <a:ext cx="5715000" cy="6028273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203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97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040188" y="6356350"/>
            <a:ext cx="4114800" cy="365125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21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7423151" y="457200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defRPr>
            </a:lvl1pPr>
          </a:lstStyle>
          <a:p>
            <a:r>
              <a:rPr lang="da-DK" sz="4400" dirty="0" smtClean="0"/>
              <a:t>Klik for at redigere i master</a:t>
            </a:r>
            <a:endParaRPr lang="da-DK" sz="4400" dirty="0"/>
          </a:p>
        </p:txBody>
      </p:sp>
      <p:sp>
        <p:nvSpPr>
          <p:cNvPr id="10" name="Pladsholder til tekst 3"/>
          <p:cNvSpPr>
            <a:spLocks noGrp="1"/>
          </p:cNvSpPr>
          <p:nvPr>
            <p:ph type="body" sz="half" idx="13"/>
          </p:nvPr>
        </p:nvSpPr>
        <p:spPr>
          <a:xfrm>
            <a:off x="7423151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1" name="Pladsholder til indhold 2"/>
          <p:cNvSpPr>
            <a:spLocks noGrp="1"/>
          </p:cNvSpPr>
          <p:nvPr>
            <p:ph idx="14"/>
          </p:nvPr>
        </p:nvSpPr>
        <p:spPr>
          <a:xfrm>
            <a:off x="839788" y="995363"/>
            <a:ext cx="6172200" cy="4873625"/>
          </a:xfrm>
        </p:spPr>
        <p:txBody>
          <a:bodyPr/>
          <a:lstStyle>
            <a:lvl1pPr>
              <a:defRPr sz="32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 sz="28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 sz="24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 sz="20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 sz="20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3726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220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-1148372"/>
            <a:ext cx="12192000" cy="8006371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39000">
                <a:schemeClr val="tx1">
                  <a:alpha val="83000"/>
                </a:schemeClr>
              </a:gs>
              <a:gs pos="100000">
                <a:schemeClr val="tx1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38200" y="278540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838200" y="1334418"/>
            <a:ext cx="10515600" cy="1325563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cxnSp>
        <p:nvCxnSpPr>
          <p:cNvPr id="20" name="Lige forbindelse 19"/>
          <p:cNvCxnSpPr/>
          <p:nvPr/>
        </p:nvCxnSpPr>
        <p:spPr>
          <a:xfrm>
            <a:off x="1127760" y="5701083"/>
            <a:ext cx="100787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/>
        </p:nvCxnSpPr>
        <p:spPr>
          <a:xfrm>
            <a:off x="1275080" y="856610"/>
            <a:ext cx="100787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led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0" y="4480128"/>
            <a:ext cx="5741396" cy="122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33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3489961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0" y="3373120"/>
            <a:ext cx="12192000" cy="3484880"/>
          </a:xfrm>
          <a:prstGeom prst="rect">
            <a:avLst/>
          </a:prstGeom>
          <a:solidFill>
            <a:srgbClr val="004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5034914"/>
            <a:ext cx="10515600" cy="10547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1850" y="3779520"/>
            <a:ext cx="10515600" cy="116561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74" y="5504835"/>
            <a:ext cx="5741396" cy="103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90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0" y="-4491"/>
            <a:ext cx="12192000" cy="1419405"/>
          </a:xfrm>
          <a:prstGeom prst="rect">
            <a:avLst/>
          </a:prstGeom>
          <a:solidFill>
            <a:srgbClr val="004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2070333"/>
            <a:ext cx="10515600" cy="2925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8200" y="122402"/>
            <a:ext cx="10515600" cy="116561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3614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m 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rgbClr val="004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>
            <a:lvl1pPr algn="l">
              <a:defRPr>
                <a:solidFill>
                  <a:srgbClr val="004558"/>
                </a:solidFill>
              </a:defRPr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noFill/>
        </p:spPr>
        <p:txBody>
          <a:bodyPr rtlCol="0"/>
          <a:lstStyle/>
          <a:p>
            <a:pPr rt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4448" y="4407408"/>
            <a:ext cx="7287768" cy="1371600"/>
          </a:xfrm>
        </p:spPr>
        <p:txBody>
          <a:bodyPr rtlCol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da-DK" noProof="0" dirty="0"/>
              <a:t>Klik for at redigere i master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391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kt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00707" y="0"/>
            <a:ext cx="599129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22" y="365125"/>
            <a:ext cx="5386078" cy="1325563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3904" y="1690688"/>
            <a:ext cx="3401568" cy="3712464"/>
          </a:xfrm>
          <a:noFill/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8" name="Pladsholder til sidefod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23" name="Pladsholder til slidenummer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4"/>
          </p:nvPr>
        </p:nvSpPr>
        <p:spPr>
          <a:xfrm>
            <a:off x="709613" y="2378075"/>
            <a:ext cx="5040947" cy="40528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1981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blem &amp; 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rgbClr val="004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noFill/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78770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ktionssk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rtlCol="0"/>
          <a:lstStyle/>
          <a:p>
            <a:pPr rt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rgbClr val="004558">
              <a:alpha val="87000"/>
            </a:srgbClr>
          </a:solidFill>
        </p:spPr>
        <p:txBody>
          <a:bodyPr lIns="1371600" tIns="0" bIns="0" rtlCol="0" anchor="ctr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2127629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2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rgbClr val="EAEAE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Rediger typografien i masterens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96" y="6225252"/>
            <a:ext cx="2749155" cy="49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  <p:sldLayoutId id="2147483799" r:id="rId23"/>
    <p:sldLayoutId id="2147483800" r:id="rId24"/>
    <p:sldLayoutId id="2147483801" r:id="rId2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A72EF-03BF-959E-18F9-AF16786F0E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1" dirty="0"/>
              <a:t>Teknologianalyse spil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D09959A-DB57-27ED-A26A-A79832DE90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Case 4 SOSU – </a:t>
            </a:r>
            <a:r>
              <a:rPr lang="da-DK" dirty="0"/>
              <a:t>Else </a:t>
            </a:r>
            <a:r>
              <a:rPr lang="da-DK" dirty="0" smtClean="0"/>
              <a:t>- Alzheimers </a:t>
            </a:r>
            <a:r>
              <a:rPr lang="da-DK" dirty="0"/>
              <a:t>demens</a:t>
            </a: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7ED1D5E-9881-FA1F-9A11-A99C475C6781}"/>
              </a:ext>
            </a:extLst>
          </p:cNvPr>
          <p:cNvSpPr txBox="1"/>
          <p:nvPr/>
        </p:nvSpPr>
        <p:spPr>
          <a:xfrm>
            <a:off x="168676" y="6320902"/>
            <a:ext cx="3180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Udarbejdet til teknologiforståelse af VFV </a:t>
            </a:r>
          </a:p>
        </p:txBody>
      </p:sp>
    </p:spTree>
    <p:extLst>
      <p:ext uri="{BB962C8B-B14F-4D97-AF65-F5344CB8AC3E}">
        <p14:creationId xmlns:p14="http://schemas.microsoft.com/office/powerpoint/2010/main" val="44411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07E89-AB36-F5F8-A4EB-C586C0EB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Else – 81 år – Alzheimers demens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FC9834-847D-9491-B9C4-F5DCA9759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5430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da-DK" sz="1700" b="1" dirty="0" smtClean="0">
                <a:latin typeface="+mn-lt"/>
              </a:rPr>
              <a:t>Præsentation</a:t>
            </a:r>
            <a:endParaRPr lang="da-DK" sz="1900" b="1" dirty="0">
              <a:latin typeface="+mn-lt"/>
            </a:endParaRPr>
          </a:p>
          <a:p>
            <a:r>
              <a:rPr lang="da-DK" sz="1500" dirty="0">
                <a:latin typeface="+mn-lt"/>
                <a:ea typeface="Calibri" panose="020F0502020204030204"/>
                <a:cs typeface="Calibri" panose="020F0502020204030204"/>
              </a:rPr>
              <a:t>Else er 81 år og blev for 8 år siden diagnosticeret med Alzheimers demens</a:t>
            </a:r>
          </a:p>
          <a:p>
            <a:pPr marL="0" indent="0">
              <a:buNone/>
            </a:pPr>
            <a:r>
              <a:rPr lang="da-DK" sz="1700" b="1" dirty="0" smtClean="0">
                <a:latin typeface="+mn-lt"/>
              </a:rPr>
              <a:t>Funktionsevne</a:t>
            </a:r>
            <a:endParaRPr lang="da-DK" sz="1900" b="1" dirty="0">
              <a:latin typeface="+mn-lt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1600" b="0" i="0" dirty="0">
                <a:effectLst/>
                <a:latin typeface="+mn-lt"/>
                <a:ea typeface="Calibri"/>
                <a:cs typeface="Calibri"/>
              </a:rPr>
              <a:t>Else er netop flyttet i en plejebolig på en demens afdeling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1600" b="0" i="0" dirty="0">
                <a:effectLst/>
                <a:latin typeface="+mn-lt"/>
              </a:rPr>
              <a:t>Else har en god fysik og går ofte ture, men kan have svært ved at finde hjem igen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1600" b="0" i="0" dirty="0">
                <a:effectLst/>
                <a:latin typeface="+mn-lt"/>
              </a:rPr>
              <a:t>Else har svært ved at genkende ansigter, ex. billeder af sine pårørende i hjemmet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1600" b="0" i="0" dirty="0">
                <a:effectLst/>
                <a:latin typeface="+mn-lt"/>
              </a:rPr>
              <a:t>Else vender ofte om på døgnet og hvis hun vågner om natten, går hun ofte ud på gangen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1600" b="0" i="0" dirty="0">
                <a:effectLst/>
                <a:latin typeface="+mn-lt"/>
              </a:rPr>
              <a:t>Else er inkontinent og bruger ble hele døgnet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1600" b="0" i="0" dirty="0">
                <a:effectLst/>
                <a:latin typeface="+mn-lt"/>
              </a:rPr>
              <a:t>Plejecenteret har et stort fokus på hvordan de ved hjælp af velfærdsteknologi, kan højne livskvaliteten for borgere med demens </a:t>
            </a:r>
          </a:p>
          <a:p>
            <a:pPr marL="0" indent="0" algn="l" rtl="0" fontAlgn="base">
              <a:buNone/>
            </a:pPr>
            <a:r>
              <a:rPr lang="da-DK" sz="1700" b="1" dirty="0">
                <a:latin typeface="+mn-lt"/>
              </a:rPr>
              <a:t>Mål med </a:t>
            </a:r>
            <a:r>
              <a:rPr lang="da-DK" sz="1700" b="1" dirty="0" smtClean="0">
                <a:latin typeface="+mn-lt"/>
              </a:rPr>
              <a:t>indsats</a:t>
            </a:r>
            <a:endParaRPr lang="da-DK" sz="1700" b="1" i="0" dirty="0">
              <a:effectLst/>
              <a:latin typeface="+mn-lt"/>
            </a:endParaRPr>
          </a:p>
          <a:p>
            <a:r>
              <a:rPr lang="da-DK" sz="1600" dirty="0">
                <a:latin typeface="+mn-lt"/>
                <a:ea typeface="Calibri"/>
                <a:cs typeface="Calibri"/>
              </a:rPr>
              <a:t>At give Else den bedst mulige livskvalitet i hverdagen</a:t>
            </a:r>
            <a:endParaRPr lang="da-DK" sz="1600" b="1" dirty="0">
              <a:latin typeface="+mn-lt"/>
              <a:ea typeface="Calibri"/>
              <a:cs typeface="Calibri"/>
            </a:endParaRPr>
          </a:p>
          <a:p>
            <a:pPr marL="0" indent="0">
              <a:buNone/>
            </a:pPr>
            <a:endParaRPr lang="da-DK" dirty="0">
              <a:latin typeface="+mn-lt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Pladsholder til indhold 5" descr="Et billede, der indeholder person, Ansigt, tøj, rynke&#10;&#10;Automatisk genereret beskrivelse">
            <a:extLst>
              <a:ext uri="{FF2B5EF4-FFF2-40B4-BE49-F238E27FC236}">
                <a16:creationId xmlns:a16="http://schemas.microsoft.com/office/drawing/2014/main" id="{B6DD6436-8218-D1C2-23B7-32BC0D6241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85156"/>
            <a:ext cx="5181600" cy="3886200"/>
          </a:xfr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36C3B4B6-6CBB-EBEB-87DC-FD74BCA0DFBE}"/>
              </a:ext>
            </a:extLst>
          </p:cNvPr>
          <p:cNvSpPr txBox="1"/>
          <p:nvPr/>
        </p:nvSpPr>
        <p:spPr>
          <a:xfrm>
            <a:off x="9694962" y="5771356"/>
            <a:ext cx="16588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dirty="0"/>
              <a:t>Kilde: www.pixabay.com</a:t>
            </a:r>
          </a:p>
        </p:txBody>
      </p:sp>
      <p:pic>
        <p:nvPicPr>
          <p:cNvPr id="4" name="Else 81 år - Demens">
            <a:hlinkClick r:id="" action="ppaction://media"/>
            <a:extLst>
              <a:ext uri="{FF2B5EF4-FFF2-40B4-BE49-F238E27FC236}">
                <a16:creationId xmlns:a16="http://schemas.microsoft.com/office/drawing/2014/main" id="{C6A8936C-5EC2-DF42-0CDB-D7D6A81105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80699" y="12707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1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1">
  <a:themeElements>
    <a:clrScheme name="VFV">
      <a:dk1>
        <a:srgbClr val="003948"/>
      </a:dk1>
      <a:lt1>
        <a:srgbClr val="FFFFFF"/>
      </a:lt1>
      <a:dk2>
        <a:srgbClr val="000000"/>
      </a:dk2>
      <a:lt2>
        <a:srgbClr val="E7E6E6"/>
      </a:lt2>
      <a:accent1>
        <a:srgbClr val="DD6E42"/>
      </a:accent1>
      <a:accent2>
        <a:srgbClr val="E8DAB2"/>
      </a:accent2>
      <a:accent3>
        <a:srgbClr val="A5A5A5"/>
      </a:accent3>
      <a:accent4>
        <a:srgbClr val="C0D6DF"/>
      </a:accent4>
      <a:accent5>
        <a:srgbClr val="80DC84"/>
      </a:accent5>
      <a:accent6>
        <a:srgbClr val="E0E28E"/>
      </a:accent6>
      <a:hlink>
        <a:srgbClr val="48A1FA"/>
      </a:hlink>
      <a:folHlink>
        <a:srgbClr val="C490AA"/>
      </a:folHlink>
    </a:clrScheme>
    <a:fontScheme name="VFV">
      <a:majorFont>
        <a:latin typeface="Malgun Gothic"/>
        <a:ea typeface=""/>
        <a:cs typeface=""/>
      </a:majorFont>
      <a:minorFont>
        <a:latin typeface="Malgun Gothic Semilight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1D210445-4BCE-41D0-B594-4B3250403CBE}" vid="{3053ED87-A52C-4A59-847F-2F1052665FD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E5BFBF0A6E5949819C07DD58168415" ma:contentTypeVersion="18" ma:contentTypeDescription="Opret et nyt dokument." ma:contentTypeScope="" ma:versionID="f6b797611981f8dab6f553f671fa513c">
  <xsd:schema xmlns:xsd="http://www.w3.org/2001/XMLSchema" xmlns:xs="http://www.w3.org/2001/XMLSchema" xmlns:p="http://schemas.microsoft.com/office/2006/metadata/properties" xmlns:ns2="89dbaa2e-d753-4486-82dd-0c9155ace5b3" xmlns:ns3="511fc5ab-6cf8-4b86-8ecb-d300cde85d35" targetNamespace="http://schemas.microsoft.com/office/2006/metadata/properties" ma:root="true" ma:fieldsID="825f1ca6e28b587d65882be3b8ac5c2e" ns2:_="" ns3:_="">
    <xsd:import namespace="89dbaa2e-d753-4486-82dd-0c9155ace5b3"/>
    <xsd:import namespace="511fc5ab-6cf8-4b86-8ecb-d300cde85d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baa2e-d753-4486-82dd-0c9155ace5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12c40c18-c724-4e21-a8b0-581817d679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1fc5ab-6cf8-4b86-8ecb-d300cde85d3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a028335-0f2b-4173-968c-90227fa97c8a}" ma:internalName="TaxCatchAll" ma:showField="CatchAllData" ma:web="511fc5ab-6cf8-4b86-8ecb-d300cde85d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dbaa2e-d753-4486-82dd-0c9155ace5b3">
      <Terms xmlns="http://schemas.microsoft.com/office/infopath/2007/PartnerControls"/>
    </lcf76f155ced4ddcb4097134ff3c332f>
    <TaxCatchAll xmlns="511fc5ab-6cf8-4b86-8ecb-d300cde85d3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80E60E-E197-4EF2-9982-72189A28AF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dbaa2e-d753-4486-82dd-0c9155ace5b3"/>
    <ds:schemaRef ds:uri="511fc5ab-6cf8-4b86-8ecb-d300cde85d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188F03-EE22-48CA-A186-1C783EC703E4}">
  <ds:schemaRefs>
    <ds:schemaRef ds:uri="http://purl.org/dc/terms/"/>
    <ds:schemaRef ds:uri="511fc5ab-6cf8-4b86-8ecb-d300cde85d35"/>
    <ds:schemaRef ds:uri="http://schemas.microsoft.com/office/2006/documentManagement/types"/>
    <ds:schemaRef ds:uri="http://schemas.microsoft.com/office/infopath/2007/PartnerControls"/>
    <ds:schemaRef ds:uri="89dbaa2e-d753-4486-82dd-0c9155ace5b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8BAD8D-A2DE-4C75-A4D7-0018E0F03A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198</TotalTime>
  <Words>152</Words>
  <Application>Microsoft Office PowerPoint</Application>
  <PresentationFormat>Widescreen</PresentationFormat>
  <Paragraphs>16</Paragraphs>
  <Slides>2</Slides>
  <Notes>0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7" baseType="lpstr">
      <vt:lpstr>Malgun Gothic</vt:lpstr>
      <vt:lpstr>Malgun Gothic Semilight</vt:lpstr>
      <vt:lpstr>Arial</vt:lpstr>
      <vt:lpstr>Calibri</vt:lpstr>
      <vt:lpstr>Tema1</vt:lpstr>
      <vt:lpstr>Teknologianalyse spil</vt:lpstr>
      <vt:lpstr>Else – 81 år – Alzheimers demens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Teknologianalyse spil</dc:title>
  <dc:creator>Thomas Ketel Eggersen</dc:creator>
  <cp:lastModifiedBy>Henriette Bille Møller</cp:lastModifiedBy>
  <cp:revision>94</cp:revision>
  <dcterms:created xsi:type="dcterms:W3CDTF">2023-05-02T08:47:59Z</dcterms:created>
  <dcterms:modified xsi:type="dcterms:W3CDTF">2024-03-07T11:03:44Z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0x010100F1E5BFBF0A6E5949819C07DD58168415</vt:lpwstr>
  </property>
  <property fmtid="{D5CDD505-2E9C-101B-9397-08002B2CF9AE}" pid="3" name="MediaServiceImageTags">
    <vt:lpwstr/>
  </property>
</Properties>
</file>