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4" r:id="rId5"/>
    <p:sldId id="257"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9F6C6-BC35-4E4D-AEED-4F84CA1870CA}" v="10" dt="2024-03-07T09:17:37.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5" name="Pladsholder til sidefod 4"/>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9482467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1"/>
            <a:ext cx="12192000" cy="6056417"/>
          </a:xfrm>
        </p:spPr>
        <p:txBody>
          <a:bodyPr/>
          <a:lstStyle/>
          <a:p>
            <a:r>
              <a:rPr lang="da-DK" smtClean="0"/>
              <a:t>Klik på ikonet for at tilføje et billede</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9" name="Pladsholder til tekst 2"/>
          <p:cNvSpPr>
            <a:spLocks noGrp="1"/>
          </p:cNvSpPr>
          <p:nvPr>
            <p:ph type="body" idx="1"/>
          </p:nvPr>
        </p:nvSpPr>
        <p:spPr>
          <a:xfrm>
            <a:off x="439962" y="3848406"/>
            <a:ext cx="5568950" cy="1054735"/>
          </a:xfrm>
          <a:solidFill>
            <a:schemeClr val="tx1"/>
          </a:solidFill>
        </p:spPr>
        <p:txBody>
          <a:bodyPr wrap="square"/>
          <a:lstStyle>
            <a:lvl1pPr marL="0" indent="0">
              <a:buNone/>
              <a:defRPr sz="24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8" name="Titel 1"/>
          <p:cNvSpPr>
            <a:spLocks noGrp="1"/>
          </p:cNvSpPr>
          <p:nvPr>
            <p:ph type="title"/>
          </p:nvPr>
        </p:nvSpPr>
        <p:spPr>
          <a:xfrm>
            <a:off x="439962" y="1578543"/>
            <a:ext cx="5568950" cy="2311465"/>
          </a:xfrm>
          <a:solidFill>
            <a:schemeClr val="tx1"/>
          </a:solidFill>
        </p:spPr>
        <p:txBody>
          <a:bodyPr wrap="square" anchor="b">
            <a:norm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Tree>
    <p:extLst>
      <p:ext uri="{BB962C8B-B14F-4D97-AF65-F5344CB8AC3E}">
        <p14:creationId xmlns:p14="http://schemas.microsoft.com/office/powerpoint/2010/main" val="3690651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dbillede højre">
    <p:spTree>
      <p:nvGrpSpPr>
        <p:cNvPr id="1" name=""/>
        <p:cNvGrpSpPr/>
        <p:nvPr/>
      </p:nvGrpSpPr>
      <p:grpSpPr>
        <a:xfrm>
          <a:off x="0" y="0"/>
          <a:ext cx="0" cy="0"/>
          <a:chOff x="0" y="0"/>
          <a:chExt cx="0" cy="0"/>
        </a:xfrm>
      </p:grpSpPr>
      <p:sp>
        <p:nvSpPr>
          <p:cNvPr id="10" name="Rektangel 9"/>
          <p:cNvSpPr/>
          <p:nvPr/>
        </p:nvSpPr>
        <p:spPr>
          <a:xfrm>
            <a:off x="1" y="0"/>
            <a:ext cx="46431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20164" y="2263458"/>
            <a:ext cx="3518436" cy="1829435"/>
          </a:xfrm>
        </p:spPr>
        <p:txBody>
          <a:bodyPr/>
          <a:lstStyle>
            <a:lvl1pPr algn="ctr">
              <a:defRPr>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8" name="Pladsholder til tekst 7"/>
          <p:cNvSpPr>
            <a:spLocks noGrp="1"/>
          </p:cNvSpPr>
          <p:nvPr>
            <p:ph type="body" sz="quarter" idx="14"/>
          </p:nvPr>
        </p:nvSpPr>
        <p:spPr>
          <a:xfrm>
            <a:off x="5342019" y="701040"/>
            <a:ext cx="6121670" cy="518064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851581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2382043"/>
            <a:ext cx="4066309" cy="1325563"/>
          </a:xfrm>
        </p:spPr>
        <p:txBody>
          <a:bodyPr/>
          <a:lstStyle/>
          <a:p>
            <a:r>
              <a:rPr lang="da-DK" smtClean="0"/>
              <a:t>Klik for at redigere i master</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7" name="Pladsholder til tekst 6"/>
          <p:cNvSpPr>
            <a:spLocks noGrp="1"/>
          </p:cNvSpPr>
          <p:nvPr>
            <p:ph type="body" sz="quarter" idx="13"/>
          </p:nvPr>
        </p:nvSpPr>
        <p:spPr>
          <a:xfrm>
            <a:off x="5451475" y="1690688"/>
            <a:ext cx="6019800" cy="4033837"/>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cxnSp>
        <p:nvCxnSpPr>
          <p:cNvPr id="9" name="Lige forbindelse 8"/>
          <p:cNvCxnSpPr/>
          <p:nvPr/>
        </p:nvCxnSpPr>
        <p:spPr>
          <a:xfrm>
            <a:off x="5165766" y="2007000"/>
            <a:ext cx="0" cy="28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5244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elslide">
    <p:spTree>
      <p:nvGrpSpPr>
        <p:cNvPr id="1" name=""/>
        <p:cNvGrpSpPr/>
        <p:nvPr/>
      </p:nvGrpSpPr>
      <p:grpSpPr>
        <a:xfrm>
          <a:off x="0" y="0"/>
          <a:ext cx="0" cy="0"/>
          <a:chOff x="0" y="0"/>
          <a:chExt cx="0" cy="0"/>
        </a:xfrm>
      </p:grpSpPr>
      <p:sp>
        <p:nvSpPr>
          <p:cNvPr id="10" name="Rektangel 9"/>
          <p:cNvSpPr/>
          <p:nvPr/>
        </p:nvSpPr>
        <p:spPr>
          <a:xfrm>
            <a:off x="0" y="-28875"/>
            <a:ext cx="5568950" cy="32052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7" name="Pladsholder til billede 6"/>
          <p:cNvSpPr>
            <a:spLocks noGrp="1"/>
          </p:cNvSpPr>
          <p:nvPr>
            <p:ph type="pic" sz="quarter" idx="13"/>
          </p:nvPr>
        </p:nvSpPr>
        <p:spPr>
          <a:xfrm>
            <a:off x="0" y="3205212"/>
            <a:ext cx="5568950" cy="3652788"/>
          </a:xfrm>
        </p:spPr>
        <p:txBody>
          <a:bodyPr/>
          <a:lstStyle/>
          <a:p>
            <a:r>
              <a:rPr lang="da-DK" smtClean="0"/>
              <a:t>Klik på ikonet for at tilføje et billede</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8" name="Titel 1"/>
          <p:cNvSpPr>
            <a:spLocks noGrp="1"/>
          </p:cNvSpPr>
          <p:nvPr>
            <p:ph type="title"/>
          </p:nvPr>
        </p:nvSpPr>
        <p:spPr>
          <a:xfrm>
            <a:off x="308008" y="643055"/>
            <a:ext cx="4952933" cy="1339750"/>
          </a:xfrm>
          <a:noFill/>
        </p:spPr>
        <p:txBody>
          <a:bodyPr wrap="square" anchor="b">
            <a:normAutofit/>
          </a:bodyPr>
          <a:lstStyle>
            <a:lvl1pPr>
              <a:defRPr sz="4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6" name="Pladsholder til tekst 5"/>
          <p:cNvSpPr>
            <a:spLocks noGrp="1"/>
          </p:cNvSpPr>
          <p:nvPr>
            <p:ph type="body" sz="quarter" idx="14"/>
          </p:nvPr>
        </p:nvSpPr>
        <p:spPr>
          <a:xfrm>
            <a:off x="5871260" y="866274"/>
            <a:ext cx="5986462" cy="4985251"/>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2933734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Fuldbillede højre">
    <p:spTree>
      <p:nvGrpSpPr>
        <p:cNvPr id="1" name=""/>
        <p:cNvGrpSpPr/>
        <p:nvPr/>
      </p:nvGrpSpPr>
      <p:grpSpPr>
        <a:xfrm>
          <a:off x="0" y="0"/>
          <a:ext cx="0" cy="0"/>
          <a:chOff x="0" y="0"/>
          <a:chExt cx="0" cy="0"/>
        </a:xfrm>
      </p:grpSpPr>
      <p:sp>
        <p:nvSpPr>
          <p:cNvPr id="10" name="Rektangel 9"/>
          <p:cNvSpPr/>
          <p:nvPr/>
        </p:nvSpPr>
        <p:spPr>
          <a:xfrm>
            <a:off x="0" y="0"/>
            <a:ext cx="6477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838200" y="365125"/>
            <a:ext cx="5181600" cy="1325563"/>
          </a:xfrm>
        </p:spPr>
        <p:txBody>
          <a:bodyPr/>
          <a:lstStyle>
            <a:lvl1pPr>
              <a:defRPr>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sz="half" idx="1"/>
          </p:nvPr>
        </p:nvSpPr>
        <p:spPr>
          <a:xfrm>
            <a:off x="838200" y="1825625"/>
            <a:ext cx="5181600" cy="4123913"/>
          </a:xfrm>
        </p:spPr>
        <p:txBody>
          <a:bodyPr/>
          <a:lstStyle>
            <a:lvl1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9" name="Pladsholder til billede 8"/>
          <p:cNvSpPr>
            <a:spLocks noGrp="1"/>
          </p:cNvSpPr>
          <p:nvPr>
            <p:ph type="pic" sz="quarter" idx="13"/>
          </p:nvPr>
        </p:nvSpPr>
        <p:spPr>
          <a:xfrm>
            <a:off x="6477000" y="0"/>
            <a:ext cx="5715000" cy="6044540"/>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31046504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Billede højre">
    <p:spTree>
      <p:nvGrpSpPr>
        <p:cNvPr id="1" name=""/>
        <p:cNvGrpSpPr/>
        <p:nvPr/>
      </p:nvGrpSpPr>
      <p:grpSpPr>
        <a:xfrm>
          <a:off x="0" y="0"/>
          <a:ext cx="0" cy="0"/>
          <a:chOff x="0" y="0"/>
          <a:chExt cx="0" cy="0"/>
        </a:xfrm>
      </p:grpSpPr>
      <p:sp>
        <p:nvSpPr>
          <p:cNvPr id="8" name="Rektangel 7"/>
          <p:cNvSpPr/>
          <p:nvPr/>
        </p:nvSpPr>
        <p:spPr>
          <a:xfrm>
            <a:off x="0" y="0"/>
            <a:ext cx="55814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590413" y="457200"/>
            <a:ext cx="4456599" cy="1600200"/>
          </a:xfrm>
        </p:spPr>
        <p:txBody>
          <a:bodyPr anchor="b">
            <a:noAutofit/>
          </a:bodyPr>
          <a:lstStyle>
            <a:lvl1pPr>
              <a:defRPr sz="4400">
                <a:solidFill>
                  <a:schemeClr val="bg1"/>
                </a:solidFill>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mtClean="0"/>
              <a:t>Klik for at redigere i master</a:t>
            </a:r>
            <a:endParaRPr lang="da-DK" dirty="0"/>
          </a:p>
        </p:txBody>
      </p:sp>
      <p:sp>
        <p:nvSpPr>
          <p:cNvPr id="3" name="Pladsholder til billede 2"/>
          <p:cNvSpPr>
            <a:spLocks noGrp="1"/>
          </p:cNvSpPr>
          <p:nvPr>
            <p:ph type="pic" idx="1"/>
          </p:nvPr>
        </p:nvSpPr>
        <p:spPr>
          <a:xfrm>
            <a:off x="6180522" y="987425"/>
            <a:ext cx="5548353" cy="4873625"/>
          </a:xfrm>
        </p:spPr>
        <p:txBody>
          <a:bodyPr/>
          <a:lstStyle>
            <a:lvl1pPr marL="0" indent="0">
              <a:buNone/>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590413" y="2057400"/>
            <a:ext cx="4456599" cy="3811588"/>
          </a:xfrm>
        </p:spPr>
        <p:txBody>
          <a:bodyPr/>
          <a:lstStyle>
            <a:lvl1pPr marL="0" indent="0">
              <a:buNone/>
              <a:defRPr sz="16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13549474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Fuldbillede venstre">
    <p:spTree>
      <p:nvGrpSpPr>
        <p:cNvPr id="1" name=""/>
        <p:cNvGrpSpPr/>
        <p:nvPr/>
      </p:nvGrpSpPr>
      <p:grpSpPr>
        <a:xfrm>
          <a:off x="0" y="0"/>
          <a:ext cx="0" cy="0"/>
          <a:chOff x="0" y="0"/>
          <a:chExt cx="0" cy="0"/>
        </a:xfrm>
      </p:grpSpPr>
      <p:sp>
        <p:nvSpPr>
          <p:cNvPr id="8" name="Rektangel 7"/>
          <p:cNvSpPr/>
          <p:nvPr/>
        </p:nvSpPr>
        <p:spPr>
          <a:xfrm>
            <a:off x="5715001" y="4392"/>
            <a:ext cx="6477000" cy="6028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10" name="Titel 1"/>
          <p:cNvSpPr txBox="1">
            <a:spLocks/>
          </p:cNvSpPr>
          <p:nvPr/>
        </p:nvSpPr>
        <p:spPr>
          <a:xfrm>
            <a:off x="6213763" y="365125"/>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algun Gothic" panose="020B0503020000020004" pitchFamily="34" charset="-127"/>
                <a:ea typeface="Malgun Gothic" panose="020B0503020000020004" pitchFamily="34" charset="-127"/>
                <a:cs typeface="+mj-cs"/>
              </a:defRPr>
            </a:lvl1pPr>
          </a:lstStyle>
          <a:p>
            <a:r>
              <a:rPr lang="da-DK" dirty="0" smtClean="0">
                <a:solidFill>
                  <a:schemeClr val="bg1"/>
                </a:solidFill>
              </a:rPr>
              <a:t>Klik for at redigere i master</a:t>
            </a:r>
            <a:endParaRPr lang="da-DK" dirty="0">
              <a:solidFill>
                <a:schemeClr val="bg1"/>
              </a:solidFill>
            </a:endParaRPr>
          </a:p>
        </p:txBody>
      </p:sp>
      <p:sp>
        <p:nvSpPr>
          <p:cNvPr id="11" name="Pladsholder til indhold 2"/>
          <p:cNvSpPr>
            <a:spLocks noGrp="1"/>
          </p:cNvSpPr>
          <p:nvPr>
            <p:ph sz="half" idx="14"/>
          </p:nvPr>
        </p:nvSpPr>
        <p:spPr>
          <a:xfrm>
            <a:off x="6213763" y="2014373"/>
            <a:ext cx="5181600" cy="3935165"/>
          </a:xfrm>
        </p:spPr>
        <p:txBody>
          <a:bodyPr/>
          <a:lstStyle>
            <a:lvl1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8"/>
          <p:cNvSpPr>
            <a:spLocks noGrp="1"/>
          </p:cNvSpPr>
          <p:nvPr>
            <p:ph type="pic" sz="quarter" idx="15"/>
          </p:nvPr>
        </p:nvSpPr>
        <p:spPr>
          <a:xfrm>
            <a:off x="0" y="4392"/>
            <a:ext cx="5715000" cy="6858000"/>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14770765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illede venstre">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11" name="Rektangel 10"/>
          <p:cNvSpPr/>
          <p:nvPr/>
        </p:nvSpPr>
        <p:spPr>
          <a:xfrm>
            <a:off x="6610597" y="0"/>
            <a:ext cx="5581403" cy="60326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tekst 3"/>
          <p:cNvSpPr>
            <a:spLocks noGrp="1"/>
          </p:cNvSpPr>
          <p:nvPr>
            <p:ph type="body" sz="half" idx="2"/>
          </p:nvPr>
        </p:nvSpPr>
        <p:spPr>
          <a:xfrm>
            <a:off x="7201010" y="2057400"/>
            <a:ext cx="4456599" cy="3811588"/>
          </a:xfrm>
        </p:spPr>
        <p:txBody>
          <a:bodyPr/>
          <a:lstStyle>
            <a:lvl1pPr marL="0" indent="0">
              <a:buNone/>
              <a:defRPr sz="16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14" name="Pladsholder til billede 2"/>
          <p:cNvSpPr>
            <a:spLocks noGrp="1"/>
          </p:cNvSpPr>
          <p:nvPr>
            <p:ph type="pic" idx="1"/>
          </p:nvPr>
        </p:nvSpPr>
        <p:spPr>
          <a:xfrm>
            <a:off x="475000" y="995363"/>
            <a:ext cx="5548353" cy="4873625"/>
          </a:xfrm>
        </p:spPr>
        <p:txBody>
          <a:bodyPr/>
          <a:lstStyle>
            <a:lvl1pPr marL="0" indent="0">
              <a:buNone/>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12" name="Titel 1"/>
          <p:cNvSpPr>
            <a:spLocks noGrp="1"/>
          </p:cNvSpPr>
          <p:nvPr>
            <p:ph type="title"/>
          </p:nvPr>
        </p:nvSpPr>
        <p:spPr>
          <a:xfrm>
            <a:off x="7201010" y="457200"/>
            <a:ext cx="4456599" cy="1600200"/>
          </a:xfrm>
        </p:spPr>
        <p:txBody>
          <a:bodyPr anchor="b">
            <a:noAutofit/>
          </a:bodyPr>
          <a:lstStyle>
            <a:lvl1pPr>
              <a:defRPr sz="4400">
                <a:solidFill>
                  <a:schemeClr val="bg1"/>
                </a:solidFill>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mtClean="0"/>
              <a:t>Klik for at redigere i master</a:t>
            </a:r>
            <a:endParaRPr lang="da-DK" dirty="0"/>
          </a:p>
        </p:txBody>
      </p:sp>
    </p:spTree>
    <p:extLst>
      <p:ext uri="{BB962C8B-B14F-4D97-AF65-F5344CB8AC3E}">
        <p14:creationId xmlns:p14="http://schemas.microsoft.com/office/powerpoint/2010/main" val="24551200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rugerdefineret layout">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6" name="Rektangel 5"/>
          <p:cNvSpPr/>
          <p:nvPr/>
        </p:nvSpPr>
        <p:spPr>
          <a:xfrm>
            <a:off x="1" y="0"/>
            <a:ext cx="12192000" cy="685800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45695" y="2081780"/>
            <a:ext cx="10515600" cy="1325563"/>
          </a:xfrm>
        </p:spPr>
        <p:txBody>
          <a:bodyPr>
            <a:normAutofit/>
          </a:bodyPr>
          <a:lstStyle>
            <a:lvl1pPr algn="ctr">
              <a:defRPr sz="4800">
                <a:solidFill>
                  <a:schemeClr val="bg1"/>
                </a:solidFill>
              </a:defRPr>
            </a:lvl1pPr>
          </a:lstStyle>
          <a:p>
            <a:r>
              <a:rPr lang="da-DK" smtClean="0"/>
              <a:t>Klik for at redigere i master</a:t>
            </a:r>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574" y="5555955"/>
            <a:ext cx="4078031" cy="733563"/>
          </a:xfrm>
          <a:prstGeom prst="rect">
            <a:avLst/>
          </a:prstGeom>
        </p:spPr>
      </p:pic>
    </p:spTree>
    <p:extLst>
      <p:ext uri="{BB962C8B-B14F-4D97-AF65-F5344CB8AC3E}">
        <p14:creationId xmlns:p14="http://schemas.microsoft.com/office/powerpoint/2010/main" val="282781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idx="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dato 9"/>
          <p:cNvSpPr>
            <a:spLocks noGrp="1"/>
          </p:cNvSpPr>
          <p:nvPr>
            <p:ph type="dt" sz="half" idx="10"/>
          </p:nvPr>
        </p:nvSpPr>
        <p:spPr/>
        <p:txBody>
          <a:bodyPr/>
          <a:lstStyle/>
          <a:p>
            <a:fld id="{2D3FF464-28F7-4DD8-A4B5-B0359E0A6FCE}" type="datetimeFigureOut">
              <a:rPr lang="da-DK" smtClean="0"/>
              <a:t>07-03-2024</a:t>
            </a:fld>
            <a:endParaRPr lang="da-DK"/>
          </a:p>
        </p:txBody>
      </p:sp>
      <p:sp>
        <p:nvSpPr>
          <p:cNvPr id="11" name="Pladsholder til sidefod 10"/>
          <p:cNvSpPr>
            <a:spLocks noGrp="1"/>
          </p:cNvSpPr>
          <p:nvPr>
            <p:ph type="ftr" sz="quarter" idx="11"/>
          </p:nvPr>
        </p:nvSpPr>
        <p:spPr/>
        <p:txBody>
          <a:bodyPr/>
          <a:lstStyle/>
          <a:p>
            <a:endParaRPr lang="da-DK"/>
          </a:p>
        </p:txBody>
      </p:sp>
      <p:sp>
        <p:nvSpPr>
          <p:cNvPr id="12" name="Pladsholder til slidenummer 11"/>
          <p:cNvSpPr>
            <a:spLocks noGrp="1"/>
          </p:cNvSpPr>
          <p:nvPr>
            <p:ph type="sldNum" sz="quarter" idx="12"/>
          </p:nvPr>
        </p:nvSpPr>
        <p:spPr/>
        <p:txBody>
          <a:bodyPr/>
          <a:lstStyle/>
          <a:p>
            <a:fld id="{90239410-C37C-43B5-952D-4B3862E37D61}" type="slidenum">
              <a:rPr lang="da-DK" smtClean="0"/>
              <a:t>‹nr.›</a:t>
            </a:fld>
            <a:endParaRPr lang="da-DK"/>
          </a:p>
        </p:txBody>
      </p:sp>
    </p:spTree>
    <p:extLst>
      <p:ext uri="{BB962C8B-B14F-4D97-AF65-F5344CB8AC3E}">
        <p14:creationId xmlns:p14="http://schemas.microsoft.com/office/powerpoint/2010/main" val="2372862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elsli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noFill/>
        </p:spPr>
        <p:txBody>
          <a:bodyPr rtlCol="0"/>
          <a:lstStyle/>
          <a:p>
            <a:pPr rtl="0"/>
            <a:r>
              <a:rPr lang="da-DK" noProof="0" smtClean="0"/>
              <a:t>Klik på ikonet for at tilføje et billede</a:t>
            </a:r>
            <a:endParaRPr lang="da-DK" noProof="0"/>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145966" y="1008063"/>
            <a:ext cx="5120640" cy="2054388"/>
          </a:xfrm>
        </p:spPr>
        <p:txBody>
          <a:bodyPr rtlCol="0" anchor="b">
            <a:normAutofit/>
          </a:bodyPr>
          <a:lstStyle>
            <a:lvl1pPr algn="r">
              <a:defRPr sz="5400">
                <a:solidFill>
                  <a:schemeClr val="tx1"/>
                </a:solidFill>
              </a:defRPr>
            </a:lvl1pPr>
          </a:lstStyle>
          <a:p>
            <a:pPr rtl="0"/>
            <a:r>
              <a:rPr lang="da-DK" noProof="0" dirty="0"/>
              <a:t>Klik for at redigere titeltypografier i master</a:t>
            </a:r>
          </a:p>
        </p:txBody>
      </p:sp>
      <p:sp>
        <p:nvSpPr>
          <p:cNvPr id="3" name="Undertitel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rtlCol="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smtClean="0"/>
              <a:t>Klik for at redigere undertiteltypografien i masteren</a:t>
            </a:r>
            <a:endParaRPr lang="da-DK" noProof="0"/>
          </a:p>
        </p:txBody>
      </p:sp>
      <p:sp>
        <p:nvSpPr>
          <p:cNvPr id="4" name="Pladsholder til dato 3">
            <a:extLst>
              <a:ext uri="{FF2B5EF4-FFF2-40B4-BE49-F238E27FC236}">
                <a16:creationId xmlns:a16="http://schemas.microsoft.com/office/drawing/2014/main" id="{74D64503-659B-472D-ABF8-01D077EB0D83}"/>
              </a:ext>
            </a:extLst>
          </p:cNvPr>
          <p:cNvSpPr>
            <a:spLocks noGrp="1"/>
          </p:cNvSpPr>
          <p:nvPr>
            <p:ph type="dt" sz="half" idx="10"/>
          </p:nvPr>
        </p:nvSpPr>
        <p:spPr/>
        <p:txBody>
          <a:bodyPr rtlCol="0"/>
          <a:lstStyle/>
          <a:p>
            <a:fld id="{2D3FF464-28F7-4DD8-A4B5-B0359E0A6FCE}" type="datetimeFigureOut">
              <a:rPr lang="da-DK" smtClean="0"/>
              <a:t>07-03-2024</a:t>
            </a:fld>
            <a:endParaRPr lang="da-DK"/>
          </a:p>
        </p:txBody>
      </p:sp>
      <p:sp>
        <p:nvSpPr>
          <p:cNvPr id="5" name="Pladsholder til sidefod 4">
            <a:extLst>
              <a:ext uri="{FF2B5EF4-FFF2-40B4-BE49-F238E27FC236}">
                <a16:creationId xmlns:a16="http://schemas.microsoft.com/office/drawing/2014/main" id="{FE209C12-0CED-4CD5-B463-885A793CC25E}"/>
              </a:ext>
            </a:extLst>
          </p:cNvPr>
          <p:cNvSpPr>
            <a:spLocks noGrp="1"/>
          </p:cNvSpPr>
          <p:nvPr>
            <p:ph type="ftr" sz="quarter" idx="11"/>
          </p:nvPr>
        </p:nvSpPr>
        <p:spPr/>
        <p:txBody>
          <a:bodyPr rtlCol="0"/>
          <a:lstStyle/>
          <a:p>
            <a:endParaRPr lang="da-DK"/>
          </a:p>
        </p:txBody>
      </p:sp>
      <p:sp>
        <p:nvSpPr>
          <p:cNvPr id="6" name="Pladsholder til slidenumm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p>
            <a:fld id="{90239410-C37C-43B5-952D-4B3862E37D61}" type="slidenum">
              <a:rPr lang="da-DK" smtClean="0"/>
              <a:t>‹nr.›</a:t>
            </a:fld>
            <a:endParaRPr lang="da-DK"/>
          </a:p>
        </p:txBody>
      </p:sp>
    </p:spTree>
    <p:extLst>
      <p:ext uri="{BB962C8B-B14F-4D97-AF65-F5344CB8AC3E}">
        <p14:creationId xmlns:p14="http://schemas.microsoft.com/office/powerpoint/2010/main" val="2417879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sz="half" idx="1"/>
          </p:nvPr>
        </p:nvSpPr>
        <p:spPr>
          <a:xfrm>
            <a:off x="838200" y="1825625"/>
            <a:ext cx="5181600" cy="4005159"/>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6172200" y="1825625"/>
            <a:ext cx="5181600" cy="4005159"/>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17931981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1376" y="457200"/>
            <a:ext cx="3932237" cy="1600200"/>
          </a:xfrm>
        </p:spPr>
        <p:txBody>
          <a:bodyPr anchor="b"/>
          <a:lstStyle>
            <a:lvl1pPr>
              <a:defRPr sz="3200">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mtClean="0"/>
              <a:t>Klik for at redigere i master</a:t>
            </a:r>
            <a:endParaRPr lang="da-DK" dirty="0"/>
          </a:p>
        </p:txBody>
      </p:sp>
      <p:sp>
        <p:nvSpPr>
          <p:cNvPr id="3" name="Pladsholder til indhold 2"/>
          <p:cNvSpPr>
            <a:spLocks noGrp="1"/>
          </p:cNvSpPr>
          <p:nvPr>
            <p:ph idx="1"/>
          </p:nvPr>
        </p:nvSpPr>
        <p:spPr>
          <a:xfrm>
            <a:off x="5183188" y="987425"/>
            <a:ext cx="6172200" cy="4873625"/>
          </a:xfrm>
        </p:spPr>
        <p:txBody>
          <a:bodyPr/>
          <a:lstStyle>
            <a:lvl1pPr>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sz="28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sz="24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41376" y="2057400"/>
            <a:ext cx="3932237" cy="3811588"/>
          </a:xfrm>
        </p:spPr>
        <p:txBody>
          <a:bodyPr/>
          <a:lstStyle>
            <a:lvl1pPr marL="0" indent="0">
              <a:buNone/>
              <a:defRPr sz="16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a:xfrm>
            <a:off x="8397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a:xfrm>
            <a:off x="4040188" y="6356350"/>
            <a:ext cx="4114800" cy="365125"/>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21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37551635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uldbillede højr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5181600" cy="1325563"/>
          </a:xfrm>
        </p:spPr>
        <p:txBody>
          <a:bodyPr/>
          <a:lstStyle>
            <a:lvl1pPr>
              <a:defRPr>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sz="half" idx="1"/>
          </p:nvPr>
        </p:nvSpPr>
        <p:spPr>
          <a:xfrm>
            <a:off x="838200" y="1825625"/>
            <a:ext cx="5181600" cy="4033046"/>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9" name="Pladsholder til billede 8"/>
          <p:cNvSpPr>
            <a:spLocks noGrp="1"/>
          </p:cNvSpPr>
          <p:nvPr>
            <p:ph type="pic" sz="quarter" idx="13"/>
          </p:nvPr>
        </p:nvSpPr>
        <p:spPr>
          <a:xfrm>
            <a:off x="6477000" y="0"/>
            <a:ext cx="5715000" cy="6032665"/>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5488588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dbillede venstre">
    <p:spTree>
      <p:nvGrpSpPr>
        <p:cNvPr id="1" name=""/>
        <p:cNvGrpSpPr/>
        <p:nvPr/>
      </p:nvGrpSpPr>
      <p:grpSpPr>
        <a:xfrm>
          <a:off x="0" y="0"/>
          <a:ext cx="0" cy="0"/>
          <a:chOff x="0" y="0"/>
          <a:chExt cx="0" cy="0"/>
        </a:xfrm>
      </p:grpSpPr>
      <p:sp>
        <p:nvSpPr>
          <p:cNvPr id="14" name="Pladsholder til indhold 2"/>
          <p:cNvSpPr>
            <a:spLocks noGrp="1"/>
          </p:cNvSpPr>
          <p:nvPr>
            <p:ph sz="half" idx="1"/>
          </p:nvPr>
        </p:nvSpPr>
        <p:spPr>
          <a:xfrm>
            <a:off x="6205834" y="1825625"/>
            <a:ext cx="5181600" cy="4033046"/>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10" name="Titel 1"/>
          <p:cNvSpPr txBox="1">
            <a:spLocks/>
          </p:cNvSpPr>
          <p:nvPr/>
        </p:nvSpPr>
        <p:spPr>
          <a:xfrm>
            <a:off x="6213763" y="365125"/>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algun Gothic" panose="020B0503020000020004" pitchFamily="34" charset="-127"/>
                <a:ea typeface="Malgun Gothic" panose="020B0503020000020004" pitchFamily="34" charset="-127"/>
                <a:cs typeface="+mj-cs"/>
              </a:defRPr>
            </a:lvl1pPr>
          </a:lstStyle>
          <a:p>
            <a:r>
              <a:rPr lang="da-DK" dirty="0" smtClean="0"/>
              <a:t>Klik for at redigere i master</a:t>
            </a:r>
            <a:endParaRPr lang="da-DK" dirty="0"/>
          </a:p>
        </p:txBody>
      </p:sp>
      <p:sp>
        <p:nvSpPr>
          <p:cNvPr id="12" name="Pladsholder til billede 8"/>
          <p:cNvSpPr>
            <a:spLocks noGrp="1"/>
          </p:cNvSpPr>
          <p:nvPr>
            <p:ph type="pic" sz="quarter" idx="15"/>
          </p:nvPr>
        </p:nvSpPr>
        <p:spPr>
          <a:xfrm>
            <a:off x="0" y="4392"/>
            <a:ext cx="5715000" cy="6028273"/>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10656322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Indhold med billedtekst">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a:xfrm>
            <a:off x="8397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a:xfrm>
            <a:off x="4040188" y="6356350"/>
            <a:ext cx="4114800" cy="365125"/>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21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9" name="Titel 1"/>
          <p:cNvSpPr txBox="1">
            <a:spLocks/>
          </p:cNvSpPr>
          <p:nvPr/>
        </p:nvSpPr>
        <p:spPr>
          <a:xfrm>
            <a:off x="7423151" y="457200"/>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z="4400" dirty="0" smtClean="0"/>
              <a:t>Klik for at redigere i master</a:t>
            </a:r>
            <a:endParaRPr lang="da-DK" sz="4400" dirty="0"/>
          </a:p>
        </p:txBody>
      </p:sp>
      <p:sp>
        <p:nvSpPr>
          <p:cNvPr id="10" name="Pladsholder til tekst 3"/>
          <p:cNvSpPr>
            <a:spLocks noGrp="1"/>
          </p:cNvSpPr>
          <p:nvPr>
            <p:ph type="body" sz="half" idx="13"/>
          </p:nvPr>
        </p:nvSpPr>
        <p:spPr>
          <a:xfrm>
            <a:off x="7423151" y="2057400"/>
            <a:ext cx="3932237" cy="3811588"/>
          </a:xfrm>
        </p:spPr>
        <p:txBody>
          <a:bodyPr/>
          <a:lstStyle>
            <a:lvl1pPr marL="0" indent="0">
              <a:buNone/>
              <a:defRPr sz="16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11" name="Pladsholder til indhold 2"/>
          <p:cNvSpPr>
            <a:spLocks noGrp="1"/>
          </p:cNvSpPr>
          <p:nvPr>
            <p:ph idx="14"/>
          </p:nvPr>
        </p:nvSpPr>
        <p:spPr>
          <a:xfrm>
            <a:off x="839788" y="995363"/>
            <a:ext cx="6172200" cy="4873625"/>
          </a:xfrm>
        </p:spPr>
        <p:txBody>
          <a:bodyPr/>
          <a:lstStyle>
            <a:lvl1pPr>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sz="28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sz="24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40103154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sp>
        <p:nvSpPr>
          <p:cNvPr id="8" name="Rektangel 7"/>
          <p:cNvSpPr/>
          <p:nvPr/>
        </p:nvSpPr>
        <p:spPr>
          <a:xfrm>
            <a:off x="0" y="-1148372"/>
            <a:ext cx="12192000" cy="8006371"/>
          </a:xfrm>
          <a:prstGeom prst="rect">
            <a:avLst/>
          </a:prstGeom>
          <a:gradFill flip="none" rotWithShape="1">
            <a:gsLst>
              <a:gs pos="0">
                <a:schemeClr val="bg2"/>
              </a:gs>
              <a:gs pos="39000">
                <a:schemeClr val="tx1">
                  <a:alpha val="83000"/>
                </a:schemeClr>
              </a:gs>
              <a:gs pos="100000">
                <a:schemeClr val="tx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p:cNvSpPr>
            <a:spLocks noGrp="1"/>
          </p:cNvSpPr>
          <p:nvPr>
            <p:ph type="subTitle" idx="1"/>
          </p:nvPr>
        </p:nvSpPr>
        <p:spPr>
          <a:xfrm>
            <a:off x="838200" y="2785408"/>
            <a:ext cx="9144000" cy="1655762"/>
          </a:xfrm>
        </p:spPr>
        <p:txBody>
          <a:bodyPr/>
          <a:lstStyle>
            <a:lvl1pPr marL="0" indent="0" algn="l">
              <a:buNone/>
              <a:defRPr sz="24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dirty="0"/>
          </a:p>
        </p:txBody>
      </p:sp>
      <p:sp>
        <p:nvSpPr>
          <p:cNvPr id="12" name="Titel 11"/>
          <p:cNvSpPr>
            <a:spLocks noGrp="1"/>
          </p:cNvSpPr>
          <p:nvPr>
            <p:ph type="title"/>
          </p:nvPr>
        </p:nvSpPr>
        <p:spPr>
          <a:xfrm>
            <a:off x="838200" y="1334418"/>
            <a:ext cx="10515600" cy="1325563"/>
          </a:xfrm>
        </p:spPr>
        <p:txBody>
          <a:bodyPr>
            <a:no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2" name="Pladsholder til dato 1"/>
          <p:cNvSpPr>
            <a:spLocks noGrp="1"/>
          </p:cNvSpPr>
          <p:nvPr>
            <p:ph type="dt" sz="half" idx="10"/>
          </p:nvPr>
        </p:nvSpPr>
        <p:spPr/>
        <p:txBody>
          <a:bodyPr/>
          <a:lstStyle>
            <a:lvl1pPr>
              <a:defRPr>
                <a:solidFill>
                  <a:schemeClr val="bg1"/>
                </a:solidFill>
              </a:defRPr>
            </a:lvl1pPr>
          </a:lstStyle>
          <a:p>
            <a:fld id="{2D3FF464-28F7-4DD8-A4B5-B0359E0A6FCE}" type="datetimeFigureOut">
              <a:rPr lang="da-DK" smtClean="0"/>
              <a:t>07-03-2024</a:t>
            </a:fld>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90239410-C37C-43B5-952D-4B3862E37D61}" type="slidenum">
              <a:rPr lang="da-DK" smtClean="0"/>
              <a:t>‹nr.›</a:t>
            </a:fld>
            <a:endParaRPr lang="da-DK"/>
          </a:p>
        </p:txBody>
      </p:sp>
      <p:cxnSp>
        <p:nvCxnSpPr>
          <p:cNvPr id="20" name="Lige forbindelse 19"/>
          <p:cNvCxnSpPr/>
          <p:nvPr/>
        </p:nvCxnSpPr>
        <p:spPr>
          <a:xfrm>
            <a:off x="1127760" y="5701083"/>
            <a:ext cx="100787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a:off x="1275080" y="856610"/>
            <a:ext cx="10078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Billed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120" y="4480128"/>
            <a:ext cx="5741396" cy="1220955"/>
          </a:xfrm>
          <a:prstGeom prst="rect">
            <a:avLst/>
          </a:prstGeom>
        </p:spPr>
      </p:pic>
    </p:spTree>
    <p:extLst>
      <p:ext uri="{BB962C8B-B14F-4D97-AF65-F5344CB8AC3E}">
        <p14:creationId xmlns:p14="http://schemas.microsoft.com/office/powerpoint/2010/main" val="21670332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1"/>
            <a:ext cx="12192000" cy="3489961"/>
          </a:xfrm>
        </p:spPr>
        <p:txBody>
          <a:bodyPr/>
          <a:lstStyle/>
          <a:p>
            <a:r>
              <a:rPr lang="da-DK" smtClean="0"/>
              <a:t>Klik på ikonet for at tilføje et billede</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10" name="Rektangel 9"/>
          <p:cNvSpPr/>
          <p:nvPr/>
        </p:nvSpPr>
        <p:spPr>
          <a:xfrm>
            <a:off x="0" y="3373120"/>
            <a:ext cx="12192000" cy="348488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2"/>
          <p:cNvSpPr>
            <a:spLocks noGrp="1"/>
          </p:cNvSpPr>
          <p:nvPr>
            <p:ph type="body" idx="1"/>
          </p:nvPr>
        </p:nvSpPr>
        <p:spPr>
          <a:xfrm>
            <a:off x="831850" y="5034914"/>
            <a:ext cx="10515600" cy="1054735"/>
          </a:xfrm>
        </p:spPr>
        <p:txBody>
          <a:bodyPr/>
          <a:lstStyle>
            <a:lvl1pPr marL="0" indent="0">
              <a:buNone/>
              <a:defRPr sz="24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8" name="Titel 1"/>
          <p:cNvSpPr>
            <a:spLocks noGrp="1"/>
          </p:cNvSpPr>
          <p:nvPr>
            <p:ph type="title"/>
          </p:nvPr>
        </p:nvSpPr>
        <p:spPr>
          <a:xfrm>
            <a:off x="831850" y="3779520"/>
            <a:ext cx="10515600" cy="1165617"/>
          </a:xfrm>
        </p:spPr>
        <p:txBody>
          <a:bodyPr anchor="b">
            <a:norm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pic>
        <p:nvPicPr>
          <p:cNvPr id="13" name="Bille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774" y="5504835"/>
            <a:ext cx="5741396" cy="1032771"/>
          </a:xfrm>
          <a:prstGeom prst="rect">
            <a:avLst/>
          </a:prstGeom>
        </p:spPr>
      </p:pic>
    </p:spTree>
    <p:extLst>
      <p:ext uri="{BB962C8B-B14F-4D97-AF65-F5344CB8AC3E}">
        <p14:creationId xmlns:p14="http://schemas.microsoft.com/office/powerpoint/2010/main" val="2737808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Forside 2">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10" name="Rektangel 9"/>
          <p:cNvSpPr/>
          <p:nvPr/>
        </p:nvSpPr>
        <p:spPr>
          <a:xfrm>
            <a:off x="0" y="-4491"/>
            <a:ext cx="12192000" cy="1419405"/>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2"/>
          <p:cNvSpPr>
            <a:spLocks noGrp="1"/>
          </p:cNvSpPr>
          <p:nvPr>
            <p:ph type="body" idx="1"/>
          </p:nvPr>
        </p:nvSpPr>
        <p:spPr>
          <a:xfrm>
            <a:off x="838200" y="2070333"/>
            <a:ext cx="10515600" cy="2925179"/>
          </a:xfrm>
        </p:spPr>
        <p:txBody>
          <a:bodyPr/>
          <a:lstStyle>
            <a:lvl1pPr marL="0" indent="0">
              <a:buNone/>
              <a:defRPr sz="24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8" name="Titel 1"/>
          <p:cNvSpPr>
            <a:spLocks noGrp="1"/>
          </p:cNvSpPr>
          <p:nvPr>
            <p:ph type="title"/>
          </p:nvPr>
        </p:nvSpPr>
        <p:spPr>
          <a:xfrm>
            <a:off x="838200" y="122402"/>
            <a:ext cx="10515600" cy="1165617"/>
          </a:xfrm>
        </p:spPr>
        <p:txBody>
          <a:bodyPr anchor="b">
            <a:norm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Tree>
    <p:extLst>
      <p:ext uri="{BB962C8B-B14F-4D97-AF65-F5344CB8AC3E}">
        <p14:creationId xmlns:p14="http://schemas.microsoft.com/office/powerpoint/2010/main" val="37757863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m os">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C593254-CE4F-4114-A997-06CBC039F22F}"/>
              </a:ext>
              <a:ext uri="{C183D7F6-B498-43B3-948B-1728B52AA6E4}">
                <adec:decorative xmlns:adec="http://schemas.microsoft.com/office/drawing/2017/decorative" xmlns="" val="1"/>
              </a:ext>
            </a:extLst>
          </p:cNvPr>
          <p:cNvSpPr/>
          <p:nvPr/>
        </p:nvSpPr>
        <p:spPr>
          <a:xfrm>
            <a:off x="0" y="0"/>
            <a:ext cx="3051110" cy="685800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a:xfrm>
            <a:off x="3581400" y="365125"/>
            <a:ext cx="7287768" cy="1325563"/>
          </a:xfrm>
        </p:spPr>
        <p:txBody>
          <a:bodyPr rtlCol="0"/>
          <a:lstStyle>
            <a:lvl1pPr algn="l">
              <a:defRPr>
                <a:solidFill>
                  <a:srgbClr val="004558"/>
                </a:solidFill>
              </a:defRPr>
            </a:lvl1pPr>
          </a:lstStyle>
          <a:p>
            <a:pPr rtl="0"/>
            <a:r>
              <a:rPr lang="da-DK" noProof="0" dirty="0"/>
              <a:t>Klik for at redigere titeltypografier i master</a:t>
            </a:r>
          </a:p>
        </p:txBody>
      </p:sp>
      <p:sp>
        <p:nvSpPr>
          <p:cNvPr id="7" name="Pladsholder til billede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noFill/>
        </p:spPr>
        <p:txBody>
          <a:bodyPr rtlCol="0"/>
          <a:lstStyle/>
          <a:p>
            <a:pPr rtl="0"/>
            <a:r>
              <a:rPr lang="da-DK" noProof="0" smtClean="0"/>
              <a:t>Klik på ikonet for at tilføje et billede</a:t>
            </a:r>
            <a:endParaRPr lang="da-DK" noProof="0"/>
          </a:p>
        </p:txBody>
      </p:sp>
      <p:sp>
        <p:nvSpPr>
          <p:cNvPr id="9" name="Pladsholder til tekst 8">
            <a:extLst>
              <a:ext uri="{FF2B5EF4-FFF2-40B4-BE49-F238E27FC236}">
                <a16:creationId xmlns:a16="http://schemas.microsoft.com/office/drawing/2014/main" id="{E442D9A9-D2E2-42FD-945D-1EF6DC43511C}"/>
              </a:ext>
            </a:extLst>
          </p:cNvPr>
          <p:cNvSpPr>
            <a:spLocks noGrp="1"/>
          </p:cNvSpPr>
          <p:nvPr>
            <p:ph type="body" sz="quarter" idx="14" hasCustomPrompt="1"/>
          </p:nvPr>
        </p:nvSpPr>
        <p:spPr>
          <a:xfrm>
            <a:off x="3584448" y="4407408"/>
            <a:ext cx="7287768" cy="1371600"/>
          </a:xfrm>
        </p:spPr>
        <p:txBody>
          <a:bodyPr rtlCol="0">
            <a:noAutofit/>
          </a:bodyPr>
          <a:lstStyle>
            <a:lvl1pPr marL="0" indent="0" algn="l">
              <a:lnSpc>
                <a:spcPct val="150000"/>
              </a:lnSpc>
              <a:spcBef>
                <a:spcPts val="0"/>
              </a:spcBef>
              <a:buNone/>
              <a:defRPr sz="1600">
                <a:solidFill>
                  <a:schemeClr val="tx1"/>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rtl="0"/>
            <a:r>
              <a:rPr lang="da-DK" noProof="0" dirty="0"/>
              <a:t>Klik for at redigere i master</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fld id="{90239410-C37C-43B5-952D-4B3862E37D61}" type="slidenum">
              <a:rPr lang="da-DK" smtClean="0"/>
              <a:t>‹nr.›</a:t>
            </a:fld>
            <a:endParaRPr lang="da-DK"/>
          </a:p>
        </p:txBody>
      </p:sp>
    </p:spTree>
    <p:extLst>
      <p:ext uri="{BB962C8B-B14F-4D97-AF65-F5344CB8AC3E}">
        <p14:creationId xmlns:p14="http://schemas.microsoft.com/office/powerpoint/2010/main" val="229898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oduktoversig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B1C922A-9F54-409C-8C2C-90A55B890F48}"/>
              </a:ext>
              <a:ext uri="{C183D7F6-B498-43B3-948B-1728B52AA6E4}">
                <adec:decorative xmlns:adec="http://schemas.microsoft.com/office/drawing/2017/decorative" xmlns="" val="1"/>
              </a:ext>
            </a:extLst>
          </p:cNvPr>
          <p:cNvSpPr/>
          <p:nvPr/>
        </p:nvSpPr>
        <p:spPr>
          <a:xfrm>
            <a:off x="6200707" y="0"/>
            <a:ext cx="59912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solidFill>
                <a:schemeClr val="tx1"/>
              </a:solidFill>
            </a:endParaRPr>
          </a:p>
        </p:txBody>
      </p:sp>
      <p:sp>
        <p:nvSpPr>
          <p:cNvPr id="2" name="Titel 1">
            <a:extLst>
              <a:ext uri="{FF2B5EF4-FFF2-40B4-BE49-F238E27FC236}">
                <a16:creationId xmlns:a16="http://schemas.microsoft.com/office/drawing/2014/main" id="{FE9E034D-C1DD-48C0-BB6B-FDC6F8EBA558}"/>
              </a:ext>
            </a:extLst>
          </p:cNvPr>
          <p:cNvSpPr>
            <a:spLocks noGrp="1"/>
          </p:cNvSpPr>
          <p:nvPr>
            <p:ph type="title" hasCustomPrompt="1"/>
          </p:nvPr>
        </p:nvSpPr>
        <p:spPr>
          <a:xfrm>
            <a:off x="709922" y="365125"/>
            <a:ext cx="5386078" cy="1325563"/>
          </a:xfrm>
        </p:spPr>
        <p:txBody>
          <a:bodyPr rtlCol="0"/>
          <a:lstStyle>
            <a:lvl1pPr>
              <a:defRPr>
                <a:solidFill>
                  <a:schemeClr val="tx1"/>
                </a:solidFill>
              </a:defRPr>
            </a:lvl1pPr>
          </a:lstStyle>
          <a:p>
            <a:pPr rtl="0"/>
            <a:r>
              <a:rPr lang="da-DK" noProof="0" dirty="0"/>
              <a:t>Klik for at redigere titeltypografier i master</a:t>
            </a:r>
          </a:p>
        </p:txBody>
      </p:sp>
      <p:sp>
        <p:nvSpPr>
          <p:cNvPr id="11" name="Pladsholder til billede 10">
            <a:extLst>
              <a:ext uri="{FF2B5EF4-FFF2-40B4-BE49-F238E27FC236}">
                <a16:creationId xmlns:a16="http://schemas.microsoft.com/office/drawing/2014/main" id="{AA39532F-F90D-47C0-89E1-06A3DED59311}"/>
              </a:ext>
            </a:extLst>
          </p:cNvPr>
          <p:cNvSpPr>
            <a:spLocks noGrp="1"/>
          </p:cNvSpPr>
          <p:nvPr>
            <p:ph type="pic" sz="quarter" idx="13"/>
          </p:nvPr>
        </p:nvSpPr>
        <p:spPr>
          <a:xfrm>
            <a:off x="7423904" y="1690688"/>
            <a:ext cx="3401568" cy="3712464"/>
          </a:xfrm>
          <a:noFill/>
        </p:spPr>
        <p:txBody>
          <a:bodyPr rtlCol="0"/>
          <a:lstStyle>
            <a:lvl1pPr>
              <a:defRPr>
                <a:solidFill>
                  <a:schemeClr val="tx1"/>
                </a:solidFill>
              </a:defRPr>
            </a:lvl1pPr>
          </a:lstStyle>
          <a:p>
            <a:pPr rtl="0"/>
            <a:r>
              <a:rPr lang="da-DK" noProof="0" smtClean="0"/>
              <a:t>Klik på ikonet for at tilføje et billede</a:t>
            </a:r>
            <a:endParaRPr lang="da-DK" noProof="0"/>
          </a:p>
        </p:txBody>
      </p:sp>
      <p:sp>
        <p:nvSpPr>
          <p:cNvPr id="18" name="Pladsholder til sidefod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rtlCol="0"/>
          <a:lstStyle>
            <a:lvl1pPr algn="l">
              <a:defRPr>
                <a:solidFill>
                  <a:schemeClr val="tx1"/>
                </a:solidFill>
              </a:defRPr>
            </a:lvl1pPr>
          </a:lstStyle>
          <a:p>
            <a:endParaRPr lang="da-DK"/>
          </a:p>
        </p:txBody>
      </p:sp>
      <p:sp>
        <p:nvSpPr>
          <p:cNvPr id="23" name="Pladsholder til slidenumm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rtlCol="0"/>
          <a:lstStyle>
            <a:lvl1pPr>
              <a:defRPr>
                <a:solidFill>
                  <a:schemeClr val="tx1"/>
                </a:solidFill>
              </a:defRPr>
            </a:lvl1pPr>
          </a:lstStyle>
          <a:p>
            <a:fld id="{90239410-C37C-43B5-952D-4B3862E37D61}" type="slidenum">
              <a:rPr lang="da-DK" smtClean="0"/>
              <a:t>‹nr.›</a:t>
            </a:fld>
            <a:endParaRPr lang="da-DK"/>
          </a:p>
        </p:txBody>
      </p:sp>
      <p:sp>
        <p:nvSpPr>
          <p:cNvPr id="8" name="Pladsholder til tekst 7"/>
          <p:cNvSpPr>
            <a:spLocks noGrp="1"/>
          </p:cNvSpPr>
          <p:nvPr>
            <p:ph type="body" sz="quarter" idx="14"/>
          </p:nvPr>
        </p:nvSpPr>
        <p:spPr>
          <a:xfrm>
            <a:off x="709613" y="2378075"/>
            <a:ext cx="5040947" cy="40528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663737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Problem &amp; oversig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6B487E6-6563-4EEC-A349-2257BBAFD4DD}"/>
              </a:ext>
              <a:ext uri="{C183D7F6-B498-43B3-948B-1728B52AA6E4}">
                <adec:decorative xmlns:adec="http://schemas.microsoft.com/office/drawing/2017/decorative" xmlns="" val="1"/>
              </a:ext>
            </a:extLst>
          </p:cNvPr>
          <p:cNvSpPr/>
          <p:nvPr/>
        </p:nvSpPr>
        <p:spPr>
          <a:xfrm>
            <a:off x="1" y="0"/>
            <a:ext cx="3051110" cy="685800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solidFill>
                <a:schemeClr val="tx1"/>
              </a:solidFill>
            </a:endParaRPr>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a:xfrm>
            <a:off x="6348334" y="1062164"/>
            <a:ext cx="5005466" cy="1325563"/>
          </a:xfrm>
        </p:spPr>
        <p:txBody>
          <a:bodyPr rtlCol="0"/>
          <a:lstStyle>
            <a:lvl1pPr>
              <a:defRPr>
                <a:solidFill>
                  <a:schemeClr val="tx1"/>
                </a:solidFill>
              </a:defRPr>
            </a:lvl1pPr>
          </a:lstStyle>
          <a:p>
            <a:pPr rtl="0"/>
            <a:r>
              <a:rPr lang="da-DK" noProof="0" dirty="0"/>
              <a:t>Klik for at redigere titeltypografier i master</a:t>
            </a:r>
          </a:p>
        </p:txBody>
      </p:sp>
      <p:sp>
        <p:nvSpPr>
          <p:cNvPr id="7" name="Pladsholder til billede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noFill/>
        </p:spPr>
        <p:txBody>
          <a:bodyPr rtlCol="0"/>
          <a:lstStyle>
            <a:lvl1pPr>
              <a:defRPr>
                <a:solidFill>
                  <a:schemeClr val="tx1"/>
                </a:solidFill>
              </a:defRPr>
            </a:lvl1pPr>
          </a:lstStyle>
          <a:p>
            <a:pPr rtl="0"/>
            <a:r>
              <a:rPr lang="da-DK" noProof="0" smtClean="0"/>
              <a:t>Klik på ikonet for at tilføje et billede</a:t>
            </a:r>
            <a:endParaRPr lang="da-DK" noProof="0"/>
          </a:p>
        </p:txBody>
      </p:sp>
      <p:sp>
        <p:nvSpPr>
          <p:cNvPr id="10" name="Pladsholder til tekst 9">
            <a:extLst>
              <a:ext uri="{FF2B5EF4-FFF2-40B4-BE49-F238E27FC236}">
                <a16:creationId xmlns:a16="http://schemas.microsoft.com/office/drawing/2014/main" id="{0ECB8E5B-4859-4892-A062-C831DA527F75}"/>
              </a:ext>
            </a:extLst>
          </p:cNvPr>
          <p:cNvSpPr>
            <a:spLocks noGrp="1"/>
          </p:cNvSpPr>
          <p:nvPr>
            <p:ph type="body" sz="quarter" idx="14" hasCustomPrompt="1"/>
          </p:nvPr>
        </p:nvSpPr>
        <p:spPr>
          <a:xfrm>
            <a:off x="6376988" y="2555875"/>
            <a:ext cx="4953000" cy="3159125"/>
          </a:xfrm>
        </p:spPr>
        <p:txBody>
          <a:bodyPr rtlCol="0">
            <a:normAutofit/>
          </a:bodyPr>
          <a:lstStyle>
            <a:lvl1pPr marL="0" indent="0">
              <a:lnSpc>
                <a:spcPct val="150000"/>
              </a:lnSpc>
              <a:spcBef>
                <a:spcPts val="0"/>
              </a:spcBef>
              <a:buNone/>
              <a:defRPr sz="2000">
                <a:solidFill>
                  <a:schemeClr val="tx1"/>
                </a:solidFill>
                <a:latin typeface="+mj-lt"/>
              </a:defRPr>
            </a:lvl1pPr>
            <a:lvl2pPr marL="457200" indent="0">
              <a:lnSpc>
                <a:spcPct val="150000"/>
              </a:lnSpc>
              <a:spcBef>
                <a:spcPts val="0"/>
              </a:spcBef>
              <a:buNone/>
              <a:defRPr sz="2000">
                <a:solidFill>
                  <a:schemeClr val="tx1"/>
                </a:solidFill>
                <a:latin typeface="+mj-lt"/>
              </a:defRPr>
            </a:lvl2pPr>
            <a:lvl3pPr marL="914400" indent="0">
              <a:lnSpc>
                <a:spcPct val="150000"/>
              </a:lnSpc>
              <a:spcBef>
                <a:spcPts val="0"/>
              </a:spcBef>
              <a:buNone/>
              <a:defRPr sz="2000">
                <a:solidFill>
                  <a:schemeClr val="tx1"/>
                </a:solidFill>
                <a:latin typeface="+mj-lt"/>
              </a:defRPr>
            </a:lvl3pPr>
            <a:lvl4pPr marL="1371600" indent="0">
              <a:lnSpc>
                <a:spcPct val="150000"/>
              </a:lnSpc>
              <a:spcBef>
                <a:spcPts val="0"/>
              </a:spcBef>
              <a:buNone/>
              <a:defRPr sz="2000">
                <a:solidFill>
                  <a:schemeClr val="tx1"/>
                </a:solidFill>
                <a:latin typeface="+mj-lt"/>
              </a:defRPr>
            </a:lvl4pPr>
            <a:lvl5pPr marL="1828800" indent="0">
              <a:lnSpc>
                <a:spcPct val="150000"/>
              </a:lnSpc>
              <a:spcBef>
                <a:spcPts val="0"/>
              </a:spcBef>
              <a:buNone/>
              <a:defRPr sz="2000">
                <a:solidFill>
                  <a:schemeClr val="tx1"/>
                </a:solidFill>
                <a:latin typeface="+mj-lt"/>
              </a:defRPr>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lvl1pPr>
              <a:defRPr>
                <a:solidFill>
                  <a:schemeClr val="tx1"/>
                </a:solidFill>
              </a:defRPr>
            </a:lvl1pPr>
          </a:lstStyle>
          <a:p>
            <a:fld id="{2D3FF464-28F7-4DD8-A4B5-B0359E0A6FCE}" type="datetimeFigureOut">
              <a:rPr lang="da-DK" smtClean="0"/>
              <a:t>07-03-2024</a:t>
            </a:fld>
            <a:endParaRPr lang="da-DK"/>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lvl1pPr>
              <a:defRPr>
                <a:solidFill>
                  <a:schemeClr val="tx1"/>
                </a:solidFill>
              </a:defRPr>
            </a:lvl1pPr>
          </a:lstStyle>
          <a:p>
            <a:endParaRPr lang="da-DK"/>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lvl1pPr>
              <a:defRPr>
                <a:solidFill>
                  <a:schemeClr val="tx1"/>
                </a:solidFill>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3694949015"/>
      </p:ext>
    </p:extLst>
  </p:cSld>
  <p:clrMapOvr>
    <a:masterClrMapping/>
  </p:clrMapOvr>
  <p:extLst mod="1">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ktionsskift">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noFill/>
        </p:spPr>
        <p:txBody>
          <a:bodyPr rtlCol="0"/>
          <a:lstStyle/>
          <a:p>
            <a:pPr rtl="0"/>
            <a:r>
              <a:rPr lang="da-DK" noProof="0" smtClean="0"/>
              <a:t>Klik på ikonet for at tilføje et billede</a:t>
            </a:r>
            <a:endParaRPr lang="da-DK" noProof="0"/>
          </a:p>
        </p:txBody>
      </p:sp>
      <p:sp>
        <p:nvSpPr>
          <p:cNvPr id="2" name="Titel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rgbClr val="004558">
              <a:alpha val="87000"/>
            </a:srgbClr>
          </a:solidFill>
        </p:spPr>
        <p:txBody>
          <a:bodyPr lIns="1371600" tIns="0" bIns="0" rtlCol="0" anchor="ctr">
            <a:noAutofit/>
          </a:bodyPr>
          <a:lstStyle>
            <a:lvl1pPr algn="ctr">
              <a:defRPr sz="5400">
                <a:solidFill>
                  <a:schemeClr val="bg1"/>
                </a:solidFill>
              </a:defRPr>
            </a:lvl1pPr>
          </a:lstStyle>
          <a:p>
            <a:pPr rtl="0"/>
            <a:r>
              <a:rPr lang="da-DK" noProof="0" dirty="0"/>
              <a:t>Klik for at tilføje titel</a:t>
            </a:r>
          </a:p>
        </p:txBody>
      </p:sp>
    </p:spTree>
    <p:extLst>
      <p:ext uri="{BB962C8B-B14F-4D97-AF65-F5344CB8AC3E}">
        <p14:creationId xmlns:p14="http://schemas.microsoft.com/office/powerpoint/2010/main" val="32562910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20000">
              <a:schemeClr val="bg1">
                <a:tint val="98000"/>
                <a:satMod val="130000"/>
                <a:shade val="90000"/>
                <a:lumMod val="103000"/>
              </a:schemeClr>
            </a:gs>
            <a:gs pos="100000">
              <a:srgbClr val="EAEAEA"/>
            </a:gs>
          </a:gsLst>
          <a:lin ang="5400000" scaled="0"/>
          <a:tileRect/>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r">
              <a:defRPr sz="12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8" name="Pladsholder til dato 7"/>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pic>
        <p:nvPicPr>
          <p:cNvPr id="6" name="Billede 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676396" y="6225252"/>
            <a:ext cx="2749155" cy="490109"/>
          </a:xfrm>
          <a:prstGeom prst="rect">
            <a:avLst/>
          </a:prstGeom>
        </p:spPr>
      </p:pic>
    </p:spTree>
    <p:extLst>
      <p:ext uri="{BB962C8B-B14F-4D97-AF65-F5344CB8AC3E}">
        <p14:creationId xmlns:p14="http://schemas.microsoft.com/office/powerpoint/2010/main" val="1421431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algun Gothic" panose="020B0503020000020004" pitchFamily="34" charset="-127"/>
          <a:ea typeface="Malgun Gothic" panose="020B0503020000020004" pitchFamily="34"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A72EF-03BF-959E-18F9-AF16786F0EA1}"/>
              </a:ext>
            </a:extLst>
          </p:cNvPr>
          <p:cNvSpPr>
            <a:spLocks noGrp="1"/>
          </p:cNvSpPr>
          <p:nvPr>
            <p:ph type="title"/>
          </p:nvPr>
        </p:nvSpPr>
        <p:spPr>
          <a:xfrm>
            <a:off x="831850" y="1709739"/>
            <a:ext cx="10515600" cy="1216342"/>
          </a:xfrm>
        </p:spPr>
        <p:txBody>
          <a:bodyPr/>
          <a:lstStyle/>
          <a:p>
            <a:r>
              <a:rPr lang="da-DK" b="1" dirty="0"/>
              <a:t>Teknologianalyse spil</a:t>
            </a:r>
          </a:p>
        </p:txBody>
      </p:sp>
      <p:sp>
        <p:nvSpPr>
          <p:cNvPr id="3" name="Undertitel 2">
            <a:extLst>
              <a:ext uri="{FF2B5EF4-FFF2-40B4-BE49-F238E27FC236}">
                <a16:creationId xmlns:a16="http://schemas.microsoft.com/office/drawing/2014/main" id="{3D09959A-DB57-27ED-A26A-A79832DE90F1}"/>
              </a:ext>
            </a:extLst>
          </p:cNvPr>
          <p:cNvSpPr>
            <a:spLocks noGrp="1"/>
          </p:cNvSpPr>
          <p:nvPr>
            <p:ph type="body" idx="1"/>
          </p:nvPr>
        </p:nvSpPr>
        <p:spPr>
          <a:xfrm>
            <a:off x="831850" y="3087922"/>
            <a:ext cx="10515600" cy="1500187"/>
          </a:xfrm>
        </p:spPr>
        <p:txBody>
          <a:bodyPr/>
          <a:lstStyle/>
          <a:p>
            <a:r>
              <a:rPr lang="da-DK" dirty="0"/>
              <a:t>Case </a:t>
            </a:r>
            <a:r>
              <a:rPr lang="da-DK" dirty="0" smtClean="0"/>
              <a:t>2 </a:t>
            </a:r>
            <a:r>
              <a:rPr lang="da-DK" dirty="0"/>
              <a:t>– PA –  </a:t>
            </a:r>
            <a:r>
              <a:rPr lang="da-DK" dirty="0" smtClean="0"/>
              <a:t>Malene </a:t>
            </a:r>
            <a:r>
              <a:rPr lang="da-DK" dirty="0"/>
              <a:t>– </a:t>
            </a:r>
            <a:r>
              <a:rPr lang="da-DK" dirty="0"/>
              <a:t>Cerebral Parese</a:t>
            </a:r>
            <a:endParaRPr lang="da-DK" dirty="0"/>
          </a:p>
        </p:txBody>
      </p:sp>
      <p:sp>
        <p:nvSpPr>
          <p:cNvPr id="4" name="Tekstfelt 3">
            <a:extLst>
              <a:ext uri="{FF2B5EF4-FFF2-40B4-BE49-F238E27FC236}">
                <a16:creationId xmlns:a16="http://schemas.microsoft.com/office/drawing/2014/main" id="{D7ED1D5E-9881-FA1F-9A11-A99C475C6781}"/>
              </a:ext>
            </a:extLst>
          </p:cNvPr>
          <p:cNvSpPr txBox="1"/>
          <p:nvPr/>
        </p:nvSpPr>
        <p:spPr>
          <a:xfrm>
            <a:off x="168676" y="6320902"/>
            <a:ext cx="356527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Malgun Gothic"/>
                <a:ea typeface="+mn-ea"/>
                <a:cs typeface="+mn-cs"/>
              </a:rPr>
              <a:t>Udarbejdet til teknologiforståelse af VFV </a:t>
            </a:r>
          </a:p>
        </p:txBody>
      </p:sp>
    </p:spTree>
    <p:extLst>
      <p:ext uri="{BB962C8B-B14F-4D97-AF65-F5344CB8AC3E}">
        <p14:creationId xmlns:p14="http://schemas.microsoft.com/office/powerpoint/2010/main" val="135589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5EF70-8857-4272-A8CE-1D38F88A8B87}"/>
              </a:ext>
            </a:extLst>
          </p:cNvPr>
          <p:cNvSpPr>
            <a:spLocks noGrp="1"/>
          </p:cNvSpPr>
          <p:nvPr>
            <p:ph type="title"/>
          </p:nvPr>
        </p:nvSpPr>
        <p:spPr/>
        <p:txBody>
          <a:bodyPr/>
          <a:lstStyle/>
          <a:p>
            <a:r>
              <a:rPr lang="da-DK" dirty="0"/>
              <a:t>Malene -25 år- Cerebral Parese</a:t>
            </a:r>
          </a:p>
        </p:txBody>
      </p:sp>
      <p:sp>
        <p:nvSpPr>
          <p:cNvPr id="6" name="Pladsholder til indhold 5">
            <a:extLst>
              <a:ext uri="{FF2B5EF4-FFF2-40B4-BE49-F238E27FC236}">
                <a16:creationId xmlns:a16="http://schemas.microsoft.com/office/drawing/2014/main" id="{87952BF6-E42F-44D8-8DDD-E1DEFDD899EF}"/>
              </a:ext>
            </a:extLst>
          </p:cNvPr>
          <p:cNvSpPr>
            <a:spLocks noGrp="1"/>
          </p:cNvSpPr>
          <p:nvPr>
            <p:ph idx="1"/>
          </p:nvPr>
        </p:nvSpPr>
        <p:spPr>
          <a:xfrm>
            <a:off x="722791" y="1541540"/>
            <a:ext cx="7252791" cy="4917012"/>
          </a:xfrm>
        </p:spPr>
        <p:txBody>
          <a:bodyPr vert="horz" lIns="91440" tIns="45720" rIns="91440" bIns="45720" rtlCol="0" anchor="t">
            <a:normAutofit fontScale="40000" lnSpcReduction="20000"/>
          </a:bodyPr>
          <a:lstStyle/>
          <a:p>
            <a:pPr marL="0" indent="0">
              <a:lnSpc>
                <a:spcPct val="120000"/>
              </a:lnSpc>
              <a:spcBef>
                <a:spcPts val="0"/>
              </a:spcBef>
              <a:spcAft>
                <a:spcPts val="800"/>
              </a:spcAft>
              <a:buNone/>
            </a:pPr>
            <a:r>
              <a:rPr lang="da-DK" sz="4000" b="1" dirty="0" smtClean="0">
                <a:latin typeface="+mn-lt"/>
                <a:ea typeface="Calibri" panose="020F0502020204030204" pitchFamily="34" charset="0"/>
                <a:cs typeface="Times New Roman" panose="02020603050405020304" pitchFamily="18" charset="0"/>
              </a:rPr>
              <a:t>Præsentation</a:t>
            </a:r>
            <a:endParaRPr lang="da-DK" sz="3500" dirty="0">
              <a:latin typeface="+mn-lt"/>
              <a:ea typeface="Calibri" panose="020F0502020204030204" pitchFamily="34" charset="0"/>
              <a:cs typeface="Times New Roman" panose="02020603050405020304" pitchFamily="18" charset="0"/>
            </a:endParaRPr>
          </a:p>
          <a:p>
            <a:pPr>
              <a:lnSpc>
                <a:spcPct val="120000"/>
              </a:lnSpc>
              <a:spcBef>
                <a:spcPts val="0"/>
              </a:spcBef>
              <a:spcAft>
                <a:spcPts val="800"/>
              </a:spcAft>
            </a:pPr>
            <a:r>
              <a:rPr lang="da-DK" sz="3500" dirty="0">
                <a:latin typeface="+mn-lt"/>
                <a:ea typeface="Calibri" panose="020F0502020204030204" pitchFamily="34" charset="0"/>
                <a:cs typeface="Times New Roman" panose="02020603050405020304" pitchFamily="18" charset="0"/>
              </a:rPr>
              <a:t>Malene er født med Cerebral Parese og bor i en trænings-lejlighed på en </a:t>
            </a:r>
            <a:r>
              <a:rPr lang="da-DK" sz="3500" dirty="0" smtClean="0">
                <a:latin typeface="+mn-lt"/>
                <a:ea typeface="Calibri" panose="020F0502020204030204" pitchFamily="34" charset="0"/>
                <a:cs typeface="Times New Roman" panose="02020603050405020304" pitchFamily="18" charset="0"/>
              </a:rPr>
              <a:t>institution</a:t>
            </a:r>
          </a:p>
          <a:p>
            <a:pPr marL="0" indent="0">
              <a:lnSpc>
                <a:spcPct val="120000"/>
              </a:lnSpc>
              <a:spcBef>
                <a:spcPts val="0"/>
              </a:spcBef>
              <a:spcAft>
                <a:spcPts val="800"/>
              </a:spcAft>
              <a:buNone/>
            </a:pPr>
            <a:r>
              <a:rPr lang="da-DK" sz="4000" b="1" dirty="0" smtClean="0">
                <a:latin typeface="+mn-lt"/>
                <a:ea typeface="Calibri" panose="020F0502020204030204" pitchFamily="34" charset="0"/>
                <a:cs typeface="Times New Roman" panose="02020603050405020304" pitchFamily="18" charset="0"/>
              </a:rPr>
              <a:t>Funktionsevne</a:t>
            </a:r>
            <a:endParaRPr lang="da-DK" sz="4000" b="1" dirty="0">
              <a:latin typeface="+mn-lt"/>
              <a:ea typeface="Calibri" panose="020F0502020204030204" pitchFamily="34" charset="0"/>
              <a:cs typeface="Times New Roman" panose="02020603050405020304" pitchFamily="18" charset="0"/>
            </a:endParaRPr>
          </a:p>
          <a:p>
            <a:pPr>
              <a:lnSpc>
                <a:spcPct val="120000"/>
              </a:lnSpc>
              <a:spcBef>
                <a:spcPts val="0"/>
              </a:spcBef>
              <a:spcAft>
                <a:spcPts val="800"/>
              </a:spcAft>
            </a:pPr>
            <a:r>
              <a:rPr lang="da-DK" sz="3500" dirty="0">
                <a:latin typeface="+mn-lt"/>
                <a:ea typeface="Calibri" panose="020F0502020204030204" pitchFamily="34" charset="0"/>
                <a:cs typeface="Times New Roman" panose="02020603050405020304" pitchFamily="18" charset="0"/>
              </a:rPr>
              <a:t>Malene sidder i kørestol og har brug for hjælp til mange af dagligdagens gøremål. </a:t>
            </a:r>
          </a:p>
          <a:p>
            <a:pPr>
              <a:lnSpc>
                <a:spcPct val="120000"/>
              </a:lnSpc>
              <a:spcBef>
                <a:spcPts val="0"/>
              </a:spcBef>
              <a:spcAft>
                <a:spcPts val="800"/>
              </a:spcAft>
            </a:pPr>
            <a:r>
              <a:rPr lang="da-DK" sz="3500" dirty="0">
                <a:latin typeface="+mn-lt"/>
                <a:ea typeface="Calibri" panose="020F0502020204030204" pitchFamily="34" charset="0"/>
                <a:cs typeface="Times New Roman"/>
              </a:rPr>
              <a:t>Malene skal forflyttes med lift og kører selv rundt i en el-kørestol. På grund af kørestolen er det svært for hende at åbne døre og vinduer, trække gardiner for, åbne skabe osv. Malene kan bruge sine arme og hænder men har svært ved det finmotoriske. Det giver problemer med at bruge smartphone, pc tastatur og mus, med at findele og få maden op til munden og med at udføre personlig pleje. </a:t>
            </a:r>
            <a:endParaRPr lang="da-DK" sz="3500" dirty="0">
              <a:latin typeface="+mn-lt"/>
              <a:ea typeface="Calibri" panose="020F0502020204030204" pitchFamily="34" charset="0"/>
              <a:cs typeface="Times New Roman" panose="02020603050405020304" pitchFamily="18" charset="0"/>
            </a:endParaRPr>
          </a:p>
          <a:p>
            <a:pPr>
              <a:lnSpc>
                <a:spcPct val="120000"/>
              </a:lnSpc>
              <a:spcBef>
                <a:spcPts val="0"/>
              </a:spcBef>
              <a:spcAft>
                <a:spcPts val="800"/>
              </a:spcAft>
            </a:pPr>
            <a:r>
              <a:rPr lang="da-DK" sz="3500" dirty="0">
                <a:latin typeface="+mn-lt"/>
                <a:ea typeface="Calibri" panose="020F0502020204030204" pitchFamily="34" charset="0"/>
                <a:cs typeface="Times New Roman"/>
              </a:rPr>
              <a:t>Malene har brug for at kunne tilkalde hjælp hvis f.eks.  hun spilder noget, glider ud  eller frem i  kørestolen, skal på toilettet eller skal have støtte til at løse et andet problem.</a:t>
            </a:r>
          </a:p>
          <a:p>
            <a:pPr>
              <a:lnSpc>
                <a:spcPct val="120000"/>
              </a:lnSpc>
              <a:spcBef>
                <a:spcPts val="0"/>
              </a:spcBef>
              <a:spcAft>
                <a:spcPts val="800"/>
              </a:spcAft>
            </a:pPr>
            <a:r>
              <a:rPr lang="da-DK" sz="3500" dirty="0">
                <a:latin typeface="+mn-lt"/>
                <a:ea typeface="Calibri" panose="020F0502020204030204" pitchFamily="34" charset="0"/>
                <a:cs typeface="Times New Roman"/>
              </a:rPr>
              <a:t>Det er vigtigt for Malenes velbefindende at hun bevæger sig hver dag, og hun vil gerne have en teknologi, der kan bevæge hendes ben</a:t>
            </a:r>
            <a:r>
              <a:rPr lang="da-DK" sz="3500" dirty="0" smtClean="0">
                <a:latin typeface="+mn-lt"/>
                <a:ea typeface="Calibri" panose="020F0502020204030204" pitchFamily="34" charset="0"/>
                <a:cs typeface="Times New Roman"/>
              </a:rPr>
              <a:t>.</a:t>
            </a:r>
          </a:p>
          <a:p>
            <a:pPr marL="0" indent="0">
              <a:lnSpc>
                <a:spcPct val="120000"/>
              </a:lnSpc>
              <a:spcBef>
                <a:spcPts val="0"/>
              </a:spcBef>
              <a:spcAft>
                <a:spcPts val="800"/>
              </a:spcAft>
              <a:buNone/>
            </a:pPr>
            <a:r>
              <a:rPr lang="da-DK" sz="4000" b="1" dirty="0" smtClean="0">
                <a:latin typeface="+mn-lt"/>
                <a:ea typeface="Calibri" panose="020F0502020204030204" pitchFamily="34" charset="0"/>
                <a:cs typeface="Times New Roman" panose="02020603050405020304" pitchFamily="18" charset="0"/>
              </a:rPr>
              <a:t>Mål </a:t>
            </a:r>
            <a:r>
              <a:rPr lang="da-DK" sz="4000" b="1" dirty="0">
                <a:latin typeface="+mn-lt"/>
                <a:ea typeface="Calibri" panose="020F0502020204030204" pitchFamily="34" charset="0"/>
                <a:cs typeface="Times New Roman" panose="02020603050405020304" pitchFamily="18" charset="0"/>
              </a:rPr>
              <a:t>med </a:t>
            </a:r>
            <a:r>
              <a:rPr lang="da-DK" sz="4000" b="1" dirty="0">
                <a:latin typeface="+mn-lt"/>
                <a:ea typeface="Calibri" panose="020F0502020204030204" pitchFamily="34" charset="0"/>
                <a:cs typeface="Times New Roman" panose="02020603050405020304" pitchFamily="18" charset="0"/>
              </a:rPr>
              <a:t>i</a:t>
            </a:r>
            <a:r>
              <a:rPr lang="da-DK" sz="4000" b="1" dirty="0" smtClean="0">
                <a:latin typeface="+mn-lt"/>
                <a:ea typeface="Calibri" panose="020F0502020204030204" pitchFamily="34" charset="0"/>
                <a:cs typeface="Times New Roman" panose="02020603050405020304" pitchFamily="18" charset="0"/>
              </a:rPr>
              <a:t>ndsats</a:t>
            </a:r>
            <a:endParaRPr lang="da-DK" sz="4000" b="1" dirty="0">
              <a:latin typeface="+mn-lt"/>
              <a:ea typeface="Calibri" panose="020F0502020204030204" pitchFamily="34" charset="0"/>
              <a:cs typeface="Times New Roman" panose="02020603050405020304" pitchFamily="18" charset="0"/>
            </a:endParaRPr>
          </a:p>
          <a:p>
            <a:pPr>
              <a:lnSpc>
                <a:spcPct val="120000"/>
              </a:lnSpc>
              <a:spcBef>
                <a:spcPts val="0"/>
              </a:spcBef>
              <a:spcAft>
                <a:spcPts val="800"/>
              </a:spcAft>
            </a:pPr>
            <a:r>
              <a:rPr lang="da-DK" sz="3500" dirty="0">
                <a:latin typeface="+mn-lt"/>
                <a:cs typeface="Times New Roman" panose="02020603050405020304" pitchFamily="18" charset="0"/>
              </a:rPr>
              <a:t>Malene vil på sigt gerne kunne bo i egen lejlighed og det er vigtig for hende at blive så selvstændig som muligt. I hendes handleplan tænkes selvstændigheden opnået ved brug af </a:t>
            </a:r>
            <a:r>
              <a:rPr lang="da-DK" sz="3500" dirty="0" smtClean="0">
                <a:latin typeface="+mn-lt"/>
                <a:cs typeface="Times New Roman" panose="02020603050405020304" pitchFamily="18" charset="0"/>
              </a:rPr>
              <a:t>velfærdsteknologi</a:t>
            </a:r>
            <a:r>
              <a:rPr lang="da-DK" dirty="0"/>
              <a:t>.</a:t>
            </a:r>
            <a:endParaRPr lang="da-DK" sz="3500" dirty="0">
              <a:latin typeface="+mn-lt"/>
              <a:cs typeface="Times New Roman" panose="02020603050405020304" pitchFamily="18" charset="0"/>
            </a:endParaRPr>
          </a:p>
        </p:txBody>
      </p:sp>
      <p:pic>
        <p:nvPicPr>
          <p:cNvPr id="7" name="Billede 6">
            <a:extLst>
              <a:ext uri="{FF2B5EF4-FFF2-40B4-BE49-F238E27FC236}">
                <a16:creationId xmlns:a16="http://schemas.microsoft.com/office/drawing/2014/main" id="{2A13B421-F783-4A1D-A1C7-77FD076468F3}"/>
              </a:ext>
            </a:extLst>
          </p:cNvPr>
          <p:cNvPicPr>
            <a:picLocks noChangeAspect="1"/>
          </p:cNvPicPr>
          <p:nvPr/>
        </p:nvPicPr>
        <p:blipFill rotWithShape="1">
          <a:blip r:embed="rId4"/>
          <a:srcRect l="593" t="4292" r="-1188" b="10649"/>
          <a:stretch/>
        </p:blipFill>
        <p:spPr>
          <a:xfrm>
            <a:off x="8238477" y="1878738"/>
            <a:ext cx="3009530" cy="3826090"/>
          </a:xfrm>
          <a:prstGeom prst="rect">
            <a:avLst/>
          </a:prstGeom>
        </p:spPr>
      </p:pic>
      <p:pic>
        <p:nvPicPr>
          <p:cNvPr id="4" name="Malene - Cerebral Parese">
            <a:hlinkClick r:id="" action="ppaction://media"/>
            <a:extLst>
              <a:ext uri="{FF2B5EF4-FFF2-40B4-BE49-F238E27FC236}">
                <a16:creationId xmlns:a16="http://schemas.microsoft.com/office/drawing/2014/main" id="{45D9B761-D3BD-592D-A467-7CC53A5EF2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43242" y="540543"/>
            <a:ext cx="487363" cy="487363"/>
          </a:xfrm>
          <a:prstGeom prst="rect">
            <a:avLst/>
          </a:prstGeom>
        </p:spPr>
      </p:pic>
    </p:spTree>
    <p:extLst>
      <p:ext uri="{BB962C8B-B14F-4D97-AF65-F5344CB8AC3E}">
        <p14:creationId xmlns:p14="http://schemas.microsoft.com/office/powerpoint/2010/main" val="193233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8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ema1">
  <a:themeElements>
    <a:clrScheme name="VFV">
      <a:dk1>
        <a:srgbClr val="003948"/>
      </a:dk1>
      <a:lt1>
        <a:srgbClr val="FFFFFF"/>
      </a:lt1>
      <a:dk2>
        <a:srgbClr val="000000"/>
      </a:dk2>
      <a:lt2>
        <a:srgbClr val="E7E6E6"/>
      </a:lt2>
      <a:accent1>
        <a:srgbClr val="DD6E42"/>
      </a:accent1>
      <a:accent2>
        <a:srgbClr val="E8DAB2"/>
      </a:accent2>
      <a:accent3>
        <a:srgbClr val="A5A5A5"/>
      </a:accent3>
      <a:accent4>
        <a:srgbClr val="C0D6DF"/>
      </a:accent4>
      <a:accent5>
        <a:srgbClr val="80DC84"/>
      </a:accent5>
      <a:accent6>
        <a:srgbClr val="E0E28E"/>
      </a:accent6>
      <a:hlink>
        <a:srgbClr val="48A1FA"/>
      </a:hlink>
      <a:folHlink>
        <a:srgbClr val="C490AA"/>
      </a:folHlink>
    </a:clrScheme>
    <a:fontScheme name="VFV">
      <a:majorFont>
        <a:latin typeface="Malgun Gothic"/>
        <a:ea typeface=""/>
        <a:cs typeface=""/>
      </a:majorFont>
      <a:minorFont>
        <a:latin typeface="Malgun Gothic Semi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1D210445-4BCE-41D0-B594-4B3250403CBE}" vid="{3053ED87-A52C-4A59-847F-2F1052665FD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dbaa2e-d753-4486-82dd-0c9155ace5b3">
      <Terms xmlns="http://schemas.microsoft.com/office/infopath/2007/PartnerControls"/>
    </lcf76f155ced4ddcb4097134ff3c332f>
    <TaxCatchAll xmlns="511fc5ab-6cf8-4b86-8ecb-d300cde85d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1E5BFBF0A6E5949819C07DD58168415" ma:contentTypeVersion="18" ma:contentTypeDescription="Opret et nyt dokument." ma:contentTypeScope="" ma:versionID="f6b797611981f8dab6f553f671fa513c">
  <xsd:schema xmlns:xsd="http://www.w3.org/2001/XMLSchema" xmlns:xs="http://www.w3.org/2001/XMLSchema" xmlns:p="http://schemas.microsoft.com/office/2006/metadata/properties" xmlns:ns2="89dbaa2e-d753-4486-82dd-0c9155ace5b3" xmlns:ns3="511fc5ab-6cf8-4b86-8ecb-d300cde85d35" targetNamespace="http://schemas.microsoft.com/office/2006/metadata/properties" ma:root="true" ma:fieldsID="825f1ca6e28b587d65882be3b8ac5c2e" ns2:_="" ns3:_="">
    <xsd:import namespace="89dbaa2e-d753-4486-82dd-0c9155ace5b3"/>
    <xsd:import namespace="511fc5ab-6cf8-4b86-8ecb-d300cde85d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baa2e-d753-4486-82dd-0c9155ace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12c40c18-c724-4e21-a8b0-581817d679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c5ab-6cf8-4b86-8ecb-d300cde85d35"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4a028335-0f2b-4173-968c-90227fa97c8a}" ma:internalName="TaxCatchAll" ma:showField="CatchAllData" ma:web="511fc5ab-6cf8-4b86-8ecb-d300cde85d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04D474-E888-4FBE-B453-473558475CA7}">
  <ds:schemaRefs>
    <ds:schemaRef ds:uri="http://schemas.microsoft.com/office/2006/documentManagement/types"/>
    <ds:schemaRef ds:uri="89dbaa2e-d753-4486-82dd-0c9155ace5b3"/>
    <ds:schemaRef ds:uri="http://purl.org/dc/elements/1.1/"/>
    <ds:schemaRef ds:uri="http://schemas.microsoft.com/office/infopath/2007/PartnerControls"/>
    <ds:schemaRef ds:uri="http://purl.org/dc/terms/"/>
    <ds:schemaRef ds:uri="http://schemas.openxmlformats.org/package/2006/metadata/core-properties"/>
    <ds:schemaRef ds:uri="511fc5ab-6cf8-4b86-8ecb-d300cde85d3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E2F2C06-C966-478A-BF8B-694157CA4324}">
  <ds:schemaRefs>
    <ds:schemaRef ds:uri="http://schemas.microsoft.com/sharepoint/v3/contenttype/forms"/>
  </ds:schemaRefs>
</ds:datastoreItem>
</file>

<file path=customXml/itemProps3.xml><?xml version="1.0" encoding="utf-8"?>
<ds:datastoreItem xmlns:ds="http://schemas.openxmlformats.org/officeDocument/2006/customXml" ds:itemID="{E9F0D621-D48D-4A81-808C-7EF093D11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baa2e-d753-4486-82dd-0c9155ace5b3"/>
    <ds:schemaRef ds:uri="511fc5ab-6cf8-4b86-8ecb-d300cde85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TotalTime>
  <Words>239</Words>
  <Application>Microsoft Office PowerPoint</Application>
  <PresentationFormat>Widescreen</PresentationFormat>
  <Paragraphs>13</Paragraphs>
  <Slides>2</Slides>
  <Notes>0</Notes>
  <HiddenSlides>0</HiddenSlides>
  <MMClips>1</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vt:i4>
      </vt:variant>
    </vt:vector>
  </HeadingPairs>
  <TitlesOfParts>
    <vt:vector size="8" baseType="lpstr">
      <vt:lpstr>Malgun Gothic</vt:lpstr>
      <vt:lpstr>Malgun Gothic Semilight</vt:lpstr>
      <vt:lpstr>Arial</vt:lpstr>
      <vt:lpstr>Calibri</vt:lpstr>
      <vt:lpstr>Times New Roman</vt:lpstr>
      <vt:lpstr>Tema1</vt:lpstr>
      <vt:lpstr>Teknologianalyse spil</vt:lpstr>
      <vt:lpstr>Malene -25 år- Cerebral Parese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Teknologianalyse spil</dc:title>
  <dc:creator>Ingrid Laursen (ILA | STV)</dc:creator>
  <cp:lastModifiedBy>Henriette Bille Møller</cp:lastModifiedBy>
  <cp:revision>34</cp:revision>
  <dcterms:created xsi:type="dcterms:W3CDTF">2023-05-02T09:23:26Z</dcterms:created>
  <dcterms:modified xsi:type="dcterms:W3CDTF">2024-03-07T10:06:58Z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0x010100F1E5BFBF0A6E5949819C07DD58168415</vt:lpwstr>
  </property>
  <property fmtid="{D5CDD505-2E9C-101B-9397-08002B2CF9AE}" pid="3" name="MediaServiceImageTags">
    <vt:lpwstr/>
  </property>
</Properties>
</file>