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0" r:id="rId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B9F6C6-BC35-4E4D-AEED-4F84CA1870CA}" v="10" dt="2024-03-07T09:17:37.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0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atin typeface="Malgun Gothic" panose="020B0503020000020004" pitchFamily="34" charset="-127"/>
                <a:ea typeface="Malgun Gothic" panose="020B0503020000020004" pitchFamily="34" charset="-127"/>
              </a:defRPr>
            </a:lvl1pPr>
          </a:lstStyle>
          <a:p>
            <a:r>
              <a:rPr lang="da-DK" smtClean="0"/>
              <a:t>Klik for at redigere i master</a:t>
            </a:r>
            <a:endParaRPr lang="da-DK" dirty="0"/>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4" name="Pladsholder til dato 3"/>
          <p:cNvSpPr>
            <a:spLocks noGrp="1"/>
          </p:cNvSpPr>
          <p:nvPr>
            <p:ph type="dt" sz="half" idx="10"/>
          </p:nvPr>
        </p:nvSpPr>
        <p:spPr>
          <a:xfrm>
            <a:off x="8382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2D3FF464-28F7-4DD8-A4B5-B0359E0A6FCE}" type="datetimeFigureOut">
              <a:rPr lang="da-DK" smtClean="0"/>
              <a:t>07-03-2024</a:t>
            </a:fld>
            <a:endParaRPr lang="da-DK"/>
          </a:p>
        </p:txBody>
      </p:sp>
      <p:sp>
        <p:nvSpPr>
          <p:cNvPr id="5" name="Pladsholder til sidefod 4"/>
          <p:cNvSpPr>
            <a:spLocks noGrp="1"/>
          </p:cNvSpPr>
          <p:nvPr>
            <p:ph type="ftr" sz="quarter" idx="11"/>
          </p:nvPr>
        </p:nvSpPr>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endParaRPr lang="da-DK"/>
          </a:p>
        </p:txBody>
      </p:sp>
      <p:sp>
        <p:nvSpPr>
          <p:cNvPr id="6" name="Pladsholder til slidenummer 5"/>
          <p:cNvSpPr>
            <a:spLocks noGrp="1"/>
          </p:cNvSpPr>
          <p:nvPr>
            <p:ph type="sldNum" sz="quarter" idx="12"/>
          </p:nvPr>
        </p:nvSpPr>
        <p:spPr>
          <a:xfrm>
            <a:off x="86106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90239410-C37C-43B5-952D-4B3862E37D61}" type="slidenum">
              <a:rPr lang="da-DK" smtClean="0"/>
              <a:t>‹nr.›</a:t>
            </a:fld>
            <a:endParaRPr lang="da-DK"/>
          </a:p>
        </p:txBody>
      </p:sp>
    </p:spTree>
    <p:extLst>
      <p:ext uri="{BB962C8B-B14F-4D97-AF65-F5344CB8AC3E}">
        <p14:creationId xmlns:p14="http://schemas.microsoft.com/office/powerpoint/2010/main" val="21055247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slide">
    <p:spTree>
      <p:nvGrpSpPr>
        <p:cNvPr id="1" name=""/>
        <p:cNvGrpSpPr/>
        <p:nvPr/>
      </p:nvGrpSpPr>
      <p:grpSpPr>
        <a:xfrm>
          <a:off x="0" y="0"/>
          <a:ext cx="0" cy="0"/>
          <a:chOff x="0" y="0"/>
          <a:chExt cx="0" cy="0"/>
        </a:xfrm>
      </p:grpSpPr>
      <p:sp>
        <p:nvSpPr>
          <p:cNvPr id="7" name="Pladsholder til billede 6"/>
          <p:cNvSpPr>
            <a:spLocks noGrp="1"/>
          </p:cNvSpPr>
          <p:nvPr>
            <p:ph type="pic" sz="quarter" idx="13"/>
          </p:nvPr>
        </p:nvSpPr>
        <p:spPr>
          <a:xfrm>
            <a:off x="0" y="-1"/>
            <a:ext cx="12192000" cy="6056417"/>
          </a:xfrm>
        </p:spPr>
        <p:txBody>
          <a:bodyPr/>
          <a:lstStyle/>
          <a:p>
            <a:r>
              <a:rPr lang="da-DK" smtClean="0"/>
              <a:t>Klik på ikonet for at tilføje et billede</a:t>
            </a:r>
            <a:endParaRPr lang="da-DK" dirty="0"/>
          </a:p>
        </p:txBody>
      </p:sp>
      <p:sp>
        <p:nvSpPr>
          <p:cNvPr id="3" name="Pladsholder til sidefod 2"/>
          <p:cNvSpPr>
            <a:spLocks noGrp="1"/>
          </p:cNvSpPr>
          <p:nvPr>
            <p:ph type="ftr" sz="quarter" idx="10"/>
          </p:nvPr>
        </p:nvSpPr>
        <p:spPr/>
        <p:txBody>
          <a:bodyPr/>
          <a:lstStyle/>
          <a:p>
            <a:endParaRPr lang="da-DK"/>
          </a:p>
        </p:txBody>
      </p:sp>
      <p:sp>
        <p:nvSpPr>
          <p:cNvPr id="4" name="Pladsholder til slidenummer 3"/>
          <p:cNvSpPr>
            <a:spLocks noGrp="1"/>
          </p:cNvSpPr>
          <p:nvPr>
            <p:ph type="sldNum" sz="quarter" idx="11"/>
          </p:nvPr>
        </p:nvSpPr>
        <p:spPr/>
        <p:txBody>
          <a:bodyPr/>
          <a:lstStyle/>
          <a:p>
            <a:fld id="{90239410-C37C-43B5-952D-4B3862E37D61}" type="slidenum">
              <a:rPr lang="da-DK" smtClean="0"/>
              <a:t>‹nr.›</a:t>
            </a:fld>
            <a:endParaRPr lang="da-DK"/>
          </a:p>
        </p:txBody>
      </p:sp>
      <p:sp>
        <p:nvSpPr>
          <p:cNvPr id="5" name="Pladsholder til dato 4"/>
          <p:cNvSpPr>
            <a:spLocks noGrp="1"/>
          </p:cNvSpPr>
          <p:nvPr>
            <p:ph type="dt" sz="half" idx="12"/>
          </p:nvPr>
        </p:nvSpPr>
        <p:spPr/>
        <p:txBody>
          <a:bodyPr/>
          <a:lstStyle/>
          <a:p>
            <a:fld id="{2D3FF464-28F7-4DD8-A4B5-B0359E0A6FCE}" type="datetimeFigureOut">
              <a:rPr lang="da-DK" smtClean="0"/>
              <a:t>07-03-2024</a:t>
            </a:fld>
            <a:endParaRPr lang="da-DK"/>
          </a:p>
        </p:txBody>
      </p:sp>
      <p:sp>
        <p:nvSpPr>
          <p:cNvPr id="9" name="Pladsholder til tekst 2"/>
          <p:cNvSpPr>
            <a:spLocks noGrp="1"/>
          </p:cNvSpPr>
          <p:nvPr>
            <p:ph type="body" idx="1"/>
          </p:nvPr>
        </p:nvSpPr>
        <p:spPr>
          <a:xfrm>
            <a:off x="439962" y="3848406"/>
            <a:ext cx="5568950" cy="1054735"/>
          </a:xfrm>
          <a:solidFill>
            <a:schemeClr val="tx1"/>
          </a:solidFill>
        </p:spPr>
        <p:txBody>
          <a:bodyPr wrap="square"/>
          <a:lstStyle>
            <a:lvl1pPr marL="0" indent="0">
              <a:buNone/>
              <a:defRPr sz="240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8" name="Titel 1"/>
          <p:cNvSpPr>
            <a:spLocks noGrp="1"/>
          </p:cNvSpPr>
          <p:nvPr>
            <p:ph type="title"/>
          </p:nvPr>
        </p:nvSpPr>
        <p:spPr>
          <a:xfrm>
            <a:off x="439962" y="1578543"/>
            <a:ext cx="5568950" cy="2311465"/>
          </a:xfrm>
          <a:solidFill>
            <a:schemeClr val="tx1"/>
          </a:solidFill>
        </p:spPr>
        <p:txBody>
          <a:bodyPr wrap="square" anchor="b">
            <a:normAutofit/>
          </a:bodyPr>
          <a:lstStyle>
            <a:lvl1pPr>
              <a:defRPr sz="5400" b="1">
                <a:solidFill>
                  <a:schemeClr val="bg1"/>
                </a:solidFill>
                <a:latin typeface="Malgun Gothic" panose="020B0503020000020004" pitchFamily="34" charset="-127"/>
                <a:ea typeface="Malgun Gothic" panose="020B0503020000020004" pitchFamily="34" charset="-127"/>
              </a:defRPr>
            </a:lvl1pPr>
          </a:lstStyle>
          <a:p>
            <a:r>
              <a:rPr lang="da-DK" smtClean="0"/>
              <a:t>Klik for at redigere i master</a:t>
            </a:r>
            <a:endParaRPr lang="da-DK" dirty="0"/>
          </a:p>
        </p:txBody>
      </p:sp>
    </p:spTree>
    <p:extLst>
      <p:ext uri="{BB962C8B-B14F-4D97-AF65-F5344CB8AC3E}">
        <p14:creationId xmlns:p14="http://schemas.microsoft.com/office/powerpoint/2010/main" val="12746590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uldbillede højre">
    <p:spTree>
      <p:nvGrpSpPr>
        <p:cNvPr id="1" name=""/>
        <p:cNvGrpSpPr/>
        <p:nvPr/>
      </p:nvGrpSpPr>
      <p:grpSpPr>
        <a:xfrm>
          <a:off x="0" y="0"/>
          <a:ext cx="0" cy="0"/>
          <a:chOff x="0" y="0"/>
          <a:chExt cx="0" cy="0"/>
        </a:xfrm>
      </p:grpSpPr>
      <p:sp>
        <p:nvSpPr>
          <p:cNvPr id="10" name="Rektangel 9"/>
          <p:cNvSpPr/>
          <p:nvPr/>
        </p:nvSpPr>
        <p:spPr>
          <a:xfrm>
            <a:off x="1" y="0"/>
            <a:ext cx="464312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title"/>
          </p:nvPr>
        </p:nvSpPr>
        <p:spPr>
          <a:xfrm>
            <a:off x="520164" y="2263458"/>
            <a:ext cx="3518436" cy="1829435"/>
          </a:xfrm>
        </p:spPr>
        <p:txBody>
          <a:bodyPr/>
          <a:lstStyle>
            <a:lvl1pPr algn="ctr">
              <a:defRPr>
                <a:solidFill>
                  <a:schemeClr val="bg1"/>
                </a:solidFill>
                <a:latin typeface="Malgun Gothic" panose="020B0503020000020004" pitchFamily="34" charset="-127"/>
                <a:ea typeface="Malgun Gothic" panose="020B0503020000020004" pitchFamily="34" charset="-127"/>
              </a:defRPr>
            </a:lvl1pPr>
          </a:lstStyle>
          <a:p>
            <a:r>
              <a:rPr lang="da-DK" smtClean="0"/>
              <a:t>Klik for at redigere i master</a:t>
            </a:r>
            <a:endParaRPr lang="da-DK" dirty="0"/>
          </a:p>
        </p:txBody>
      </p:sp>
      <p:sp>
        <p:nvSpPr>
          <p:cNvPr id="5" name="Pladsholder til dato 4"/>
          <p:cNvSpPr>
            <a:spLocks noGrp="1"/>
          </p:cNvSpPr>
          <p:nvPr>
            <p:ph type="dt" sz="half" idx="10"/>
          </p:nvPr>
        </p:nvSpPr>
        <p:spPr>
          <a:xfrm>
            <a:off x="8382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2D3FF464-28F7-4DD8-A4B5-B0359E0A6FCE}" type="datetimeFigureOut">
              <a:rPr lang="da-DK" smtClean="0"/>
              <a:t>07-03-2024</a:t>
            </a:fld>
            <a:endParaRPr lang="da-DK"/>
          </a:p>
        </p:txBody>
      </p:sp>
      <p:sp>
        <p:nvSpPr>
          <p:cNvPr id="6" name="Pladsholder til sidefod 5"/>
          <p:cNvSpPr>
            <a:spLocks noGrp="1"/>
          </p:cNvSpPr>
          <p:nvPr>
            <p:ph type="ftr" sz="quarter" idx="11"/>
          </p:nvPr>
        </p:nvSpPr>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endParaRPr lang="da-DK"/>
          </a:p>
        </p:txBody>
      </p:sp>
      <p:sp>
        <p:nvSpPr>
          <p:cNvPr id="7" name="Pladsholder til slidenummer 6"/>
          <p:cNvSpPr>
            <a:spLocks noGrp="1"/>
          </p:cNvSpPr>
          <p:nvPr>
            <p:ph type="sldNum" sz="quarter" idx="12"/>
          </p:nvPr>
        </p:nvSpPr>
        <p:spPr>
          <a:xfrm>
            <a:off x="86106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90239410-C37C-43B5-952D-4B3862E37D61}" type="slidenum">
              <a:rPr lang="da-DK" smtClean="0"/>
              <a:t>‹nr.›</a:t>
            </a:fld>
            <a:endParaRPr lang="da-DK"/>
          </a:p>
        </p:txBody>
      </p:sp>
      <p:sp>
        <p:nvSpPr>
          <p:cNvPr id="8" name="Pladsholder til tekst 7"/>
          <p:cNvSpPr>
            <a:spLocks noGrp="1"/>
          </p:cNvSpPr>
          <p:nvPr>
            <p:ph type="body" sz="quarter" idx="14"/>
          </p:nvPr>
        </p:nvSpPr>
        <p:spPr>
          <a:xfrm>
            <a:off x="5342019" y="701040"/>
            <a:ext cx="6121670" cy="518064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1229372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838200" y="2382043"/>
            <a:ext cx="4066309" cy="1325563"/>
          </a:xfrm>
        </p:spPr>
        <p:txBody>
          <a:bodyPr/>
          <a:lstStyle/>
          <a:p>
            <a:r>
              <a:rPr lang="da-DK" smtClean="0"/>
              <a:t>Klik for at redigere i master</a:t>
            </a:r>
            <a:endParaRPr lang="da-DK" dirty="0"/>
          </a:p>
        </p:txBody>
      </p:sp>
      <p:sp>
        <p:nvSpPr>
          <p:cNvPr id="3" name="Pladsholder til sidefod 2"/>
          <p:cNvSpPr>
            <a:spLocks noGrp="1"/>
          </p:cNvSpPr>
          <p:nvPr>
            <p:ph type="ftr" sz="quarter" idx="10"/>
          </p:nvPr>
        </p:nvSpPr>
        <p:spPr/>
        <p:txBody>
          <a:bodyPr/>
          <a:lstStyle/>
          <a:p>
            <a:endParaRPr lang="da-DK"/>
          </a:p>
        </p:txBody>
      </p:sp>
      <p:sp>
        <p:nvSpPr>
          <p:cNvPr id="4" name="Pladsholder til slidenummer 3"/>
          <p:cNvSpPr>
            <a:spLocks noGrp="1"/>
          </p:cNvSpPr>
          <p:nvPr>
            <p:ph type="sldNum" sz="quarter" idx="11"/>
          </p:nvPr>
        </p:nvSpPr>
        <p:spPr/>
        <p:txBody>
          <a:bodyPr/>
          <a:lstStyle/>
          <a:p>
            <a:fld id="{90239410-C37C-43B5-952D-4B3862E37D61}" type="slidenum">
              <a:rPr lang="da-DK" smtClean="0"/>
              <a:t>‹nr.›</a:t>
            </a:fld>
            <a:endParaRPr lang="da-DK"/>
          </a:p>
        </p:txBody>
      </p:sp>
      <p:sp>
        <p:nvSpPr>
          <p:cNvPr id="5" name="Pladsholder til dato 4"/>
          <p:cNvSpPr>
            <a:spLocks noGrp="1"/>
          </p:cNvSpPr>
          <p:nvPr>
            <p:ph type="dt" sz="half" idx="12"/>
          </p:nvPr>
        </p:nvSpPr>
        <p:spPr/>
        <p:txBody>
          <a:bodyPr/>
          <a:lstStyle/>
          <a:p>
            <a:fld id="{2D3FF464-28F7-4DD8-A4B5-B0359E0A6FCE}" type="datetimeFigureOut">
              <a:rPr lang="da-DK" smtClean="0"/>
              <a:t>07-03-2024</a:t>
            </a:fld>
            <a:endParaRPr lang="da-DK"/>
          </a:p>
        </p:txBody>
      </p:sp>
      <p:sp>
        <p:nvSpPr>
          <p:cNvPr id="7" name="Pladsholder til tekst 6"/>
          <p:cNvSpPr>
            <a:spLocks noGrp="1"/>
          </p:cNvSpPr>
          <p:nvPr>
            <p:ph type="body" sz="quarter" idx="13"/>
          </p:nvPr>
        </p:nvSpPr>
        <p:spPr>
          <a:xfrm>
            <a:off x="5451475" y="1690688"/>
            <a:ext cx="6019800" cy="4033837"/>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cxnSp>
        <p:nvCxnSpPr>
          <p:cNvPr id="9" name="Lige forbindelse 8"/>
          <p:cNvCxnSpPr/>
          <p:nvPr/>
        </p:nvCxnSpPr>
        <p:spPr>
          <a:xfrm>
            <a:off x="5165766" y="2007000"/>
            <a:ext cx="0" cy="284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0850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elslide">
    <p:spTree>
      <p:nvGrpSpPr>
        <p:cNvPr id="1" name=""/>
        <p:cNvGrpSpPr/>
        <p:nvPr/>
      </p:nvGrpSpPr>
      <p:grpSpPr>
        <a:xfrm>
          <a:off x="0" y="0"/>
          <a:ext cx="0" cy="0"/>
          <a:chOff x="0" y="0"/>
          <a:chExt cx="0" cy="0"/>
        </a:xfrm>
      </p:grpSpPr>
      <p:sp>
        <p:nvSpPr>
          <p:cNvPr id="10" name="Rektangel 9"/>
          <p:cNvSpPr/>
          <p:nvPr/>
        </p:nvSpPr>
        <p:spPr>
          <a:xfrm>
            <a:off x="0" y="-28875"/>
            <a:ext cx="5568950" cy="32052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7" name="Pladsholder til billede 6"/>
          <p:cNvSpPr>
            <a:spLocks noGrp="1"/>
          </p:cNvSpPr>
          <p:nvPr>
            <p:ph type="pic" sz="quarter" idx="13"/>
          </p:nvPr>
        </p:nvSpPr>
        <p:spPr>
          <a:xfrm>
            <a:off x="0" y="3205212"/>
            <a:ext cx="5568950" cy="3652788"/>
          </a:xfrm>
        </p:spPr>
        <p:txBody>
          <a:bodyPr/>
          <a:lstStyle/>
          <a:p>
            <a:r>
              <a:rPr lang="da-DK" smtClean="0"/>
              <a:t>Klik på ikonet for at tilføje et billede</a:t>
            </a:r>
            <a:endParaRPr lang="da-DK" dirty="0"/>
          </a:p>
        </p:txBody>
      </p:sp>
      <p:sp>
        <p:nvSpPr>
          <p:cNvPr id="3" name="Pladsholder til sidefod 2"/>
          <p:cNvSpPr>
            <a:spLocks noGrp="1"/>
          </p:cNvSpPr>
          <p:nvPr>
            <p:ph type="ftr" sz="quarter" idx="10"/>
          </p:nvPr>
        </p:nvSpPr>
        <p:spPr/>
        <p:txBody>
          <a:bodyPr/>
          <a:lstStyle/>
          <a:p>
            <a:endParaRPr lang="da-DK"/>
          </a:p>
        </p:txBody>
      </p:sp>
      <p:sp>
        <p:nvSpPr>
          <p:cNvPr id="4" name="Pladsholder til slidenummer 3"/>
          <p:cNvSpPr>
            <a:spLocks noGrp="1"/>
          </p:cNvSpPr>
          <p:nvPr>
            <p:ph type="sldNum" sz="quarter" idx="11"/>
          </p:nvPr>
        </p:nvSpPr>
        <p:spPr/>
        <p:txBody>
          <a:bodyPr/>
          <a:lstStyle/>
          <a:p>
            <a:fld id="{90239410-C37C-43B5-952D-4B3862E37D61}" type="slidenum">
              <a:rPr lang="da-DK" smtClean="0"/>
              <a:t>‹nr.›</a:t>
            </a:fld>
            <a:endParaRPr lang="da-DK"/>
          </a:p>
        </p:txBody>
      </p:sp>
      <p:sp>
        <p:nvSpPr>
          <p:cNvPr id="5" name="Pladsholder til dato 4"/>
          <p:cNvSpPr>
            <a:spLocks noGrp="1"/>
          </p:cNvSpPr>
          <p:nvPr>
            <p:ph type="dt" sz="half" idx="12"/>
          </p:nvPr>
        </p:nvSpPr>
        <p:spPr/>
        <p:txBody>
          <a:bodyPr/>
          <a:lstStyle/>
          <a:p>
            <a:fld id="{2D3FF464-28F7-4DD8-A4B5-B0359E0A6FCE}" type="datetimeFigureOut">
              <a:rPr lang="da-DK" smtClean="0"/>
              <a:t>07-03-2024</a:t>
            </a:fld>
            <a:endParaRPr lang="da-DK"/>
          </a:p>
        </p:txBody>
      </p:sp>
      <p:sp>
        <p:nvSpPr>
          <p:cNvPr id="8" name="Titel 1"/>
          <p:cNvSpPr>
            <a:spLocks noGrp="1"/>
          </p:cNvSpPr>
          <p:nvPr>
            <p:ph type="title"/>
          </p:nvPr>
        </p:nvSpPr>
        <p:spPr>
          <a:xfrm>
            <a:off x="308008" y="643055"/>
            <a:ext cx="4952933" cy="1339750"/>
          </a:xfrm>
          <a:noFill/>
        </p:spPr>
        <p:txBody>
          <a:bodyPr wrap="square" anchor="b">
            <a:normAutofit/>
          </a:bodyPr>
          <a:lstStyle>
            <a:lvl1pPr>
              <a:defRPr sz="4400" b="1">
                <a:solidFill>
                  <a:schemeClr val="bg1"/>
                </a:solidFill>
                <a:latin typeface="Malgun Gothic" panose="020B0503020000020004" pitchFamily="34" charset="-127"/>
                <a:ea typeface="Malgun Gothic" panose="020B0503020000020004" pitchFamily="34" charset="-127"/>
              </a:defRPr>
            </a:lvl1pPr>
          </a:lstStyle>
          <a:p>
            <a:r>
              <a:rPr lang="da-DK" smtClean="0"/>
              <a:t>Klik for at redigere i master</a:t>
            </a:r>
            <a:endParaRPr lang="da-DK" dirty="0"/>
          </a:p>
        </p:txBody>
      </p:sp>
      <p:sp>
        <p:nvSpPr>
          <p:cNvPr id="6" name="Pladsholder til tekst 5"/>
          <p:cNvSpPr>
            <a:spLocks noGrp="1"/>
          </p:cNvSpPr>
          <p:nvPr>
            <p:ph type="body" sz="quarter" idx="14"/>
          </p:nvPr>
        </p:nvSpPr>
        <p:spPr>
          <a:xfrm>
            <a:off x="5871260" y="866274"/>
            <a:ext cx="5986462" cy="4985251"/>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3485343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Fuldbillede højre">
    <p:spTree>
      <p:nvGrpSpPr>
        <p:cNvPr id="1" name=""/>
        <p:cNvGrpSpPr/>
        <p:nvPr/>
      </p:nvGrpSpPr>
      <p:grpSpPr>
        <a:xfrm>
          <a:off x="0" y="0"/>
          <a:ext cx="0" cy="0"/>
          <a:chOff x="0" y="0"/>
          <a:chExt cx="0" cy="0"/>
        </a:xfrm>
      </p:grpSpPr>
      <p:sp>
        <p:nvSpPr>
          <p:cNvPr id="10" name="Rektangel 9"/>
          <p:cNvSpPr/>
          <p:nvPr/>
        </p:nvSpPr>
        <p:spPr>
          <a:xfrm>
            <a:off x="0" y="0"/>
            <a:ext cx="6477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838200" y="365125"/>
            <a:ext cx="5181600" cy="1325563"/>
          </a:xfrm>
        </p:spPr>
        <p:txBody>
          <a:bodyPr/>
          <a:lstStyle>
            <a:lvl1pPr>
              <a:defRPr>
                <a:solidFill>
                  <a:schemeClr val="bg1"/>
                </a:solidFill>
                <a:latin typeface="Malgun Gothic" panose="020B0503020000020004" pitchFamily="34" charset="-127"/>
                <a:ea typeface="Malgun Gothic" panose="020B0503020000020004" pitchFamily="34" charset="-127"/>
              </a:defRPr>
            </a:lvl1pPr>
          </a:lstStyle>
          <a:p>
            <a:r>
              <a:rPr lang="da-DK" smtClean="0"/>
              <a:t>Klik for at redigere i master</a:t>
            </a:r>
            <a:endParaRPr lang="da-DK" dirty="0"/>
          </a:p>
        </p:txBody>
      </p:sp>
      <p:sp>
        <p:nvSpPr>
          <p:cNvPr id="3" name="Pladsholder til indhold 2"/>
          <p:cNvSpPr>
            <a:spLocks noGrp="1"/>
          </p:cNvSpPr>
          <p:nvPr>
            <p:ph sz="half" idx="1"/>
          </p:nvPr>
        </p:nvSpPr>
        <p:spPr>
          <a:xfrm>
            <a:off x="838200" y="1825625"/>
            <a:ext cx="5181600" cy="4123913"/>
          </a:xfrm>
        </p:spPr>
        <p:txBody>
          <a:bodyPr/>
          <a:lstStyle>
            <a:lvl1pPr>
              <a:defRPr>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a:defRPr>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2pPr>
            <a:lvl3pPr>
              <a:defRPr>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3pPr>
            <a:lvl4pPr>
              <a:defRPr>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4pPr>
            <a:lvl5pPr>
              <a:defRPr>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dato 4"/>
          <p:cNvSpPr>
            <a:spLocks noGrp="1"/>
          </p:cNvSpPr>
          <p:nvPr>
            <p:ph type="dt" sz="half" idx="10"/>
          </p:nvPr>
        </p:nvSpPr>
        <p:spPr>
          <a:xfrm>
            <a:off x="8382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2D3FF464-28F7-4DD8-A4B5-B0359E0A6FCE}" type="datetimeFigureOut">
              <a:rPr lang="da-DK" smtClean="0"/>
              <a:t>07-03-2024</a:t>
            </a:fld>
            <a:endParaRPr lang="da-DK"/>
          </a:p>
        </p:txBody>
      </p:sp>
      <p:sp>
        <p:nvSpPr>
          <p:cNvPr id="6" name="Pladsholder til sidefod 5"/>
          <p:cNvSpPr>
            <a:spLocks noGrp="1"/>
          </p:cNvSpPr>
          <p:nvPr>
            <p:ph type="ftr" sz="quarter" idx="11"/>
          </p:nvPr>
        </p:nvSpPr>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endParaRPr lang="da-DK"/>
          </a:p>
        </p:txBody>
      </p:sp>
      <p:sp>
        <p:nvSpPr>
          <p:cNvPr id="7" name="Pladsholder til slidenummer 6"/>
          <p:cNvSpPr>
            <a:spLocks noGrp="1"/>
          </p:cNvSpPr>
          <p:nvPr>
            <p:ph type="sldNum" sz="quarter" idx="12"/>
          </p:nvPr>
        </p:nvSpPr>
        <p:spPr>
          <a:xfrm>
            <a:off x="86106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90239410-C37C-43B5-952D-4B3862E37D61}" type="slidenum">
              <a:rPr lang="da-DK" smtClean="0"/>
              <a:t>‹nr.›</a:t>
            </a:fld>
            <a:endParaRPr lang="da-DK"/>
          </a:p>
        </p:txBody>
      </p:sp>
      <p:sp>
        <p:nvSpPr>
          <p:cNvPr id="9" name="Pladsholder til billede 8"/>
          <p:cNvSpPr>
            <a:spLocks noGrp="1"/>
          </p:cNvSpPr>
          <p:nvPr>
            <p:ph type="pic" sz="quarter" idx="13"/>
          </p:nvPr>
        </p:nvSpPr>
        <p:spPr>
          <a:xfrm>
            <a:off x="6477000" y="0"/>
            <a:ext cx="5715000" cy="6044540"/>
          </a:xfrm>
        </p:spPr>
        <p:txBody>
          <a:bodyPr/>
          <a:lstStyle/>
          <a:p>
            <a:r>
              <a:rPr lang="da-DK" smtClean="0"/>
              <a:t>Klik på ikonet for at tilføje et billede</a:t>
            </a:r>
            <a:endParaRPr lang="da-DK"/>
          </a:p>
        </p:txBody>
      </p:sp>
    </p:spTree>
    <p:extLst>
      <p:ext uri="{BB962C8B-B14F-4D97-AF65-F5344CB8AC3E}">
        <p14:creationId xmlns:p14="http://schemas.microsoft.com/office/powerpoint/2010/main" val="350765548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Billede højre">
    <p:spTree>
      <p:nvGrpSpPr>
        <p:cNvPr id="1" name=""/>
        <p:cNvGrpSpPr/>
        <p:nvPr/>
      </p:nvGrpSpPr>
      <p:grpSpPr>
        <a:xfrm>
          <a:off x="0" y="0"/>
          <a:ext cx="0" cy="0"/>
          <a:chOff x="0" y="0"/>
          <a:chExt cx="0" cy="0"/>
        </a:xfrm>
      </p:grpSpPr>
      <p:sp>
        <p:nvSpPr>
          <p:cNvPr id="8" name="Rektangel 7"/>
          <p:cNvSpPr/>
          <p:nvPr/>
        </p:nvSpPr>
        <p:spPr>
          <a:xfrm>
            <a:off x="0" y="0"/>
            <a:ext cx="55814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590413" y="457200"/>
            <a:ext cx="4456599" cy="1600200"/>
          </a:xfrm>
        </p:spPr>
        <p:txBody>
          <a:bodyPr anchor="b">
            <a:noAutofit/>
          </a:bodyPr>
          <a:lstStyle>
            <a:lvl1pPr>
              <a:defRPr sz="4400">
                <a:solidFill>
                  <a:schemeClr val="bg1"/>
                </a:solidFill>
                <a:latin typeface="Malgun Gothic" panose="020B0503020000020004" pitchFamily="34" charset="-127"/>
                <a:ea typeface="Malgun Gothic" panose="020B0503020000020004" pitchFamily="34" charset="-127"/>
                <a:cs typeface="Malgun Gothic Semilight" panose="020B0502040204020203" pitchFamily="34" charset="-128"/>
              </a:defRPr>
            </a:lvl1pPr>
          </a:lstStyle>
          <a:p>
            <a:r>
              <a:rPr lang="da-DK" smtClean="0"/>
              <a:t>Klik for at redigere i master</a:t>
            </a:r>
            <a:endParaRPr lang="da-DK" dirty="0"/>
          </a:p>
        </p:txBody>
      </p:sp>
      <p:sp>
        <p:nvSpPr>
          <p:cNvPr id="3" name="Pladsholder til billede 2"/>
          <p:cNvSpPr>
            <a:spLocks noGrp="1"/>
          </p:cNvSpPr>
          <p:nvPr>
            <p:ph type="pic" idx="1"/>
          </p:nvPr>
        </p:nvSpPr>
        <p:spPr>
          <a:xfrm>
            <a:off x="6180522" y="987425"/>
            <a:ext cx="5548353" cy="4873625"/>
          </a:xfrm>
        </p:spPr>
        <p:txBody>
          <a:bodyPr/>
          <a:lstStyle>
            <a:lvl1pPr marL="0" indent="0">
              <a:buNone/>
              <a:defRPr sz="3200">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dirty="0"/>
          </a:p>
        </p:txBody>
      </p:sp>
      <p:sp>
        <p:nvSpPr>
          <p:cNvPr id="4" name="Pladsholder til tekst 3"/>
          <p:cNvSpPr>
            <a:spLocks noGrp="1"/>
          </p:cNvSpPr>
          <p:nvPr>
            <p:ph type="body" sz="half" idx="2"/>
          </p:nvPr>
        </p:nvSpPr>
        <p:spPr>
          <a:xfrm>
            <a:off x="590413" y="2057400"/>
            <a:ext cx="4456599" cy="3811588"/>
          </a:xfrm>
        </p:spPr>
        <p:txBody>
          <a:bodyPr/>
          <a:lstStyle>
            <a:lvl1pPr marL="0" indent="0">
              <a:buNone/>
              <a:defRPr sz="160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a:xfrm>
            <a:off x="8382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2D3FF464-28F7-4DD8-A4B5-B0359E0A6FCE}" type="datetimeFigureOut">
              <a:rPr lang="da-DK" smtClean="0"/>
              <a:t>07-03-2024</a:t>
            </a:fld>
            <a:endParaRPr lang="da-DK"/>
          </a:p>
        </p:txBody>
      </p:sp>
      <p:sp>
        <p:nvSpPr>
          <p:cNvPr id="6" name="Pladsholder til sidefod 5"/>
          <p:cNvSpPr>
            <a:spLocks noGrp="1"/>
          </p:cNvSpPr>
          <p:nvPr>
            <p:ph type="ftr" sz="quarter" idx="11"/>
          </p:nvPr>
        </p:nvSpPr>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endParaRPr lang="da-DK"/>
          </a:p>
        </p:txBody>
      </p:sp>
      <p:sp>
        <p:nvSpPr>
          <p:cNvPr id="7" name="Pladsholder til slidenummer 6"/>
          <p:cNvSpPr>
            <a:spLocks noGrp="1"/>
          </p:cNvSpPr>
          <p:nvPr>
            <p:ph type="sldNum" sz="quarter" idx="12"/>
          </p:nvPr>
        </p:nvSpPr>
        <p:spPr>
          <a:xfrm>
            <a:off x="86106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90239410-C37C-43B5-952D-4B3862E37D61}" type="slidenum">
              <a:rPr lang="da-DK" smtClean="0"/>
              <a:t>‹nr.›</a:t>
            </a:fld>
            <a:endParaRPr lang="da-DK"/>
          </a:p>
        </p:txBody>
      </p:sp>
    </p:spTree>
    <p:extLst>
      <p:ext uri="{BB962C8B-B14F-4D97-AF65-F5344CB8AC3E}">
        <p14:creationId xmlns:p14="http://schemas.microsoft.com/office/powerpoint/2010/main" val="32624218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Fuldbillede venstre">
    <p:spTree>
      <p:nvGrpSpPr>
        <p:cNvPr id="1" name=""/>
        <p:cNvGrpSpPr/>
        <p:nvPr/>
      </p:nvGrpSpPr>
      <p:grpSpPr>
        <a:xfrm>
          <a:off x="0" y="0"/>
          <a:ext cx="0" cy="0"/>
          <a:chOff x="0" y="0"/>
          <a:chExt cx="0" cy="0"/>
        </a:xfrm>
      </p:grpSpPr>
      <p:sp>
        <p:nvSpPr>
          <p:cNvPr id="8" name="Rektangel 7"/>
          <p:cNvSpPr/>
          <p:nvPr/>
        </p:nvSpPr>
        <p:spPr>
          <a:xfrm>
            <a:off x="5715001" y="4392"/>
            <a:ext cx="6477000" cy="60282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Pladsholder til dato 4"/>
          <p:cNvSpPr>
            <a:spLocks noGrp="1"/>
          </p:cNvSpPr>
          <p:nvPr>
            <p:ph type="dt" sz="half" idx="10"/>
          </p:nvPr>
        </p:nvSpPr>
        <p:spPr>
          <a:xfrm>
            <a:off x="8382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2D3FF464-28F7-4DD8-A4B5-B0359E0A6FCE}" type="datetimeFigureOut">
              <a:rPr lang="da-DK" smtClean="0"/>
              <a:t>07-03-2024</a:t>
            </a:fld>
            <a:endParaRPr lang="da-DK"/>
          </a:p>
        </p:txBody>
      </p:sp>
      <p:sp>
        <p:nvSpPr>
          <p:cNvPr id="6" name="Pladsholder til sidefod 5"/>
          <p:cNvSpPr>
            <a:spLocks noGrp="1"/>
          </p:cNvSpPr>
          <p:nvPr>
            <p:ph type="ftr" sz="quarter" idx="11"/>
          </p:nvPr>
        </p:nvSpPr>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endParaRPr lang="da-DK"/>
          </a:p>
        </p:txBody>
      </p:sp>
      <p:sp>
        <p:nvSpPr>
          <p:cNvPr id="7" name="Pladsholder til slidenummer 6"/>
          <p:cNvSpPr>
            <a:spLocks noGrp="1"/>
          </p:cNvSpPr>
          <p:nvPr>
            <p:ph type="sldNum" sz="quarter" idx="12"/>
          </p:nvPr>
        </p:nvSpPr>
        <p:spPr>
          <a:xfrm>
            <a:off x="86106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90239410-C37C-43B5-952D-4B3862E37D61}" type="slidenum">
              <a:rPr lang="da-DK" smtClean="0"/>
              <a:t>‹nr.›</a:t>
            </a:fld>
            <a:endParaRPr lang="da-DK"/>
          </a:p>
        </p:txBody>
      </p:sp>
      <p:sp>
        <p:nvSpPr>
          <p:cNvPr id="10" name="Titel 1"/>
          <p:cNvSpPr txBox="1">
            <a:spLocks/>
          </p:cNvSpPr>
          <p:nvPr/>
        </p:nvSpPr>
        <p:spPr>
          <a:xfrm>
            <a:off x="6213763" y="365125"/>
            <a:ext cx="5181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algun Gothic" panose="020B0503020000020004" pitchFamily="34" charset="-127"/>
                <a:ea typeface="Malgun Gothic" panose="020B0503020000020004" pitchFamily="34" charset="-127"/>
                <a:cs typeface="+mj-cs"/>
              </a:defRPr>
            </a:lvl1pPr>
          </a:lstStyle>
          <a:p>
            <a:r>
              <a:rPr lang="da-DK" dirty="0" smtClean="0">
                <a:solidFill>
                  <a:schemeClr val="bg1"/>
                </a:solidFill>
              </a:rPr>
              <a:t>Klik for at redigere i master</a:t>
            </a:r>
            <a:endParaRPr lang="da-DK" dirty="0">
              <a:solidFill>
                <a:schemeClr val="bg1"/>
              </a:solidFill>
            </a:endParaRPr>
          </a:p>
        </p:txBody>
      </p:sp>
      <p:sp>
        <p:nvSpPr>
          <p:cNvPr id="11" name="Pladsholder til indhold 2"/>
          <p:cNvSpPr>
            <a:spLocks noGrp="1"/>
          </p:cNvSpPr>
          <p:nvPr>
            <p:ph sz="half" idx="14"/>
          </p:nvPr>
        </p:nvSpPr>
        <p:spPr>
          <a:xfrm>
            <a:off x="6213763" y="2014373"/>
            <a:ext cx="5181600" cy="3935165"/>
          </a:xfrm>
        </p:spPr>
        <p:txBody>
          <a:bodyPr/>
          <a:lstStyle>
            <a:lvl1pPr>
              <a:defRPr>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a:defRPr>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2pPr>
            <a:lvl3pPr>
              <a:defRPr>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3pPr>
            <a:lvl4pPr>
              <a:defRPr>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4pPr>
            <a:lvl5pPr>
              <a:defRPr>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2" name="Pladsholder til billede 8"/>
          <p:cNvSpPr>
            <a:spLocks noGrp="1"/>
          </p:cNvSpPr>
          <p:nvPr>
            <p:ph type="pic" sz="quarter" idx="15"/>
          </p:nvPr>
        </p:nvSpPr>
        <p:spPr>
          <a:xfrm>
            <a:off x="0" y="4392"/>
            <a:ext cx="5715000" cy="6858000"/>
          </a:xfrm>
        </p:spPr>
        <p:txBody>
          <a:bodyPr/>
          <a:lstStyle/>
          <a:p>
            <a:r>
              <a:rPr lang="da-DK" smtClean="0"/>
              <a:t>Klik på ikonet for at tilføje et billede</a:t>
            </a:r>
            <a:endParaRPr lang="da-DK"/>
          </a:p>
        </p:txBody>
      </p:sp>
    </p:spTree>
    <p:extLst>
      <p:ext uri="{BB962C8B-B14F-4D97-AF65-F5344CB8AC3E}">
        <p14:creationId xmlns:p14="http://schemas.microsoft.com/office/powerpoint/2010/main" val="52415714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Billede venstre">
    <p:spTree>
      <p:nvGrpSpPr>
        <p:cNvPr id="1" name=""/>
        <p:cNvGrpSpPr/>
        <p:nvPr/>
      </p:nvGrpSpPr>
      <p:grpSpPr>
        <a:xfrm>
          <a:off x="0" y="0"/>
          <a:ext cx="0" cy="0"/>
          <a:chOff x="0" y="0"/>
          <a:chExt cx="0" cy="0"/>
        </a:xfrm>
      </p:grpSpPr>
      <p:sp>
        <p:nvSpPr>
          <p:cNvPr id="5" name="Pladsholder til dato 4"/>
          <p:cNvSpPr>
            <a:spLocks noGrp="1"/>
          </p:cNvSpPr>
          <p:nvPr>
            <p:ph type="dt" sz="half" idx="10"/>
          </p:nvPr>
        </p:nvSpPr>
        <p:spPr>
          <a:xfrm>
            <a:off x="8382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2D3FF464-28F7-4DD8-A4B5-B0359E0A6FCE}" type="datetimeFigureOut">
              <a:rPr lang="da-DK" smtClean="0"/>
              <a:t>07-03-2024</a:t>
            </a:fld>
            <a:endParaRPr lang="da-DK"/>
          </a:p>
        </p:txBody>
      </p:sp>
      <p:sp>
        <p:nvSpPr>
          <p:cNvPr id="6" name="Pladsholder til sidefod 5"/>
          <p:cNvSpPr>
            <a:spLocks noGrp="1"/>
          </p:cNvSpPr>
          <p:nvPr>
            <p:ph type="ftr" sz="quarter" idx="11"/>
          </p:nvPr>
        </p:nvSpPr>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endParaRPr lang="da-DK"/>
          </a:p>
        </p:txBody>
      </p:sp>
      <p:sp>
        <p:nvSpPr>
          <p:cNvPr id="7" name="Pladsholder til slidenummer 6"/>
          <p:cNvSpPr>
            <a:spLocks noGrp="1"/>
          </p:cNvSpPr>
          <p:nvPr>
            <p:ph type="sldNum" sz="quarter" idx="12"/>
          </p:nvPr>
        </p:nvSpPr>
        <p:spPr>
          <a:xfrm>
            <a:off x="86106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90239410-C37C-43B5-952D-4B3862E37D61}" type="slidenum">
              <a:rPr lang="da-DK" smtClean="0"/>
              <a:t>‹nr.›</a:t>
            </a:fld>
            <a:endParaRPr lang="da-DK"/>
          </a:p>
        </p:txBody>
      </p:sp>
      <p:sp>
        <p:nvSpPr>
          <p:cNvPr id="11" name="Rektangel 10"/>
          <p:cNvSpPr/>
          <p:nvPr/>
        </p:nvSpPr>
        <p:spPr>
          <a:xfrm>
            <a:off x="6610597" y="0"/>
            <a:ext cx="5581403" cy="60326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Pladsholder til tekst 3"/>
          <p:cNvSpPr>
            <a:spLocks noGrp="1"/>
          </p:cNvSpPr>
          <p:nvPr>
            <p:ph type="body" sz="half" idx="2"/>
          </p:nvPr>
        </p:nvSpPr>
        <p:spPr>
          <a:xfrm>
            <a:off x="7201010" y="2057400"/>
            <a:ext cx="4456599" cy="3811588"/>
          </a:xfrm>
        </p:spPr>
        <p:txBody>
          <a:bodyPr/>
          <a:lstStyle>
            <a:lvl1pPr marL="0" indent="0">
              <a:buNone/>
              <a:defRPr sz="160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14" name="Pladsholder til billede 2"/>
          <p:cNvSpPr>
            <a:spLocks noGrp="1"/>
          </p:cNvSpPr>
          <p:nvPr>
            <p:ph type="pic" idx="1"/>
          </p:nvPr>
        </p:nvSpPr>
        <p:spPr>
          <a:xfrm>
            <a:off x="475000" y="995363"/>
            <a:ext cx="5548353" cy="4873625"/>
          </a:xfrm>
        </p:spPr>
        <p:txBody>
          <a:bodyPr/>
          <a:lstStyle>
            <a:lvl1pPr marL="0" indent="0">
              <a:buNone/>
              <a:defRPr sz="3200">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dirty="0"/>
          </a:p>
        </p:txBody>
      </p:sp>
      <p:sp>
        <p:nvSpPr>
          <p:cNvPr id="12" name="Titel 1"/>
          <p:cNvSpPr>
            <a:spLocks noGrp="1"/>
          </p:cNvSpPr>
          <p:nvPr>
            <p:ph type="title"/>
          </p:nvPr>
        </p:nvSpPr>
        <p:spPr>
          <a:xfrm>
            <a:off x="7201010" y="457200"/>
            <a:ext cx="4456599" cy="1600200"/>
          </a:xfrm>
        </p:spPr>
        <p:txBody>
          <a:bodyPr anchor="b">
            <a:noAutofit/>
          </a:bodyPr>
          <a:lstStyle>
            <a:lvl1pPr>
              <a:defRPr sz="4400">
                <a:solidFill>
                  <a:schemeClr val="bg1"/>
                </a:solidFill>
                <a:latin typeface="Malgun Gothic" panose="020B0503020000020004" pitchFamily="34" charset="-127"/>
                <a:ea typeface="Malgun Gothic" panose="020B0503020000020004" pitchFamily="34" charset="-127"/>
                <a:cs typeface="Malgun Gothic Semilight" panose="020B0502040204020203" pitchFamily="34" charset="-128"/>
              </a:defRPr>
            </a:lvl1pPr>
          </a:lstStyle>
          <a:p>
            <a:r>
              <a:rPr lang="da-DK" smtClean="0"/>
              <a:t>Klik for at redigere i master</a:t>
            </a:r>
            <a:endParaRPr lang="da-DK" dirty="0"/>
          </a:p>
        </p:txBody>
      </p:sp>
    </p:spTree>
    <p:extLst>
      <p:ext uri="{BB962C8B-B14F-4D97-AF65-F5344CB8AC3E}">
        <p14:creationId xmlns:p14="http://schemas.microsoft.com/office/powerpoint/2010/main" val="18201311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Brugerdefineret layout">
    <p:spTree>
      <p:nvGrpSpPr>
        <p:cNvPr id="1" name=""/>
        <p:cNvGrpSpPr/>
        <p:nvPr/>
      </p:nvGrpSpPr>
      <p:grpSpPr>
        <a:xfrm>
          <a:off x="0" y="0"/>
          <a:ext cx="0" cy="0"/>
          <a:chOff x="0" y="0"/>
          <a:chExt cx="0" cy="0"/>
        </a:xfrm>
      </p:grpSpPr>
      <p:sp>
        <p:nvSpPr>
          <p:cNvPr id="3" name="Pladsholder til sidefod 2"/>
          <p:cNvSpPr>
            <a:spLocks noGrp="1"/>
          </p:cNvSpPr>
          <p:nvPr>
            <p:ph type="ftr" sz="quarter" idx="10"/>
          </p:nvPr>
        </p:nvSpPr>
        <p:spPr/>
        <p:txBody>
          <a:bodyPr/>
          <a:lstStyle/>
          <a:p>
            <a:endParaRPr lang="da-DK"/>
          </a:p>
        </p:txBody>
      </p:sp>
      <p:sp>
        <p:nvSpPr>
          <p:cNvPr id="4" name="Pladsholder til slidenummer 3"/>
          <p:cNvSpPr>
            <a:spLocks noGrp="1"/>
          </p:cNvSpPr>
          <p:nvPr>
            <p:ph type="sldNum" sz="quarter" idx="11"/>
          </p:nvPr>
        </p:nvSpPr>
        <p:spPr/>
        <p:txBody>
          <a:bodyPr/>
          <a:lstStyle/>
          <a:p>
            <a:fld id="{90239410-C37C-43B5-952D-4B3862E37D61}" type="slidenum">
              <a:rPr lang="da-DK" smtClean="0"/>
              <a:t>‹nr.›</a:t>
            </a:fld>
            <a:endParaRPr lang="da-DK"/>
          </a:p>
        </p:txBody>
      </p:sp>
      <p:sp>
        <p:nvSpPr>
          <p:cNvPr id="5" name="Pladsholder til dato 4"/>
          <p:cNvSpPr>
            <a:spLocks noGrp="1"/>
          </p:cNvSpPr>
          <p:nvPr>
            <p:ph type="dt" sz="half" idx="12"/>
          </p:nvPr>
        </p:nvSpPr>
        <p:spPr/>
        <p:txBody>
          <a:bodyPr/>
          <a:lstStyle/>
          <a:p>
            <a:fld id="{2D3FF464-28F7-4DD8-A4B5-B0359E0A6FCE}" type="datetimeFigureOut">
              <a:rPr lang="da-DK" smtClean="0"/>
              <a:t>07-03-2024</a:t>
            </a:fld>
            <a:endParaRPr lang="da-DK"/>
          </a:p>
        </p:txBody>
      </p:sp>
      <p:sp>
        <p:nvSpPr>
          <p:cNvPr id="6" name="Rektangel 5"/>
          <p:cNvSpPr/>
          <p:nvPr/>
        </p:nvSpPr>
        <p:spPr>
          <a:xfrm>
            <a:off x="1" y="0"/>
            <a:ext cx="12192000" cy="6858000"/>
          </a:xfrm>
          <a:prstGeom prst="rect">
            <a:avLst/>
          </a:prstGeom>
          <a:solidFill>
            <a:srgbClr val="004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645695" y="2081780"/>
            <a:ext cx="10515600" cy="1325563"/>
          </a:xfrm>
        </p:spPr>
        <p:txBody>
          <a:bodyPr>
            <a:normAutofit/>
          </a:bodyPr>
          <a:lstStyle>
            <a:lvl1pPr algn="ctr">
              <a:defRPr sz="4800">
                <a:solidFill>
                  <a:schemeClr val="bg1"/>
                </a:solidFill>
              </a:defRPr>
            </a:lvl1pPr>
          </a:lstStyle>
          <a:p>
            <a:r>
              <a:rPr lang="da-DK" smtClean="0"/>
              <a:t>Klik for at redigere i master</a:t>
            </a:r>
            <a:endParaRPr lang="da-DK" dirty="0"/>
          </a:p>
        </p:txBody>
      </p:sp>
      <p:pic>
        <p:nvPicPr>
          <p:cNvPr id="7" name="Bille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5574" y="5555955"/>
            <a:ext cx="4078031" cy="733563"/>
          </a:xfrm>
          <a:prstGeom prst="rect">
            <a:avLst/>
          </a:prstGeom>
        </p:spPr>
      </p:pic>
    </p:spTree>
    <p:extLst>
      <p:ext uri="{BB962C8B-B14F-4D97-AF65-F5344CB8AC3E}">
        <p14:creationId xmlns:p14="http://schemas.microsoft.com/office/powerpoint/2010/main" val="37272528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algun Gothic" panose="020B0503020000020004" pitchFamily="34" charset="-127"/>
                <a:ea typeface="Malgun Gothic" panose="020B0503020000020004" pitchFamily="34" charset="-127"/>
              </a:defRPr>
            </a:lvl1pPr>
          </a:lstStyle>
          <a:p>
            <a:r>
              <a:rPr lang="da-DK" smtClean="0"/>
              <a:t>Klik for at redigere i master</a:t>
            </a:r>
            <a:endParaRPr lang="da-DK" dirty="0"/>
          </a:p>
        </p:txBody>
      </p:sp>
      <p:sp>
        <p:nvSpPr>
          <p:cNvPr id="3" name="Pladsholder til indhold 2"/>
          <p:cNvSpPr>
            <a:spLocks noGrp="1"/>
          </p:cNvSpPr>
          <p:nvPr>
            <p:ph idx="1"/>
          </p:nvPr>
        </p:nvSpPr>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2pPr>
            <a:lvl3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3pPr>
            <a:lvl4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4pPr>
            <a:lvl5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0" name="Pladsholder til dato 9"/>
          <p:cNvSpPr>
            <a:spLocks noGrp="1"/>
          </p:cNvSpPr>
          <p:nvPr>
            <p:ph type="dt" sz="half" idx="10"/>
          </p:nvPr>
        </p:nvSpPr>
        <p:spPr/>
        <p:txBody>
          <a:bodyPr/>
          <a:lstStyle/>
          <a:p>
            <a:fld id="{2D3FF464-28F7-4DD8-A4B5-B0359E0A6FCE}" type="datetimeFigureOut">
              <a:rPr lang="da-DK" smtClean="0"/>
              <a:t>07-03-2024</a:t>
            </a:fld>
            <a:endParaRPr lang="da-DK"/>
          </a:p>
        </p:txBody>
      </p:sp>
      <p:sp>
        <p:nvSpPr>
          <p:cNvPr id="11" name="Pladsholder til sidefod 10"/>
          <p:cNvSpPr>
            <a:spLocks noGrp="1"/>
          </p:cNvSpPr>
          <p:nvPr>
            <p:ph type="ftr" sz="quarter" idx="11"/>
          </p:nvPr>
        </p:nvSpPr>
        <p:spPr/>
        <p:txBody>
          <a:bodyPr/>
          <a:lstStyle/>
          <a:p>
            <a:endParaRPr lang="da-DK"/>
          </a:p>
        </p:txBody>
      </p:sp>
      <p:sp>
        <p:nvSpPr>
          <p:cNvPr id="12" name="Pladsholder til slidenummer 11"/>
          <p:cNvSpPr>
            <a:spLocks noGrp="1"/>
          </p:cNvSpPr>
          <p:nvPr>
            <p:ph type="sldNum" sz="quarter" idx="12"/>
          </p:nvPr>
        </p:nvSpPr>
        <p:spPr/>
        <p:txBody>
          <a:bodyPr/>
          <a:lstStyle/>
          <a:p>
            <a:fld id="{90239410-C37C-43B5-952D-4B3862E37D61}" type="slidenum">
              <a:rPr lang="da-DK" smtClean="0"/>
              <a:t>‹nr.›</a:t>
            </a:fld>
            <a:endParaRPr lang="da-DK"/>
          </a:p>
        </p:txBody>
      </p:sp>
    </p:spTree>
    <p:extLst>
      <p:ext uri="{BB962C8B-B14F-4D97-AF65-F5344CB8AC3E}">
        <p14:creationId xmlns:p14="http://schemas.microsoft.com/office/powerpoint/2010/main" val="30507745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elslide">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AD3492AC-2023-4442-AF40-53B11C2EF8B5}"/>
              </a:ext>
            </a:extLst>
          </p:cNvPr>
          <p:cNvSpPr>
            <a:spLocks noGrp="1"/>
          </p:cNvSpPr>
          <p:nvPr>
            <p:ph type="pic" sz="quarter" idx="13"/>
          </p:nvPr>
        </p:nvSpPr>
        <p:spPr>
          <a:xfrm>
            <a:off x="458724" y="457200"/>
            <a:ext cx="11274552" cy="5943600"/>
          </a:xfrm>
          <a:noFill/>
        </p:spPr>
        <p:txBody>
          <a:bodyPr rtlCol="0"/>
          <a:lstStyle/>
          <a:p>
            <a:pPr rtl="0"/>
            <a:r>
              <a:rPr lang="da-DK" noProof="0" smtClean="0"/>
              <a:t>Klik på ikonet for at tilføje et billede</a:t>
            </a:r>
            <a:endParaRPr lang="da-DK" noProof="0"/>
          </a:p>
        </p:txBody>
      </p:sp>
      <p:sp>
        <p:nvSpPr>
          <p:cNvPr id="2" name="Titel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145966" y="1008063"/>
            <a:ext cx="5120640" cy="2054388"/>
          </a:xfrm>
        </p:spPr>
        <p:txBody>
          <a:bodyPr rtlCol="0" anchor="b">
            <a:normAutofit/>
          </a:bodyPr>
          <a:lstStyle>
            <a:lvl1pPr algn="r">
              <a:defRPr sz="5400">
                <a:solidFill>
                  <a:schemeClr val="tx1"/>
                </a:solidFill>
              </a:defRPr>
            </a:lvl1pPr>
          </a:lstStyle>
          <a:p>
            <a:pPr rtl="0"/>
            <a:r>
              <a:rPr lang="da-DK" noProof="0" dirty="0"/>
              <a:t>Klik for at redigere titeltypografier i master</a:t>
            </a:r>
          </a:p>
        </p:txBody>
      </p:sp>
      <p:sp>
        <p:nvSpPr>
          <p:cNvPr id="3" name="Undertitel 2">
            <a:extLst>
              <a:ext uri="{FF2B5EF4-FFF2-40B4-BE49-F238E27FC236}">
                <a16:creationId xmlns:a16="http://schemas.microsoft.com/office/drawing/2014/main" id="{43D32955-BB06-40DE-A14A-2170FD41AD52}"/>
              </a:ext>
            </a:extLst>
          </p:cNvPr>
          <p:cNvSpPr>
            <a:spLocks noGrp="1"/>
          </p:cNvSpPr>
          <p:nvPr>
            <p:ph type="subTitle" idx="1"/>
          </p:nvPr>
        </p:nvSpPr>
        <p:spPr>
          <a:xfrm>
            <a:off x="8098970" y="3105163"/>
            <a:ext cx="3167636" cy="647673"/>
          </a:xfrm>
        </p:spPr>
        <p:txBody>
          <a:bodyPr rtlCol="0">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a-DK" noProof="0" smtClean="0"/>
              <a:t>Klik for at redigere undertiteltypografien i masteren</a:t>
            </a:r>
            <a:endParaRPr lang="da-DK" noProof="0"/>
          </a:p>
        </p:txBody>
      </p:sp>
      <p:sp>
        <p:nvSpPr>
          <p:cNvPr id="4" name="Pladsholder til dato 3">
            <a:extLst>
              <a:ext uri="{FF2B5EF4-FFF2-40B4-BE49-F238E27FC236}">
                <a16:creationId xmlns:a16="http://schemas.microsoft.com/office/drawing/2014/main" id="{74D64503-659B-472D-ABF8-01D077EB0D83}"/>
              </a:ext>
            </a:extLst>
          </p:cNvPr>
          <p:cNvSpPr>
            <a:spLocks noGrp="1"/>
          </p:cNvSpPr>
          <p:nvPr>
            <p:ph type="dt" sz="half" idx="10"/>
          </p:nvPr>
        </p:nvSpPr>
        <p:spPr/>
        <p:txBody>
          <a:bodyPr rtlCol="0"/>
          <a:lstStyle/>
          <a:p>
            <a:fld id="{2D3FF464-28F7-4DD8-A4B5-B0359E0A6FCE}" type="datetimeFigureOut">
              <a:rPr lang="da-DK" smtClean="0"/>
              <a:t>07-03-2024</a:t>
            </a:fld>
            <a:endParaRPr lang="da-DK"/>
          </a:p>
        </p:txBody>
      </p:sp>
      <p:sp>
        <p:nvSpPr>
          <p:cNvPr id="5" name="Pladsholder til sidefod 4">
            <a:extLst>
              <a:ext uri="{FF2B5EF4-FFF2-40B4-BE49-F238E27FC236}">
                <a16:creationId xmlns:a16="http://schemas.microsoft.com/office/drawing/2014/main" id="{FE209C12-0CED-4CD5-B463-885A793CC25E}"/>
              </a:ext>
            </a:extLst>
          </p:cNvPr>
          <p:cNvSpPr>
            <a:spLocks noGrp="1"/>
          </p:cNvSpPr>
          <p:nvPr>
            <p:ph type="ftr" sz="quarter" idx="11"/>
          </p:nvPr>
        </p:nvSpPr>
        <p:spPr/>
        <p:txBody>
          <a:bodyPr rtlCol="0"/>
          <a:lstStyle/>
          <a:p>
            <a:endParaRPr lang="da-DK"/>
          </a:p>
        </p:txBody>
      </p:sp>
      <p:sp>
        <p:nvSpPr>
          <p:cNvPr id="6" name="Pladsholder til slidenummer 5">
            <a:extLst>
              <a:ext uri="{FF2B5EF4-FFF2-40B4-BE49-F238E27FC236}">
                <a16:creationId xmlns:a16="http://schemas.microsoft.com/office/drawing/2014/main" id="{1A8F03DA-3AA9-44AC-8E2B-D53B8EBEA402}"/>
              </a:ext>
            </a:extLst>
          </p:cNvPr>
          <p:cNvSpPr>
            <a:spLocks noGrp="1"/>
          </p:cNvSpPr>
          <p:nvPr>
            <p:ph type="sldNum" sz="quarter" idx="12"/>
          </p:nvPr>
        </p:nvSpPr>
        <p:spPr/>
        <p:txBody>
          <a:bodyPr rtlCol="0"/>
          <a:lstStyle/>
          <a:p>
            <a:fld id="{90239410-C37C-43B5-952D-4B3862E37D61}" type="slidenum">
              <a:rPr lang="da-DK" smtClean="0"/>
              <a:t>‹nr.›</a:t>
            </a:fld>
            <a:endParaRPr lang="da-DK"/>
          </a:p>
        </p:txBody>
      </p:sp>
    </p:spTree>
    <p:extLst>
      <p:ext uri="{BB962C8B-B14F-4D97-AF65-F5344CB8AC3E}">
        <p14:creationId xmlns:p14="http://schemas.microsoft.com/office/powerpoint/2010/main" val="3734129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algun Gothic" panose="020B0503020000020004" pitchFamily="34" charset="-127"/>
                <a:ea typeface="Malgun Gothic" panose="020B0503020000020004" pitchFamily="34" charset="-127"/>
              </a:defRPr>
            </a:lvl1pPr>
          </a:lstStyle>
          <a:p>
            <a:r>
              <a:rPr lang="da-DK" smtClean="0"/>
              <a:t>Klik for at redigere i master</a:t>
            </a:r>
            <a:endParaRPr lang="da-DK" dirty="0"/>
          </a:p>
        </p:txBody>
      </p:sp>
      <p:sp>
        <p:nvSpPr>
          <p:cNvPr id="3" name="Pladsholder til indhold 2"/>
          <p:cNvSpPr>
            <a:spLocks noGrp="1"/>
          </p:cNvSpPr>
          <p:nvPr>
            <p:ph sz="half" idx="1"/>
          </p:nvPr>
        </p:nvSpPr>
        <p:spPr>
          <a:xfrm>
            <a:off x="838200" y="1825625"/>
            <a:ext cx="5181600" cy="4005159"/>
          </a:xfr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2pPr>
            <a:lvl3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3pPr>
            <a:lvl4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4pPr>
            <a:lvl5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indhold 3"/>
          <p:cNvSpPr>
            <a:spLocks noGrp="1"/>
          </p:cNvSpPr>
          <p:nvPr>
            <p:ph sz="half" idx="2"/>
          </p:nvPr>
        </p:nvSpPr>
        <p:spPr>
          <a:xfrm>
            <a:off x="6172200" y="1825625"/>
            <a:ext cx="5181600" cy="4005159"/>
          </a:xfr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2pPr>
            <a:lvl3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3pPr>
            <a:lvl4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4pPr>
            <a:lvl5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dato 4"/>
          <p:cNvSpPr>
            <a:spLocks noGrp="1"/>
          </p:cNvSpPr>
          <p:nvPr>
            <p:ph type="dt" sz="half" idx="10"/>
          </p:nvPr>
        </p:nvSpPr>
        <p:spPr>
          <a:xfrm>
            <a:off x="8382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2D3FF464-28F7-4DD8-A4B5-B0359E0A6FCE}" type="datetimeFigureOut">
              <a:rPr lang="da-DK" smtClean="0"/>
              <a:t>07-03-2024</a:t>
            </a:fld>
            <a:endParaRPr lang="da-DK"/>
          </a:p>
        </p:txBody>
      </p:sp>
      <p:sp>
        <p:nvSpPr>
          <p:cNvPr id="6" name="Pladsholder til sidefod 5"/>
          <p:cNvSpPr>
            <a:spLocks noGrp="1"/>
          </p:cNvSpPr>
          <p:nvPr>
            <p:ph type="ftr" sz="quarter" idx="11"/>
          </p:nvPr>
        </p:nvSpPr>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endParaRPr lang="da-DK"/>
          </a:p>
        </p:txBody>
      </p:sp>
      <p:sp>
        <p:nvSpPr>
          <p:cNvPr id="7" name="Pladsholder til slidenummer 6"/>
          <p:cNvSpPr>
            <a:spLocks noGrp="1"/>
          </p:cNvSpPr>
          <p:nvPr>
            <p:ph type="sldNum" sz="quarter" idx="12"/>
          </p:nvPr>
        </p:nvSpPr>
        <p:spPr>
          <a:xfrm>
            <a:off x="86106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90239410-C37C-43B5-952D-4B3862E37D61}" type="slidenum">
              <a:rPr lang="da-DK" smtClean="0"/>
              <a:t>‹nr.›</a:t>
            </a:fld>
            <a:endParaRPr lang="da-DK"/>
          </a:p>
        </p:txBody>
      </p:sp>
    </p:spTree>
    <p:extLst>
      <p:ext uri="{BB962C8B-B14F-4D97-AF65-F5344CB8AC3E}">
        <p14:creationId xmlns:p14="http://schemas.microsoft.com/office/powerpoint/2010/main" val="1032124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41376" y="457200"/>
            <a:ext cx="3932237" cy="1600200"/>
          </a:xfrm>
        </p:spPr>
        <p:txBody>
          <a:bodyPr anchor="b"/>
          <a:lstStyle>
            <a:lvl1pPr>
              <a:defRPr sz="3200">
                <a:latin typeface="Malgun Gothic" panose="020B0503020000020004" pitchFamily="34" charset="-127"/>
                <a:ea typeface="Malgun Gothic" panose="020B0503020000020004" pitchFamily="34" charset="-127"/>
                <a:cs typeface="Malgun Gothic Semilight" panose="020B0502040204020203" pitchFamily="34" charset="-128"/>
              </a:defRPr>
            </a:lvl1pPr>
          </a:lstStyle>
          <a:p>
            <a:r>
              <a:rPr lang="da-DK" smtClean="0"/>
              <a:t>Klik for at redigere i master</a:t>
            </a:r>
            <a:endParaRPr lang="da-DK" dirty="0"/>
          </a:p>
        </p:txBody>
      </p:sp>
      <p:sp>
        <p:nvSpPr>
          <p:cNvPr id="3" name="Pladsholder til indhold 2"/>
          <p:cNvSpPr>
            <a:spLocks noGrp="1"/>
          </p:cNvSpPr>
          <p:nvPr>
            <p:ph idx="1"/>
          </p:nvPr>
        </p:nvSpPr>
        <p:spPr>
          <a:xfrm>
            <a:off x="5183188" y="987425"/>
            <a:ext cx="6172200" cy="4873625"/>
          </a:xfrm>
        </p:spPr>
        <p:txBody>
          <a:bodyPr/>
          <a:lstStyle>
            <a:lvl1pPr>
              <a:defRPr sz="3200">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a:defRPr sz="2800">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2pPr>
            <a:lvl3pPr>
              <a:defRPr sz="2400">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3pPr>
            <a:lvl4pPr>
              <a:defRPr sz="2000">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4pPr>
            <a:lvl5pPr>
              <a:defRPr sz="2000">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41376" y="2057400"/>
            <a:ext cx="3932237" cy="3811588"/>
          </a:xfrm>
        </p:spPr>
        <p:txBody>
          <a:bodyPr/>
          <a:lstStyle>
            <a:lvl1pPr marL="0" indent="0">
              <a:buNone/>
              <a:defRPr sz="1600">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a:xfrm>
            <a:off x="839788"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2D3FF464-28F7-4DD8-A4B5-B0359E0A6FCE}" type="datetimeFigureOut">
              <a:rPr lang="da-DK" smtClean="0"/>
              <a:t>07-03-2024</a:t>
            </a:fld>
            <a:endParaRPr lang="da-DK"/>
          </a:p>
        </p:txBody>
      </p:sp>
      <p:sp>
        <p:nvSpPr>
          <p:cNvPr id="6" name="Pladsholder til sidefod 5"/>
          <p:cNvSpPr>
            <a:spLocks noGrp="1"/>
          </p:cNvSpPr>
          <p:nvPr>
            <p:ph type="ftr" sz="quarter" idx="11"/>
          </p:nvPr>
        </p:nvSpPr>
        <p:spPr>
          <a:xfrm>
            <a:off x="4040188" y="6356350"/>
            <a:ext cx="4114800" cy="365125"/>
          </a:xfr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endParaRPr lang="da-DK"/>
          </a:p>
        </p:txBody>
      </p:sp>
      <p:sp>
        <p:nvSpPr>
          <p:cNvPr id="7" name="Pladsholder til slidenummer 6"/>
          <p:cNvSpPr>
            <a:spLocks noGrp="1"/>
          </p:cNvSpPr>
          <p:nvPr>
            <p:ph type="sldNum" sz="quarter" idx="12"/>
          </p:nvPr>
        </p:nvSpPr>
        <p:spPr>
          <a:xfrm>
            <a:off x="8612188"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90239410-C37C-43B5-952D-4B3862E37D61}" type="slidenum">
              <a:rPr lang="da-DK" smtClean="0"/>
              <a:t>‹nr.›</a:t>
            </a:fld>
            <a:endParaRPr lang="da-DK"/>
          </a:p>
        </p:txBody>
      </p:sp>
    </p:spTree>
    <p:extLst>
      <p:ext uri="{BB962C8B-B14F-4D97-AF65-F5344CB8AC3E}">
        <p14:creationId xmlns:p14="http://schemas.microsoft.com/office/powerpoint/2010/main" val="293661788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Fuldbillede højre">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5181600" cy="1325563"/>
          </a:xfrm>
        </p:spPr>
        <p:txBody>
          <a:bodyPr/>
          <a:lstStyle>
            <a:lvl1pPr>
              <a:defRPr>
                <a:latin typeface="Malgun Gothic" panose="020B0503020000020004" pitchFamily="34" charset="-127"/>
                <a:ea typeface="Malgun Gothic" panose="020B0503020000020004" pitchFamily="34" charset="-127"/>
              </a:defRPr>
            </a:lvl1pPr>
          </a:lstStyle>
          <a:p>
            <a:r>
              <a:rPr lang="da-DK" smtClean="0"/>
              <a:t>Klik for at redigere i master</a:t>
            </a:r>
            <a:endParaRPr lang="da-DK" dirty="0"/>
          </a:p>
        </p:txBody>
      </p:sp>
      <p:sp>
        <p:nvSpPr>
          <p:cNvPr id="3" name="Pladsholder til indhold 2"/>
          <p:cNvSpPr>
            <a:spLocks noGrp="1"/>
          </p:cNvSpPr>
          <p:nvPr>
            <p:ph sz="half" idx="1"/>
          </p:nvPr>
        </p:nvSpPr>
        <p:spPr>
          <a:xfrm>
            <a:off x="838200" y="1825625"/>
            <a:ext cx="5181600" cy="4033046"/>
          </a:xfr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2pPr>
            <a:lvl3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3pPr>
            <a:lvl4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4pPr>
            <a:lvl5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dato 4"/>
          <p:cNvSpPr>
            <a:spLocks noGrp="1"/>
          </p:cNvSpPr>
          <p:nvPr>
            <p:ph type="dt" sz="half" idx="10"/>
          </p:nvPr>
        </p:nvSpPr>
        <p:spPr>
          <a:xfrm>
            <a:off x="8382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2D3FF464-28F7-4DD8-A4B5-B0359E0A6FCE}" type="datetimeFigureOut">
              <a:rPr lang="da-DK" smtClean="0"/>
              <a:t>07-03-2024</a:t>
            </a:fld>
            <a:endParaRPr lang="da-DK"/>
          </a:p>
        </p:txBody>
      </p:sp>
      <p:sp>
        <p:nvSpPr>
          <p:cNvPr id="6" name="Pladsholder til sidefod 5"/>
          <p:cNvSpPr>
            <a:spLocks noGrp="1"/>
          </p:cNvSpPr>
          <p:nvPr>
            <p:ph type="ftr" sz="quarter" idx="11"/>
          </p:nvPr>
        </p:nvSpPr>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endParaRPr lang="da-DK"/>
          </a:p>
        </p:txBody>
      </p:sp>
      <p:sp>
        <p:nvSpPr>
          <p:cNvPr id="7" name="Pladsholder til slidenummer 6"/>
          <p:cNvSpPr>
            <a:spLocks noGrp="1"/>
          </p:cNvSpPr>
          <p:nvPr>
            <p:ph type="sldNum" sz="quarter" idx="12"/>
          </p:nvPr>
        </p:nvSpPr>
        <p:spPr>
          <a:xfrm>
            <a:off x="86106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90239410-C37C-43B5-952D-4B3862E37D61}" type="slidenum">
              <a:rPr lang="da-DK" smtClean="0"/>
              <a:t>‹nr.›</a:t>
            </a:fld>
            <a:endParaRPr lang="da-DK"/>
          </a:p>
        </p:txBody>
      </p:sp>
      <p:sp>
        <p:nvSpPr>
          <p:cNvPr id="9" name="Pladsholder til billede 8"/>
          <p:cNvSpPr>
            <a:spLocks noGrp="1"/>
          </p:cNvSpPr>
          <p:nvPr>
            <p:ph type="pic" sz="quarter" idx="13"/>
          </p:nvPr>
        </p:nvSpPr>
        <p:spPr>
          <a:xfrm>
            <a:off x="6477000" y="0"/>
            <a:ext cx="5715000" cy="6032665"/>
          </a:xfrm>
        </p:spPr>
        <p:txBody>
          <a:bodyPr/>
          <a:lstStyle/>
          <a:p>
            <a:r>
              <a:rPr lang="da-DK" smtClean="0"/>
              <a:t>Klik på ikonet for at tilføje et billede</a:t>
            </a:r>
            <a:endParaRPr lang="da-DK"/>
          </a:p>
        </p:txBody>
      </p:sp>
    </p:spTree>
    <p:extLst>
      <p:ext uri="{BB962C8B-B14F-4D97-AF65-F5344CB8AC3E}">
        <p14:creationId xmlns:p14="http://schemas.microsoft.com/office/powerpoint/2010/main" val="11179691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uldbillede venstre">
    <p:spTree>
      <p:nvGrpSpPr>
        <p:cNvPr id="1" name=""/>
        <p:cNvGrpSpPr/>
        <p:nvPr/>
      </p:nvGrpSpPr>
      <p:grpSpPr>
        <a:xfrm>
          <a:off x="0" y="0"/>
          <a:ext cx="0" cy="0"/>
          <a:chOff x="0" y="0"/>
          <a:chExt cx="0" cy="0"/>
        </a:xfrm>
      </p:grpSpPr>
      <p:sp>
        <p:nvSpPr>
          <p:cNvPr id="14" name="Pladsholder til indhold 2"/>
          <p:cNvSpPr>
            <a:spLocks noGrp="1"/>
          </p:cNvSpPr>
          <p:nvPr>
            <p:ph sz="half" idx="1"/>
          </p:nvPr>
        </p:nvSpPr>
        <p:spPr>
          <a:xfrm>
            <a:off x="6205834" y="1825625"/>
            <a:ext cx="5181600" cy="4033046"/>
          </a:xfr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2pPr>
            <a:lvl3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3pPr>
            <a:lvl4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4pPr>
            <a:lvl5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dato 4"/>
          <p:cNvSpPr>
            <a:spLocks noGrp="1"/>
          </p:cNvSpPr>
          <p:nvPr>
            <p:ph type="dt" sz="half" idx="10"/>
          </p:nvPr>
        </p:nvSpPr>
        <p:spPr>
          <a:xfrm>
            <a:off x="8382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2D3FF464-28F7-4DD8-A4B5-B0359E0A6FCE}" type="datetimeFigureOut">
              <a:rPr lang="da-DK" smtClean="0"/>
              <a:t>07-03-2024</a:t>
            </a:fld>
            <a:endParaRPr lang="da-DK"/>
          </a:p>
        </p:txBody>
      </p:sp>
      <p:sp>
        <p:nvSpPr>
          <p:cNvPr id="6" name="Pladsholder til sidefod 5"/>
          <p:cNvSpPr>
            <a:spLocks noGrp="1"/>
          </p:cNvSpPr>
          <p:nvPr>
            <p:ph type="ftr" sz="quarter" idx="11"/>
          </p:nvPr>
        </p:nvSpPr>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endParaRPr lang="da-DK"/>
          </a:p>
        </p:txBody>
      </p:sp>
      <p:sp>
        <p:nvSpPr>
          <p:cNvPr id="7" name="Pladsholder til slidenummer 6"/>
          <p:cNvSpPr>
            <a:spLocks noGrp="1"/>
          </p:cNvSpPr>
          <p:nvPr>
            <p:ph type="sldNum" sz="quarter" idx="12"/>
          </p:nvPr>
        </p:nvSpPr>
        <p:spPr>
          <a:xfrm>
            <a:off x="8610600"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90239410-C37C-43B5-952D-4B3862E37D61}" type="slidenum">
              <a:rPr lang="da-DK" smtClean="0"/>
              <a:t>‹nr.›</a:t>
            </a:fld>
            <a:endParaRPr lang="da-DK"/>
          </a:p>
        </p:txBody>
      </p:sp>
      <p:sp>
        <p:nvSpPr>
          <p:cNvPr id="10" name="Titel 1"/>
          <p:cNvSpPr txBox="1">
            <a:spLocks/>
          </p:cNvSpPr>
          <p:nvPr/>
        </p:nvSpPr>
        <p:spPr>
          <a:xfrm>
            <a:off x="6213763" y="365125"/>
            <a:ext cx="5181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algun Gothic" panose="020B0503020000020004" pitchFamily="34" charset="-127"/>
                <a:ea typeface="Malgun Gothic" panose="020B0503020000020004" pitchFamily="34" charset="-127"/>
                <a:cs typeface="+mj-cs"/>
              </a:defRPr>
            </a:lvl1pPr>
          </a:lstStyle>
          <a:p>
            <a:r>
              <a:rPr lang="da-DK" dirty="0" smtClean="0"/>
              <a:t>Klik for at redigere i master</a:t>
            </a:r>
            <a:endParaRPr lang="da-DK" dirty="0"/>
          </a:p>
        </p:txBody>
      </p:sp>
      <p:sp>
        <p:nvSpPr>
          <p:cNvPr id="12" name="Pladsholder til billede 8"/>
          <p:cNvSpPr>
            <a:spLocks noGrp="1"/>
          </p:cNvSpPr>
          <p:nvPr>
            <p:ph type="pic" sz="quarter" idx="15"/>
          </p:nvPr>
        </p:nvSpPr>
        <p:spPr>
          <a:xfrm>
            <a:off x="0" y="4392"/>
            <a:ext cx="5715000" cy="6028273"/>
          </a:xfrm>
        </p:spPr>
        <p:txBody>
          <a:bodyPr/>
          <a:lstStyle/>
          <a:p>
            <a:r>
              <a:rPr lang="da-DK" smtClean="0"/>
              <a:t>Klik på ikonet for at tilføje et billede</a:t>
            </a:r>
            <a:endParaRPr lang="da-DK"/>
          </a:p>
        </p:txBody>
      </p:sp>
    </p:spTree>
    <p:extLst>
      <p:ext uri="{BB962C8B-B14F-4D97-AF65-F5344CB8AC3E}">
        <p14:creationId xmlns:p14="http://schemas.microsoft.com/office/powerpoint/2010/main" val="356070052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Indhold med billedtekst">
    <p:spTree>
      <p:nvGrpSpPr>
        <p:cNvPr id="1" name=""/>
        <p:cNvGrpSpPr/>
        <p:nvPr/>
      </p:nvGrpSpPr>
      <p:grpSpPr>
        <a:xfrm>
          <a:off x="0" y="0"/>
          <a:ext cx="0" cy="0"/>
          <a:chOff x="0" y="0"/>
          <a:chExt cx="0" cy="0"/>
        </a:xfrm>
      </p:grpSpPr>
      <p:sp>
        <p:nvSpPr>
          <p:cNvPr id="5" name="Pladsholder til dato 4"/>
          <p:cNvSpPr>
            <a:spLocks noGrp="1"/>
          </p:cNvSpPr>
          <p:nvPr>
            <p:ph type="dt" sz="half" idx="10"/>
          </p:nvPr>
        </p:nvSpPr>
        <p:spPr>
          <a:xfrm>
            <a:off x="839788"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2D3FF464-28F7-4DD8-A4B5-B0359E0A6FCE}" type="datetimeFigureOut">
              <a:rPr lang="da-DK" smtClean="0"/>
              <a:t>07-03-2024</a:t>
            </a:fld>
            <a:endParaRPr lang="da-DK"/>
          </a:p>
        </p:txBody>
      </p:sp>
      <p:sp>
        <p:nvSpPr>
          <p:cNvPr id="6" name="Pladsholder til sidefod 5"/>
          <p:cNvSpPr>
            <a:spLocks noGrp="1"/>
          </p:cNvSpPr>
          <p:nvPr>
            <p:ph type="ftr" sz="quarter" idx="11"/>
          </p:nvPr>
        </p:nvSpPr>
        <p:spPr>
          <a:xfrm>
            <a:off x="4040188" y="6356350"/>
            <a:ext cx="4114800" cy="365125"/>
          </a:xfr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endParaRPr lang="da-DK"/>
          </a:p>
        </p:txBody>
      </p:sp>
      <p:sp>
        <p:nvSpPr>
          <p:cNvPr id="7" name="Pladsholder til slidenummer 6"/>
          <p:cNvSpPr>
            <a:spLocks noGrp="1"/>
          </p:cNvSpPr>
          <p:nvPr>
            <p:ph type="sldNum" sz="quarter" idx="12"/>
          </p:nvPr>
        </p:nvSpPr>
        <p:spPr>
          <a:xfrm>
            <a:off x="8612188" y="6356350"/>
            <a:ext cx="2743200" cy="365125"/>
          </a:xfrm>
          <a:prstGeom prst="rect">
            <a:avLst/>
          </a:prstGeom>
        </p:spPr>
        <p:txBody>
          <a:bodyPr/>
          <a:lstStyle>
            <a:lvl1pPr>
              <a:defRPr>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90239410-C37C-43B5-952D-4B3862E37D61}" type="slidenum">
              <a:rPr lang="da-DK" smtClean="0"/>
              <a:t>‹nr.›</a:t>
            </a:fld>
            <a:endParaRPr lang="da-DK"/>
          </a:p>
        </p:txBody>
      </p:sp>
      <p:sp>
        <p:nvSpPr>
          <p:cNvPr id="9" name="Titel 1"/>
          <p:cNvSpPr txBox="1">
            <a:spLocks/>
          </p:cNvSpPr>
          <p:nvPr/>
        </p:nvSpPr>
        <p:spPr>
          <a:xfrm>
            <a:off x="7423151" y="457200"/>
            <a:ext cx="3932237" cy="16002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defRPr>
            </a:lvl1pPr>
          </a:lstStyle>
          <a:p>
            <a:r>
              <a:rPr lang="da-DK" sz="4400" dirty="0" smtClean="0"/>
              <a:t>Klik for at redigere i master</a:t>
            </a:r>
            <a:endParaRPr lang="da-DK" sz="4400" dirty="0"/>
          </a:p>
        </p:txBody>
      </p:sp>
      <p:sp>
        <p:nvSpPr>
          <p:cNvPr id="10" name="Pladsholder til tekst 3"/>
          <p:cNvSpPr>
            <a:spLocks noGrp="1"/>
          </p:cNvSpPr>
          <p:nvPr>
            <p:ph type="body" sz="half" idx="13"/>
          </p:nvPr>
        </p:nvSpPr>
        <p:spPr>
          <a:xfrm>
            <a:off x="7423151" y="2057400"/>
            <a:ext cx="3932237" cy="3811588"/>
          </a:xfrm>
        </p:spPr>
        <p:txBody>
          <a:bodyPr/>
          <a:lstStyle>
            <a:lvl1pPr marL="0" indent="0">
              <a:buNone/>
              <a:defRPr sz="1600">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11" name="Pladsholder til indhold 2"/>
          <p:cNvSpPr>
            <a:spLocks noGrp="1"/>
          </p:cNvSpPr>
          <p:nvPr>
            <p:ph idx="14"/>
          </p:nvPr>
        </p:nvSpPr>
        <p:spPr>
          <a:xfrm>
            <a:off x="839788" y="995363"/>
            <a:ext cx="6172200" cy="4873625"/>
          </a:xfrm>
        </p:spPr>
        <p:txBody>
          <a:bodyPr/>
          <a:lstStyle>
            <a:lvl1pPr>
              <a:defRPr sz="3200">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a:defRPr sz="2800">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2pPr>
            <a:lvl3pPr>
              <a:defRPr sz="2400">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3pPr>
            <a:lvl4pPr>
              <a:defRPr sz="2000">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4pPr>
            <a:lvl5pPr>
              <a:defRPr sz="2000">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39065492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orside 1">
    <p:spTree>
      <p:nvGrpSpPr>
        <p:cNvPr id="1" name=""/>
        <p:cNvGrpSpPr/>
        <p:nvPr/>
      </p:nvGrpSpPr>
      <p:grpSpPr>
        <a:xfrm>
          <a:off x="0" y="0"/>
          <a:ext cx="0" cy="0"/>
          <a:chOff x="0" y="0"/>
          <a:chExt cx="0" cy="0"/>
        </a:xfrm>
      </p:grpSpPr>
      <p:sp>
        <p:nvSpPr>
          <p:cNvPr id="8" name="Rektangel 7"/>
          <p:cNvSpPr/>
          <p:nvPr/>
        </p:nvSpPr>
        <p:spPr>
          <a:xfrm>
            <a:off x="0" y="-1148372"/>
            <a:ext cx="12192000" cy="8006371"/>
          </a:xfrm>
          <a:prstGeom prst="rect">
            <a:avLst/>
          </a:prstGeom>
          <a:gradFill flip="none" rotWithShape="1">
            <a:gsLst>
              <a:gs pos="0">
                <a:schemeClr val="bg2"/>
              </a:gs>
              <a:gs pos="39000">
                <a:schemeClr val="tx1">
                  <a:alpha val="83000"/>
                </a:schemeClr>
              </a:gs>
              <a:gs pos="100000">
                <a:schemeClr val="tx1"/>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Undertitel 2"/>
          <p:cNvSpPr>
            <a:spLocks noGrp="1"/>
          </p:cNvSpPr>
          <p:nvPr>
            <p:ph type="subTitle" idx="1"/>
          </p:nvPr>
        </p:nvSpPr>
        <p:spPr>
          <a:xfrm>
            <a:off x="838200" y="2785408"/>
            <a:ext cx="9144000" cy="1655762"/>
          </a:xfrm>
        </p:spPr>
        <p:txBody>
          <a:bodyPr/>
          <a:lstStyle>
            <a:lvl1pPr marL="0" indent="0" algn="l">
              <a:buNone/>
              <a:defRPr sz="240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dirty="0"/>
          </a:p>
        </p:txBody>
      </p:sp>
      <p:sp>
        <p:nvSpPr>
          <p:cNvPr id="12" name="Titel 11"/>
          <p:cNvSpPr>
            <a:spLocks noGrp="1"/>
          </p:cNvSpPr>
          <p:nvPr>
            <p:ph type="title"/>
          </p:nvPr>
        </p:nvSpPr>
        <p:spPr>
          <a:xfrm>
            <a:off x="838200" y="1334418"/>
            <a:ext cx="10515600" cy="1325563"/>
          </a:xfrm>
        </p:spPr>
        <p:txBody>
          <a:bodyPr>
            <a:noAutofit/>
          </a:bodyPr>
          <a:lstStyle>
            <a:lvl1pPr>
              <a:defRPr sz="5400" b="1">
                <a:solidFill>
                  <a:schemeClr val="bg1"/>
                </a:solidFill>
                <a:latin typeface="Malgun Gothic" panose="020B0503020000020004" pitchFamily="34" charset="-127"/>
                <a:ea typeface="Malgun Gothic" panose="020B0503020000020004" pitchFamily="34" charset="-127"/>
              </a:defRPr>
            </a:lvl1pPr>
          </a:lstStyle>
          <a:p>
            <a:r>
              <a:rPr lang="da-DK" smtClean="0"/>
              <a:t>Klik for at redigere i master</a:t>
            </a:r>
            <a:endParaRPr lang="da-DK" dirty="0"/>
          </a:p>
        </p:txBody>
      </p:sp>
      <p:sp>
        <p:nvSpPr>
          <p:cNvPr id="2" name="Pladsholder til dato 1"/>
          <p:cNvSpPr>
            <a:spLocks noGrp="1"/>
          </p:cNvSpPr>
          <p:nvPr>
            <p:ph type="dt" sz="half" idx="10"/>
          </p:nvPr>
        </p:nvSpPr>
        <p:spPr/>
        <p:txBody>
          <a:bodyPr/>
          <a:lstStyle>
            <a:lvl1pPr>
              <a:defRPr>
                <a:solidFill>
                  <a:schemeClr val="bg1"/>
                </a:solidFill>
              </a:defRPr>
            </a:lvl1pPr>
          </a:lstStyle>
          <a:p>
            <a:fld id="{2D3FF464-28F7-4DD8-A4B5-B0359E0A6FCE}" type="datetimeFigureOut">
              <a:rPr lang="da-DK" smtClean="0"/>
              <a:t>07-03-2024</a:t>
            </a:fld>
            <a:endParaRPr lang="da-DK"/>
          </a:p>
        </p:txBody>
      </p:sp>
      <p:sp>
        <p:nvSpPr>
          <p:cNvPr id="4" name="Pladsholder til sidefod 3"/>
          <p:cNvSpPr>
            <a:spLocks noGrp="1"/>
          </p:cNvSpPr>
          <p:nvPr>
            <p:ph type="ftr" sz="quarter" idx="11"/>
          </p:nvPr>
        </p:nvSpPr>
        <p:spPr/>
        <p:txBody>
          <a:bodyPr/>
          <a:lstStyle>
            <a:lvl1pPr>
              <a:defRPr>
                <a:solidFill>
                  <a:schemeClr val="bg1"/>
                </a:solidFill>
              </a:defRPr>
            </a:lvl1pPr>
          </a:lstStyle>
          <a:p>
            <a:endParaRPr lang="da-DK"/>
          </a:p>
        </p:txBody>
      </p:sp>
      <p:sp>
        <p:nvSpPr>
          <p:cNvPr id="5" name="Pladsholder til slidenummer 4"/>
          <p:cNvSpPr>
            <a:spLocks noGrp="1"/>
          </p:cNvSpPr>
          <p:nvPr>
            <p:ph type="sldNum" sz="quarter" idx="12"/>
          </p:nvPr>
        </p:nvSpPr>
        <p:spPr/>
        <p:txBody>
          <a:bodyPr/>
          <a:lstStyle>
            <a:lvl1pPr>
              <a:defRPr>
                <a:solidFill>
                  <a:schemeClr val="bg1"/>
                </a:solidFill>
              </a:defRPr>
            </a:lvl1pPr>
          </a:lstStyle>
          <a:p>
            <a:fld id="{90239410-C37C-43B5-952D-4B3862E37D61}" type="slidenum">
              <a:rPr lang="da-DK" smtClean="0"/>
              <a:t>‹nr.›</a:t>
            </a:fld>
            <a:endParaRPr lang="da-DK"/>
          </a:p>
        </p:txBody>
      </p:sp>
      <p:cxnSp>
        <p:nvCxnSpPr>
          <p:cNvPr id="20" name="Lige forbindelse 19"/>
          <p:cNvCxnSpPr/>
          <p:nvPr/>
        </p:nvCxnSpPr>
        <p:spPr>
          <a:xfrm>
            <a:off x="1127760" y="5701083"/>
            <a:ext cx="1007872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Lige forbindelse 20"/>
          <p:cNvCxnSpPr/>
          <p:nvPr/>
        </p:nvCxnSpPr>
        <p:spPr>
          <a:xfrm>
            <a:off x="1275080" y="856610"/>
            <a:ext cx="1007872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3" name="Billed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7120" y="4480128"/>
            <a:ext cx="5741396" cy="1220955"/>
          </a:xfrm>
          <a:prstGeom prst="rect">
            <a:avLst/>
          </a:prstGeom>
        </p:spPr>
      </p:pic>
    </p:spTree>
    <p:extLst>
      <p:ext uri="{BB962C8B-B14F-4D97-AF65-F5344CB8AC3E}">
        <p14:creationId xmlns:p14="http://schemas.microsoft.com/office/powerpoint/2010/main" val="13678473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orside 2">
    <p:spTree>
      <p:nvGrpSpPr>
        <p:cNvPr id="1" name=""/>
        <p:cNvGrpSpPr/>
        <p:nvPr/>
      </p:nvGrpSpPr>
      <p:grpSpPr>
        <a:xfrm>
          <a:off x="0" y="0"/>
          <a:ext cx="0" cy="0"/>
          <a:chOff x="0" y="0"/>
          <a:chExt cx="0" cy="0"/>
        </a:xfrm>
      </p:grpSpPr>
      <p:sp>
        <p:nvSpPr>
          <p:cNvPr id="7" name="Pladsholder til billede 6"/>
          <p:cNvSpPr>
            <a:spLocks noGrp="1"/>
          </p:cNvSpPr>
          <p:nvPr>
            <p:ph type="pic" sz="quarter" idx="13"/>
          </p:nvPr>
        </p:nvSpPr>
        <p:spPr>
          <a:xfrm>
            <a:off x="0" y="-1"/>
            <a:ext cx="12192000" cy="3489961"/>
          </a:xfrm>
        </p:spPr>
        <p:txBody>
          <a:bodyPr/>
          <a:lstStyle/>
          <a:p>
            <a:r>
              <a:rPr lang="da-DK" smtClean="0"/>
              <a:t>Klik på ikonet for at tilføje et billede</a:t>
            </a:r>
            <a:endParaRPr lang="da-DK" dirty="0"/>
          </a:p>
        </p:txBody>
      </p:sp>
      <p:sp>
        <p:nvSpPr>
          <p:cNvPr id="3" name="Pladsholder til sidefod 2"/>
          <p:cNvSpPr>
            <a:spLocks noGrp="1"/>
          </p:cNvSpPr>
          <p:nvPr>
            <p:ph type="ftr" sz="quarter" idx="10"/>
          </p:nvPr>
        </p:nvSpPr>
        <p:spPr/>
        <p:txBody>
          <a:bodyPr/>
          <a:lstStyle/>
          <a:p>
            <a:endParaRPr lang="da-DK"/>
          </a:p>
        </p:txBody>
      </p:sp>
      <p:sp>
        <p:nvSpPr>
          <p:cNvPr id="4" name="Pladsholder til slidenummer 3"/>
          <p:cNvSpPr>
            <a:spLocks noGrp="1"/>
          </p:cNvSpPr>
          <p:nvPr>
            <p:ph type="sldNum" sz="quarter" idx="11"/>
          </p:nvPr>
        </p:nvSpPr>
        <p:spPr/>
        <p:txBody>
          <a:bodyPr/>
          <a:lstStyle/>
          <a:p>
            <a:fld id="{90239410-C37C-43B5-952D-4B3862E37D61}" type="slidenum">
              <a:rPr lang="da-DK" smtClean="0"/>
              <a:t>‹nr.›</a:t>
            </a:fld>
            <a:endParaRPr lang="da-DK"/>
          </a:p>
        </p:txBody>
      </p:sp>
      <p:sp>
        <p:nvSpPr>
          <p:cNvPr id="5" name="Pladsholder til dato 4"/>
          <p:cNvSpPr>
            <a:spLocks noGrp="1"/>
          </p:cNvSpPr>
          <p:nvPr>
            <p:ph type="dt" sz="half" idx="12"/>
          </p:nvPr>
        </p:nvSpPr>
        <p:spPr/>
        <p:txBody>
          <a:bodyPr/>
          <a:lstStyle/>
          <a:p>
            <a:fld id="{2D3FF464-28F7-4DD8-A4B5-B0359E0A6FCE}" type="datetimeFigureOut">
              <a:rPr lang="da-DK" smtClean="0"/>
              <a:t>07-03-2024</a:t>
            </a:fld>
            <a:endParaRPr lang="da-DK"/>
          </a:p>
        </p:txBody>
      </p:sp>
      <p:sp>
        <p:nvSpPr>
          <p:cNvPr id="10" name="Rektangel 9"/>
          <p:cNvSpPr/>
          <p:nvPr/>
        </p:nvSpPr>
        <p:spPr>
          <a:xfrm>
            <a:off x="0" y="3373120"/>
            <a:ext cx="12192000" cy="3484880"/>
          </a:xfrm>
          <a:prstGeom prst="rect">
            <a:avLst/>
          </a:prstGeom>
          <a:solidFill>
            <a:srgbClr val="004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ladsholder til tekst 2"/>
          <p:cNvSpPr>
            <a:spLocks noGrp="1"/>
          </p:cNvSpPr>
          <p:nvPr>
            <p:ph type="body" idx="1"/>
          </p:nvPr>
        </p:nvSpPr>
        <p:spPr>
          <a:xfrm>
            <a:off x="831850" y="5034914"/>
            <a:ext cx="10515600" cy="1054735"/>
          </a:xfrm>
        </p:spPr>
        <p:txBody>
          <a:bodyPr/>
          <a:lstStyle>
            <a:lvl1pPr marL="0" indent="0">
              <a:buNone/>
              <a:defRPr sz="240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8" name="Titel 1"/>
          <p:cNvSpPr>
            <a:spLocks noGrp="1"/>
          </p:cNvSpPr>
          <p:nvPr>
            <p:ph type="title"/>
          </p:nvPr>
        </p:nvSpPr>
        <p:spPr>
          <a:xfrm>
            <a:off x="831850" y="3779520"/>
            <a:ext cx="10515600" cy="1165617"/>
          </a:xfrm>
        </p:spPr>
        <p:txBody>
          <a:bodyPr anchor="b">
            <a:normAutofit/>
          </a:bodyPr>
          <a:lstStyle>
            <a:lvl1pPr>
              <a:defRPr sz="5400" b="1">
                <a:solidFill>
                  <a:schemeClr val="bg1"/>
                </a:solidFill>
                <a:latin typeface="Malgun Gothic" panose="020B0503020000020004" pitchFamily="34" charset="-127"/>
                <a:ea typeface="Malgun Gothic" panose="020B0503020000020004" pitchFamily="34" charset="-127"/>
              </a:defRPr>
            </a:lvl1pPr>
          </a:lstStyle>
          <a:p>
            <a:r>
              <a:rPr lang="da-DK" smtClean="0"/>
              <a:t>Klik for at redigere i master</a:t>
            </a:r>
            <a:endParaRPr lang="da-DK" dirty="0"/>
          </a:p>
        </p:txBody>
      </p:sp>
      <p:pic>
        <p:nvPicPr>
          <p:cNvPr id="13" name="Billed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9774" y="5504835"/>
            <a:ext cx="5741396" cy="1032771"/>
          </a:xfrm>
          <a:prstGeom prst="rect">
            <a:avLst/>
          </a:prstGeom>
        </p:spPr>
      </p:pic>
    </p:spTree>
    <p:extLst>
      <p:ext uri="{BB962C8B-B14F-4D97-AF65-F5344CB8AC3E}">
        <p14:creationId xmlns:p14="http://schemas.microsoft.com/office/powerpoint/2010/main" val="29759399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Forside 2">
    <p:spTree>
      <p:nvGrpSpPr>
        <p:cNvPr id="1" name=""/>
        <p:cNvGrpSpPr/>
        <p:nvPr/>
      </p:nvGrpSpPr>
      <p:grpSpPr>
        <a:xfrm>
          <a:off x="0" y="0"/>
          <a:ext cx="0" cy="0"/>
          <a:chOff x="0" y="0"/>
          <a:chExt cx="0" cy="0"/>
        </a:xfrm>
      </p:grpSpPr>
      <p:sp>
        <p:nvSpPr>
          <p:cNvPr id="3" name="Pladsholder til sidefod 2"/>
          <p:cNvSpPr>
            <a:spLocks noGrp="1"/>
          </p:cNvSpPr>
          <p:nvPr>
            <p:ph type="ftr" sz="quarter" idx="10"/>
          </p:nvPr>
        </p:nvSpPr>
        <p:spPr/>
        <p:txBody>
          <a:bodyPr/>
          <a:lstStyle/>
          <a:p>
            <a:endParaRPr lang="da-DK"/>
          </a:p>
        </p:txBody>
      </p:sp>
      <p:sp>
        <p:nvSpPr>
          <p:cNvPr id="4" name="Pladsholder til slidenummer 3"/>
          <p:cNvSpPr>
            <a:spLocks noGrp="1"/>
          </p:cNvSpPr>
          <p:nvPr>
            <p:ph type="sldNum" sz="quarter" idx="11"/>
          </p:nvPr>
        </p:nvSpPr>
        <p:spPr/>
        <p:txBody>
          <a:bodyPr/>
          <a:lstStyle/>
          <a:p>
            <a:fld id="{90239410-C37C-43B5-952D-4B3862E37D61}" type="slidenum">
              <a:rPr lang="da-DK" smtClean="0"/>
              <a:t>‹nr.›</a:t>
            </a:fld>
            <a:endParaRPr lang="da-DK"/>
          </a:p>
        </p:txBody>
      </p:sp>
      <p:sp>
        <p:nvSpPr>
          <p:cNvPr id="5" name="Pladsholder til dato 4"/>
          <p:cNvSpPr>
            <a:spLocks noGrp="1"/>
          </p:cNvSpPr>
          <p:nvPr>
            <p:ph type="dt" sz="half" idx="12"/>
          </p:nvPr>
        </p:nvSpPr>
        <p:spPr/>
        <p:txBody>
          <a:bodyPr/>
          <a:lstStyle/>
          <a:p>
            <a:fld id="{2D3FF464-28F7-4DD8-A4B5-B0359E0A6FCE}" type="datetimeFigureOut">
              <a:rPr lang="da-DK" smtClean="0"/>
              <a:t>07-03-2024</a:t>
            </a:fld>
            <a:endParaRPr lang="da-DK"/>
          </a:p>
        </p:txBody>
      </p:sp>
      <p:sp>
        <p:nvSpPr>
          <p:cNvPr id="10" name="Rektangel 9"/>
          <p:cNvSpPr/>
          <p:nvPr/>
        </p:nvSpPr>
        <p:spPr>
          <a:xfrm>
            <a:off x="0" y="-4491"/>
            <a:ext cx="12192000" cy="1419405"/>
          </a:xfrm>
          <a:prstGeom prst="rect">
            <a:avLst/>
          </a:prstGeom>
          <a:solidFill>
            <a:srgbClr val="004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ladsholder til tekst 2"/>
          <p:cNvSpPr>
            <a:spLocks noGrp="1"/>
          </p:cNvSpPr>
          <p:nvPr>
            <p:ph type="body" idx="1"/>
          </p:nvPr>
        </p:nvSpPr>
        <p:spPr>
          <a:xfrm>
            <a:off x="838200" y="2070333"/>
            <a:ext cx="10515600" cy="2925179"/>
          </a:xfrm>
        </p:spPr>
        <p:txBody>
          <a:bodyPr/>
          <a:lstStyle>
            <a:lvl1pPr marL="0" indent="0">
              <a:buNone/>
              <a:defRPr sz="2400">
                <a:solidFill>
                  <a:schemeClr val="tx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8" name="Titel 1"/>
          <p:cNvSpPr>
            <a:spLocks noGrp="1"/>
          </p:cNvSpPr>
          <p:nvPr>
            <p:ph type="title"/>
          </p:nvPr>
        </p:nvSpPr>
        <p:spPr>
          <a:xfrm>
            <a:off x="838200" y="122402"/>
            <a:ext cx="10515600" cy="1165617"/>
          </a:xfrm>
        </p:spPr>
        <p:txBody>
          <a:bodyPr anchor="b">
            <a:normAutofit/>
          </a:bodyPr>
          <a:lstStyle>
            <a:lvl1pPr>
              <a:defRPr sz="5400" b="1">
                <a:solidFill>
                  <a:schemeClr val="bg1"/>
                </a:solidFill>
                <a:latin typeface="Malgun Gothic" panose="020B0503020000020004" pitchFamily="34" charset="-127"/>
                <a:ea typeface="Malgun Gothic" panose="020B0503020000020004" pitchFamily="34" charset="-127"/>
              </a:defRPr>
            </a:lvl1pPr>
          </a:lstStyle>
          <a:p>
            <a:r>
              <a:rPr lang="da-DK" smtClean="0"/>
              <a:t>Klik for at redigere i master</a:t>
            </a:r>
            <a:endParaRPr lang="da-DK" dirty="0"/>
          </a:p>
        </p:txBody>
      </p:sp>
    </p:spTree>
    <p:extLst>
      <p:ext uri="{BB962C8B-B14F-4D97-AF65-F5344CB8AC3E}">
        <p14:creationId xmlns:p14="http://schemas.microsoft.com/office/powerpoint/2010/main" val="14844725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m os">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C593254-CE4F-4114-A997-06CBC039F22F}"/>
              </a:ext>
              <a:ext uri="{C183D7F6-B498-43B3-948B-1728B52AA6E4}">
                <adec:decorative xmlns:adec="http://schemas.microsoft.com/office/drawing/2017/decorative" xmlns="" val="1"/>
              </a:ext>
            </a:extLst>
          </p:cNvPr>
          <p:cNvSpPr/>
          <p:nvPr/>
        </p:nvSpPr>
        <p:spPr>
          <a:xfrm>
            <a:off x="0" y="0"/>
            <a:ext cx="3051110" cy="6858000"/>
          </a:xfrm>
          <a:prstGeom prst="rect">
            <a:avLst/>
          </a:prstGeom>
          <a:solidFill>
            <a:srgbClr val="004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 name="Titel 1">
            <a:extLst>
              <a:ext uri="{FF2B5EF4-FFF2-40B4-BE49-F238E27FC236}">
                <a16:creationId xmlns:a16="http://schemas.microsoft.com/office/drawing/2014/main" id="{A1F8C642-49FB-4E16-A3A0-B2ACBEABFFD6}"/>
              </a:ext>
            </a:extLst>
          </p:cNvPr>
          <p:cNvSpPr>
            <a:spLocks noGrp="1"/>
          </p:cNvSpPr>
          <p:nvPr>
            <p:ph type="title" hasCustomPrompt="1"/>
          </p:nvPr>
        </p:nvSpPr>
        <p:spPr>
          <a:xfrm>
            <a:off x="3581400" y="365125"/>
            <a:ext cx="7287768" cy="1325563"/>
          </a:xfrm>
        </p:spPr>
        <p:txBody>
          <a:bodyPr rtlCol="0"/>
          <a:lstStyle>
            <a:lvl1pPr algn="l">
              <a:defRPr>
                <a:solidFill>
                  <a:srgbClr val="004558"/>
                </a:solidFill>
              </a:defRPr>
            </a:lvl1pPr>
          </a:lstStyle>
          <a:p>
            <a:pPr rtl="0"/>
            <a:r>
              <a:rPr lang="da-DK" noProof="0" dirty="0"/>
              <a:t>Klik for at redigere titeltypografier i master</a:t>
            </a:r>
          </a:p>
        </p:txBody>
      </p:sp>
      <p:sp>
        <p:nvSpPr>
          <p:cNvPr id="7" name="Pladsholder til billede 6">
            <a:extLst>
              <a:ext uri="{FF2B5EF4-FFF2-40B4-BE49-F238E27FC236}">
                <a16:creationId xmlns:a16="http://schemas.microsoft.com/office/drawing/2014/main" id="{5E7DBF41-B4A1-4B29-B32C-DDF5058C1239}"/>
              </a:ext>
            </a:extLst>
          </p:cNvPr>
          <p:cNvSpPr>
            <a:spLocks noGrp="1"/>
          </p:cNvSpPr>
          <p:nvPr>
            <p:ph type="pic" sz="quarter" idx="13"/>
          </p:nvPr>
        </p:nvSpPr>
        <p:spPr>
          <a:xfrm>
            <a:off x="1524000" y="1941230"/>
            <a:ext cx="9144000" cy="2286000"/>
          </a:xfrm>
          <a:noFill/>
        </p:spPr>
        <p:txBody>
          <a:bodyPr rtlCol="0"/>
          <a:lstStyle/>
          <a:p>
            <a:pPr rtl="0"/>
            <a:r>
              <a:rPr lang="da-DK" noProof="0" smtClean="0"/>
              <a:t>Klik på ikonet for at tilføje et billede</a:t>
            </a:r>
            <a:endParaRPr lang="da-DK" noProof="0"/>
          </a:p>
        </p:txBody>
      </p:sp>
      <p:sp>
        <p:nvSpPr>
          <p:cNvPr id="9" name="Pladsholder til tekst 8">
            <a:extLst>
              <a:ext uri="{FF2B5EF4-FFF2-40B4-BE49-F238E27FC236}">
                <a16:creationId xmlns:a16="http://schemas.microsoft.com/office/drawing/2014/main" id="{E442D9A9-D2E2-42FD-945D-1EF6DC43511C}"/>
              </a:ext>
            </a:extLst>
          </p:cNvPr>
          <p:cNvSpPr>
            <a:spLocks noGrp="1"/>
          </p:cNvSpPr>
          <p:nvPr>
            <p:ph type="body" sz="quarter" idx="14" hasCustomPrompt="1"/>
          </p:nvPr>
        </p:nvSpPr>
        <p:spPr>
          <a:xfrm>
            <a:off x="3584448" y="4407408"/>
            <a:ext cx="7287768" cy="1371600"/>
          </a:xfrm>
        </p:spPr>
        <p:txBody>
          <a:bodyPr rtlCol="0">
            <a:noAutofit/>
          </a:bodyPr>
          <a:lstStyle>
            <a:lvl1pPr marL="0" indent="0" algn="l">
              <a:lnSpc>
                <a:spcPct val="150000"/>
              </a:lnSpc>
              <a:spcBef>
                <a:spcPts val="0"/>
              </a:spcBef>
              <a:buNone/>
              <a:defRPr sz="1600">
                <a:solidFill>
                  <a:schemeClr val="tx1"/>
                </a:solidFill>
              </a:defRPr>
            </a:lvl1pPr>
            <a:lvl2pPr marL="457200" indent="0" algn="ctr">
              <a:lnSpc>
                <a:spcPts val="2200"/>
              </a:lnSpc>
              <a:spcBef>
                <a:spcPts val="0"/>
              </a:spcBef>
              <a:buNone/>
              <a:defRPr sz="1600">
                <a:solidFill>
                  <a:schemeClr val="tx1">
                    <a:lumMod val="65000"/>
                    <a:lumOff val="35000"/>
                  </a:schemeClr>
                </a:solidFill>
              </a:defRPr>
            </a:lvl2pPr>
            <a:lvl3pPr marL="914400" indent="0" algn="ctr">
              <a:lnSpc>
                <a:spcPts val="2200"/>
              </a:lnSpc>
              <a:spcBef>
                <a:spcPts val="0"/>
              </a:spcBef>
              <a:buNone/>
              <a:defRPr sz="1600">
                <a:solidFill>
                  <a:schemeClr val="tx1">
                    <a:lumMod val="65000"/>
                    <a:lumOff val="35000"/>
                  </a:schemeClr>
                </a:solidFill>
              </a:defRPr>
            </a:lvl3pPr>
            <a:lvl4pPr marL="1371600" indent="0" algn="ctr">
              <a:lnSpc>
                <a:spcPts val="2200"/>
              </a:lnSpc>
              <a:spcBef>
                <a:spcPts val="0"/>
              </a:spcBef>
              <a:buNone/>
              <a:defRPr sz="1600">
                <a:solidFill>
                  <a:schemeClr val="tx1">
                    <a:lumMod val="65000"/>
                    <a:lumOff val="35000"/>
                  </a:schemeClr>
                </a:solidFill>
              </a:defRPr>
            </a:lvl4pPr>
            <a:lvl5pPr marL="1828800" indent="0" algn="ctr">
              <a:lnSpc>
                <a:spcPts val="2200"/>
              </a:lnSpc>
              <a:spcBef>
                <a:spcPts val="0"/>
              </a:spcBef>
              <a:buNone/>
              <a:defRPr sz="1600">
                <a:solidFill>
                  <a:schemeClr val="tx1">
                    <a:lumMod val="65000"/>
                    <a:lumOff val="35000"/>
                  </a:schemeClr>
                </a:solidFill>
              </a:defRPr>
            </a:lvl5pPr>
          </a:lstStyle>
          <a:p>
            <a:pPr lvl="0" rtl="0"/>
            <a:r>
              <a:rPr lang="da-DK" noProof="0" dirty="0"/>
              <a:t>Klik for at redigere i master</a:t>
            </a:r>
          </a:p>
        </p:txBody>
      </p:sp>
      <p:sp>
        <p:nvSpPr>
          <p:cNvPr id="5" name="Pladsholder til slidenumm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p>
            <a:fld id="{90239410-C37C-43B5-952D-4B3862E37D61}" type="slidenum">
              <a:rPr lang="da-DK" smtClean="0"/>
              <a:t>‹nr.›</a:t>
            </a:fld>
            <a:endParaRPr lang="da-DK"/>
          </a:p>
        </p:txBody>
      </p:sp>
    </p:spTree>
    <p:extLst>
      <p:ext uri="{BB962C8B-B14F-4D97-AF65-F5344CB8AC3E}">
        <p14:creationId xmlns:p14="http://schemas.microsoft.com/office/powerpoint/2010/main" val="3790989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roduktoversig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B1C922A-9F54-409C-8C2C-90A55B890F48}"/>
              </a:ext>
              <a:ext uri="{C183D7F6-B498-43B3-948B-1728B52AA6E4}">
                <adec:decorative xmlns:adec="http://schemas.microsoft.com/office/drawing/2017/decorative" xmlns="" val="1"/>
              </a:ext>
            </a:extLst>
          </p:cNvPr>
          <p:cNvSpPr/>
          <p:nvPr/>
        </p:nvSpPr>
        <p:spPr>
          <a:xfrm>
            <a:off x="6200707" y="0"/>
            <a:ext cx="599129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solidFill>
                <a:schemeClr val="tx1"/>
              </a:solidFill>
            </a:endParaRPr>
          </a:p>
        </p:txBody>
      </p:sp>
      <p:sp>
        <p:nvSpPr>
          <p:cNvPr id="2" name="Titel 1">
            <a:extLst>
              <a:ext uri="{FF2B5EF4-FFF2-40B4-BE49-F238E27FC236}">
                <a16:creationId xmlns:a16="http://schemas.microsoft.com/office/drawing/2014/main" id="{FE9E034D-C1DD-48C0-BB6B-FDC6F8EBA558}"/>
              </a:ext>
            </a:extLst>
          </p:cNvPr>
          <p:cNvSpPr>
            <a:spLocks noGrp="1"/>
          </p:cNvSpPr>
          <p:nvPr>
            <p:ph type="title" hasCustomPrompt="1"/>
          </p:nvPr>
        </p:nvSpPr>
        <p:spPr>
          <a:xfrm>
            <a:off x="709922" y="365125"/>
            <a:ext cx="5386078" cy="1325563"/>
          </a:xfrm>
        </p:spPr>
        <p:txBody>
          <a:bodyPr rtlCol="0"/>
          <a:lstStyle>
            <a:lvl1pPr>
              <a:defRPr>
                <a:solidFill>
                  <a:schemeClr val="tx1"/>
                </a:solidFill>
              </a:defRPr>
            </a:lvl1pPr>
          </a:lstStyle>
          <a:p>
            <a:pPr rtl="0"/>
            <a:r>
              <a:rPr lang="da-DK" noProof="0" dirty="0"/>
              <a:t>Klik for at redigere titeltypografier i master</a:t>
            </a:r>
          </a:p>
        </p:txBody>
      </p:sp>
      <p:sp>
        <p:nvSpPr>
          <p:cNvPr id="11" name="Pladsholder til billede 10">
            <a:extLst>
              <a:ext uri="{FF2B5EF4-FFF2-40B4-BE49-F238E27FC236}">
                <a16:creationId xmlns:a16="http://schemas.microsoft.com/office/drawing/2014/main" id="{AA39532F-F90D-47C0-89E1-06A3DED59311}"/>
              </a:ext>
            </a:extLst>
          </p:cNvPr>
          <p:cNvSpPr>
            <a:spLocks noGrp="1"/>
          </p:cNvSpPr>
          <p:nvPr>
            <p:ph type="pic" sz="quarter" idx="13"/>
          </p:nvPr>
        </p:nvSpPr>
        <p:spPr>
          <a:xfrm>
            <a:off x="7423904" y="1690688"/>
            <a:ext cx="3401568" cy="3712464"/>
          </a:xfrm>
          <a:noFill/>
        </p:spPr>
        <p:txBody>
          <a:bodyPr rtlCol="0"/>
          <a:lstStyle>
            <a:lvl1pPr>
              <a:defRPr>
                <a:solidFill>
                  <a:schemeClr val="tx1"/>
                </a:solidFill>
              </a:defRPr>
            </a:lvl1pPr>
          </a:lstStyle>
          <a:p>
            <a:pPr rtl="0"/>
            <a:r>
              <a:rPr lang="da-DK" noProof="0" smtClean="0"/>
              <a:t>Klik på ikonet for at tilføje et billede</a:t>
            </a:r>
            <a:endParaRPr lang="da-DK" noProof="0"/>
          </a:p>
        </p:txBody>
      </p:sp>
      <p:sp>
        <p:nvSpPr>
          <p:cNvPr id="18" name="Pladsholder til sidefod 7">
            <a:extLst>
              <a:ext uri="{FF2B5EF4-FFF2-40B4-BE49-F238E27FC236}">
                <a16:creationId xmlns:a16="http://schemas.microsoft.com/office/drawing/2014/main" id="{37667359-6B2F-4D7C-932B-CE6A0E91C8A0}"/>
              </a:ext>
            </a:extLst>
          </p:cNvPr>
          <p:cNvSpPr>
            <a:spLocks noGrp="1"/>
          </p:cNvSpPr>
          <p:nvPr>
            <p:ph type="ftr" sz="quarter" idx="11"/>
          </p:nvPr>
        </p:nvSpPr>
        <p:spPr>
          <a:xfrm>
            <a:off x="6858000" y="6356350"/>
            <a:ext cx="3448050" cy="365125"/>
          </a:xfrm>
        </p:spPr>
        <p:txBody>
          <a:bodyPr rtlCol="0"/>
          <a:lstStyle>
            <a:lvl1pPr algn="l">
              <a:defRPr>
                <a:solidFill>
                  <a:schemeClr val="tx1"/>
                </a:solidFill>
              </a:defRPr>
            </a:lvl1pPr>
          </a:lstStyle>
          <a:p>
            <a:endParaRPr lang="da-DK"/>
          </a:p>
        </p:txBody>
      </p:sp>
      <p:sp>
        <p:nvSpPr>
          <p:cNvPr id="23" name="Pladsholder til slidenummer 8">
            <a:extLst>
              <a:ext uri="{FF2B5EF4-FFF2-40B4-BE49-F238E27FC236}">
                <a16:creationId xmlns:a16="http://schemas.microsoft.com/office/drawing/2014/main" id="{C69C9BA9-6130-4098-A0A6-E1A00A3B6BFF}"/>
              </a:ext>
            </a:extLst>
          </p:cNvPr>
          <p:cNvSpPr>
            <a:spLocks noGrp="1"/>
          </p:cNvSpPr>
          <p:nvPr>
            <p:ph type="sldNum" sz="quarter" idx="12"/>
          </p:nvPr>
        </p:nvSpPr>
        <p:spPr>
          <a:xfrm>
            <a:off x="10423398" y="6356350"/>
            <a:ext cx="914400" cy="365125"/>
          </a:xfrm>
        </p:spPr>
        <p:txBody>
          <a:bodyPr rtlCol="0"/>
          <a:lstStyle>
            <a:lvl1pPr>
              <a:defRPr>
                <a:solidFill>
                  <a:schemeClr val="tx1"/>
                </a:solidFill>
              </a:defRPr>
            </a:lvl1pPr>
          </a:lstStyle>
          <a:p>
            <a:fld id="{90239410-C37C-43B5-952D-4B3862E37D61}" type="slidenum">
              <a:rPr lang="da-DK" smtClean="0"/>
              <a:t>‹nr.›</a:t>
            </a:fld>
            <a:endParaRPr lang="da-DK"/>
          </a:p>
        </p:txBody>
      </p:sp>
      <p:sp>
        <p:nvSpPr>
          <p:cNvPr id="8" name="Pladsholder til tekst 7"/>
          <p:cNvSpPr>
            <a:spLocks noGrp="1"/>
          </p:cNvSpPr>
          <p:nvPr>
            <p:ph type="body" sz="quarter" idx="14"/>
          </p:nvPr>
        </p:nvSpPr>
        <p:spPr>
          <a:xfrm>
            <a:off x="709613" y="2378075"/>
            <a:ext cx="5040947" cy="40528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1655998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_Problem &amp; oversig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E6B487E6-6563-4EEC-A349-2257BBAFD4DD}"/>
              </a:ext>
              <a:ext uri="{C183D7F6-B498-43B3-948B-1728B52AA6E4}">
                <adec:decorative xmlns:adec="http://schemas.microsoft.com/office/drawing/2017/decorative" xmlns="" val="1"/>
              </a:ext>
            </a:extLst>
          </p:cNvPr>
          <p:cNvSpPr/>
          <p:nvPr/>
        </p:nvSpPr>
        <p:spPr>
          <a:xfrm>
            <a:off x="1" y="0"/>
            <a:ext cx="3051110" cy="6858000"/>
          </a:xfrm>
          <a:prstGeom prst="rect">
            <a:avLst/>
          </a:prstGeom>
          <a:solidFill>
            <a:srgbClr val="004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solidFill>
                <a:schemeClr val="tx1"/>
              </a:solidFill>
            </a:endParaRPr>
          </a:p>
        </p:txBody>
      </p:sp>
      <p:sp>
        <p:nvSpPr>
          <p:cNvPr id="2" name="Titel 1">
            <a:extLst>
              <a:ext uri="{FF2B5EF4-FFF2-40B4-BE49-F238E27FC236}">
                <a16:creationId xmlns:a16="http://schemas.microsoft.com/office/drawing/2014/main" id="{A1F8C642-49FB-4E16-A3A0-B2ACBEABFFD6}"/>
              </a:ext>
            </a:extLst>
          </p:cNvPr>
          <p:cNvSpPr>
            <a:spLocks noGrp="1"/>
          </p:cNvSpPr>
          <p:nvPr>
            <p:ph type="title" hasCustomPrompt="1"/>
          </p:nvPr>
        </p:nvSpPr>
        <p:spPr>
          <a:xfrm>
            <a:off x="6348334" y="1062164"/>
            <a:ext cx="5005466" cy="1325563"/>
          </a:xfrm>
        </p:spPr>
        <p:txBody>
          <a:bodyPr rtlCol="0"/>
          <a:lstStyle>
            <a:lvl1pPr>
              <a:defRPr>
                <a:solidFill>
                  <a:schemeClr val="tx1"/>
                </a:solidFill>
              </a:defRPr>
            </a:lvl1pPr>
          </a:lstStyle>
          <a:p>
            <a:pPr rtl="0"/>
            <a:r>
              <a:rPr lang="da-DK" noProof="0" dirty="0"/>
              <a:t>Klik for at redigere titeltypografier i master</a:t>
            </a:r>
          </a:p>
        </p:txBody>
      </p:sp>
      <p:sp>
        <p:nvSpPr>
          <p:cNvPr id="7" name="Pladsholder til billede 6">
            <a:extLst>
              <a:ext uri="{FF2B5EF4-FFF2-40B4-BE49-F238E27FC236}">
                <a16:creationId xmlns:a16="http://schemas.microsoft.com/office/drawing/2014/main" id="{EED971A8-4C6D-471D-A690-8CD666292205}"/>
              </a:ext>
            </a:extLst>
          </p:cNvPr>
          <p:cNvSpPr>
            <a:spLocks noGrp="1"/>
          </p:cNvSpPr>
          <p:nvPr>
            <p:ph type="pic" sz="quarter" idx="13"/>
          </p:nvPr>
        </p:nvSpPr>
        <p:spPr>
          <a:xfrm>
            <a:off x="861935" y="1143000"/>
            <a:ext cx="4953000" cy="4572000"/>
          </a:xfrm>
          <a:noFill/>
        </p:spPr>
        <p:txBody>
          <a:bodyPr rtlCol="0"/>
          <a:lstStyle>
            <a:lvl1pPr>
              <a:defRPr>
                <a:solidFill>
                  <a:schemeClr val="tx1"/>
                </a:solidFill>
              </a:defRPr>
            </a:lvl1pPr>
          </a:lstStyle>
          <a:p>
            <a:pPr rtl="0"/>
            <a:r>
              <a:rPr lang="da-DK" noProof="0" smtClean="0"/>
              <a:t>Klik på ikonet for at tilføje et billede</a:t>
            </a:r>
            <a:endParaRPr lang="da-DK" noProof="0"/>
          </a:p>
        </p:txBody>
      </p:sp>
      <p:sp>
        <p:nvSpPr>
          <p:cNvPr id="10" name="Pladsholder til tekst 9">
            <a:extLst>
              <a:ext uri="{FF2B5EF4-FFF2-40B4-BE49-F238E27FC236}">
                <a16:creationId xmlns:a16="http://schemas.microsoft.com/office/drawing/2014/main" id="{0ECB8E5B-4859-4892-A062-C831DA527F75}"/>
              </a:ext>
            </a:extLst>
          </p:cNvPr>
          <p:cNvSpPr>
            <a:spLocks noGrp="1"/>
          </p:cNvSpPr>
          <p:nvPr>
            <p:ph type="body" sz="quarter" idx="14" hasCustomPrompt="1"/>
          </p:nvPr>
        </p:nvSpPr>
        <p:spPr>
          <a:xfrm>
            <a:off x="6376988" y="2555875"/>
            <a:ext cx="4953000" cy="3159125"/>
          </a:xfrm>
        </p:spPr>
        <p:txBody>
          <a:bodyPr rtlCol="0">
            <a:normAutofit/>
          </a:bodyPr>
          <a:lstStyle>
            <a:lvl1pPr marL="0" indent="0">
              <a:lnSpc>
                <a:spcPct val="150000"/>
              </a:lnSpc>
              <a:spcBef>
                <a:spcPts val="0"/>
              </a:spcBef>
              <a:buNone/>
              <a:defRPr sz="2000">
                <a:solidFill>
                  <a:schemeClr val="tx1"/>
                </a:solidFill>
                <a:latin typeface="+mj-lt"/>
              </a:defRPr>
            </a:lvl1pPr>
            <a:lvl2pPr marL="457200" indent="0">
              <a:lnSpc>
                <a:spcPct val="150000"/>
              </a:lnSpc>
              <a:spcBef>
                <a:spcPts val="0"/>
              </a:spcBef>
              <a:buNone/>
              <a:defRPr sz="2000">
                <a:solidFill>
                  <a:schemeClr val="tx1"/>
                </a:solidFill>
                <a:latin typeface="+mj-lt"/>
              </a:defRPr>
            </a:lvl2pPr>
            <a:lvl3pPr marL="914400" indent="0">
              <a:lnSpc>
                <a:spcPct val="150000"/>
              </a:lnSpc>
              <a:spcBef>
                <a:spcPts val="0"/>
              </a:spcBef>
              <a:buNone/>
              <a:defRPr sz="2000">
                <a:solidFill>
                  <a:schemeClr val="tx1"/>
                </a:solidFill>
                <a:latin typeface="+mj-lt"/>
              </a:defRPr>
            </a:lvl3pPr>
            <a:lvl4pPr marL="1371600" indent="0">
              <a:lnSpc>
                <a:spcPct val="150000"/>
              </a:lnSpc>
              <a:spcBef>
                <a:spcPts val="0"/>
              </a:spcBef>
              <a:buNone/>
              <a:defRPr sz="2000">
                <a:solidFill>
                  <a:schemeClr val="tx1"/>
                </a:solidFill>
                <a:latin typeface="+mj-lt"/>
              </a:defRPr>
            </a:lvl4pPr>
            <a:lvl5pPr marL="1828800" indent="0">
              <a:lnSpc>
                <a:spcPct val="150000"/>
              </a:lnSpc>
              <a:spcBef>
                <a:spcPts val="0"/>
              </a:spcBef>
              <a:buNone/>
              <a:defRPr sz="2000">
                <a:solidFill>
                  <a:schemeClr val="tx1"/>
                </a:solidFill>
                <a:latin typeface="+mj-lt"/>
              </a:defRPr>
            </a:lvl5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3" name="Pladsholder til dato 2">
            <a:extLst>
              <a:ext uri="{FF2B5EF4-FFF2-40B4-BE49-F238E27FC236}">
                <a16:creationId xmlns:a16="http://schemas.microsoft.com/office/drawing/2014/main" id="{9CAF00A3-1058-4FA9-A985-03711701054C}"/>
              </a:ext>
            </a:extLst>
          </p:cNvPr>
          <p:cNvSpPr>
            <a:spLocks noGrp="1"/>
          </p:cNvSpPr>
          <p:nvPr>
            <p:ph type="dt" sz="half" idx="10"/>
          </p:nvPr>
        </p:nvSpPr>
        <p:spPr/>
        <p:txBody>
          <a:bodyPr rtlCol="0"/>
          <a:lstStyle>
            <a:lvl1pPr>
              <a:defRPr>
                <a:solidFill>
                  <a:schemeClr val="tx1"/>
                </a:solidFill>
              </a:defRPr>
            </a:lvl1pPr>
          </a:lstStyle>
          <a:p>
            <a:fld id="{2D3FF464-28F7-4DD8-A4B5-B0359E0A6FCE}" type="datetimeFigureOut">
              <a:rPr lang="da-DK" smtClean="0"/>
              <a:t>07-03-2024</a:t>
            </a:fld>
            <a:endParaRPr lang="da-DK"/>
          </a:p>
        </p:txBody>
      </p:sp>
      <p:sp>
        <p:nvSpPr>
          <p:cNvPr id="4" name="Pladsholder til sidefod 3">
            <a:extLst>
              <a:ext uri="{FF2B5EF4-FFF2-40B4-BE49-F238E27FC236}">
                <a16:creationId xmlns:a16="http://schemas.microsoft.com/office/drawing/2014/main" id="{A00F60BE-20E1-40C5-85E7-AEAABD0C0DE6}"/>
              </a:ext>
            </a:extLst>
          </p:cNvPr>
          <p:cNvSpPr>
            <a:spLocks noGrp="1"/>
          </p:cNvSpPr>
          <p:nvPr>
            <p:ph type="ftr" sz="quarter" idx="11"/>
          </p:nvPr>
        </p:nvSpPr>
        <p:spPr/>
        <p:txBody>
          <a:bodyPr rtlCol="0"/>
          <a:lstStyle>
            <a:lvl1pPr>
              <a:defRPr>
                <a:solidFill>
                  <a:schemeClr val="tx1"/>
                </a:solidFill>
              </a:defRPr>
            </a:lvl1pPr>
          </a:lstStyle>
          <a:p>
            <a:endParaRPr lang="da-DK"/>
          </a:p>
        </p:txBody>
      </p:sp>
      <p:sp>
        <p:nvSpPr>
          <p:cNvPr id="5" name="Pladsholder til slidenumm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lvl1pPr>
              <a:defRPr>
                <a:solidFill>
                  <a:schemeClr val="tx1"/>
                </a:solidFill>
              </a:defRPr>
            </a:lvl1pPr>
          </a:lstStyle>
          <a:p>
            <a:fld id="{90239410-C37C-43B5-952D-4B3862E37D61}" type="slidenum">
              <a:rPr lang="da-DK" smtClean="0"/>
              <a:t>‹nr.›</a:t>
            </a:fld>
            <a:endParaRPr lang="da-DK"/>
          </a:p>
        </p:txBody>
      </p:sp>
    </p:spTree>
    <p:extLst>
      <p:ext uri="{BB962C8B-B14F-4D97-AF65-F5344CB8AC3E}">
        <p14:creationId xmlns:p14="http://schemas.microsoft.com/office/powerpoint/2010/main" val="2857843550"/>
      </p:ext>
    </p:extLst>
  </p:cSld>
  <p:clrMapOvr>
    <a:masterClrMapping/>
  </p:clrMapOvr>
  <p:extLst mod="1">
    <p:ext uri="{DCECCB84-F9BA-43D5-87BE-67443E8EF086}">
      <p15:sldGuideLst xmlns:p15="http://schemas.microsoft.com/office/powerpoint/2012/main">
        <p15:guide id="1" pos="3840">
          <p15:clr>
            <a:srgbClr val="FBAE40"/>
          </p15:clr>
        </p15:guide>
        <p15:guide id="2" pos="52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ktionsskift">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87C02F5D-0AFB-480B-A152-5FC08DB4DCD7}"/>
              </a:ext>
            </a:extLst>
          </p:cNvPr>
          <p:cNvSpPr>
            <a:spLocks noGrp="1"/>
          </p:cNvSpPr>
          <p:nvPr>
            <p:ph type="pic" sz="quarter" idx="13"/>
          </p:nvPr>
        </p:nvSpPr>
        <p:spPr>
          <a:xfrm>
            <a:off x="458724" y="457200"/>
            <a:ext cx="11274552" cy="5943600"/>
          </a:xfrm>
          <a:noFill/>
        </p:spPr>
        <p:txBody>
          <a:bodyPr rtlCol="0"/>
          <a:lstStyle/>
          <a:p>
            <a:pPr rtl="0"/>
            <a:r>
              <a:rPr lang="da-DK" noProof="0" smtClean="0"/>
              <a:t>Klik på ikonet for at tilføje et billede</a:t>
            </a:r>
            <a:endParaRPr lang="da-DK" noProof="0"/>
          </a:p>
        </p:txBody>
      </p:sp>
      <p:sp>
        <p:nvSpPr>
          <p:cNvPr id="2" name="Titel 1">
            <a:extLst>
              <a:ext uri="{FF2B5EF4-FFF2-40B4-BE49-F238E27FC236}">
                <a16:creationId xmlns:a16="http://schemas.microsoft.com/office/drawing/2014/main" id="{9DE3D039-0A18-4031-8A63-D83666B066F6}"/>
              </a:ext>
            </a:extLst>
          </p:cNvPr>
          <p:cNvSpPr>
            <a:spLocks noGrp="1"/>
          </p:cNvSpPr>
          <p:nvPr>
            <p:ph type="title" hasCustomPrompt="1"/>
          </p:nvPr>
        </p:nvSpPr>
        <p:spPr>
          <a:xfrm>
            <a:off x="3051112" y="3513220"/>
            <a:ext cx="8682164" cy="1828799"/>
          </a:xfrm>
          <a:solidFill>
            <a:srgbClr val="004558">
              <a:alpha val="87000"/>
            </a:srgbClr>
          </a:solidFill>
        </p:spPr>
        <p:txBody>
          <a:bodyPr lIns="1371600" tIns="0" bIns="0" rtlCol="0" anchor="ctr">
            <a:noAutofit/>
          </a:bodyPr>
          <a:lstStyle>
            <a:lvl1pPr algn="ctr">
              <a:defRPr sz="5400">
                <a:solidFill>
                  <a:schemeClr val="bg1"/>
                </a:solidFill>
              </a:defRPr>
            </a:lvl1pPr>
          </a:lstStyle>
          <a:p>
            <a:pPr rtl="0"/>
            <a:r>
              <a:rPr lang="da-DK" noProof="0" dirty="0"/>
              <a:t>Klik for at tilføje titel</a:t>
            </a:r>
          </a:p>
        </p:txBody>
      </p:sp>
    </p:spTree>
    <p:extLst>
      <p:ext uri="{BB962C8B-B14F-4D97-AF65-F5344CB8AC3E}">
        <p14:creationId xmlns:p14="http://schemas.microsoft.com/office/powerpoint/2010/main" val="17496049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102000"/>
              </a:schemeClr>
            </a:gs>
            <a:gs pos="20000">
              <a:schemeClr val="bg1">
                <a:tint val="98000"/>
                <a:satMod val="130000"/>
                <a:shade val="90000"/>
                <a:lumMod val="103000"/>
              </a:schemeClr>
            </a:gs>
            <a:gs pos="100000">
              <a:srgbClr val="EAEAEA"/>
            </a:gs>
          </a:gsLst>
          <a:lin ang="5400000" scaled="0"/>
          <a:tileRect/>
        </a:gra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dirty="0" smtClean="0"/>
              <a:t>Klik for at redigere i master</a:t>
            </a:r>
            <a:endParaRPr lang="da-DK" dirty="0"/>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dirty="0" smtClean="0"/>
              <a:t>Rediger typografien i masterens</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r">
              <a:defRPr sz="1200">
                <a:solidFill>
                  <a:schemeClr val="tx1">
                    <a:tint val="75000"/>
                  </a:schemeClr>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endParaRPr lang="da-DK"/>
          </a:p>
        </p:txBody>
      </p:sp>
      <p:sp>
        <p:nvSpPr>
          <p:cNvPr id="7" name="Pladsholder til slidenumm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90239410-C37C-43B5-952D-4B3862E37D61}" type="slidenum">
              <a:rPr lang="da-DK" smtClean="0"/>
              <a:t>‹nr.›</a:t>
            </a:fld>
            <a:endParaRPr lang="da-DK"/>
          </a:p>
        </p:txBody>
      </p:sp>
      <p:sp>
        <p:nvSpPr>
          <p:cNvPr id="8" name="Pladsholder til dato 7"/>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2D3FF464-28F7-4DD8-A4B5-B0359E0A6FCE}" type="datetimeFigureOut">
              <a:rPr lang="da-DK" smtClean="0"/>
              <a:t>07-03-2024</a:t>
            </a:fld>
            <a:endParaRPr lang="da-DK"/>
          </a:p>
        </p:txBody>
      </p:sp>
      <p:pic>
        <p:nvPicPr>
          <p:cNvPr id="6" name="Billede 5"/>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8676396" y="6225252"/>
            <a:ext cx="2749155" cy="490109"/>
          </a:xfrm>
          <a:prstGeom prst="rect">
            <a:avLst/>
          </a:prstGeom>
        </p:spPr>
      </p:pic>
    </p:spTree>
    <p:extLst>
      <p:ext uri="{BB962C8B-B14F-4D97-AF65-F5344CB8AC3E}">
        <p14:creationId xmlns:p14="http://schemas.microsoft.com/office/powerpoint/2010/main" val="16781784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algun Gothic" panose="020B0503020000020004" pitchFamily="34" charset="-127"/>
          <a:ea typeface="Malgun Gothic" panose="020B0503020000020004" pitchFamily="34" charset="-12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A72EF-03BF-959E-18F9-AF16786F0EA1}"/>
              </a:ext>
            </a:extLst>
          </p:cNvPr>
          <p:cNvSpPr>
            <a:spLocks noGrp="1"/>
          </p:cNvSpPr>
          <p:nvPr>
            <p:ph type="title"/>
          </p:nvPr>
        </p:nvSpPr>
        <p:spPr>
          <a:xfrm>
            <a:off x="831850" y="1709739"/>
            <a:ext cx="10515600" cy="1216342"/>
          </a:xfrm>
        </p:spPr>
        <p:txBody>
          <a:bodyPr/>
          <a:lstStyle/>
          <a:p>
            <a:r>
              <a:rPr lang="da-DK" b="1" dirty="0"/>
              <a:t>Teknologianalyse spil</a:t>
            </a:r>
          </a:p>
        </p:txBody>
      </p:sp>
      <p:sp>
        <p:nvSpPr>
          <p:cNvPr id="3" name="Undertitel 2">
            <a:extLst>
              <a:ext uri="{FF2B5EF4-FFF2-40B4-BE49-F238E27FC236}">
                <a16:creationId xmlns:a16="http://schemas.microsoft.com/office/drawing/2014/main" id="{3D09959A-DB57-27ED-A26A-A79832DE90F1}"/>
              </a:ext>
            </a:extLst>
          </p:cNvPr>
          <p:cNvSpPr>
            <a:spLocks noGrp="1"/>
          </p:cNvSpPr>
          <p:nvPr>
            <p:ph type="body" idx="1"/>
          </p:nvPr>
        </p:nvSpPr>
        <p:spPr>
          <a:xfrm>
            <a:off x="831850" y="3087922"/>
            <a:ext cx="10515600" cy="1500187"/>
          </a:xfrm>
        </p:spPr>
        <p:txBody>
          <a:bodyPr/>
          <a:lstStyle/>
          <a:p>
            <a:r>
              <a:rPr lang="da-DK" dirty="0"/>
              <a:t>Case </a:t>
            </a:r>
            <a:r>
              <a:rPr lang="da-DK" dirty="0" smtClean="0"/>
              <a:t>1 </a:t>
            </a:r>
            <a:r>
              <a:rPr lang="da-DK" dirty="0"/>
              <a:t>– PA –  </a:t>
            </a:r>
            <a:r>
              <a:rPr lang="da-DK" dirty="0" smtClean="0"/>
              <a:t>Karsten </a:t>
            </a:r>
            <a:r>
              <a:rPr lang="da-DK" dirty="0"/>
              <a:t>– </a:t>
            </a:r>
            <a:r>
              <a:rPr lang="da-DK" dirty="0" smtClean="0"/>
              <a:t>Muskelsvind</a:t>
            </a:r>
            <a:endParaRPr lang="da-DK" dirty="0"/>
          </a:p>
        </p:txBody>
      </p:sp>
      <p:sp>
        <p:nvSpPr>
          <p:cNvPr id="4" name="Tekstfelt 3">
            <a:extLst>
              <a:ext uri="{FF2B5EF4-FFF2-40B4-BE49-F238E27FC236}">
                <a16:creationId xmlns:a16="http://schemas.microsoft.com/office/drawing/2014/main" id="{D7ED1D5E-9881-FA1F-9A11-A99C475C6781}"/>
              </a:ext>
            </a:extLst>
          </p:cNvPr>
          <p:cNvSpPr txBox="1"/>
          <p:nvPr/>
        </p:nvSpPr>
        <p:spPr>
          <a:xfrm>
            <a:off x="168676" y="6320902"/>
            <a:ext cx="356527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mj-lt"/>
                <a:ea typeface="+mn-ea"/>
                <a:cs typeface="+mn-cs"/>
              </a:rPr>
              <a:t>Udarbejdet til teknologiforståelse af VFV </a:t>
            </a:r>
          </a:p>
        </p:txBody>
      </p:sp>
    </p:spTree>
    <p:extLst>
      <p:ext uri="{BB962C8B-B14F-4D97-AF65-F5344CB8AC3E}">
        <p14:creationId xmlns:p14="http://schemas.microsoft.com/office/powerpoint/2010/main" val="2362611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32FD52-3530-4499-0EC0-9867C4C2E5C9}"/>
              </a:ext>
            </a:extLst>
          </p:cNvPr>
          <p:cNvSpPr>
            <a:spLocks noGrp="1"/>
          </p:cNvSpPr>
          <p:nvPr>
            <p:ph type="title"/>
          </p:nvPr>
        </p:nvSpPr>
        <p:spPr>
          <a:xfrm>
            <a:off x="346509" y="365125"/>
            <a:ext cx="11007291" cy="1325563"/>
          </a:xfrm>
        </p:spPr>
        <p:txBody>
          <a:bodyPr/>
          <a:lstStyle/>
          <a:p>
            <a:r>
              <a:rPr lang="da-DK" dirty="0"/>
              <a:t>Karsten – 9 år – Muskelsvind</a:t>
            </a:r>
          </a:p>
        </p:txBody>
      </p:sp>
      <p:sp>
        <p:nvSpPr>
          <p:cNvPr id="3" name="Pladsholder til indhold 2">
            <a:extLst>
              <a:ext uri="{FF2B5EF4-FFF2-40B4-BE49-F238E27FC236}">
                <a16:creationId xmlns:a16="http://schemas.microsoft.com/office/drawing/2014/main" id="{7A003293-4C3E-058B-2976-5D4C26257637}"/>
              </a:ext>
            </a:extLst>
          </p:cNvPr>
          <p:cNvSpPr>
            <a:spLocks noGrp="1"/>
          </p:cNvSpPr>
          <p:nvPr>
            <p:ph idx="1"/>
          </p:nvPr>
        </p:nvSpPr>
        <p:spPr>
          <a:xfrm>
            <a:off x="346509" y="1501536"/>
            <a:ext cx="7829825" cy="5529713"/>
          </a:xfrm>
        </p:spPr>
        <p:txBody>
          <a:bodyPr vert="horz" lIns="91440" tIns="45720" rIns="91440" bIns="45720" rtlCol="0" anchor="t">
            <a:normAutofit fontScale="40000" lnSpcReduction="20000"/>
          </a:bodyPr>
          <a:lstStyle/>
          <a:p>
            <a:pPr marL="0" indent="0">
              <a:lnSpc>
                <a:spcPct val="110000"/>
              </a:lnSpc>
              <a:buNone/>
            </a:pPr>
            <a:r>
              <a:rPr lang="da-DK" sz="4000" b="1" dirty="0" smtClean="0"/>
              <a:t>Præsentation</a:t>
            </a:r>
            <a:endParaRPr lang="da-DK" sz="4000" b="1" dirty="0"/>
          </a:p>
          <a:p>
            <a:pPr>
              <a:lnSpc>
                <a:spcPct val="110000"/>
              </a:lnSpc>
            </a:pPr>
            <a:r>
              <a:rPr lang="da-DK" sz="3500" dirty="0"/>
              <a:t>Karsten går i 3 klasse. Han bor hos sine forældre sammen med sin lillesøster.</a:t>
            </a:r>
          </a:p>
          <a:p>
            <a:pPr marL="0" indent="0">
              <a:lnSpc>
                <a:spcPct val="110000"/>
              </a:lnSpc>
              <a:buNone/>
            </a:pPr>
            <a:r>
              <a:rPr lang="da-DK" sz="4000" b="1" dirty="0" smtClean="0"/>
              <a:t>Funktionsevne</a:t>
            </a:r>
            <a:endParaRPr lang="da-DK" sz="4000" b="1" dirty="0"/>
          </a:p>
          <a:p>
            <a:pPr>
              <a:lnSpc>
                <a:spcPct val="110000"/>
              </a:lnSpc>
            </a:pPr>
            <a:r>
              <a:rPr lang="da-DK" sz="3500" dirty="0"/>
              <a:t>Karsten har muskelsvind og sidder i kørestol. Han kan ikke </a:t>
            </a:r>
            <a:r>
              <a:rPr lang="da-DK" sz="3500" dirty="0" smtClean="0"/>
              <a:t>gå, </a:t>
            </a:r>
            <a:r>
              <a:rPr lang="da-DK" sz="3500" dirty="0"/>
              <a:t>men kan stå på sine ben og kan f.eks. selv forflytte sig til toilettet.</a:t>
            </a:r>
          </a:p>
          <a:p>
            <a:pPr>
              <a:lnSpc>
                <a:spcPct val="110000"/>
              </a:lnSpc>
            </a:pPr>
            <a:r>
              <a:rPr lang="da-DK" sz="3500" dirty="0"/>
              <a:t>Karsten kan bruge sine </a:t>
            </a:r>
            <a:r>
              <a:rPr lang="da-DK" sz="3500" dirty="0" smtClean="0"/>
              <a:t>hænder, </a:t>
            </a:r>
            <a:r>
              <a:rPr lang="da-DK" sz="3500" dirty="0"/>
              <a:t>men har meget lidt kraft i dem, han kan f.eks. ikke løfte hænderne op over skulderhøjde og han udtrættes hurtigt i armene.</a:t>
            </a:r>
          </a:p>
          <a:p>
            <a:pPr>
              <a:lnSpc>
                <a:spcPct val="110000"/>
              </a:lnSpc>
            </a:pPr>
            <a:r>
              <a:rPr lang="da-DK" sz="3500" dirty="0"/>
              <a:t>Karsten er meget sårbar overfor infektioner og har en del fravær fra skolen. </a:t>
            </a:r>
          </a:p>
          <a:p>
            <a:pPr>
              <a:lnSpc>
                <a:spcPct val="110000"/>
              </a:lnSpc>
            </a:pPr>
            <a:r>
              <a:rPr lang="da-DK" sz="3500" dirty="0"/>
              <a:t>Karsten har en personlig hjælper med i skolen. Hjælperens opgave er at åbne døre, hjælpe på toilettet, skære mad ud og give Karsten maden i munden. </a:t>
            </a:r>
            <a:endParaRPr lang="da-DK" sz="3500" dirty="0">
              <a:cs typeface="Calibri"/>
            </a:endParaRPr>
          </a:p>
          <a:p>
            <a:pPr>
              <a:lnSpc>
                <a:spcPct val="110000"/>
              </a:lnSpc>
            </a:pPr>
            <a:r>
              <a:rPr lang="da-DK" sz="3500" dirty="0"/>
              <a:t>Efter skole går Karsten i SFO 3 dage om ugen. De øvrige to dage træner han hos en fysioterapeut. Karsten skal træne dagligt, og de dage han ikke har fysioterapi, træner han derhjemme. Karsten vil gerne træne, men har svært ved at huske træningsprogrammet, så hans mor må hjælpe ham med at huske øvelserne.</a:t>
            </a:r>
          </a:p>
          <a:p>
            <a:pPr marL="0" indent="0">
              <a:lnSpc>
                <a:spcPct val="110000"/>
              </a:lnSpc>
              <a:buNone/>
            </a:pPr>
            <a:r>
              <a:rPr lang="da-DK" sz="4000" b="1" dirty="0"/>
              <a:t>Mål med </a:t>
            </a:r>
            <a:r>
              <a:rPr lang="da-DK" sz="4000" b="1" dirty="0" smtClean="0"/>
              <a:t>indsats</a:t>
            </a:r>
            <a:endParaRPr lang="da-DK" sz="4000" b="1" dirty="0"/>
          </a:p>
          <a:p>
            <a:pPr>
              <a:lnSpc>
                <a:spcPct val="110000"/>
              </a:lnSpc>
            </a:pPr>
            <a:r>
              <a:rPr lang="da-DK" sz="3500" dirty="0"/>
              <a:t>Karsten har et stort ønske om at blive mere selvstændig. Det er </a:t>
            </a:r>
            <a:r>
              <a:rPr lang="da-DK" sz="3500" dirty="0" smtClean="0"/>
              <a:t>besluttet, </a:t>
            </a:r>
            <a:r>
              <a:rPr lang="da-DK" sz="3500" dirty="0"/>
              <a:t>at der skal anvendes velfærdsteknologi, så Karsten selvstændig kan klare sig i skolen, deltage i undervisning hjemmefra og selv kan udføre sin hjemmetræning. </a:t>
            </a:r>
          </a:p>
          <a:p>
            <a:pPr>
              <a:lnSpc>
                <a:spcPct val="110000"/>
              </a:lnSpc>
            </a:pPr>
            <a:r>
              <a:rPr lang="da-DK" sz="3500" dirty="0"/>
              <a:t>Desuden skal Karsten, i de situationer hvor han klarer sig selv, </a:t>
            </a:r>
            <a:r>
              <a:rPr lang="da-DK" sz="3500" dirty="0" smtClean="0"/>
              <a:t>have </a:t>
            </a:r>
            <a:r>
              <a:rPr lang="da-DK" sz="3500" dirty="0"/>
              <a:t>mulighed for hurtigt at kunne kalde på assistance.</a:t>
            </a:r>
          </a:p>
          <a:p>
            <a:pPr marL="0" indent="0">
              <a:buNone/>
            </a:pPr>
            <a:endParaRPr lang="da-DK" dirty="0"/>
          </a:p>
        </p:txBody>
      </p:sp>
      <p:pic>
        <p:nvPicPr>
          <p:cNvPr id="4" name="Billede 3">
            <a:extLst>
              <a:ext uri="{FF2B5EF4-FFF2-40B4-BE49-F238E27FC236}">
                <a16:creationId xmlns:a16="http://schemas.microsoft.com/office/drawing/2014/main" id="{EFB86495-6590-4D54-8D57-A723CA46D4F2}"/>
              </a:ext>
            </a:extLst>
          </p:cNvPr>
          <p:cNvPicPr>
            <a:picLocks noChangeAspect="1"/>
          </p:cNvPicPr>
          <p:nvPr/>
        </p:nvPicPr>
        <p:blipFill rotWithShape="1">
          <a:blip r:embed="rId4"/>
          <a:srcRect l="9229" r="9604" b="-527"/>
          <a:stretch/>
        </p:blipFill>
        <p:spPr>
          <a:xfrm>
            <a:off x="8176334" y="2119036"/>
            <a:ext cx="3597480" cy="3491651"/>
          </a:xfrm>
          <a:prstGeom prst="rect">
            <a:avLst/>
          </a:prstGeom>
        </p:spPr>
      </p:pic>
      <p:pic>
        <p:nvPicPr>
          <p:cNvPr id="7" name="Karsten - Muskelsvind">
            <a:hlinkClick r:id="" action="ppaction://media"/>
            <a:extLst>
              <a:ext uri="{FF2B5EF4-FFF2-40B4-BE49-F238E27FC236}">
                <a16:creationId xmlns:a16="http://schemas.microsoft.com/office/drawing/2014/main" id="{9A7D1C13-BF9C-0092-1639-B49956550B8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81987" y="402061"/>
            <a:ext cx="487363" cy="487363"/>
          </a:xfrm>
          <a:prstGeom prst="rect">
            <a:avLst/>
          </a:prstGeom>
        </p:spPr>
      </p:pic>
    </p:spTree>
    <p:extLst>
      <p:ext uri="{BB962C8B-B14F-4D97-AF65-F5344CB8AC3E}">
        <p14:creationId xmlns:p14="http://schemas.microsoft.com/office/powerpoint/2010/main" val="151501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96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Tema1">
  <a:themeElements>
    <a:clrScheme name="VFV">
      <a:dk1>
        <a:srgbClr val="003948"/>
      </a:dk1>
      <a:lt1>
        <a:srgbClr val="FFFFFF"/>
      </a:lt1>
      <a:dk2>
        <a:srgbClr val="000000"/>
      </a:dk2>
      <a:lt2>
        <a:srgbClr val="E7E6E6"/>
      </a:lt2>
      <a:accent1>
        <a:srgbClr val="DD6E42"/>
      </a:accent1>
      <a:accent2>
        <a:srgbClr val="E8DAB2"/>
      </a:accent2>
      <a:accent3>
        <a:srgbClr val="A5A5A5"/>
      </a:accent3>
      <a:accent4>
        <a:srgbClr val="C0D6DF"/>
      </a:accent4>
      <a:accent5>
        <a:srgbClr val="80DC84"/>
      </a:accent5>
      <a:accent6>
        <a:srgbClr val="E0E28E"/>
      </a:accent6>
      <a:hlink>
        <a:srgbClr val="48A1FA"/>
      </a:hlink>
      <a:folHlink>
        <a:srgbClr val="C490AA"/>
      </a:folHlink>
    </a:clrScheme>
    <a:fontScheme name="VFV">
      <a:majorFont>
        <a:latin typeface="Malgun Gothic"/>
        <a:ea typeface=""/>
        <a:cs typeface=""/>
      </a:majorFont>
      <a:minorFont>
        <a:latin typeface="Malgun Gothic Semilight"/>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1D210445-4BCE-41D0-B594-4B3250403CBE}" vid="{3053ED87-A52C-4A59-847F-2F1052665FD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1E5BFBF0A6E5949819C07DD58168415" ma:contentTypeVersion="18" ma:contentTypeDescription="Opret et nyt dokument." ma:contentTypeScope="" ma:versionID="f6b797611981f8dab6f553f671fa513c">
  <xsd:schema xmlns:xsd="http://www.w3.org/2001/XMLSchema" xmlns:xs="http://www.w3.org/2001/XMLSchema" xmlns:p="http://schemas.microsoft.com/office/2006/metadata/properties" xmlns:ns2="89dbaa2e-d753-4486-82dd-0c9155ace5b3" xmlns:ns3="511fc5ab-6cf8-4b86-8ecb-d300cde85d35" targetNamespace="http://schemas.microsoft.com/office/2006/metadata/properties" ma:root="true" ma:fieldsID="825f1ca6e28b587d65882be3b8ac5c2e" ns2:_="" ns3:_="">
    <xsd:import namespace="89dbaa2e-d753-4486-82dd-0c9155ace5b3"/>
    <xsd:import namespace="511fc5ab-6cf8-4b86-8ecb-d300cde85d3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dbaa2e-d753-4486-82dd-0c9155ace5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12c40c18-c724-4e21-a8b0-581817d679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1fc5ab-6cf8-4b86-8ecb-d300cde85d35" elementFormDefault="qualified">
    <xsd:import namespace="http://schemas.microsoft.com/office/2006/documentManagement/types"/>
    <xsd:import namespace="http://schemas.microsoft.com/office/infopath/2007/PartnerControls"/>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4a028335-0f2b-4173-968c-90227fa97c8a}" ma:internalName="TaxCatchAll" ma:showField="CatchAllData" ma:web="511fc5ab-6cf8-4b86-8ecb-d300cde85d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9dbaa2e-d753-4486-82dd-0c9155ace5b3">
      <Terms xmlns="http://schemas.microsoft.com/office/infopath/2007/PartnerControls"/>
    </lcf76f155ced4ddcb4097134ff3c332f>
    <TaxCatchAll xmlns="511fc5ab-6cf8-4b86-8ecb-d300cde85d35" xsi:nil="true"/>
  </documentManagement>
</p:properties>
</file>

<file path=customXml/itemProps1.xml><?xml version="1.0" encoding="utf-8"?>
<ds:datastoreItem xmlns:ds="http://schemas.openxmlformats.org/officeDocument/2006/customXml" ds:itemID="{4E2F2C06-C966-478A-BF8B-694157CA4324}">
  <ds:schemaRefs>
    <ds:schemaRef ds:uri="http://schemas.microsoft.com/sharepoint/v3/contenttype/forms"/>
  </ds:schemaRefs>
</ds:datastoreItem>
</file>

<file path=customXml/itemProps2.xml><?xml version="1.0" encoding="utf-8"?>
<ds:datastoreItem xmlns:ds="http://schemas.openxmlformats.org/officeDocument/2006/customXml" ds:itemID="{E9F0D621-D48D-4A81-808C-7EF093D11A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dbaa2e-d753-4486-82dd-0c9155ace5b3"/>
    <ds:schemaRef ds:uri="511fc5ab-6cf8-4b86-8ecb-d300cde85d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04D474-E888-4FBE-B453-473558475CA7}">
  <ds:schemaRefs>
    <ds:schemaRef ds:uri="http://purl.org/dc/elements/1.1/"/>
    <ds:schemaRef ds:uri="http://schemas.microsoft.com/office/2006/metadata/properties"/>
    <ds:schemaRef ds:uri="http://purl.org/dc/terms/"/>
    <ds:schemaRef ds:uri="511fc5ab-6cf8-4b86-8ecb-d300cde85d35"/>
    <ds:schemaRef ds:uri="http://schemas.microsoft.com/office/2006/documentManagement/types"/>
    <ds:schemaRef ds:uri="http://schemas.microsoft.com/office/infopath/2007/PartnerControls"/>
    <ds:schemaRef ds:uri="89dbaa2e-d753-4486-82dd-0c9155ace5b3"/>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Tema1</Template>
  <TotalTime>243</TotalTime>
  <Words>273</Words>
  <Application>Microsoft Office PowerPoint</Application>
  <PresentationFormat>Widescreen</PresentationFormat>
  <Paragraphs>15</Paragraphs>
  <Slides>2</Slides>
  <Notes>0</Notes>
  <HiddenSlides>0</HiddenSlides>
  <MMClips>1</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vt:i4>
      </vt:variant>
    </vt:vector>
  </HeadingPairs>
  <TitlesOfParts>
    <vt:vector size="7" baseType="lpstr">
      <vt:lpstr>Malgun Gothic</vt:lpstr>
      <vt:lpstr>Malgun Gothic Semilight</vt:lpstr>
      <vt:lpstr>Arial</vt:lpstr>
      <vt:lpstr>Calibri</vt:lpstr>
      <vt:lpstr>Tema1</vt:lpstr>
      <vt:lpstr>Teknologianalyse spil</vt:lpstr>
      <vt:lpstr>Karsten – 9 år – Muskelsvind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Teknologianalyse spil</dc:title>
  <dc:creator>Ingrid Laursen (ILA | STV)</dc:creator>
  <cp:lastModifiedBy>Henriette Bille Møller</cp:lastModifiedBy>
  <cp:revision>36</cp:revision>
  <dcterms:created xsi:type="dcterms:W3CDTF">2023-05-02T09:23:26Z</dcterms:created>
  <dcterms:modified xsi:type="dcterms:W3CDTF">2024-03-07T10:06:56Z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0x010100F1E5BFBF0A6E5949819C07DD58168415</vt:lpwstr>
  </property>
  <property fmtid="{D5CDD505-2E9C-101B-9397-08002B2CF9AE}" pid="3" name="MediaServiceImageTags">
    <vt:lpwstr/>
  </property>
</Properties>
</file>