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handoutMasterIdLst>
    <p:handoutMasterId r:id="rId61"/>
  </p:handoutMasterIdLst>
  <p:sldIdLst>
    <p:sldId id="256" r:id="rId5"/>
    <p:sldId id="816" r:id="rId6"/>
    <p:sldId id="263" r:id="rId7"/>
    <p:sldId id="855" r:id="rId8"/>
    <p:sldId id="626" r:id="rId9"/>
    <p:sldId id="264" r:id="rId10"/>
    <p:sldId id="262" r:id="rId11"/>
    <p:sldId id="259" r:id="rId12"/>
    <p:sldId id="803" r:id="rId13"/>
    <p:sldId id="804" r:id="rId14"/>
    <p:sldId id="260" r:id="rId15"/>
    <p:sldId id="809" r:id="rId16"/>
    <p:sldId id="806" r:id="rId17"/>
    <p:sldId id="847" r:id="rId18"/>
    <p:sldId id="287" r:id="rId19"/>
    <p:sldId id="316" r:id="rId20"/>
    <p:sldId id="290" r:id="rId21"/>
    <p:sldId id="808" r:id="rId22"/>
    <p:sldId id="817" r:id="rId23"/>
    <p:sldId id="807" r:id="rId24"/>
    <p:sldId id="810" r:id="rId25"/>
    <p:sldId id="811" r:id="rId26"/>
    <p:sldId id="812" r:id="rId27"/>
    <p:sldId id="813" r:id="rId28"/>
    <p:sldId id="814" r:id="rId29"/>
    <p:sldId id="821" r:id="rId30"/>
    <p:sldId id="819" r:id="rId31"/>
    <p:sldId id="820" r:id="rId32"/>
    <p:sldId id="818" r:id="rId33"/>
    <p:sldId id="852" r:id="rId34"/>
    <p:sldId id="823" r:id="rId35"/>
    <p:sldId id="824" r:id="rId36"/>
    <p:sldId id="835" r:id="rId37"/>
    <p:sldId id="836" r:id="rId38"/>
    <p:sldId id="840" r:id="rId39"/>
    <p:sldId id="846" r:id="rId40"/>
    <p:sldId id="849" r:id="rId41"/>
    <p:sldId id="848" r:id="rId42"/>
    <p:sldId id="834" r:id="rId43"/>
    <p:sldId id="828" r:id="rId44"/>
    <p:sldId id="853" r:id="rId45"/>
    <p:sldId id="832" r:id="rId46"/>
    <p:sldId id="829" r:id="rId47"/>
    <p:sldId id="841" r:id="rId48"/>
    <p:sldId id="831" r:id="rId49"/>
    <p:sldId id="830" r:id="rId50"/>
    <p:sldId id="856" r:id="rId51"/>
    <p:sldId id="850" r:id="rId52"/>
    <p:sldId id="839" r:id="rId53"/>
    <p:sldId id="842" r:id="rId54"/>
    <p:sldId id="312" r:id="rId55"/>
    <p:sldId id="843" r:id="rId56"/>
    <p:sldId id="854" r:id="rId57"/>
    <p:sldId id="845" r:id="rId58"/>
    <p:sldId id="857" r:id="rId5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58"/>
    <a:srgbClr val="00587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9B4B9-05DB-4F1A-A91E-E0A70FD91B80}" v="1570" dt="2024-03-25T12:14:26.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5" autoAdjust="0"/>
    <p:restoredTop sz="86957" autoAdjust="0"/>
  </p:normalViewPr>
  <p:slideViewPr>
    <p:cSldViewPr snapToGrid="0">
      <p:cViewPr varScale="1">
        <p:scale>
          <a:sx n="90" d="100"/>
          <a:sy n="90" d="100"/>
        </p:scale>
        <p:origin x="154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0" d="100"/>
          <a:sy n="50" d="100"/>
        </p:scale>
        <p:origin x="1848"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tte Skou Nielsen" userId="61420e80-9bee-43c9-a533-8fe2e7b67fbe" providerId="ADAL" clId="{18EA2C3E-3CEC-4A32-83F4-B9BB94F302E4}"/>
    <pc:docChg chg="undo redo custSel addSld delSld modSld sldOrd">
      <pc:chgData name="Ditte Skou Nielsen" userId="61420e80-9bee-43c9-a533-8fe2e7b67fbe" providerId="ADAL" clId="{18EA2C3E-3CEC-4A32-83F4-B9BB94F302E4}" dt="2024-03-19T08:26:14.749" v="32628" actId="20577"/>
      <pc:docMkLst>
        <pc:docMk/>
      </pc:docMkLst>
      <pc:sldChg chg="modSp mod modTransition">
        <pc:chgData name="Ditte Skou Nielsen" userId="61420e80-9bee-43c9-a533-8fe2e7b67fbe" providerId="ADAL" clId="{18EA2C3E-3CEC-4A32-83F4-B9BB94F302E4}" dt="2024-03-18T09:14:07.030" v="20662"/>
        <pc:sldMkLst>
          <pc:docMk/>
          <pc:sldMk cId="4289126190" sldId="256"/>
        </pc:sldMkLst>
        <pc:spChg chg="mod">
          <ac:chgData name="Ditte Skou Nielsen" userId="61420e80-9bee-43c9-a533-8fe2e7b67fbe" providerId="ADAL" clId="{18EA2C3E-3CEC-4A32-83F4-B9BB94F302E4}" dt="2024-03-11T12:01:18.343" v="3579" actId="20577"/>
          <ac:spMkLst>
            <pc:docMk/>
            <pc:sldMk cId="4289126190" sldId="256"/>
            <ac:spMk id="4" creationId="{00000000-0000-0000-0000-000000000000}"/>
          </ac:spMkLst>
        </pc:spChg>
        <pc:spChg chg="mod">
          <ac:chgData name="Ditte Skou Nielsen" userId="61420e80-9bee-43c9-a533-8fe2e7b67fbe" providerId="ADAL" clId="{18EA2C3E-3CEC-4A32-83F4-B9BB94F302E4}" dt="2024-03-11T12:01:38.536" v="3632" actId="20577"/>
          <ac:spMkLst>
            <pc:docMk/>
            <pc:sldMk cId="4289126190" sldId="256"/>
            <ac:spMk id="5" creationId="{00000000-0000-0000-0000-000000000000}"/>
          </ac:spMkLst>
        </pc:spChg>
      </pc:sldChg>
      <pc:sldChg chg="addSp delSp modSp new add del mod modClrScheme chgLayout">
        <pc:chgData name="Ditte Skou Nielsen" userId="61420e80-9bee-43c9-a533-8fe2e7b67fbe" providerId="ADAL" clId="{18EA2C3E-3CEC-4A32-83F4-B9BB94F302E4}" dt="2024-03-11T09:53:11.745" v="769" actId="47"/>
        <pc:sldMkLst>
          <pc:docMk/>
          <pc:sldMk cId="930085567" sldId="257"/>
        </pc:sldMkLst>
        <pc:spChg chg="del mod ord">
          <ac:chgData name="Ditte Skou Nielsen" userId="61420e80-9bee-43c9-a533-8fe2e7b67fbe" providerId="ADAL" clId="{18EA2C3E-3CEC-4A32-83F4-B9BB94F302E4}" dt="2024-03-11T08:38:37.470" v="18" actId="700"/>
          <ac:spMkLst>
            <pc:docMk/>
            <pc:sldMk cId="930085567" sldId="257"/>
            <ac:spMk id="2" creationId="{93505B99-C5D1-0C10-DBF6-6F717DAEC649}"/>
          </ac:spMkLst>
        </pc:spChg>
        <pc:spChg chg="del mod ord">
          <ac:chgData name="Ditte Skou Nielsen" userId="61420e80-9bee-43c9-a533-8fe2e7b67fbe" providerId="ADAL" clId="{18EA2C3E-3CEC-4A32-83F4-B9BB94F302E4}" dt="2024-03-11T08:38:37.470" v="18" actId="700"/>
          <ac:spMkLst>
            <pc:docMk/>
            <pc:sldMk cId="930085567" sldId="257"/>
            <ac:spMk id="3" creationId="{00F0306A-D277-9B3E-7CE7-B3B68B877ED6}"/>
          </ac:spMkLst>
        </pc:spChg>
        <pc:spChg chg="add mod ord">
          <ac:chgData name="Ditte Skou Nielsen" userId="61420e80-9bee-43c9-a533-8fe2e7b67fbe" providerId="ADAL" clId="{18EA2C3E-3CEC-4A32-83F4-B9BB94F302E4}" dt="2024-03-11T08:38:50.581" v="42" actId="20577"/>
          <ac:spMkLst>
            <pc:docMk/>
            <pc:sldMk cId="930085567" sldId="257"/>
            <ac:spMk id="4" creationId="{FAFAAA50-61AA-B96B-1BE3-72DA7E51347A}"/>
          </ac:spMkLst>
        </pc:spChg>
        <pc:spChg chg="add mod ord">
          <ac:chgData name="Ditte Skou Nielsen" userId="61420e80-9bee-43c9-a533-8fe2e7b67fbe" providerId="ADAL" clId="{18EA2C3E-3CEC-4A32-83F4-B9BB94F302E4}" dt="2024-03-11T08:43:02.033" v="151" actId="20577"/>
          <ac:spMkLst>
            <pc:docMk/>
            <pc:sldMk cId="930085567" sldId="257"/>
            <ac:spMk id="5" creationId="{C5708035-F359-A9C5-6FD1-610CC428DBC9}"/>
          </ac:spMkLst>
        </pc:spChg>
      </pc:sldChg>
      <pc:sldChg chg="del">
        <pc:chgData name="Ditte Skou Nielsen" userId="61420e80-9bee-43c9-a533-8fe2e7b67fbe" providerId="ADAL" clId="{18EA2C3E-3CEC-4A32-83F4-B9BB94F302E4}" dt="2024-03-11T08:38:27.522" v="0" actId="47"/>
        <pc:sldMkLst>
          <pc:docMk/>
          <pc:sldMk cId="3768066384" sldId="257"/>
        </pc:sldMkLst>
      </pc:sldChg>
      <pc:sldChg chg="new del ord">
        <pc:chgData name="Ditte Skou Nielsen" userId="61420e80-9bee-43c9-a533-8fe2e7b67fbe" providerId="ADAL" clId="{18EA2C3E-3CEC-4A32-83F4-B9BB94F302E4}" dt="2024-03-11T08:43:14.049" v="153" actId="2696"/>
        <pc:sldMkLst>
          <pc:docMk/>
          <pc:sldMk cId="398252386" sldId="258"/>
        </pc:sldMkLst>
      </pc:sldChg>
      <pc:sldChg chg="addSp delSp modSp new add del mod ord modClrScheme modShow chgLayout modNotesTx">
        <pc:chgData name="Ditte Skou Nielsen" userId="61420e80-9bee-43c9-a533-8fe2e7b67fbe" providerId="ADAL" clId="{18EA2C3E-3CEC-4A32-83F4-B9BB94F302E4}" dt="2024-03-18T09:30:25.637" v="20954" actId="729"/>
        <pc:sldMkLst>
          <pc:docMk/>
          <pc:sldMk cId="1436925671" sldId="259"/>
        </pc:sldMkLst>
        <pc:spChg chg="del">
          <ac:chgData name="Ditte Skou Nielsen" userId="61420e80-9bee-43c9-a533-8fe2e7b67fbe" providerId="ADAL" clId="{18EA2C3E-3CEC-4A32-83F4-B9BB94F302E4}" dt="2024-03-11T08:50:54.648" v="170" actId="478"/>
          <ac:spMkLst>
            <pc:docMk/>
            <pc:sldMk cId="1436925671" sldId="259"/>
            <ac:spMk id="2" creationId="{6D9A5EC9-D9E6-0652-BCC8-ABD97C21F657}"/>
          </ac:spMkLst>
        </pc:spChg>
        <pc:spChg chg="del mod ord">
          <ac:chgData name="Ditte Skou Nielsen" userId="61420e80-9bee-43c9-a533-8fe2e7b67fbe" providerId="ADAL" clId="{18EA2C3E-3CEC-4A32-83F4-B9BB94F302E4}" dt="2024-03-11T09:53:59.608" v="781" actId="478"/>
          <ac:spMkLst>
            <pc:docMk/>
            <pc:sldMk cId="1436925671" sldId="259"/>
            <ac:spMk id="3" creationId="{E0F70253-2784-4761-365F-D43CC25C5718}"/>
          </ac:spMkLst>
        </pc:spChg>
        <pc:spChg chg="add del mod ord">
          <ac:chgData name="Ditte Skou Nielsen" userId="61420e80-9bee-43c9-a533-8fe2e7b67fbe" providerId="ADAL" clId="{18EA2C3E-3CEC-4A32-83F4-B9BB94F302E4}" dt="2024-03-11T09:53:51.342" v="777" actId="478"/>
          <ac:spMkLst>
            <pc:docMk/>
            <pc:sldMk cId="1436925671" sldId="259"/>
            <ac:spMk id="4" creationId="{1F63F488-A7C1-CE33-15D0-937B6D7F60E7}"/>
          </ac:spMkLst>
        </pc:spChg>
        <pc:spChg chg="add del mod">
          <ac:chgData name="Ditte Skou Nielsen" userId="61420e80-9bee-43c9-a533-8fe2e7b67fbe" providerId="ADAL" clId="{18EA2C3E-3CEC-4A32-83F4-B9BB94F302E4}" dt="2024-03-11T09:54:01.294" v="782" actId="478"/>
          <ac:spMkLst>
            <pc:docMk/>
            <pc:sldMk cId="1436925671" sldId="259"/>
            <ac:spMk id="6" creationId="{9DC3204E-2625-BC84-6618-AB5764063C15}"/>
          </ac:spMkLst>
        </pc:spChg>
        <pc:picChg chg="add del mod">
          <ac:chgData name="Ditte Skou Nielsen" userId="61420e80-9bee-43c9-a533-8fe2e7b67fbe" providerId="ADAL" clId="{18EA2C3E-3CEC-4A32-83F4-B9BB94F302E4}" dt="2024-03-11T09:54:06.273" v="786" actId="1076"/>
          <ac:picMkLst>
            <pc:docMk/>
            <pc:sldMk cId="1436925671" sldId="259"/>
            <ac:picMk id="1026" creationId="{AB00D8E8-BF12-6E6D-BF3C-36E49012D479}"/>
          </ac:picMkLst>
        </pc:picChg>
      </pc:sldChg>
      <pc:sldChg chg="addSp delSp modSp new mod modTransition">
        <pc:chgData name="Ditte Skou Nielsen" userId="61420e80-9bee-43c9-a533-8fe2e7b67fbe" providerId="ADAL" clId="{18EA2C3E-3CEC-4A32-83F4-B9BB94F302E4}" dt="2024-03-18T09:37:43.986" v="21164"/>
        <pc:sldMkLst>
          <pc:docMk/>
          <pc:sldMk cId="4240167" sldId="260"/>
        </pc:sldMkLst>
        <pc:spChg chg="mod">
          <ac:chgData name="Ditte Skou Nielsen" userId="61420e80-9bee-43c9-a533-8fe2e7b67fbe" providerId="ADAL" clId="{18EA2C3E-3CEC-4A32-83F4-B9BB94F302E4}" dt="2024-03-11T13:29:18.049" v="4762" actId="113"/>
          <ac:spMkLst>
            <pc:docMk/>
            <pc:sldMk cId="4240167" sldId="260"/>
            <ac:spMk id="2" creationId="{0B8871F8-462E-A06A-F76F-51F49D16AAEB}"/>
          </ac:spMkLst>
        </pc:spChg>
        <pc:spChg chg="mod">
          <ac:chgData name="Ditte Skou Nielsen" userId="61420e80-9bee-43c9-a533-8fe2e7b67fbe" providerId="ADAL" clId="{18EA2C3E-3CEC-4A32-83F4-B9BB94F302E4}" dt="2024-03-11T10:17:12.730" v="1326" actId="20577"/>
          <ac:spMkLst>
            <pc:docMk/>
            <pc:sldMk cId="4240167" sldId="260"/>
            <ac:spMk id="3" creationId="{6DBFFE8D-9ABF-7851-8B0F-8D5234F4579B}"/>
          </ac:spMkLst>
        </pc:spChg>
        <pc:picChg chg="add del mod">
          <ac:chgData name="Ditte Skou Nielsen" userId="61420e80-9bee-43c9-a533-8fe2e7b67fbe" providerId="ADAL" clId="{18EA2C3E-3CEC-4A32-83F4-B9BB94F302E4}" dt="2024-03-11T13:29:14.279" v="4761" actId="478"/>
          <ac:picMkLst>
            <pc:docMk/>
            <pc:sldMk cId="4240167" sldId="260"/>
            <ac:picMk id="9218" creationId="{D261A627-9278-4CCE-C4F3-27848ED09BC2}"/>
          </ac:picMkLst>
        </pc:picChg>
      </pc:sldChg>
      <pc:sldChg chg="modSp new del mod">
        <pc:chgData name="Ditte Skou Nielsen" userId="61420e80-9bee-43c9-a533-8fe2e7b67fbe" providerId="ADAL" clId="{18EA2C3E-3CEC-4A32-83F4-B9BB94F302E4}" dt="2024-03-13T11:50:56.647" v="15771" actId="47"/>
        <pc:sldMkLst>
          <pc:docMk/>
          <pc:sldMk cId="1497389785" sldId="261"/>
        </pc:sldMkLst>
        <pc:spChg chg="mod">
          <ac:chgData name="Ditte Skou Nielsen" userId="61420e80-9bee-43c9-a533-8fe2e7b67fbe" providerId="ADAL" clId="{18EA2C3E-3CEC-4A32-83F4-B9BB94F302E4}" dt="2024-03-11T11:05:44.564" v="2441" actId="20577"/>
          <ac:spMkLst>
            <pc:docMk/>
            <pc:sldMk cId="1497389785" sldId="261"/>
            <ac:spMk id="2" creationId="{0DBDE11F-D3CD-D391-D6E6-11DA3ACA9FE3}"/>
          </ac:spMkLst>
        </pc:spChg>
        <pc:spChg chg="mod">
          <ac:chgData name="Ditte Skou Nielsen" userId="61420e80-9bee-43c9-a533-8fe2e7b67fbe" providerId="ADAL" clId="{18EA2C3E-3CEC-4A32-83F4-B9BB94F302E4}" dt="2024-03-11T08:55:06.320" v="371" actId="20577"/>
          <ac:spMkLst>
            <pc:docMk/>
            <pc:sldMk cId="1497389785" sldId="261"/>
            <ac:spMk id="3" creationId="{3C317BCF-92A5-8600-2B6C-6A635B79855E}"/>
          </ac:spMkLst>
        </pc:spChg>
      </pc:sldChg>
      <pc:sldChg chg="addSp delSp modSp new add del mod ord modShow modNotesTx">
        <pc:chgData name="Ditte Skou Nielsen" userId="61420e80-9bee-43c9-a533-8fe2e7b67fbe" providerId="ADAL" clId="{18EA2C3E-3CEC-4A32-83F4-B9BB94F302E4}" dt="2024-03-17T21:06:08.837" v="20478" actId="729"/>
        <pc:sldMkLst>
          <pc:docMk/>
          <pc:sldMk cId="3762298728" sldId="262"/>
        </pc:sldMkLst>
        <pc:spChg chg="del">
          <ac:chgData name="Ditte Skou Nielsen" userId="61420e80-9bee-43c9-a533-8fe2e7b67fbe" providerId="ADAL" clId="{18EA2C3E-3CEC-4A32-83F4-B9BB94F302E4}" dt="2024-03-11T09:38:10.405" v="530" actId="478"/>
          <ac:spMkLst>
            <pc:docMk/>
            <pc:sldMk cId="3762298728" sldId="262"/>
            <ac:spMk id="2" creationId="{47A063A9-610B-DC7E-0851-DD523AD26398}"/>
          </ac:spMkLst>
        </pc:spChg>
        <pc:spChg chg="mod">
          <ac:chgData name="Ditte Skou Nielsen" userId="61420e80-9bee-43c9-a533-8fe2e7b67fbe" providerId="ADAL" clId="{18EA2C3E-3CEC-4A32-83F4-B9BB94F302E4}" dt="2024-03-11T09:41:46.891" v="650" actId="20577"/>
          <ac:spMkLst>
            <pc:docMk/>
            <pc:sldMk cId="3762298728" sldId="262"/>
            <ac:spMk id="3" creationId="{9ACFCEDE-87A4-86AB-4755-11D75C9A8889}"/>
          </ac:spMkLst>
        </pc:spChg>
        <pc:picChg chg="add del mod">
          <ac:chgData name="Ditte Skou Nielsen" userId="61420e80-9bee-43c9-a533-8fe2e7b67fbe" providerId="ADAL" clId="{18EA2C3E-3CEC-4A32-83F4-B9BB94F302E4}" dt="2024-03-11T09:39:25.707" v="531" actId="478"/>
          <ac:picMkLst>
            <pc:docMk/>
            <pc:sldMk cId="3762298728" sldId="262"/>
            <ac:picMk id="2050" creationId="{F3151588-8A62-FFEA-BD1F-AEE580716D67}"/>
          </ac:picMkLst>
        </pc:picChg>
        <pc:picChg chg="add mod">
          <ac:chgData name="Ditte Skou Nielsen" userId="61420e80-9bee-43c9-a533-8fe2e7b67fbe" providerId="ADAL" clId="{18EA2C3E-3CEC-4A32-83F4-B9BB94F302E4}" dt="2024-03-11T09:39:39.265" v="536" actId="1076"/>
          <ac:picMkLst>
            <pc:docMk/>
            <pc:sldMk cId="3762298728" sldId="262"/>
            <ac:picMk id="2052" creationId="{29B030E4-0C5C-3B33-3AF2-EE1148B48138}"/>
          </ac:picMkLst>
        </pc:picChg>
      </pc:sldChg>
      <pc:sldChg chg="del">
        <pc:chgData name="Ditte Skou Nielsen" userId="61420e80-9bee-43c9-a533-8fe2e7b67fbe" providerId="ADAL" clId="{18EA2C3E-3CEC-4A32-83F4-B9BB94F302E4}" dt="2024-03-11T08:38:27.681" v="1" actId="47"/>
        <pc:sldMkLst>
          <pc:docMk/>
          <pc:sldMk cId="3986509537" sldId="262"/>
        </pc:sldMkLst>
      </pc:sldChg>
      <pc:sldChg chg="addSp delSp modSp new mod ord modClrScheme modAnim chgLayout modNotesTx">
        <pc:chgData name="Ditte Skou Nielsen" userId="61420e80-9bee-43c9-a533-8fe2e7b67fbe" providerId="ADAL" clId="{18EA2C3E-3CEC-4A32-83F4-B9BB94F302E4}" dt="2024-03-19T08:22:57.561" v="32614" actId="20577"/>
        <pc:sldMkLst>
          <pc:docMk/>
          <pc:sldMk cId="3671952252" sldId="263"/>
        </pc:sldMkLst>
        <pc:spChg chg="del">
          <ac:chgData name="Ditte Skou Nielsen" userId="61420e80-9bee-43c9-a533-8fe2e7b67fbe" providerId="ADAL" clId="{18EA2C3E-3CEC-4A32-83F4-B9BB94F302E4}" dt="2024-03-11T09:04:54.036" v="374" actId="478"/>
          <ac:spMkLst>
            <pc:docMk/>
            <pc:sldMk cId="3671952252" sldId="263"/>
            <ac:spMk id="2" creationId="{B8A4C087-93CA-8B60-F3B1-2D77D3CAE60F}"/>
          </ac:spMkLst>
        </pc:spChg>
        <pc:spChg chg="del mod ord">
          <ac:chgData name="Ditte Skou Nielsen" userId="61420e80-9bee-43c9-a533-8fe2e7b67fbe" providerId="ADAL" clId="{18EA2C3E-3CEC-4A32-83F4-B9BB94F302E4}" dt="2024-03-11T09:06:03.778" v="382" actId="700"/>
          <ac:spMkLst>
            <pc:docMk/>
            <pc:sldMk cId="3671952252" sldId="263"/>
            <ac:spMk id="3" creationId="{13C86218-9C2B-4976-FAAF-9B5E72971856}"/>
          </ac:spMkLst>
        </pc:spChg>
        <pc:spChg chg="add del mod ord">
          <ac:chgData name="Ditte Skou Nielsen" userId="61420e80-9bee-43c9-a533-8fe2e7b67fbe" providerId="ADAL" clId="{18EA2C3E-3CEC-4A32-83F4-B9BB94F302E4}" dt="2024-03-11T09:06:05.831" v="383" actId="478"/>
          <ac:spMkLst>
            <pc:docMk/>
            <pc:sldMk cId="3671952252" sldId="263"/>
            <ac:spMk id="5" creationId="{631B97C8-7317-12CC-33A5-53668A66C73A}"/>
          </ac:spMkLst>
        </pc:spChg>
        <pc:spChg chg="add del mod ord">
          <ac:chgData name="Ditte Skou Nielsen" userId="61420e80-9bee-43c9-a533-8fe2e7b67fbe" providerId="ADAL" clId="{18EA2C3E-3CEC-4A32-83F4-B9BB94F302E4}" dt="2024-03-11T09:06:07.901" v="384" actId="478"/>
          <ac:spMkLst>
            <pc:docMk/>
            <pc:sldMk cId="3671952252" sldId="263"/>
            <ac:spMk id="6" creationId="{5C568CD9-1A21-07D7-787F-7ECA4BB38EB7}"/>
          </ac:spMkLst>
        </pc:spChg>
        <pc:picChg chg="add mod">
          <ac:chgData name="Ditte Skou Nielsen" userId="61420e80-9bee-43c9-a533-8fe2e7b67fbe" providerId="ADAL" clId="{18EA2C3E-3CEC-4A32-83F4-B9BB94F302E4}" dt="2024-03-17T21:16:40.325" v="20570" actId="1036"/>
          <ac:picMkLst>
            <pc:docMk/>
            <pc:sldMk cId="3671952252" sldId="263"/>
            <ac:picMk id="4" creationId="{D2BBB7DA-AE11-6225-7982-06981C58A884}"/>
          </ac:picMkLst>
        </pc:picChg>
      </pc:sldChg>
      <pc:sldChg chg="addSp delSp modSp new add del mod ord modTransition setBg addAnim delAnim">
        <pc:chgData name="Ditte Skou Nielsen" userId="61420e80-9bee-43c9-a533-8fe2e7b67fbe" providerId="ADAL" clId="{18EA2C3E-3CEC-4A32-83F4-B9BB94F302E4}" dt="2024-03-18T09:35:55.926" v="21157"/>
        <pc:sldMkLst>
          <pc:docMk/>
          <pc:sldMk cId="2565497372" sldId="264"/>
        </pc:sldMkLst>
        <pc:spChg chg="del">
          <ac:chgData name="Ditte Skou Nielsen" userId="61420e80-9bee-43c9-a533-8fe2e7b67fbe" providerId="ADAL" clId="{18EA2C3E-3CEC-4A32-83F4-B9BB94F302E4}" dt="2024-03-11T09:25:15.477" v="405" actId="478"/>
          <ac:spMkLst>
            <pc:docMk/>
            <pc:sldMk cId="2565497372" sldId="264"/>
            <ac:spMk id="2" creationId="{B952E094-2554-B9D6-6080-561A9B7E79F1}"/>
          </ac:spMkLst>
        </pc:spChg>
        <pc:spChg chg="mod ord">
          <ac:chgData name="Ditte Skou Nielsen" userId="61420e80-9bee-43c9-a533-8fe2e7b67fbe" providerId="ADAL" clId="{18EA2C3E-3CEC-4A32-83F4-B9BB94F302E4}" dt="2024-03-11T09:27:19.412" v="493" actId="14100"/>
          <ac:spMkLst>
            <pc:docMk/>
            <pc:sldMk cId="2565497372" sldId="264"/>
            <ac:spMk id="3" creationId="{42239E6C-31B1-8CC7-CF87-F91D508D4B16}"/>
          </ac:spMkLst>
        </pc:spChg>
        <pc:spChg chg="add del mod">
          <ac:chgData name="Ditte Skou Nielsen" userId="61420e80-9bee-43c9-a533-8fe2e7b67fbe" providerId="ADAL" clId="{18EA2C3E-3CEC-4A32-83F4-B9BB94F302E4}" dt="2024-03-11T09:26:11.253" v="467" actId="21"/>
          <ac:spMkLst>
            <pc:docMk/>
            <pc:sldMk cId="2565497372" sldId="264"/>
            <ac:spMk id="6" creationId="{9649AD27-B77A-5653-444C-A9D3D705D302}"/>
          </ac:spMkLst>
        </pc:spChg>
        <pc:spChg chg="add del">
          <ac:chgData name="Ditte Skou Nielsen" userId="61420e80-9bee-43c9-a533-8fe2e7b67fbe" providerId="ADAL" clId="{18EA2C3E-3CEC-4A32-83F4-B9BB94F302E4}" dt="2024-03-11T09:26:39.581" v="481" actId="26606"/>
          <ac:spMkLst>
            <pc:docMk/>
            <pc:sldMk cId="2565497372" sldId="264"/>
            <ac:spMk id="9" creationId="{E91DC736-0EF8-4F87-9146-EBF1D2EE4D3D}"/>
          </ac:spMkLst>
        </pc:spChg>
        <pc:spChg chg="add del">
          <ac:chgData name="Ditte Skou Nielsen" userId="61420e80-9bee-43c9-a533-8fe2e7b67fbe" providerId="ADAL" clId="{18EA2C3E-3CEC-4A32-83F4-B9BB94F302E4}" dt="2024-03-11T09:26:39.581" v="481" actId="26606"/>
          <ac:spMkLst>
            <pc:docMk/>
            <pc:sldMk cId="2565497372" sldId="264"/>
            <ac:spMk id="11" creationId="{097CD68E-23E3-4007-8847-CD0944C4F7BE}"/>
          </ac:spMkLst>
        </pc:spChg>
        <pc:spChg chg="add del">
          <ac:chgData name="Ditte Skou Nielsen" userId="61420e80-9bee-43c9-a533-8fe2e7b67fbe" providerId="ADAL" clId="{18EA2C3E-3CEC-4A32-83F4-B9BB94F302E4}" dt="2024-03-11T09:26:39.581" v="481" actId="26606"/>
          <ac:spMkLst>
            <pc:docMk/>
            <pc:sldMk cId="2565497372" sldId="264"/>
            <ac:spMk id="13" creationId="{AF2F604E-43BE-4DC3-B983-E071523364F8}"/>
          </ac:spMkLst>
        </pc:spChg>
        <pc:spChg chg="add del">
          <ac:chgData name="Ditte Skou Nielsen" userId="61420e80-9bee-43c9-a533-8fe2e7b67fbe" providerId="ADAL" clId="{18EA2C3E-3CEC-4A32-83F4-B9BB94F302E4}" dt="2024-03-11T09:26:39.581" v="481" actId="26606"/>
          <ac:spMkLst>
            <pc:docMk/>
            <pc:sldMk cId="2565497372" sldId="264"/>
            <ac:spMk id="15" creationId="{08C9B587-E65E-4B52-B37C-ABEBB6E87928}"/>
          </ac:spMkLst>
        </pc:spChg>
        <pc:spChg chg="add del">
          <ac:chgData name="Ditte Skou Nielsen" userId="61420e80-9bee-43c9-a533-8fe2e7b67fbe" providerId="ADAL" clId="{18EA2C3E-3CEC-4A32-83F4-B9BB94F302E4}" dt="2024-03-11T09:26:29.334" v="472" actId="26606"/>
          <ac:spMkLst>
            <pc:docMk/>
            <pc:sldMk cId="2565497372" sldId="264"/>
            <ac:spMk id="20" creationId="{9B7AD9F6-8CE7-4299-8FC6-328F4DCD3FF9}"/>
          </ac:spMkLst>
        </pc:spChg>
        <pc:spChg chg="add del">
          <ac:chgData name="Ditte Skou Nielsen" userId="61420e80-9bee-43c9-a533-8fe2e7b67fbe" providerId="ADAL" clId="{18EA2C3E-3CEC-4A32-83F4-B9BB94F302E4}" dt="2024-03-11T09:26:29.334" v="472" actId="26606"/>
          <ac:spMkLst>
            <pc:docMk/>
            <pc:sldMk cId="2565497372" sldId="264"/>
            <ac:spMk id="22" creationId="{F49775AF-8896-43EE-92C6-83497D6DC56F}"/>
          </ac:spMkLst>
        </pc:spChg>
        <pc:spChg chg="add del">
          <ac:chgData name="Ditte Skou Nielsen" userId="61420e80-9bee-43c9-a533-8fe2e7b67fbe" providerId="ADAL" clId="{18EA2C3E-3CEC-4A32-83F4-B9BB94F302E4}" dt="2024-03-11T09:26:39.571" v="480" actId="26606"/>
          <ac:spMkLst>
            <pc:docMk/>
            <pc:sldMk cId="2565497372" sldId="264"/>
            <ac:spMk id="24" creationId="{AF2F604E-43BE-4DC3-B983-E071523364F8}"/>
          </ac:spMkLst>
        </pc:spChg>
        <pc:spChg chg="add del">
          <ac:chgData name="Ditte Skou Nielsen" userId="61420e80-9bee-43c9-a533-8fe2e7b67fbe" providerId="ADAL" clId="{18EA2C3E-3CEC-4A32-83F4-B9BB94F302E4}" dt="2024-03-11T09:26:39.571" v="480" actId="26606"/>
          <ac:spMkLst>
            <pc:docMk/>
            <pc:sldMk cId="2565497372" sldId="264"/>
            <ac:spMk id="26" creationId="{08C9B587-E65E-4B52-B37C-ABEBB6E87928}"/>
          </ac:spMkLst>
        </pc:spChg>
        <pc:spChg chg="add del">
          <ac:chgData name="Ditte Skou Nielsen" userId="61420e80-9bee-43c9-a533-8fe2e7b67fbe" providerId="ADAL" clId="{18EA2C3E-3CEC-4A32-83F4-B9BB94F302E4}" dt="2024-03-11T09:26:35.237" v="474" actId="26606"/>
          <ac:spMkLst>
            <pc:docMk/>
            <pc:sldMk cId="2565497372" sldId="264"/>
            <ac:spMk id="27" creationId="{870A1295-61BC-4214-AA3E-D396673024D0}"/>
          </ac:spMkLst>
        </pc:spChg>
        <pc:spChg chg="add del">
          <ac:chgData name="Ditte Skou Nielsen" userId="61420e80-9bee-43c9-a533-8fe2e7b67fbe" providerId="ADAL" clId="{18EA2C3E-3CEC-4A32-83F4-B9BB94F302E4}" dt="2024-03-11T09:26:35.902" v="477" actId="26606"/>
          <ac:spMkLst>
            <pc:docMk/>
            <pc:sldMk cId="2565497372" sldId="264"/>
            <ac:spMk id="30" creationId="{9B7AD9F6-8CE7-4299-8FC6-328F4DCD3FF9}"/>
          </ac:spMkLst>
        </pc:spChg>
        <pc:spChg chg="add del">
          <ac:chgData name="Ditte Skou Nielsen" userId="61420e80-9bee-43c9-a533-8fe2e7b67fbe" providerId="ADAL" clId="{18EA2C3E-3CEC-4A32-83F4-B9BB94F302E4}" dt="2024-03-11T09:26:35.902" v="477" actId="26606"/>
          <ac:spMkLst>
            <pc:docMk/>
            <pc:sldMk cId="2565497372" sldId="264"/>
            <ac:spMk id="31" creationId="{F49775AF-8896-43EE-92C6-83497D6DC56F}"/>
          </ac:spMkLst>
        </pc:spChg>
        <pc:spChg chg="add del">
          <ac:chgData name="Ditte Skou Nielsen" userId="61420e80-9bee-43c9-a533-8fe2e7b67fbe" providerId="ADAL" clId="{18EA2C3E-3CEC-4A32-83F4-B9BB94F302E4}" dt="2024-03-11T09:26:39.571" v="480" actId="26606"/>
          <ac:spMkLst>
            <pc:docMk/>
            <pc:sldMk cId="2565497372" sldId="264"/>
            <ac:spMk id="33" creationId="{E91DC736-0EF8-4F87-9146-EBF1D2EE4D3D}"/>
          </ac:spMkLst>
        </pc:spChg>
        <pc:spChg chg="add del">
          <ac:chgData name="Ditte Skou Nielsen" userId="61420e80-9bee-43c9-a533-8fe2e7b67fbe" providerId="ADAL" clId="{18EA2C3E-3CEC-4A32-83F4-B9BB94F302E4}" dt="2024-03-11T09:26:39.571" v="480" actId="26606"/>
          <ac:spMkLst>
            <pc:docMk/>
            <pc:sldMk cId="2565497372" sldId="264"/>
            <ac:spMk id="34" creationId="{097CD68E-23E3-4007-8847-CD0944C4F7BE}"/>
          </ac:spMkLst>
        </pc:spChg>
        <pc:spChg chg="add">
          <ac:chgData name="Ditte Skou Nielsen" userId="61420e80-9bee-43c9-a533-8fe2e7b67fbe" providerId="ADAL" clId="{18EA2C3E-3CEC-4A32-83F4-B9BB94F302E4}" dt="2024-03-11T09:26:39.581" v="481" actId="26606"/>
          <ac:spMkLst>
            <pc:docMk/>
            <pc:sldMk cId="2565497372" sldId="264"/>
            <ac:spMk id="36" creationId="{ECC07320-C2CA-4E29-8481-9D9E143C7788}"/>
          </ac:spMkLst>
        </pc:spChg>
        <pc:spChg chg="add">
          <ac:chgData name="Ditte Skou Nielsen" userId="61420e80-9bee-43c9-a533-8fe2e7b67fbe" providerId="ADAL" clId="{18EA2C3E-3CEC-4A32-83F4-B9BB94F302E4}" dt="2024-03-11T09:26:39.581" v="481" actId="26606"/>
          <ac:spMkLst>
            <pc:docMk/>
            <pc:sldMk cId="2565497372" sldId="264"/>
            <ac:spMk id="37" creationId="{178FB36B-5BFE-42CA-BC60-1115E0D95EEC}"/>
          </ac:spMkLst>
        </pc:spChg>
        <pc:grpChg chg="add del">
          <ac:chgData name="Ditte Skou Nielsen" userId="61420e80-9bee-43c9-a533-8fe2e7b67fbe" providerId="ADAL" clId="{18EA2C3E-3CEC-4A32-83F4-B9BB94F302E4}" dt="2024-03-11T09:26:35.237" v="474" actId="26606"/>
          <ac:grpSpMkLst>
            <pc:docMk/>
            <pc:sldMk cId="2565497372" sldId="264"/>
            <ac:grpSpMk id="28" creationId="{0B139475-2B26-4CA9-9413-DE741E49F7BB}"/>
          </ac:grpSpMkLst>
        </pc:grpChg>
        <pc:picChg chg="add mod ord">
          <ac:chgData name="Ditte Skou Nielsen" userId="61420e80-9bee-43c9-a533-8fe2e7b67fbe" providerId="ADAL" clId="{18EA2C3E-3CEC-4A32-83F4-B9BB94F302E4}" dt="2024-03-11T09:26:39.581" v="481" actId="26606"/>
          <ac:picMkLst>
            <pc:docMk/>
            <pc:sldMk cId="2565497372" sldId="264"/>
            <ac:picMk id="4" creationId="{80CCFD10-7869-933B-31B1-A2028857556F}"/>
          </ac:picMkLst>
        </pc:picChg>
      </pc:sldChg>
      <pc:sldChg chg="del">
        <pc:chgData name="Ditte Skou Nielsen" userId="61420e80-9bee-43c9-a533-8fe2e7b67fbe" providerId="ADAL" clId="{18EA2C3E-3CEC-4A32-83F4-B9BB94F302E4}" dt="2024-03-11T08:38:29.966" v="14" actId="47"/>
        <pc:sldMkLst>
          <pc:docMk/>
          <pc:sldMk cId="197922234" sldId="266"/>
        </pc:sldMkLst>
      </pc:sldChg>
      <pc:sldChg chg="del">
        <pc:chgData name="Ditte Skou Nielsen" userId="61420e80-9bee-43c9-a533-8fe2e7b67fbe" providerId="ADAL" clId="{18EA2C3E-3CEC-4A32-83F4-B9BB94F302E4}" dt="2024-03-11T08:38:28.367" v="5" actId="47"/>
        <pc:sldMkLst>
          <pc:docMk/>
          <pc:sldMk cId="3016151396" sldId="267"/>
        </pc:sldMkLst>
      </pc:sldChg>
      <pc:sldChg chg="del">
        <pc:chgData name="Ditte Skou Nielsen" userId="61420e80-9bee-43c9-a533-8fe2e7b67fbe" providerId="ADAL" clId="{18EA2C3E-3CEC-4A32-83F4-B9BB94F302E4}" dt="2024-03-11T08:38:27.837" v="2" actId="47"/>
        <pc:sldMkLst>
          <pc:docMk/>
          <pc:sldMk cId="555698780" sldId="268"/>
        </pc:sldMkLst>
      </pc:sldChg>
      <pc:sldChg chg="del">
        <pc:chgData name="Ditte Skou Nielsen" userId="61420e80-9bee-43c9-a533-8fe2e7b67fbe" providerId="ADAL" clId="{18EA2C3E-3CEC-4A32-83F4-B9BB94F302E4}" dt="2024-03-11T08:38:28.690" v="7" actId="47"/>
        <pc:sldMkLst>
          <pc:docMk/>
          <pc:sldMk cId="3104637048" sldId="269"/>
        </pc:sldMkLst>
      </pc:sldChg>
      <pc:sldChg chg="del">
        <pc:chgData name="Ditte Skou Nielsen" userId="61420e80-9bee-43c9-a533-8fe2e7b67fbe" providerId="ADAL" clId="{18EA2C3E-3CEC-4A32-83F4-B9BB94F302E4}" dt="2024-03-11T08:38:28.182" v="4" actId="47"/>
        <pc:sldMkLst>
          <pc:docMk/>
          <pc:sldMk cId="1216169542" sldId="272"/>
        </pc:sldMkLst>
      </pc:sldChg>
      <pc:sldChg chg="del">
        <pc:chgData name="Ditte Skou Nielsen" userId="61420e80-9bee-43c9-a533-8fe2e7b67fbe" providerId="ADAL" clId="{18EA2C3E-3CEC-4A32-83F4-B9BB94F302E4}" dt="2024-03-11T08:38:28.526" v="6" actId="47"/>
        <pc:sldMkLst>
          <pc:docMk/>
          <pc:sldMk cId="1932143954" sldId="273"/>
        </pc:sldMkLst>
      </pc:sldChg>
      <pc:sldChg chg="del">
        <pc:chgData name="Ditte Skou Nielsen" userId="61420e80-9bee-43c9-a533-8fe2e7b67fbe" providerId="ADAL" clId="{18EA2C3E-3CEC-4A32-83F4-B9BB94F302E4}" dt="2024-03-11T08:38:29.234" v="10" actId="47"/>
        <pc:sldMkLst>
          <pc:docMk/>
          <pc:sldMk cId="1764138710" sldId="274"/>
        </pc:sldMkLst>
      </pc:sldChg>
      <pc:sldChg chg="del">
        <pc:chgData name="Ditte Skou Nielsen" userId="61420e80-9bee-43c9-a533-8fe2e7b67fbe" providerId="ADAL" clId="{18EA2C3E-3CEC-4A32-83F4-B9BB94F302E4}" dt="2024-03-11T08:38:29.383" v="11" actId="47"/>
        <pc:sldMkLst>
          <pc:docMk/>
          <pc:sldMk cId="4007843349" sldId="276"/>
        </pc:sldMkLst>
      </pc:sldChg>
      <pc:sldChg chg="del">
        <pc:chgData name="Ditte Skou Nielsen" userId="61420e80-9bee-43c9-a533-8fe2e7b67fbe" providerId="ADAL" clId="{18EA2C3E-3CEC-4A32-83F4-B9BB94F302E4}" dt="2024-03-11T08:38:29.582" v="12" actId="47"/>
        <pc:sldMkLst>
          <pc:docMk/>
          <pc:sldMk cId="1250408919" sldId="277"/>
        </pc:sldMkLst>
      </pc:sldChg>
      <pc:sldChg chg="del">
        <pc:chgData name="Ditte Skou Nielsen" userId="61420e80-9bee-43c9-a533-8fe2e7b67fbe" providerId="ADAL" clId="{18EA2C3E-3CEC-4A32-83F4-B9BB94F302E4}" dt="2024-03-11T08:38:28.002" v="3" actId="47"/>
        <pc:sldMkLst>
          <pc:docMk/>
          <pc:sldMk cId="3880617898" sldId="279"/>
        </pc:sldMkLst>
      </pc:sldChg>
      <pc:sldChg chg="del">
        <pc:chgData name="Ditte Skou Nielsen" userId="61420e80-9bee-43c9-a533-8fe2e7b67fbe" providerId="ADAL" clId="{18EA2C3E-3CEC-4A32-83F4-B9BB94F302E4}" dt="2024-03-11T08:38:29.047" v="9" actId="47"/>
        <pc:sldMkLst>
          <pc:docMk/>
          <pc:sldMk cId="4201884184" sldId="280"/>
        </pc:sldMkLst>
      </pc:sldChg>
      <pc:sldChg chg="del">
        <pc:chgData name="Ditte Skou Nielsen" userId="61420e80-9bee-43c9-a533-8fe2e7b67fbe" providerId="ADAL" clId="{18EA2C3E-3CEC-4A32-83F4-B9BB94F302E4}" dt="2024-03-11T08:38:29.763" v="13" actId="47"/>
        <pc:sldMkLst>
          <pc:docMk/>
          <pc:sldMk cId="1257766310" sldId="281"/>
        </pc:sldMkLst>
      </pc:sldChg>
      <pc:sldChg chg="del">
        <pc:chgData name="Ditte Skou Nielsen" userId="61420e80-9bee-43c9-a533-8fe2e7b67fbe" providerId="ADAL" clId="{18EA2C3E-3CEC-4A32-83F4-B9BB94F302E4}" dt="2024-03-11T08:38:30.108" v="15" actId="47"/>
        <pc:sldMkLst>
          <pc:docMk/>
          <pc:sldMk cId="3030345416" sldId="282"/>
        </pc:sldMkLst>
      </pc:sldChg>
      <pc:sldChg chg="del">
        <pc:chgData name="Ditte Skou Nielsen" userId="61420e80-9bee-43c9-a533-8fe2e7b67fbe" providerId="ADAL" clId="{18EA2C3E-3CEC-4A32-83F4-B9BB94F302E4}" dt="2024-03-11T08:38:28.834" v="8" actId="47"/>
        <pc:sldMkLst>
          <pc:docMk/>
          <pc:sldMk cId="775101450" sldId="284"/>
        </pc:sldMkLst>
      </pc:sldChg>
      <pc:sldChg chg="del">
        <pc:chgData name="Ditte Skou Nielsen" userId="61420e80-9bee-43c9-a533-8fe2e7b67fbe" providerId="ADAL" clId="{18EA2C3E-3CEC-4A32-83F4-B9BB94F302E4}" dt="2024-03-11T08:38:30.548" v="16" actId="47"/>
        <pc:sldMkLst>
          <pc:docMk/>
          <pc:sldMk cId="1718890516" sldId="285"/>
        </pc:sldMkLst>
      </pc:sldChg>
      <pc:sldChg chg="delSp modSp add mod modTransition">
        <pc:chgData name="Ditte Skou Nielsen" userId="61420e80-9bee-43c9-a533-8fe2e7b67fbe" providerId="ADAL" clId="{18EA2C3E-3CEC-4A32-83F4-B9BB94F302E4}" dt="2024-03-18T09:43:28.662" v="21244"/>
        <pc:sldMkLst>
          <pc:docMk/>
          <pc:sldMk cId="1052351412" sldId="287"/>
        </pc:sldMkLst>
        <pc:spChg chg="mod">
          <ac:chgData name="Ditte Skou Nielsen" userId="61420e80-9bee-43c9-a533-8fe2e7b67fbe" providerId="ADAL" clId="{18EA2C3E-3CEC-4A32-83F4-B9BB94F302E4}" dt="2024-03-11T11:07:56.504" v="2494" actId="14100"/>
          <ac:spMkLst>
            <pc:docMk/>
            <pc:sldMk cId="1052351412" sldId="287"/>
            <ac:spMk id="2" creationId="{1F98F809-0DE3-6F17-34A2-5AA976E0C8BF}"/>
          </ac:spMkLst>
        </pc:spChg>
        <pc:spChg chg="del">
          <ac:chgData name="Ditte Skou Nielsen" userId="61420e80-9bee-43c9-a533-8fe2e7b67fbe" providerId="ADAL" clId="{18EA2C3E-3CEC-4A32-83F4-B9BB94F302E4}" dt="2024-03-11T11:07:45.946" v="2488" actId="478"/>
          <ac:spMkLst>
            <pc:docMk/>
            <pc:sldMk cId="1052351412" sldId="287"/>
            <ac:spMk id="9" creationId="{247C90EE-2BDF-20F5-B443-CFEE2A168F93}"/>
          </ac:spMkLst>
        </pc:spChg>
        <pc:picChg chg="del">
          <ac:chgData name="Ditte Skou Nielsen" userId="61420e80-9bee-43c9-a533-8fe2e7b67fbe" providerId="ADAL" clId="{18EA2C3E-3CEC-4A32-83F4-B9BB94F302E4}" dt="2024-03-11T11:07:41.944" v="2486" actId="478"/>
          <ac:picMkLst>
            <pc:docMk/>
            <pc:sldMk cId="1052351412" sldId="287"/>
            <ac:picMk id="10" creationId="{D5E28E94-6421-8BCA-F63D-F530B3918248}"/>
          </ac:picMkLst>
        </pc:picChg>
      </pc:sldChg>
      <pc:sldChg chg="delSp add modAnim modNotesTx">
        <pc:chgData name="Ditte Skou Nielsen" userId="61420e80-9bee-43c9-a533-8fe2e7b67fbe" providerId="ADAL" clId="{18EA2C3E-3CEC-4A32-83F4-B9BB94F302E4}" dt="2024-03-18T09:48:42.066" v="22447" actId="20577"/>
        <pc:sldMkLst>
          <pc:docMk/>
          <pc:sldMk cId="4152620753" sldId="290"/>
        </pc:sldMkLst>
        <pc:picChg chg="del">
          <ac:chgData name="Ditte Skou Nielsen" userId="61420e80-9bee-43c9-a533-8fe2e7b67fbe" providerId="ADAL" clId="{18EA2C3E-3CEC-4A32-83F4-B9BB94F302E4}" dt="2024-03-11T11:08:12.738" v="2498" actId="478"/>
          <ac:picMkLst>
            <pc:docMk/>
            <pc:sldMk cId="4152620753" sldId="290"/>
            <ac:picMk id="3" creationId="{EE1C9B6D-9FAB-7E70-4B77-FC847F7EB924}"/>
          </ac:picMkLst>
        </pc:picChg>
      </pc:sldChg>
      <pc:sldChg chg="addSp delSp modSp add del mod ord modTransition modAnim">
        <pc:chgData name="Ditte Skou Nielsen" userId="61420e80-9bee-43c9-a533-8fe2e7b67fbe" providerId="ADAL" clId="{18EA2C3E-3CEC-4A32-83F4-B9BB94F302E4}" dt="2024-03-18T12:03:13.777" v="32488"/>
        <pc:sldMkLst>
          <pc:docMk/>
          <pc:sldMk cId="1948846037" sldId="312"/>
        </pc:sldMkLst>
        <pc:spChg chg="mod">
          <ac:chgData name="Ditte Skou Nielsen" userId="61420e80-9bee-43c9-a533-8fe2e7b67fbe" providerId="ADAL" clId="{18EA2C3E-3CEC-4A32-83F4-B9BB94F302E4}" dt="2024-03-13T13:31:02.568" v="15877" actId="20577"/>
          <ac:spMkLst>
            <pc:docMk/>
            <pc:sldMk cId="1948846037" sldId="312"/>
            <ac:spMk id="3" creationId="{BD7A0C79-DC7C-37B6-FE53-AFEB01A813FF}"/>
          </ac:spMkLst>
        </pc:spChg>
        <pc:spChg chg="mod">
          <ac:chgData name="Ditte Skou Nielsen" userId="61420e80-9bee-43c9-a533-8fe2e7b67fbe" providerId="ADAL" clId="{18EA2C3E-3CEC-4A32-83F4-B9BB94F302E4}" dt="2024-03-13T13:31:21.526" v="15886" actId="20577"/>
          <ac:spMkLst>
            <pc:docMk/>
            <pc:sldMk cId="1948846037" sldId="312"/>
            <ac:spMk id="4" creationId="{00000000-0000-0000-0000-000000000000}"/>
          </ac:spMkLst>
        </pc:spChg>
        <pc:spChg chg="add mod">
          <ac:chgData name="Ditte Skou Nielsen" userId="61420e80-9bee-43c9-a533-8fe2e7b67fbe" providerId="ADAL" clId="{18EA2C3E-3CEC-4A32-83F4-B9BB94F302E4}" dt="2024-03-18T12:02:50.256" v="32479" actId="1076"/>
          <ac:spMkLst>
            <pc:docMk/>
            <pc:sldMk cId="1948846037" sldId="312"/>
            <ac:spMk id="6" creationId="{2B512D05-36CC-9992-2255-39A57C706836}"/>
          </ac:spMkLst>
        </pc:spChg>
        <pc:picChg chg="del">
          <ac:chgData name="Ditte Skou Nielsen" userId="61420e80-9bee-43c9-a533-8fe2e7b67fbe" providerId="ADAL" clId="{18EA2C3E-3CEC-4A32-83F4-B9BB94F302E4}" dt="2024-03-11T14:37:38.511" v="6838" actId="478"/>
          <ac:picMkLst>
            <pc:docMk/>
            <pc:sldMk cId="1948846037" sldId="312"/>
            <ac:picMk id="2" creationId="{22E62909-92D5-C989-EB6D-BC8BBB2EEDB2}"/>
          </ac:picMkLst>
        </pc:picChg>
        <pc:picChg chg="add mod">
          <ac:chgData name="Ditte Skou Nielsen" userId="61420e80-9bee-43c9-a533-8fe2e7b67fbe" providerId="ADAL" clId="{18EA2C3E-3CEC-4A32-83F4-B9BB94F302E4}" dt="2024-03-18T12:03:00.677" v="32486" actId="14100"/>
          <ac:picMkLst>
            <pc:docMk/>
            <pc:sldMk cId="1948846037" sldId="312"/>
            <ac:picMk id="2" creationId="{2A910DE9-9DD2-B240-844C-32332D9926AA}"/>
          </ac:picMkLst>
        </pc:picChg>
        <pc:picChg chg="add del mod">
          <ac:chgData name="Ditte Skou Nielsen" userId="61420e80-9bee-43c9-a533-8fe2e7b67fbe" providerId="ADAL" clId="{18EA2C3E-3CEC-4A32-83F4-B9BB94F302E4}" dt="2024-03-18T12:02:34.801" v="32476"/>
          <ac:picMkLst>
            <pc:docMk/>
            <pc:sldMk cId="1948846037" sldId="312"/>
            <ac:picMk id="5" creationId="{51C6ADEC-2353-B5C1-882A-E810FB868BC3}"/>
          </ac:picMkLst>
        </pc:picChg>
        <pc:picChg chg="add del mod">
          <ac:chgData name="Ditte Skou Nielsen" userId="61420e80-9bee-43c9-a533-8fe2e7b67fbe" providerId="ADAL" clId="{18EA2C3E-3CEC-4A32-83F4-B9BB94F302E4}" dt="2024-03-18T12:03:01.293" v="32487" actId="1076"/>
          <ac:picMkLst>
            <pc:docMk/>
            <pc:sldMk cId="1948846037" sldId="312"/>
            <ac:picMk id="35842" creationId="{61B6B237-445F-520E-ED2F-030B296B875C}"/>
          </ac:picMkLst>
        </pc:picChg>
      </pc:sldChg>
      <pc:sldChg chg="delSp modSp add mod modTransition modNotesTx">
        <pc:chgData name="Ditte Skou Nielsen" userId="61420e80-9bee-43c9-a533-8fe2e7b67fbe" providerId="ADAL" clId="{18EA2C3E-3CEC-4A32-83F4-B9BB94F302E4}" dt="2024-03-18T09:44:55.984" v="21418" actId="6549"/>
        <pc:sldMkLst>
          <pc:docMk/>
          <pc:sldMk cId="381674503" sldId="316"/>
        </pc:sldMkLst>
        <pc:spChg chg="mod">
          <ac:chgData name="Ditte Skou Nielsen" userId="61420e80-9bee-43c9-a533-8fe2e7b67fbe" providerId="ADAL" clId="{18EA2C3E-3CEC-4A32-83F4-B9BB94F302E4}" dt="2024-03-11T13:30:54.540" v="4801" actId="403"/>
          <ac:spMkLst>
            <pc:docMk/>
            <pc:sldMk cId="381674503" sldId="316"/>
            <ac:spMk id="5" creationId="{7F667728-AD78-7928-8AC5-432FBE7145E2}"/>
          </ac:spMkLst>
        </pc:spChg>
        <pc:spChg chg="del mod">
          <ac:chgData name="Ditte Skou Nielsen" userId="61420e80-9bee-43c9-a533-8fe2e7b67fbe" providerId="ADAL" clId="{18EA2C3E-3CEC-4A32-83F4-B9BB94F302E4}" dt="2024-03-11T13:30:29.426" v="4786" actId="478"/>
          <ac:spMkLst>
            <pc:docMk/>
            <pc:sldMk cId="381674503" sldId="316"/>
            <ac:spMk id="9" creationId="{2E6146A4-3864-E5DE-5940-DE009F58DB67}"/>
          </ac:spMkLst>
        </pc:spChg>
        <pc:picChg chg="del">
          <ac:chgData name="Ditte Skou Nielsen" userId="61420e80-9bee-43c9-a533-8fe2e7b67fbe" providerId="ADAL" clId="{18EA2C3E-3CEC-4A32-83F4-B9BB94F302E4}" dt="2024-03-11T11:08:14.202" v="2499" actId="478"/>
          <ac:picMkLst>
            <pc:docMk/>
            <pc:sldMk cId="381674503" sldId="316"/>
            <ac:picMk id="13" creationId="{A6FBD25E-24B1-04E9-01D3-BF1337D3D5E3}"/>
          </ac:picMkLst>
        </pc:picChg>
      </pc:sldChg>
      <pc:sldChg chg="delSp modSp add mod ord modTransition setBg delDesignElem modNotesTx">
        <pc:chgData name="Ditte Skou Nielsen" userId="61420e80-9bee-43c9-a533-8fe2e7b67fbe" providerId="ADAL" clId="{18EA2C3E-3CEC-4A32-83F4-B9BB94F302E4}" dt="2024-03-19T08:23:12.840" v="32615" actId="20577"/>
        <pc:sldMkLst>
          <pc:docMk/>
          <pc:sldMk cId="3662535408" sldId="626"/>
        </pc:sldMkLst>
        <pc:spChg chg="mod">
          <ac:chgData name="Ditte Skou Nielsen" userId="61420e80-9bee-43c9-a533-8fe2e7b67fbe" providerId="ADAL" clId="{18EA2C3E-3CEC-4A32-83F4-B9BB94F302E4}" dt="2024-03-11T09:28:34.374" v="501" actId="207"/>
          <ac:spMkLst>
            <pc:docMk/>
            <pc:sldMk cId="3662535408" sldId="626"/>
            <ac:spMk id="2" creationId="{E598480E-8001-4692-93CC-CC39C1379158}"/>
          </ac:spMkLst>
        </pc:spChg>
        <pc:spChg chg="mod">
          <ac:chgData name="Ditte Skou Nielsen" userId="61420e80-9bee-43c9-a533-8fe2e7b67fbe" providerId="ADAL" clId="{18EA2C3E-3CEC-4A32-83F4-B9BB94F302E4}" dt="2024-03-11T09:28:31.465" v="500" actId="207"/>
          <ac:spMkLst>
            <pc:docMk/>
            <pc:sldMk cId="3662535408" sldId="626"/>
            <ac:spMk id="3" creationId="{F99A5D20-15EE-4E28-A5B9-1426E7959648}"/>
          </ac:spMkLst>
        </pc:spChg>
        <pc:spChg chg="del">
          <ac:chgData name="Ditte Skou Nielsen" userId="61420e80-9bee-43c9-a533-8fe2e7b67fbe" providerId="ADAL" clId="{18EA2C3E-3CEC-4A32-83F4-B9BB94F302E4}" dt="2024-03-11T09:27:43.727" v="496" actId="478"/>
          <ac:spMkLst>
            <pc:docMk/>
            <pc:sldMk cId="3662535408" sldId="626"/>
            <ac:spMk id="6" creationId="{C7ED5692-FA5E-5843-3DE9-50645522C0C2}"/>
          </ac:spMkLst>
        </pc:spChg>
        <pc:cxnChg chg="del">
          <ac:chgData name="Ditte Skou Nielsen" userId="61420e80-9bee-43c9-a533-8fe2e7b67fbe" providerId="ADAL" clId="{18EA2C3E-3CEC-4A32-83F4-B9BB94F302E4}" dt="2024-03-11T09:27:32.917" v="495"/>
          <ac:cxnSpMkLst>
            <pc:docMk/>
            <pc:sldMk cId="3662535408" sldId="626"/>
            <ac:cxnSpMk id="31" creationId="{A7F400EE-A8A5-48AF-B4D6-291B52C6F0B0}"/>
          </ac:cxnSpMkLst>
        </pc:cxnChg>
      </pc:sldChg>
      <pc:sldChg chg="addSp delSp modSp new del mod setBg">
        <pc:chgData name="Ditte Skou Nielsen" userId="61420e80-9bee-43c9-a533-8fe2e7b67fbe" providerId="ADAL" clId="{18EA2C3E-3CEC-4A32-83F4-B9BB94F302E4}" dt="2024-03-11T09:46:39.587" v="683" actId="47"/>
        <pc:sldMkLst>
          <pc:docMk/>
          <pc:sldMk cId="851271400" sldId="627"/>
        </pc:sldMkLst>
        <pc:spChg chg="add del">
          <ac:chgData name="Ditte Skou Nielsen" userId="61420e80-9bee-43c9-a533-8fe2e7b67fbe" providerId="ADAL" clId="{18EA2C3E-3CEC-4A32-83F4-B9BB94F302E4}" dt="2024-03-11T09:45:43.797" v="678" actId="26606"/>
          <ac:spMkLst>
            <pc:docMk/>
            <pc:sldMk cId="851271400" sldId="627"/>
            <ac:spMk id="2" creationId="{3E66C782-2EBE-0C93-EA75-8537149CBCC3}"/>
          </ac:spMkLst>
        </pc:spChg>
        <pc:spChg chg="add del">
          <ac:chgData name="Ditte Skou Nielsen" userId="61420e80-9bee-43c9-a533-8fe2e7b67fbe" providerId="ADAL" clId="{18EA2C3E-3CEC-4A32-83F4-B9BB94F302E4}" dt="2024-03-11T09:45:43.797" v="678" actId="26606"/>
          <ac:spMkLst>
            <pc:docMk/>
            <pc:sldMk cId="851271400" sldId="627"/>
            <ac:spMk id="3" creationId="{2D9762A9-160E-90ED-A2E2-F0A7F136FFF2}"/>
          </ac:spMkLst>
        </pc:spChg>
        <pc:spChg chg="add">
          <ac:chgData name="Ditte Skou Nielsen" userId="61420e80-9bee-43c9-a533-8fe2e7b67fbe" providerId="ADAL" clId="{18EA2C3E-3CEC-4A32-83F4-B9BB94F302E4}" dt="2024-03-11T09:45:43.797" v="678" actId="26606"/>
          <ac:spMkLst>
            <pc:docMk/>
            <pc:sldMk cId="851271400" sldId="627"/>
            <ac:spMk id="3076" creationId="{F3060C83-F051-4F0E-ABAD-AA0DFC48B218}"/>
          </ac:spMkLst>
        </pc:spChg>
        <pc:spChg chg="add">
          <ac:chgData name="Ditte Skou Nielsen" userId="61420e80-9bee-43c9-a533-8fe2e7b67fbe" providerId="ADAL" clId="{18EA2C3E-3CEC-4A32-83F4-B9BB94F302E4}" dt="2024-03-11T09:45:43.797" v="678" actId="26606"/>
          <ac:spMkLst>
            <pc:docMk/>
            <pc:sldMk cId="851271400" sldId="627"/>
            <ac:spMk id="3077" creationId="{83C98ABE-055B-441F-B07E-44F97F083C39}"/>
          </ac:spMkLst>
        </pc:spChg>
        <pc:spChg chg="add">
          <ac:chgData name="Ditte Skou Nielsen" userId="61420e80-9bee-43c9-a533-8fe2e7b67fbe" providerId="ADAL" clId="{18EA2C3E-3CEC-4A32-83F4-B9BB94F302E4}" dt="2024-03-11T09:45:43.797" v="678" actId="26606"/>
          <ac:spMkLst>
            <pc:docMk/>
            <pc:sldMk cId="851271400" sldId="627"/>
            <ac:spMk id="3078" creationId="{29FDB030-9B49-4CED-8CCD-4D99382388AC}"/>
          </ac:spMkLst>
        </pc:spChg>
        <pc:spChg chg="add del">
          <ac:chgData name="Ditte Skou Nielsen" userId="61420e80-9bee-43c9-a533-8fe2e7b67fbe" providerId="ADAL" clId="{18EA2C3E-3CEC-4A32-83F4-B9BB94F302E4}" dt="2024-03-11T09:45:40.341" v="677" actId="26606"/>
          <ac:spMkLst>
            <pc:docMk/>
            <pc:sldMk cId="851271400" sldId="627"/>
            <ac:spMk id="3079" creationId="{F3060C83-F051-4F0E-ABAD-AA0DFC48B218}"/>
          </ac:spMkLst>
        </pc:spChg>
        <pc:spChg chg="add">
          <ac:chgData name="Ditte Skou Nielsen" userId="61420e80-9bee-43c9-a533-8fe2e7b67fbe" providerId="ADAL" clId="{18EA2C3E-3CEC-4A32-83F4-B9BB94F302E4}" dt="2024-03-11T09:45:43.797" v="678" actId="26606"/>
          <ac:spMkLst>
            <pc:docMk/>
            <pc:sldMk cId="851271400" sldId="627"/>
            <ac:spMk id="3080" creationId="{3783CA14-24A1-485C-8B30-D6A5D87987AD}"/>
          </ac:spMkLst>
        </pc:spChg>
        <pc:spChg chg="add del">
          <ac:chgData name="Ditte Skou Nielsen" userId="61420e80-9bee-43c9-a533-8fe2e7b67fbe" providerId="ADAL" clId="{18EA2C3E-3CEC-4A32-83F4-B9BB94F302E4}" dt="2024-03-11T09:45:40.341" v="677" actId="26606"/>
          <ac:spMkLst>
            <pc:docMk/>
            <pc:sldMk cId="851271400" sldId="627"/>
            <ac:spMk id="3081" creationId="{83C98ABE-055B-441F-B07E-44F97F083C39}"/>
          </ac:spMkLst>
        </pc:spChg>
        <pc:spChg chg="add">
          <ac:chgData name="Ditte Skou Nielsen" userId="61420e80-9bee-43c9-a533-8fe2e7b67fbe" providerId="ADAL" clId="{18EA2C3E-3CEC-4A32-83F4-B9BB94F302E4}" dt="2024-03-11T09:45:43.797" v="678" actId="26606"/>
          <ac:spMkLst>
            <pc:docMk/>
            <pc:sldMk cId="851271400" sldId="627"/>
            <ac:spMk id="3082" creationId="{9A97C86A-04D6-40F7-AE84-31AB43E6A846}"/>
          </ac:spMkLst>
        </pc:spChg>
        <pc:spChg chg="add del">
          <ac:chgData name="Ditte Skou Nielsen" userId="61420e80-9bee-43c9-a533-8fe2e7b67fbe" providerId="ADAL" clId="{18EA2C3E-3CEC-4A32-83F4-B9BB94F302E4}" dt="2024-03-11T09:45:40.341" v="677" actId="26606"/>
          <ac:spMkLst>
            <pc:docMk/>
            <pc:sldMk cId="851271400" sldId="627"/>
            <ac:spMk id="3083" creationId="{29FDB030-9B49-4CED-8CCD-4D99382388AC}"/>
          </ac:spMkLst>
        </pc:spChg>
        <pc:spChg chg="add">
          <ac:chgData name="Ditte Skou Nielsen" userId="61420e80-9bee-43c9-a533-8fe2e7b67fbe" providerId="ADAL" clId="{18EA2C3E-3CEC-4A32-83F4-B9BB94F302E4}" dt="2024-03-11T09:45:43.797" v="678" actId="26606"/>
          <ac:spMkLst>
            <pc:docMk/>
            <pc:sldMk cId="851271400" sldId="627"/>
            <ac:spMk id="3084" creationId="{FF9F2414-84E8-453E-B1F3-389FDE8192D9}"/>
          </ac:spMkLst>
        </pc:spChg>
        <pc:spChg chg="add del">
          <ac:chgData name="Ditte Skou Nielsen" userId="61420e80-9bee-43c9-a533-8fe2e7b67fbe" providerId="ADAL" clId="{18EA2C3E-3CEC-4A32-83F4-B9BB94F302E4}" dt="2024-03-11T09:45:40.341" v="677" actId="26606"/>
          <ac:spMkLst>
            <pc:docMk/>
            <pc:sldMk cId="851271400" sldId="627"/>
            <ac:spMk id="3085" creationId="{3783CA14-24A1-485C-8B30-D6A5D87987AD}"/>
          </ac:spMkLst>
        </pc:spChg>
        <pc:spChg chg="add">
          <ac:chgData name="Ditte Skou Nielsen" userId="61420e80-9bee-43c9-a533-8fe2e7b67fbe" providerId="ADAL" clId="{18EA2C3E-3CEC-4A32-83F4-B9BB94F302E4}" dt="2024-03-11T09:45:43.797" v="678" actId="26606"/>
          <ac:spMkLst>
            <pc:docMk/>
            <pc:sldMk cId="851271400" sldId="627"/>
            <ac:spMk id="3086" creationId="{3ECA69A1-7536-43AC-85EF-C7106179F5ED}"/>
          </ac:spMkLst>
        </pc:spChg>
        <pc:spChg chg="add del">
          <ac:chgData name="Ditte Skou Nielsen" userId="61420e80-9bee-43c9-a533-8fe2e7b67fbe" providerId="ADAL" clId="{18EA2C3E-3CEC-4A32-83F4-B9BB94F302E4}" dt="2024-03-11T09:45:40.341" v="677" actId="26606"/>
          <ac:spMkLst>
            <pc:docMk/>
            <pc:sldMk cId="851271400" sldId="627"/>
            <ac:spMk id="3087" creationId="{9A97C86A-04D6-40F7-AE84-31AB43E6A846}"/>
          </ac:spMkLst>
        </pc:spChg>
        <pc:spChg chg="add del">
          <ac:chgData name="Ditte Skou Nielsen" userId="61420e80-9bee-43c9-a533-8fe2e7b67fbe" providerId="ADAL" clId="{18EA2C3E-3CEC-4A32-83F4-B9BB94F302E4}" dt="2024-03-11T09:45:40.341" v="677" actId="26606"/>
          <ac:spMkLst>
            <pc:docMk/>
            <pc:sldMk cId="851271400" sldId="627"/>
            <ac:spMk id="3089" creationId="{FF9F2414-84E8-453E-B1F3-389FDE8192D9}"/>
          </ac:spMkLst>
        </pc:spChg>
        <pc:spChg chg="add del">
          <ac:chgData name="Ditte Skou Nielsen" userId="61420e80-9bee-43c9-a533-8fe2e7b67fbe" providerId="ADAL" clId="{18EA2C3E-3CEC-4A32-83F4-B9BB94F302E4}" dt="2024-03-11T09:45:40.341" v="677" actId="26606"/>
          <ac:spMkLst>
            <pc:docMk/>
            <pc:sldMk cId="851271400" sldId="627"/>
            <ac:spMk id="3091" creationId="{3ECA69A1-7536-43AC-85EF-C7106179F5ED}"/>
          </ac:spMkLst>
        </pc:spChg>
        <pc:picChg chg="add del mod">
          <ac:chgData name="Ditte Skou Nielsen" userId="61420e80-9bee-43c9-a533-8fe2e7b67fbe" providerId="ADAL" clId="{18EA2C3E-3CEC-4A32-83F4-B9BB94F302E4}" dt="2024-03-11T09:45:50.602" v="681" actId="478"/>
          <ac:picMkLst>
            <pc:docMk/>
            <pc:sldMk cId="851271400" sldId="627"/>
            <ac:picMk id="3074" creationId="{0C5618C3-D376-1A17-6F34-D67EF10722D1}"/>
          </ac:picMkLst>
        </pc:picChg>
      </pc:sldChg>
      <pc:sldChg chg="delSp add del setBg delDesignElem">
        <pc:chgData name="Ditte Skou Nielsen" userId="61420e80-9bee-43c9-a533-8fe2e7b67fbe" providerId="ADAL" clId="{18EA2C3E-3CEC-4A32-83F4-B9BB94F302E4}" dt="2024-03-11T09:24:54.935" v="402" actId="2696"/>
        <pc:sldMkLst>
          <pc:docMk/>
          <pc:sldMk cId="3598585161" sldId="664"/>
        </pc:sldMkLst>
        <pc:spChg chg="del">
          <ac:chgData name="Ditte Skou Nielsen" userId="61420e80-9bee-43c9-a533-8fe2e7b67fbe" providerId="ADAL" clId="{18EA2C3E-3CEC-4A32-83F4-B9BB94F302E4}" dt="2024-03-11T09:24:39.937" v="399"/>
          <ac:spMkLst>
            <pc:docMk/>
            <pc:sldMk cId="3598585161" sldId="664"/>
            <ac:spMk id="135" creationId="{E91DC736-0EF8-4F87-9146-EBF1D2EE4D3D}"/>
          </ac:spMkLst>
        </pc:spChg>
        <pc:spChg chg="del">
          <ac:chgData name="Ditte Skou Nielsen" userId="61420e80-9bee-43c9-a533-8fe2e7b67fbe" providerId="ADAL" clId="{18EA2C3E-3CEC-4A32-83F4-B9BB94F302E4}" dt="2024-03-11T09:24:39.937" v="399"/>
          <ac:spMkLst>
            <pc:docMk/>
            <pc:sldMk cId="3598585161" sldId="664"/>
            <ac:spMk id="137" creationId="{097CD68E-23E3-4007-8847-CD0944C4F7BE}"/>
          </ac:spMkLst>
        </pc:spChg>
        <pc:spChg chg="del">
          <ac:chgData name="Ditte Skou Nielsen" userId="61420e80-9bee-43c9-a533-8fe2e7b67fbe" providerId="ADAL" clId="{18EA2C3E-3CEC-4A32-83F4-B9BB94F302E4}" dt="2024-03-11T09:24:39.937" v="399"/>
          <ac:spMkLst>
            <pc:docMk/>
            <pc:sldMk cId="3598585161" sldId="664"/>
            <ac:spMk id="139" creationId="{AF2F604E-43BE-4DC3-B983-E071523364F8}"/>
          </ac:spMkLst>
        </pc:spChg>
        <pc:spChg chg="del">
          <ac:chgData name="Ditte Skou Nielsen" userId="61420e80-9bee-43c9-a533-8fe2e7b67fbe" providerId="ADAL" clId="{18EA2C3E-3CEC-4A32-83F4-B9BB94F302E4}" dt="2024-03-11T09:24:39.937" v="399"/>
          <ac:spMkLst>
            <pc:docMk/>
            <pc:sldMk cId="3598585161" sldId="664"/>
            <ac:spMk id="141" creationId="{08C9B587-E65E-4B52-B37C-ABEBB6E87928}"/>
          </ac:spMkLst>
        </pc:spChg>
      </pc:sldChg>
      <pc:sldChg chg="delSp modSp add del setBg delDesignElem">
        <pc:chgData name="Ditte Skou Nielsen" userId="61420e80-9bee-43c9-a533-8fe2e7b67fbe" providerId="ADAL" clId="{18EA2C3E-3CEC-4A32-83F4-B9BB94F302E4}" dt="2024-03-11T09:29:25.082" v="504" actId="47"/>
        <pc:sldMkLst>
          <pc:docMk/>
          <pc:sldMk cId="1370431164" sldId="665"/>
        </pc:sldMkLst>
        <pc:spChg chg="del">
          <ac:chgData name="Ditte Skou Nielsen" userId="61420e80-9bee-43c9-a533-8fe2e7b67fbe" providerId="ADAL" clId="{18EA2C3E-3CEC-4A32-83F4-B9BB94F302E4}" dt="2024-03-11T09:24:52.903" v="401"/>
          <ac:spMkLst>
            <pc:docMk/>
            <pc:sldMk cId="1370431164" sldId="665"/>
            <ac:spMk id="135" creationId="{E91DC736-0EF8-4F87-9146-EBF1D2EE4D3D}"/>
          </ac:spMkLst>
        </pc:spChg>
        <pc:spChg chg="del">
          <ac:chgData name="Ditte Skou Nielsen" userId="61420e80-9bee-43c9-a533-8fe2e7b67fbe" providerId="ADAL" clId="{18EA2C3E-3CEC-4A32-83F4-B9BB94F302E4}" dt="2024-03-11T09:24:52.903" v="401"/>
          <ac:spMkLst>
            <pc:docMk/>
            <pc:sldMk cId="1370431164" sldId="665"/>
            <ac:spMk id="137" creationId="{097CD68E-23E3-4007-8847-CD0944C4F7BE}"/>
          </ac:spMkLst>
        </pc:spChg>
        <pc:spChg chg="del">
          <ac:chgData name="Ditte Skou Nielsen" userId="61420e80-9bee-43c9-a533-8fe2e7b67fbe" providerId="ADAL" clId="{18EA2C3E-3CEC-4A32-83F4-B9BB94F302E4}" dt="2024-03-11T09:24:52.903" v="401"/>
          <ac:spMkLst>
            <pc:docMk/>
            <pc:sldMk cId="1370431164" sldId="665"/>
            <ac:spMk id="139" creationId="{AF2F604E-43BE-4DC3-B983-E071523364F8}"/>
          </ac:spMkLst>
        </pc:spChg>
        <pc:spChg chg="del">
          <ac:chgData name="Ditte Skou Nielsen" userId="61420e80-9bee-43c9-a533-8fe2e7b67fbe" providerId="ADAL" clId="{18EA2C3E-3CEC-4A32-83F4-B9BB94F302E4}" dt="2024-03-11T09:24:52.903" v="401"/>
          <ac:spMkLst>
            <pc:docMk/>
            <pc:sldMk cId="1370431164" sldId="665"/>
            <ac:spMk id="141" creationId="{08C9B587-E65E-4B52-B37C-ABEBB6E87928}"/>
          </ac:spMkLst>
        </pc:spChg>
        <pc:picChg chg="del mod">
          <ac:chgData name="Ditte Skou Nielsen" userId="61420e80-9bee-43c9-a533-8fe2e7b67fbe" providerId="ADAL" clId="{18EA2C3E-3CEC-4A32-83F4-B9BB94F302E4}" dt="2024-03-11T09:25:12.022" v="404" actId="21"/>
          <ac:picMkLst>
            <pc:docMk/>
            <pc:sldMk cId="1370431164" sldId="665"/>
            <ac:picMk id="3074" creationId="{BA7EF15D-D950-42C7-A34B-B8545D36D02C}"/>
          </ac:picMkLst>
        </pc:picChg>
      </pc:sldChg>
      <pc:sldChg chg="addSp delSp modSp add ord modAnim modNotesTx">
        <pc:chgData name="Ditte Skou Nielsen" userId="61420e80-9bee-43c9-a533-8fe2e7b67fbe" providerId="ADAL" clId="{18EA2C3E-3CEC-4A32-83F4-B9BB94F302E4}" dt="2024-03-18T10:20:07.306" v="25470" actId="313"/>
        <pc:sldMkLst>
          <pc:docMk/>
          <pc:sldMk cId="2057219493" sldId="803"/>
        </pc:sldMkLst>
        <pc:picChg chg="del">
          <ac:chgData name="Ditte Skou Nielsen" userId="61420e80-9bee-43c9-a533-8fe2e7b67fbe" providerId="ADAL" clId="{18EA2C3E-3CEC-4A32-83F4-B9BB94F302E4}" dt="2024-03-11T09:46:41.681" v="684" actId="478"/>
          <ac:picMkLst>
            <pc:docMk/>
            <pc:sldMk cId="2057219493" sldId="803"/>
            <ac:picMk id="1028" creationId="{523BC366-76FA-BE09-1897-EF0C39416F42}"/>
          </ac:picMkLst>
        </pc:picChg>
        <pc:picChg chg="add del mod">
          <ac:chgData name="Ditte Skou Nielsen" userId="61420e80-9bee-43c9-a533-8fe2e7b67fbe" providerId="ADAL" clId="{18EA2C3E-3CEC-4A32-83F4-B9BB94F302E4}" dt="2024-03-11T09:49:21.587" v="718" actId="1076"/>
          <ac:picMkLst>
            <pc:docMk/>
            <pc:sldMk cId="2057219493" sldId="803"/>
            <ac:picMk id="4098" creationId="{CA9257BC-E1ED-A324-CAB2-28449344D138}"/>
          </ac:picMkLst>
        </pc:picChg>
        <pc:picChg chg="add del">
          <ac:chgData name="Ditte Skou Nielsen" userId="61420e80-9bee-43c9-a533-8fe2e7b67fbe" providerId="ADAL" clId="{18EA2C3E-3CEC-4A32-83F4-B9BB94F302E4}" dt="2024-03-11T09:49:15.471" v="713"/>
          <ac:picMkLst>
            <pc:docMk/>
            <pc:sldMk cId="2057219493" sldId="803"/>
            <ac:picMk id="4100" creationId="{CBE7D684-506C-86A2-F796-BE7EB51ABFEF}"/>
          </ac:picMkLst>
        </pc:picChg>
        <pc:picChg chg="mod">
          <ac:chgData name="Ditte Skou Nielsen" userId="61420e80-9bee-43c9-a533-8fe2e7b67fbe" providerId="ADAL" clId="{18EA2C3E-3CEC-4A32-83F4-B9BB94F302E4}" dt="2024-03-11T13:27:03.142" v="4748" actId="14100"/>
          <ac:picMkLst>
            <pc:docMk/>
            <pc:sldMk cId="2057219493" sldId="803"/>
            <ac:picMk id="5122" creationId="{F61F9F44-040E-4EB7-8130-257CF5156168}"/>
          </ac:picMkLst>
        </pc:picChg>
      </pc:sldChg>
      <pc:sldChg chg="addSp delSp modSp new mod ord modShow">
        <pc:chgData name="Ditte Skou Nielsen" userId="61420e80-9bee-43c9-a533-8fe2e7b67fbe" providerId="ADAL" clId="{18EA2C3E-3CEC-4A32-83F4-B9BB94F302E4}" dt="2024-03-18T09:37:17.945" v="21160" actId="729"/>
        <pc:sldMkLst>
          <pc:docMk/>
          <pc:sldMk cId="505590108" sldId="804"/>
        </pc:sldMkLst>
        <pc:spChg chg="del">
          <ac:chgData name="Ditte Skou Nielsen" userId="61420e80-9bee-43c9-a533-8fe2e7b67fbe" providerId="ADAL" clId="{18EA2C3E-3CEC-4A32-83F4-B9BB94F302E4}" dt="2024-03-11T13:25:06.892" v="4734" actId="478"/>
          <ac:spMkLst>
            <pc:docMk/>
            <pc:sldMk cId="505590108" sldId="804"/>
            <ac:spMk id="2" creationId="{F44B2FAD-BE05-65E3-37AA-ACD331EC1262}"/>
          </ac:spMkLst>
        </pc:spChg>
        <pc:spChg chg="add mod">
          <ac:chgData name="Ditte Skou Nielsen" userId="61420e80-9bee-43c9-a533-8fe2e7b67fbe" providerId="ADAL" clId="{18EA2C3E-3CEC-4A32-83F4-B9BB94F302E4}" dt="2024-03-11T13:25:53.336" v="4746" actId="1076"/>
          <ac:spMkLst>
            <pc:docMk/>
            <pc:sldMk cId="505590108" sldId="804"/>
            <ac:spMk id="3" creationId="{94C5E616-6279-8E29-D3E1-95A98E651395}"/>
          </ac:spMkLst>
        </pc:spChg>
        <pc:picChg chg="add mod">
          <ac:chgData name="Ditte Skou Nielsen" userId="61420e80-9bee-43c9-a533-8fe2e7b67fbe" providerId="ADAL" clId="{18EA2C3E-3CEC-4A32-83F4-B9BB94F302E4}" dt="2024-03-11T13:25:17.006" v="4738" actId="1076"/>
          <ac:picMkLst>
            <pc:docMk/>
            <pc:sldMk cId="505590108" sldId="804"/>
            <ac:picMk id="5122" creationId="{5DCF3B21-913E-00C3-9AF0-22055B7DF898}"/>
          </ac:picMkLst>
        </pc:picChg>
      </pc:sldChg>
      <pc:sldChg chg="addSp delSp modSp new del mod modClrScheme chgLayout">
        <pc:chgData name="Ditte Skou Nielsen" userId="61420e80-9bee-43c9-a533-8fe2e7b67fbe" providerId="ADAL" clId="{18EA2C3E-3CEC-4A32-83F4-B9BB94F302E4}" dt="2024-03-11T09:53:03.932" v="761" actId="680"/>
        <pc:sldMkLst>
          <pc:docMk/>
          <pc:sldMk cId="1200816041" sldId="805"/>
        </pc:sldMkLst>
        <pc:spChg chg="add del">
          <ac:chgData name="Ditte Skou Nielsen" userId="61420e80-9bee-43c9-a533-8fe2e7b67fbe" providerId="ADAL" clId="{18EA2C3E-3CEC-4A32-83F4-B9BB94F302E4}" dt="2024-03-11T09:53:03.569" v="760" actId="700"/>
          <ac:spMkLst>
            <pc:docMk/>
            <pc:sldMk cId="1200816041" sldId="805"/>
            <ac:spMk id="2" creationId="{6905416D-AFF1-4807-76D6-C9C8BE81E5DF}"/>
          </ac:spMkLst>
        </pc:spChg>
        <pc:spChg chg="add del mod ord">
          <ac:chgData name="Ditte Skou Nielsen" userId="61420e80-9bee-43c9-a533-8fe2e7b67fbe" providerId="ADAL" clId="{18EA2C3E-3CEC-4A32-83F4-B9BB94F302E4}" dt="2024-03-11T09:53:03.569" v="760" actId="700"/>
          <ac:spMkLst>
            <pc:docMk/>
            <pc:sldMk cId="1200816041" sldId="805"/>
            <ac:spMk id="3" creationId="{AAE5104F-916B-FE81-BBFE-D3438FB010F3}"/>
          </ac:spMkLst>
        </pc:spChg>
        <pc:spChg chg="add del mod ord">
          <ac:chgData name="Ditte Skou Nielsen" userId="61420e80-9bee-43c9-a533-8fe2e7b67fbe" providerId="ADAL" clId="{18EA2C3E-3CEC-4A32-83F4-B9BB94F302E4}" dt="2024-03-11T09:53:03.569" v="760" actId="700"/>
          <ac:spMkLst>
            <pc:docMk/>
            <pc:sldMk cId="1200816041" sldId="805"/>
            <ac:spMk id="4" creationId="{A9AF4430-DC2F-48BB-8BCE-35F463118C97}"/>
          </ac:spMkLst>
        </pc:spChg>
        <pc:picChg chg="add del mod">
          <ac:chgData name="Ditte Skou Nielsen" userId="61420e80-9bee-43c9-a533-8fe2e7b67fbe" providerId="ADAL" clId="{18EA2C3E-3CEC-4A32-83F4-B9BB94F302E4}" dt="2024-03-11T09:53:02.118" v="758"/>
          <ac:picMkLst>
            <pc:docMk/>
            <pc:sldMk cId="1200816041" sldId="805"/>
            <ac:picMk id="5" creationId="{0EE9DA26-2B27-9B26-3808-62120FB3FD36}"/>
          </ac:picMkLst>
        </pc:picChg>
      </pc:sldChg>
      <pc:sldChg chg="modSp new del mod">
        <pc:chgData name="Ditte Skou Nielsen" userId="61420e80-9bee-43c9-a533-8fe2e7b67fbe" providerId="ADAL" clId="{18EA2C3E-3CEC-4A32-83F4-B9BB94F302E4}" dt="2024-03-11T11:13:47.440" v="2578" actId="47"/>
        <pc:sldMkLst>
          <pc:docMk/>
          <pc:sldMk cId="1869409261" sldId="805"/>
        </pc:sldMkLst>
        <pc:spChg chg="mod">
          <ac:chgData name="Ditte Skou Nielsen" userId="61420e80-9bee-43c9-a533-8fe2e7b67fbe" providerId="ADAL" clId="{18EA2C3E-3CEC-4A32-83F4-B9BB94F302E4}" dt="2024-03-11T10:10:22.427" v="990" actId="20577"/>
          <ac:spMkLst>
            <pc:docMk/>
            <pc:sldMk cId="1869409261" sldId="805"/>
            <ac:spMk id="2" creationId="{F685A7E2-4F42-F066-573F-116D7B0C3FEF}"/>
          </ac:spMkLst>
        </pc:spChg>
      </pc:sldChg>
      <pc:sldChg chg="addSp modSp new mod modTransition setBg">
        <pc:chgData name="Ditte Skou Nielsen" userId="61420e80-9bee-43c9-a533-8fe2e7b67fbe" providerId="ADAL" clId="{18EA2C3E-3CEC-4A32-83F4-B9BB94F302E4}" dt="2024-03-18T09:40:49.316" v="21242" actId="790"/>
        <pc:sldMkLst>
          <pc:docMk/>
          <pc:sldMk cId="1345119427" sldId="806"/>
        </pc:sldMkLst>
        <pc:spChg chg="mod ord">
          <ac:chgData name="Ditte Skou Nielsen" userId="61420e80-9bee-43c9-a533-8fe2e7b67fbe" providerId="ADAL" clId="{18EA2C3E-3CEC-4A32-83F4-B9BB94F302E4}" dt="2024-03-11T13:30:10.020" v="4783" actId="20577"/>
          <ac:spMkLst>
            <pc:docMk/>
            <pc:sldMk cId="1345119427" sldId="806"/>
            <ac:spMk id="2" creationId="{BCB4307D-98CA-9E7B-6A12-A9F394E17651}"/>
          </ac:spMkLst>
        </pc:spChg>
        <pc:spChg chg="mod">
          <ac:chgData name="Ditte Skou Nielsen" userId="61420e80-9bee-43c9-a533-8fe2e7b67fbe" providerId="ADAL" clId="{18EA2C3E-3CEC-4A32-83F4-B9BB94F302E4}" dt="2024-03-18T09:40:49.316" v="21242" actId="790"/>
          <ac:spMkLst>
            <pc:docMk/>
            <pc:sldMk cId="1345119427" sldId="806"/>
            <ac:spMk id="3" creationId="{56BCE5A1-F894-8154-BABB-B91BF925A529}"/>
          </ac:spMkLst>
        </pc:spChg>
        <pc:spChg chg="add">
          <ac:chgData name="Ditte Skou Nielsen" userId="61420e80-9bee-43c9-a533-8fe2e7b67fbe" providerId="ADAL" clId="{18EA2C3E-3CEC-4A32-83F4-B9BB94F302E4}" dt="2024-03-11T13:29:30.798" v="4763" actId="26606"/>
          <ac:spMkLst>
            <pc:docMk/>
            <pc:sldMk cId="1345119427" sldId="806"/>
            <ac:spMk id="9" creationId="{F944E337-3E5D-4A1F-A5A1-2057F25B8A7B}"/>
          </ac:spMkLst>
        </pc:spChg>
        <pc:spChg chg="add">
          <ac:chgData name="Ditte Skou Nielsen" userId="61420e80-9bee-43c9-a533-8fe2e7b67fbe" providerId="ADAL" clId="{18EA2C3E-3CEC-4A32-83F4-B9BB94F302E4}" dt="2024-03-11T13:29:30.798" v="4763" actId="26606"/>
          <ac:spMkLst>
            <pc:docMk/>
            <pc:sldMk cId="1345119427" sldId="806"/>
            <ac:spMk id="11" creationId="{4DA50D69-7CF7-4844-B844-A2B821C77F24}"/>
          </ac:spMkLst>
        </pc:spChg>
        <pc:picChg chg="add">
          <ac:chgData name="Ditte Skou Nielsen" userId="61420e80-9bee-43c9-a533-8fe2e7b67fbe" providerId="ADAL" clId="{18EA2C3E-3CEC-4A32-83F4-B9BB94F302E4}" dt="2024-03-11T13:29:30.798" v="4763" actId="26606"/>
          <ac:picMkLst>
            <pc:docMk/>
            <pc:sldMk cId="1345119427" sldId="806"/>
            <ac:picMk id="5" creationId="{1075EE96-EC8E-411B-C312-2B7E258373FB}"/>
          </ac:picMkLst>
        </pc:picChg>
      </pc:sldChg>
      <pc:sldChg chg="addSp delSp modSp new mod modTransition modNotesTx">
        <pc:chgData name="Ditte Skou Nielsen" userId="61420e80-9bee-43c9-a533-8fe2e7b67fbe" providerId="ADAL" clId="{18EA2C3E-3CEC-4A32-83F4-B9BB94F302E4}" dt="2024-03-19T08:24:19.663" v="32617" actId="20577"/>
        <pc:sldMkLst>
          <pc:docMk/>
          <pc:sldMk cId="557617776" sldId="807"/>
        </pc:sldMkLst>
        <pc:spChg chg="mod">
          <ac:chgData name="Ditte Skou Nielsen" userId="61420e80-9bee-43c9-a533-8fe2e7b67fbe" providerId="ADAL" clId="{18EA2C3E-3CEC-4A32-83F4-B9BB94F302E4}" dt="2024-03-11T12:10:22.306" v="3718" actId="404"/>
          <ac:spMkLst>
            <pc:docMk/>
            <pc:sldMk cId="557617776" sldId="807"/>
            <ac:spMk id="2" creationId="{9D45BB69-81F7-4BC7-8B51-C74504CF6285}"/>
          </ac:spMkLst>
        </pc:spChg>
        <pc:spChg chg="mod">
          <ac:chgData name="Ditte Skou Nielsen" userId="61420e80-9bee-43c9-a533-8fe2e7b67fbe" providerId="ADAL" clId="{18EA2C3E-3CEC-4A32-83F4-B9BB94F302E4}" dt="2024-03-11T11:05:52.503" v="2457" actId="20577"/>
          <ac:spMkLst>
            <pc:docMk/>
            <pc:sldMk cId="557617776" sldId="807"/>
            <ac:spMk id="3" creationId="{63EB189A-49C1-DFB0-E79A-0E1BDA3D0B5B}"/>
          </ac:spMkLst>
        </pc:spChg>
        <pc:spChg chg="add del mod">
          <ac:chgData name="Ditte Skou Nielsen" userId="61420e80-9bee-43c9-a533-8fe2e7b67fbe" providerId="ADAL" clId="{18EA2C3E-3CEC-4A32-83F4-B9BB94F302E4}" dt="2024-03-11T11:33:56.145" v="2584" actId="478"/>
          <ac:spMkLst>
            <pc:docMk/>
            <pc:sldMk cId="557617776" sldId="807"/>
            <ac:spMk id="5" creationId="{DFFFDD49-3B8B-F0F7-A4B5-99B8606D251A}"/>
          </ac:spMkLst>
        </pc:spChg>
      </pc:sldChg>
      <pc:sldChg chg="addSp delSp modSp add mod modTransition modNotesTx">
        <pc:chgData name="Ditte Skou Nielsen" userId="61420e80-9bee-43c9-a533-8fe2e7b67fbe" providerId="ADAL" clId="{18EA2C3E-3CEC-4A32-83F4-B9BB94F302E4}" dt="2024-03-19T08:24:12.093" v="32616" actId="20577"/>
        <pc:sldMkLst>
          <pc:docMk/>
          <pc:sldMk cId="85831271" sldId="808"/>
        </pc:sldMkLst>
        <pc:spChg chg="mod">
          <ac:chgData name="Ditte Skou Nielsen" userId="61420e80-9bee-43c9-a533-8fe2e7b67fbe" providerId="ADAL" clId="{18EA2C3E-3CEC-4A32-83F4-B9BB94F302E4}" dt="2024-03-11T11:09:09.905" v="2517" actId="20577"/>
          <ac:spMkLst>
            <pc:docMk/>
            <pc:sldMk cId="85831271" sldId="808"/>
            <ac:spMk id="5" creationId="{7F667728-AD78-7928-8AC5-432FBE7145E2}"/>
          </ac:spMkLst>
        </pc:spChg>
        <pc:picChg chg="add del">
          <ac:chgData name="Ditte Skou Nielsen" userId="61420e80-9bee-43c9-a533-8fe2e7b67fbe" providerId="ADAL" clId="{18EA2C3E-3CEC-4A32-83F4-B9BB94F302E4}" dt="2024-03-11T11:08:47.214" v="2503" actId="478"/>
          <ac:picMkLst>
            <pc:docMk/>
            <pc:sldMk cId="85831271" sldId="808"/>
            <ac:picMk id="6146" creationId="{B9FB1332-1AF2-CB58-FA2C-5C91AB23134F}"/>
          </ac:picMkLst>
        </pc:picChg>
        <pc:picChg chg="del">
          <ac:chgData name="Ditte Skou Nielsen" userId="61420e80-9bee-43c9-a533-8fe2e7b67fbe" providerId="ADAL" clId="{18EA2C3E-3CEC-4A32-83F4-B9BB94F302E4}" dt="2024-03-11T11:08:43.679" v="2501" actId="478"/>
          <ac:picMkLst>
            <pc:docMk/>
            <pc:sldMk cId="85831271" sldId="808"/>
            <ac:picMk id="6158" creationId="{34D8BAEA-4B3E-C5BC-E4F3-B7DA9A07D236}"/>
          </ac:picMkLst>
        </pc:picChg>
      </pc:sldChg>
      <pc:sldChg chg="modSp new del mod ord">
        <pc:chgData name="Ditte Skou Nielsen" userId="61420e80-9bee-43c9-a533-8fe2e7b67fbe" providerId="ADAL" clId="{18EA2C3E-3CEC-4A32-83F4-B9BB94F302E4}" dt="2024-03-11T11:07:58.680" v="2495" actId="47"/>
        <pc:sldMkLst>
          <pc:docMk/>
          <pc:sldMk cId="1901195377" sldId="808"/>
        </pc:sldMkLst>
        <pc:spChg chg="mod">
          <ac:chgData name="Ditte Skou Nielsen" userId="61420e80-9bee-43c9-a533-8fe2e7b67fbe" providerId="ADAL" clId="{18EA2C3E-3CEC-4A32-83F4-B9BB94F302E4}" dt="2024-03-11T11:06:01.408" v="2479" actId="20577"/>
          <ac:spMkLst>
            <pc:docMk/>
            <pc:sldMk cId="1901195377" sldId="808"/>
            <ac:spMk id="3" creationId="{A3729832-8544-64A1-136A-3E42FFB49C0D}"/>
          </ac:spMkLst>
        </pc:spChg>
      </pc:sldChg>
      <pc:sldChg chg="addSp delSp modSp add mod modTransition">
        <pc:chgData name="Ditte Skou Nielsen" userId="61420e80-9bee-43c9-a533-8fe2e7b67fbe" providerId="ADAL" clId="{18EA2C3E-3CEC-4A32-83F4-B9BB94F302E4}" dt="2024-03-18T09:39:29.379" v="21167"/>
        <pc:sldMkLst>
          <pc:docMk/>
          <pc:sldMk cId="517337805" sldId="809"/>
        </pc:sldMkLst>
        <pc:spChg chg="del">
          <ac:chgData name="Ditte Skou Nielsen" userId="61420e80-9bee-43c9-a533-8fe2e7b67fbe" providerId="ADAL" clId="{18EA2C3E-3CEC-4A32-83F4-B9BB94F302E4}" dt="2024-03-11T11:10:11.400" v="2538" actId="478"/>
          <ac:spMkLst>
            <pc:docMk/>
            <pc:sldMk cId="517337805" sldId="809"/>
            <ac:spMk id="2" creationId="{0B8871F8-462E-A06A-F76F-51F49D16AAEB}"/>
          </ac:spMkLst>
        </pc:spChg>
        <pc:spChg chg="mod">
          <ac:chgData name="Ditte Skou Nielsen" userId="61420e80-9bee-43c9-a533-8fe2e7b67fbe" providerId="ADAL" clId="{18EA2C3E-3CEC-4A32-83F4-B9BB94F302E4}" dt="2024-03-11T11:10:24.476" v="2545" actId="20577"/>
          <ac:spMkLst>
            <pc:docMk/>
            <pc:sldMk cId="517337805" sldId="809"/>
            <ac:spMk id="3" creationId="{6DBFFE8D-9ABF-7851-8B0F-8D5234F4579B}"/>
          </ac:spMkLst>
        </pc:spChg>
        <pc:spChg chg="add del mod">
          <ac:chgData name="Ditte Skou Nielsen" userId="61420e80-9bee-43c9-a533-8fe2e7b67fbe" providerId="ADAL" clId="{18EA2C3E-3CEC-4A32-83F4-B9BB94F302E4}" dt="2024-03-11T11:10:25.882" v="2546" actId="478"/>
          <ac:spMkLst>
            <pc:docMk/>
            <pc:sldMk cId="517337805" sldId="809"/>
            <ac:spMk id="5" creationId="{BEC0E06D-377C-BD3F-7EAB-45CA5D91DB6F}"/>
          </ac:spMkLst>
        </pc:spChg>
        <pc:picChg chg="add del">
          <ac:chgData name="Ditte Skou Nielsen" userId="61420e80-9bee-43c9-a533-8fe2e7b67fbe" providerId="ADAL" clId="{18EA2C3E-3CEC-4A32-83F4-B9BB94F302E4}" dt="2024-03-11T11:10:30.280" v="2548" actId="478"/>
          <ac:picMkLst>
            <pc:docMk/>
            <pc:sldMk cId="517337805" sldId="809"/>
            <ac:picMk id="6146" creationId="{5FD178C6-4C74-E8A9-21B4-97E8A00DBBA8}"/>
          </ac:picMkLst>
        </pc:picChg>
        <pc:picChg chg="add del mod">
          <ac:chgData name="Ditte Skou Nielsen" userId="61420e80-9bee-43c9-a533-8fe2e7b67fbe" providerId="ADAL" clId="{18EA2C3E-3CEC-4A32-83F4-B9BB94F302E4}" dt="2024-03-11T11:12:33.728" v="2562" actId="478"/>
          <ac:picMkLst>
            <pc:docMk/>
            <pc:sldMk cId="517337805" sldId="809"/>
            <ac:picMk id="6148" creationId="{3361EE05-557E-58DC-F563-44982223137C}"/>
          </ac:picMkLst>
        </pc:picChg>
        <pc:picChg chg="add del">
          <ac:chgData name="Ditte Skou Nielsen" userId="61420e80-9bee-43c9-a533-8fe2e7b67fbe" providerId="ADAL" clId="{18EA2C3E-3CEC-4A32-83F4-B9BB94F302E4}" dt="2024-03-11T11:11:39.895" v="2561"/>
          <ac:picMkLst>
            <pc:docMk/>
            <pc:sldMk cId="517337805" sldId="809"/>
            <ac:picMk id="6150" creationId="{B72F6FAA-FC17-A1F2-7310-E59AD1EDE160}"/>
          </ac:picMkLst>
        </pc:picChg>
        <pc:picChg chg="add mod">
          <ac:chgData name="Ditte Skou Nielsen" userId="61420e80-9bee-43c9-a533-8fe2e7b67fbe" providerId="ADAL" clId="{18EA2C3E-3CEC-4A32-83F4-B9BB94F302E4}" dt="2024-03-11T11:13:11.595" v="2577" actId="1076"/>
          <ac:picMkLst>
            <pc:docMk/>
            <pc:sldMk cId="517337805" sldId="809"/>
            <ac:picMk id="6152" creationId="{46ED03BA-5F1A-A6F1-DCF0-16467FE826EE}"/>
          </ac:picMkLst>
        </pc:picChg>
      </pc:sldChg>
      <pc:sldChg chg="addSp delSp modSp add mod modTransition setBg modNotesTx">
        <pc:chgData name="Ditte Skou Nielsen" userId="61420e80-9bee-43c9-a533-8fe2e7b67fbe" providerId="ADAL" clId="{18EA2C3E-3CEC-4A32-83F4-B9BB94F302E4}" dt="2024-03-18T09:53:23.249" v="23004" actId="20577"/>
        <pc:sldMkLst>
          <pc:docMk/>
          <pc:sldMk cId="574909328" sldId="810"/>
        </pc:sldMkLst>
        <pc:spChg chg="mod ord">
          <ac:chgData name="Ditte Skou Nielsen" userId="61420e80-9bee-43c9-a533-8fe2e7b67fbe" providerId="ADAL" clId="{18EA2C3E-3CEC-4A32-83F4-B9BB94F302E4}" dt="2024-03-11T12:11:23.364" v="3720" actId="1076"/>
          <ac:spMkLst>
            <pc:docMk/>
            <pc:sldMk cId="574909328" sldId="810"/>
            <ac:spMk id="2" creationId="{9D45BB69-81F7-4BC7-8B51-C74504CF6285}"/>
          </ac:spMkLst>
        </pc:spChg>
        <pc:spChg chg="mod">
          <ac:chgData name="Ditte Skou Nielsen" userId="61420e80-9bee-43c9-a533-8fe2e7b67fbe" providerId="ADAL" clId="{18EA2C3E-3CEC-4A32-83F4-B9BB94F302E4}" dt="2024-03-11T11:37:20.934" v="2669" actId="26606"/>
          <ac:spMkLst>
            <pc:docMk/>
            <pc:sldMk cId="574909328" sldId="810"/>
            <ac:spMk id="3" creationId="{63EB189A-49C1-DFB0-E79A-0E1BDA3D0B5B}"/>
          </ac:spMkLst>
        </pc:spChg>
        <pc:spChg chg="add del">
          <ac:chgData name="Ditte Skou Nielsen" userId="61420e80-9bee-43c9-a533-8fe2e7b67fbe" providerId="ADAL" clId="{18EA2C3E-3CEC-4A32-83F4-B9BB94F302E4}" dt="2024-03-11T11:37:20.934" v="2669" actId="26606"/>
          <ac:spMkLst>
            <pc:docMk/>
            <pc:sldMk cId="574909328" sldId="810"/>
            <ac:spMk id="10" creationId="{131BAD53-4E89-4F62-BBB7-26359763ED39}"/>
          </ac:spMkLst>
        </pc:spChg>
        <pc:spChg chg="add del">
          <ac:chgData name="Ditte Skou Nielsen" userId="61420e80-9bee-43c9-a533-8fe2e7b67fbe" providerId="ADAL" clId="{18EA2C3E-3CEC-4A32-83F4-B9BB94F302E4}" dt="2024-03-11T11:37:20.934" v="2669" actId="26606"/>
          <ac:spMkLst>
            <pc:docMk/>
            <pc:sldMk cId="574909328" sldId="810"/>
            <ac:spMk id="12" creationId="{62756DA2-40EB-4C6F-B962-5822FFB54FB6}"/>
          </ac:spMkLst>
        </pc:spChg>
        <pc:picChg chg="add del mod">
          <ac:chgData name="Ditte Skou Nielsen" userId="61420e80-9bee-43c9-a533-8fe2e7b67fbe" providerId="ADAL" clId="{18EA2C3E-3CEC-4A32-83F4-B9BB94F302E4}" dt="2024-03-11T11:37:43.192" v="2677" actId="1076"/>
          <ac:picMkLst>
            <pc:docMk/>
            <pc:sldMk cId="574909328" sldId="810"/>
            <ac:picMk id="5" creationId="{75BAE375-BB60-7778-A75B-A95FF5E91AEC}"/>
          </ac:picMkLst>
        </pc:picChg>
        <pc:picChg chg="add del">
          <ac:chgData name="Ditte Skou Nielsen" userId="61420e80-9bee-43c9-a533-8fe2e7b67fbe" providerId="ADAL" clId="{18EA2C3E-3CEC-4A32-83F4-B9BB94F302E4}" dt="2024-03-11T11:38:44.862" v="2679" actId="22"/>
          <ac:picMkLst>
            <pc:docMk/>
            <pc:sldMk cId="574909328" sldId="810"/>
            <ac:picMk id="7" creationId="{85861775-3811-10F3-07B5-CFAA3A7825A7}"/>
          </ac:picMkLst>
        </pc:picChg>
        <pc:picChg chg="add del">
          <ac:chgData name="Ditte Skou Nielsen" userId="61420e80-9bee-43c9-a533-8fe2e7b67fbe" providerId="ADAL" clId="{18EA2C3E-3CEC-4A32-83F4-B9BB94F302E4}" dt="2024-03-11T11:38:46.938" v="2681" actId="21"/>
          <ac:picMkLst>
            <pc:docMk/>
            <pc:sldMk cId="574909328" sldId="810"/>
            <ac:picMk id="9" creationId="{B7F0E8EA-F1DB-432A-DEB5-63A1AE74EB86}"/>
          </ac:picMkLst>
        </pc:picChg>
      </pc:sldChg>
      <pc:sldChg chg="add del">
        <pc:chgData name="Ditte Skou Nielsen" userId="61420e80-9bee-43c9-a533-8fe2e7b67fbe" providerId="ADAL" clId="{18EA2C3E-3CEC-4A32-83F4-B9BB94F302E4}" dt="2024-03-11T11:10:13.921" v="2540"/>
        <pc:sldMkLst>
          <pc:docMk/>
          <pc:sldMk cId="3426557604" sldId="810"/>
        </pc:sldMkLst>
      </pc:sldChg>
      <pc:sldChg chg="addSp delSp modSp add mod modTransition modNotesTx">
        <pc:chgData name="Ditte Skou Nielsen" userId="61420e80-9bee-43c9-a533-8fe2e7b67fbe" providerId="ADAL" clId="{18EA2C3E-3CEC-4A32-83F4-B9BB94F302E4}" dt="2024-03-18T09:55:50.299" v="23074" actId="313"/>
        <pc:sldMkLst>
          <pc:docMk/>
          <pc:sldMk cId="803772008" sldId="811"/>
        </pc:sldMkLst>
        <pc:spChg chg="mod">
          <ac:chgData name="Ditte Skou Nielsen" userId="61420e80-9bee-43c9-a533-8fe2e7b67fbe" providerId="ADAL" clId="{18EA2C3E-3CEC-4A32-83F4-B9BB94F302E4}" dt="2024-03-11T12:11:30.774" v="3721" actId="1076"/>
          <ac:spMkLst>
            <pc:docMk/>
            <pc:sldMk cId="803772008" sldId="811"/>
            <ac:spMk id="2" creationId="{9D45BB69-81F7-4BC7-8B51-C74504CF6285}"/>
          </ac:spMkLst>
        </pc:spChg>
        <pc:picChg chg="del mod">
          <ac:chgData name="Ditte Skou Nielsen" userId="61420e80-9bee-43c9-a533-8fe2e7b67fbe" providerId="ADAL" clId="{18EA2C3E-3CEC-4A32-83F4-B9BB94F302E4}" dt="2024-03-11T11:41:29.443" v="2713" actId="478"/>
          <ac:picMkLst>
            <pc:docMk/>
            <pc:sldMk cId="803772008" sldId="811"/>
            <ac:picMk id="5" creationId="{75BAE375-BB60-7778-A75B-A95FF5E91AEC}"/>
          </ac:picMkLst>
        </pc:picChg>
        <pc:picChg chg="add mod">
          <ac:chgData name="Ditte Skou Nielsen" userId="61420e80-9bee-43c9-a533-8fe2e7b67fbe" providerId="ADAL" clId="{18EA2C3E-3CEC-4A32-83F4-B9BB94F302E4}" dt="2024-03-11T13:32:23.179" v="4803" actId="1076"/>
          <ac:picMkLst>
            <pc:docMk/>
            <pc:sldMk cId="803772008" sldId="811"/>
            <ac:picMk id="6" creationId="{70CB0E6F-3D8B-7E6F-FE58-90903C820C3B}"/>
          </ac:picMkLst>
        </pc:picChg>
      </pc:sldChg>
      <pc:sldChg chg="addSp delSp modSp add mod modTransition setBg modNotesTx">
        <pc:chgData name="Ditte Skou Nielsen" userId="61420e80-9bee-43c9-a533-8fe2e7b67fbe" providerId="ADAL" clId="{18EA2C3E-3CEC-4A32-83F4-B9BB94F302E4}" dt="2024-03-18T09:56:02.153" v="23119" actId="313"/>
        <pc:sldMkLst>
          <pc:docMk/>
          <pc:sldMk cId="4230351110" sldId="812"/>
        </pc:sldMkLst>
        <pc:spChg chg="mod ord">
          <ac:chgData name="Ditte Skou Nielsen" userId="61420e80-9bee-43c9-a533-8fe2e7b67fbe" providerId="ADAL" clId="{18EA2C3E-3CEC-4A32-83F4-B9BB94F302E4}" dt="2024-03-11T13:33:31.010" v="4805" actId="27636"/>
          <ac:spMkLst>
            <pc:docMk/>
            <pc:sldMk cId="4230351110" sldId="812"/>
            <ac:spMk id="2" creationId="{9D45BB69-81F7-4BC7-8B51-C74504CF6285}"/>
          </ac:spMkLst>
        </pc:spChg>
        <pc:spChg chg="mod">
          <ac:chgData name="Ditte Skou Nielsen" userId="61420e80-9bee-43c9-a533-8fe2e7b67fbe" providerId="ADAL" clId="{18EA2C3E-3CEC-4A32-83F4-B9BB94F302E4}" dt="2024-03-11T11:46:41.694" v="2804" actId="26606"/>
          <ac:spMkLst>
            <pc:docMk/>
            <pc:sldMk cId="4230351110" sldId="812"/>
            <ac:spMk id="3" creationId="{63EB189A-49C1-DFB0-E79A-0E1BDA3D0B5B}"/>
          </ac:spMkLst>
        </pc:spChg>
        <pc:spChg chg="add del">
          <ac:chgData name="Ditte Skou Nielsen" userId="61420e80-9bee-43c9-a533-8fe2e7b67fbe" providerId="ADAL" clId="{18EA2C3E-3CEC-4A32-83F4-B9BB94F302E4}" dt="2024-03-11T11:46:41.694" v="2804" actId="26606"/>
          <ac:spMkLst>
            <pc:docMk/>
            <pc:sldMk cId="4230351110" sldId="812"/>
            <ac:spMk id="10" creationId="{649C91A9-84E7-4BF0-9026-62F01380D853}"/>
          </ac:spMkLst>
        </pc:spChg>
        <pc:spChg chg="add del">
          <ac:chgData name="Ditte Skou Nielsen" userId="61420e80-9bee-43c9-a533-8fe2e7b67fbe" providerId="ADAL" clId="{18EA2C3E-3CEC-4A32-83F4-B9BB94F302E4}" dt="2024-03-11T11:46:41.694" v="2804" actId="26606"/>
          <ac:spMkLst>
            <pc:docMk/>
            <pc:sldMk cId="4230351110" sldId="812"/>
            <ac:spMk id="12" creationId="{9B47378D-AD27-45D0-8C1C-5B1098DCC068}"/>
          </ac:spMkLst>
        </pc:spChg>
        <pc:picChg chg="add del mod">
          <ac:chgData name="Ditte Skou Nielsen" userId="61420e80-9bee-43c9-a533-8fe2e7b67fbe" providerId="ADAL" clId="{18EA2C3E-3CEC-4A32-83F4-B9BB94F302E4}" dt="2024-03-11T11:46:43.154" v="2805" actId="478"/>
          <ac:picMkLst>
            <pc:docMk/>
            <pc:sldMk cId="4230351110" sldId="812"/>
            <ac:picMk id="5" creationId="{8EC5BE8E-DC37-B2AC-D6E9-A67B0C6F430A}"/>
          </ac:picMkLst>
        </pc:picChg>
        <pc:picChg chg="del">
          <ac:chgData name="Ditte Skou Nielsen" userId="61420e80-9bee-43c9-a533-8fe2e7b67fbe" providerId="ADAL" clId="{18EA2C3E-3CEC-4A32-83F4-B9BB94F302E4}" dt="2024-03-11T11:43:48.319" v="2744" actId="478"/>
          <ac:picMkLst>
            <pc:docMk/>
            <pc:sldMk cId="4230351110" sldId="812"/>
            <ac:picMk id="6" creationId="{70CB0E6F-3D8B-7E6F-FE58-90903C820C3B}"/>
          </ac:picMkLst>
        </pc:picChg>
        <pc:picChg chg="add mod modCrop">
          <ac:chgData name="Ditte Skou Nielsen" userId="61420e80-9bee-43c9-a533-8fe2e7b67fbe" providerId="ADAL" clId="{18EA2C3E-3CEC-4A32-83F4-B9BB94F302E4}" dt="2024-03-11T13:33:42.367" v="4809" actId="1076"/>
          <ac:picMkLst>
            <pc:docMk/>
            <pc:sldMk cId="4230351110" sldId="812"/>
            <ac:picMk id="8" creationId="{58424B2D-BE5F-3D62-A7FF-7078C50B25C1}"/>
          </ac:picMkLst>
        </pc:picChg>
      </pc:sldChg>
      <pc:sldChg chg="addSp delSp modSp add mod modTransition modNotesTx">
        <pc:chgData name="Ditte Skou Nielsen" userId="61420e80-9bee-43c9-a533-8fe2e7b67fbe" providerId="ADAL" clId="{18EA2C3E-3CEC-4A32-83F4-B9BB94F302E4}" dt="2024-03-18T09:56:17.305" v="23170" actId="313"/>
        <pc:sldMkLst>
          <pc:docMk/>
          <pc:sldMk cId="3839460201" sldId="813"/>
        </pc:sldMkLst>
        <pc:spChg chg="mod">
          <ac:chgData name="Ditte Skou Nielsen" userId="61420e80-9bee-43c9-a533-8fe2e7b67fbe" providerId="ADAL" clId="{18EA2C3E-3CEC-4A32-83F4-B9BB94F302E4}" dt="2024-03-11T12:11:42.348" v="3723" actId="1076"/>
          <ac:spMkLst>
            <pc:docMk/>
            <pc:sldMk cId="3839460201" sldId="813"/>
            <ac:spMk id="2" creationId="{9D45BB69-81F7-4BC7-8B51-C74504CF6285}"/>
          </ac:spMkLst>
        </pc:spChg>
        <pc:picChg chg="add mod">
          <ac:chgData name="Ditte Skou Nielsen" userId="61420e80-9bee-43c9-a533-8fe2e7b67fbe" providerId="ADAL" clId="{18EA2C3E-3CEC-4A32-83F4-B9BB94F302E4}" dt="2024-03-11T13:33:51.931" v="4812" actId="1076"/>
          <ac:picMkLst>
            <pc:docMk/>
            <pc:sldMk cId="3839460201" sldId="813"/>
            <ac:picMk id="5" creationId="{B944448D-FD3B-B7F8-E75A-3EC3B4E113C3}"/>
          </ac:picMkLst>
        </pc:picChg>
        <pc:picChg chg="add mod">
          <ac:chgData name="Ditte Skou Nielsen" userId="61420e80-9bee-43c9-a533-8fe2e7b67fbe" providerId="ADAL" clId="{18EA2C3E-3CEC-4A32-83F4-B9BB94F302E4}" dt="2024-03-11T13:33:53.391" v="4813" actId="1076"/>
          <ac:picMkLst>
            <pc:docMk/>
            <pc:sldMk cId="3839460201" sldId="813"/>
            <ac:picMk id="7" creationId="{F27C6A22-0448-7077-3AD3-BF324AC34DAE}"/>
          </ac:picMkLst>
        </pc:picChg>
        <pc:picChg chg="del">
          <ac:chgData name="Ditte Skou Nielsen" userId="61420e80-9bee-43c9-a533-8fe2e7b67fbe" providerId="ADAL" clId="{18EA2C3E-3CEC-4A32-83F4-B9BB94F302E4}" dt="2024-03-11T11:48:08.078" v="2830" actId="478"/>
          <ac:picMkLst>
            <pc:docMk/>
            <pc:sldMk cId="3839460201" sldId="813"/>
            <ac:picMk id="8" creationId="{58424B2D-BE5F-3D62-A7FF-7078C50B25C1}"/>
          </ac:picMkLst>
        </pc:picChg>
        <pc:picChg chg="add del">
          <ac:chgData name="Ditte Skou Nielsen" userId="61420e80-9bee-43c9-a533-8fe2e7b67fbe" providerId="ADAL" clId="{18EA2C3E-3CEC-4A32-83F4-B9BB94F302E4}" dt="2024-03-11T11:51:21.612" v="2853" actId="21"/>
          <ac:picMkLst>
            <pc:docMk/>
            <pc:sldMk cId="3839460201" sldId="813"/>
            <ac:picMk id="10" creationId="{3764B5AC-78A5-47D8-72F3-98F5EBDCADBA}"/>
          </ac:picMkLst>
        </pc:picChg>
      </pc:sldChg>
      <pc:sldChg chg="add del">
        <pc:chgData name="Ditte Skou Nielsen" userId="61420e80-9bee-43c9-a533-8fe2e7b67fbe" providerId="ADAL" clId="{18EA2C3E-3CEC-4A32-83F4-B9BB94F302E4}" dt="2024-03-11T11:51:25.907" v="2855"/>
        <pc:sldMkLst>
          <pc:docMk/>
          <pc:sldMk cId="385989103" sldId="814"/>
        </pc:sldMkLst>
      </pc:sldChg>
      <pc:sldChg chg="addSp delSp modSp add mod ord modTransition modNotesTx">
        <pc:chgData name="Ditte Skou Nielsen" userId="61420e80-9bee-43c9-a533-8fe2e7b67fbe" providerId="ADAL" clId="{18EA2C3E-3CEC-4A32-83F4-B9BB94F302E4}" dt="2024-03-18T10:25:03.473" v="25851" actId="20577"/>
        <pc:sldMkLst>
          <pc:docMk/>
          <pc:sldMk cId="1917299886" sldId="814"/>
        </pc:sldMkLst>
        <pc:spChg chg="mod">
          <ac:chgData name="Ditte Skou Nielsen" userId="61420e80-9bee-43c9-a533-8fe2e7b67fbe" providerId="ADAL" clId="{18EA2C3E-3CEC-4A32-83F4-B9BB94F302E4}" dt="2024-03-11T12:11:56.361" v="3725" actId="1076"/>
          <ac:spMkLst>
            <pc:docMk/>
            <pc:sldMk cId="1917299886" sldId="814"/>
            <ac:spMk id="2" creationId="{9D45BB69-81F7-4BC7-8B51-C74504CF6285}"/>
          </ac:spMkLst>
        </pc:spChg>
        <pc:picChg chg="add mod">
          <ac:chgData name="Ditte Skou Nielsen" userId="61420e80-9bee-43c9-a533-8fe2e7b67fbe" providerId="ADAL" clId="{18EA2C3E-3CEC-4A32-83F4-B9BB94F302E4}" dt="2024-03-11T12:12:09.888" v="3730" actId="1076"/>
          <ac:picMkLst>
            <pc:docMk/>
            <pc:sldMk cId="1917299886" sldId="814"/>
            <ac:picMk id="5" creationId="{63400BC6-BF0A-2E8A-2BB9-6C1D133DC5B0}"/>
          </ac:picMkLst>
        </pc:picChg>
        <pc:picChg chg="del">
          <ac:chgData name="Ditte Skou Nielsen" userId="61420e80-9bee-43c9-a533-8fe2e7b67fbe" providerId="ADAL" clId="{18EA2C3E-3CEC-4A32-83F4-B9BB94F302E4}" dt="2024-03-11T11:51:40.275" v="2889" actId="478"/>
          <ac:picMkLst>
            <pc:docMk/>
            <pc:sldMk cId="1917299886" sldId="814"/>
            <ac:picMk id="6" creationId="{70CB0E6F-3D8B-7E6F-FE58-90903C820C3B}"/>
          </ac:picMkLst>
        </pc:picChg>
      </pc:sldChg>
      <pc:sldChg chg="modSp new del mod modNotesTx">
        <pc:chgData name="Ditte Skou Nielsen" userId="61420e80-9bee-43c9-a533-8fe2e7b67fbe" providerId="ADAL" clId="{18EA2C3E-3CEC-4A32-83F4-B9BB94F302E4}" dt="2024-03-11T12:33:52.699" v="3984" actId="47"/>
        <pc:sldMkLst>
          <pc:docMk/>
          <pc:sldMk cId="146196500" sldId="815"/>
        </pc:sldMkLst>
        <pc:spChg chg="mod">
          <ac:chgData name="Ditte Skou Nielsen" userId="61420e80-9bee-43c9-a533-8fe2e7b67fbe" providerId="ADAL" clId="{18EA2C3E-3CEC-4A32-83F4-B9BB94F302E4}" dt="2024-03-11T12:33:52.011" v="3983" actId="6549"/>
          <ac:spMkLst>
            <pc:docMk/>
            <pc:sldMk cId="146196500" sldId="815"/>
            <ac:spMk id="2" creationId="{E23C5F3F-61FB-1941-5432-051E19EA6F0E}"/>
          </ac:spMkLst>
        </pc:spChg>
      </pc:sldChg>
      <pc:sldChg chg="addSp delSp modSp new mod ord modTransition modClrScheme chgLayout modNotesTx">
        <pc:chgData name="Ditte Skou Nielsen" userId="61420e80-9bee-43c9-a533-8fe2e7b67fbe" providerId="ADAL" clId="{18EA2C3E-3CEC-4A32-83F4-B9BB94F302E4}" dt="2024-03-19T08:22:51.744" v="32602" actId="20577"/>
        <pc:sldMkLst>
          <pc:docMk/>
          <pc:sldMk cId="604822220" sldId="816"/>
        </pc:sldMkLst>
        <pc:spChg chg="del mod ord">
          <ac:chgData name="Ditte Skou Nielsen" userId="61420e80-9bee-43c9-a533-8fe2e7b67fbe" providerId="ADAL" clId="{18EA2C3E-3CEC-4A32-83F4-B9BB94F302E4}" dt="2024-03-11T12:01:51.164" v="3634" actId="700"/>
          <ac:spMkLst>
            <pc:docMk/>
            <pc:sldMk cId="604822220" sldId="816"/>
            <ac:spMk id="2" creationId="{A15578EC-FEC7-BED1-4C6A-0A67C151B46A}"/>
          </ac:spMkLst>
        </pc:spChg>
        <pc:spChg chg="del mod ord">
          <ac:chgData name="Ditte Skou Nielsen" userId="61420e80-9bee-43c9-a533-8fe2e7b67fbe" providerId="ADAL" clId="{18EA2C3E-3CEC-4A32-83F4-B9BB94F302E4}" dt="2024-03-11T12:01:51.164" v="3634" actId="700"/>
          <ac:spMkLst>
            <pc:docMk/>
            <pc:sldMk cId="604822220" sldId="816"/>
            <ac:spMk id="3" creationId="{6FC531D0-5C6C-DBD2-DC04-A35475B56289}"/>
          </ac:spMkLst>
        </pc:spChg>
        <pc:spChg chg="del mod ord">
          <ac:chgData name="Ditte Skou Nielsen" userId="61420e80-9bee-43c9-a533-8fe2e7b67fbe" providerId="ADAL" clId="{18EA2C3E-3CEC-4A32-83F4-B9BB94F302E4}" dt="2024-03-11T12:01:51.164" v="3634" actId="700"/>
          <ac:spMkLst>
            <pc:docMk/>
            <pc:sldMk cId="604822220" sldId="816"/>
            <ac:spMk id="4" creationId="{618E4F56-F6A9-C66E-5DBD-C7E96B20DF66}"/>
          </ac:spMkLst>
        </pc:spChg>
        <pc:spChg chg="add mod ord">
          <ac:chgData name="Ditte Skou Nielsen" userId="61420e80-9bee-43c9-a533-8fe2e7b67fbe" providerId="ADAL" clId="{18EA2C3E-3CEC-4A32-83F4-B9BB94F302E4}" dt="2024-03-18T10:07:36.223" v="24550" actId="1076"/>
          <ac:spMkLst>
            <pc:docMk/>
            <pc:sldMk cId="604822220" sldId="816"/>
            <ac:spMk id="5" creationId="{B6BCF98D-6D70-C26B-26E3-379BF049BA67}"/>
          </ac:spMkLst>
        </pc:spChg>
        <pc:spChg chg="add del mod ord">
          <ac:chgData name="Ditte Skou Nielsen" userId="61420e80-9bee-43c9-a533-8fe2e7b67fbe" providerId="ADAL" clId="{18EA2C3E-3CEC-4A32-83F4-B9BB94F302E4}" dt="2024-03-11T12:02:05.979" v="3644" actId="700"/>
          <ac:spMkLst>
            <pc:docMk/>
            <pc:sldMk cId="604822220" sldId="816"/>
            <ac:spMk id="6" creationId="{977E514F-64A1-271A-9045-09E0C9AE36BE}"/>
          </ac:spMkLst>
        </pc:spChg>
        <pc:spChg chg="add del mod ord">
          <ac:chgData name="Ditte Skou Nielsen" userId="61420e80-9bee-43c9-a533-8fe2e7b67fbe" providerId="ADAL" clId="{18EA2C3E-3CEC-4A32-83F4-B9BB94F302E4}" dt="2024-03-11T12:02:05.979" v="3644" actId="700"/>
          <ac:spMkLst>
            <pc:docMk/>
            <pc:sldMk cId="604822220" sldId="816"/>
            <ac:spMk id="7" creationId="{1E28DE97-672F-9EE0-3AAB-4DB27A7B680B}"/>
          </ac:spMkLst>
        </pc:spChg>
        <pc:spChg chg="add mod ord">
          <ac:chgData name="Ditte Skou Nielsen" userId="61420e80-9bee-43c9-a533-8fe2e7b67fbe" providerId="ADAL" clId="{18EA2C3E-3CEC-4A32-83F4-B9BB94F302E4}" dt="2024-03-18T12:04:20.628" v="32516" actId="20577"/>
          <ac:spMkLst>
            <pc:docMk/>
            <pc:sldMk cId="604822220" sldId="816"/>
            <ac:spMk id="8" creationId="{34F93F17-9041-EDF7-831B-9048483158C6}"/>
          </ac:spMkLst>
        </pc:spChg>
        <pc:picChg chg="add mod">
          <ac:chgData name="Ditte Skou Nielsen" userId="61420e80-9bee-43c9-a533-8fe2e7b67fbe" providerId="ADAL" clId="{18EA2C3E-3CEC-4A32-83F4-B9BB94F302E4}" dt="2024-03-18T10:07:33.889" v="24549" actId="1076"/>
          <ac:picMkLst>
            <pc:docMk/>
            <pc:sldMk cId="604822220" sldId="816"/>
            <ac:picMk id="2050" creationId="{1029A19B-04A8-7123-8015-EF5DBFF8140A}"/>
          </ac:picMkLst>
        </pc:picChg>
      </pc:sldChg>
      <pc:sldChg chg="addSp delSp modSp new mod modTransition modClrScheme chgLayout modNotesTx">
        <pc:chgData name="Ditte Skou Nielsen" userId="61420e80-9bee-43c9-a533-8fe2e7b67fbe" providerId="ADAL" clId="{18EA2C3E-3CEC-4A32-83F4-B9BB94F302E4}" dt="2024-03-18T10:22:37.232" v="25625" actId="313"/>
        <pc:sldMkLst>
          <pc:docMk/>
          <pc:sldMk cId="3813378832" sldId="817"/>
        </pc:sldMkLst>
        <pc:spChg chg="del mod ord">
          <ac:chgData name="Ditte Skou Nielsen" userId="61420e80-9bee-43c9-a533-8fe2e7b67fbe" providerId="ADAL" clId="{18EA2C3E-3CEC-4A32-83F4-B9BB94F302E4}" dt="2024-03-11T12:03:29.970" v="3646" actId="700"/>
          <ac:spMkLst>
            <pc:docMk/>
            <pc:sldMk cId="3813378832" sldId="817"/>
            <ac:spMk id="2" creationId="{F338E694-86D8-A555-4FD6-EEA0A0AC2FF5}"/>
          </ac:spMkLst>
        </pc:spChg>
        <pc:spChg chg="del mod ord">
          <ac:chgData name="Ditte Skou Nielsen" userId="61420e80-9bee-43c9-a533-8fe2e7b67fbe" providerId="ADAL" clId="{18EA2C3E-3CEC-4A32-83F4-B9BB94F302E4}" dt="2024-03-11T12:03:29.970" v="3646" actId="700"/>
          <ac:spMkLst>
            <pc:docMk/>
            <pc:sldMk cId="3813378832" sldId="817"/>
            <ac:spMk id="3" creationId="{4DB8E45C-BF2D-7954-EF17-13DAEFBF97FD}"/>
          </ac:spMkLst>
        </pc:spChg>
        <pc:spChg chg="del">
          <ac:chgData name="Ditte Skou Nielsen" userId="61420e80-9bee-43c9-a533-8fe2e7b67fbe" providerId="ADAL" clId="{18EA2C3E-3CEC-4A32-83F4-B9BB94F302E4}" dt="2024-03-11T12:03:29.970" v="3646" actId="700"/>
          <ac:spMkLst>
            <pc:docMk/>
            <pc:sldMk cId="3813378832" sldId="817"/>
            <ac:spMk id="4" creationId="{69B69B24-0447-4B45-DF09-47C8FCD779E7}"/>
          </ac:spMkLst>
        </pc:spChg>
        <pc:spChg chg="add mod ord">
          <ac:chgData name="Ditte Skou Nielsen" userId="61420e80-9bee-43c9-a533-8fe2e7b67fbe" providerId="ADAL" clId="{18EA2C3E-3CEC-4A32-83F4-B9BB94F302E4}" dt="2024-03-11T12:06:44.796" v="3679"/>
          <ac:spMkLst>
            <pc:docMk/>
            <pc:sldMk cId="3813378832" sldId="817"/>
            <ac:spMk id="5" creationId="{6070A7D4-2B4F-EB0A-68C5-83190EF5CDF4}"/>
          </ac:spMkLst>
        </pc:spChg>
        <pc:spChg chg="add mod ord">
          <ac:chgData name="Ditte Skou Nielsen" userId="61420e80-9bee-43c9-a533-8fe2e7b67fbe" providerId="ADAL" clId="{18EA2C3E-3CEC-4A32-83F4-B9BB94F302E4}" dt="2024-03-11T12:07:13.619" v="3695" actId="20577"/>
          <ac:spMkLst>
            <pc:docMk/>
            <pc:sldMk cId="3813378832" sldId="817"/>
            <ac:spMk id="6" creationId="{66F07487-CAC1-8DF8-3F6D-05B0E4B24C84}"/>
          </ac:spMkLst>
        </pc:spChg>
      </pc:sldChg>
      <pc:sldChg chg="addSp delSp modSp new mod ord modTransition modClrScheme chgLayout modNotesTx">
        <pc:chgData name="Ditte Skou Nielsen" userId="61420e80-9bee-43c9-a533-8fe2e7b67fbe" providerId="ADAL" clId="{18EA2C3E-3CEC-4A32-83F4-B9BB94F302E4}" dt="2024-03-18T10:29:42.149" v="26253" actId="20577"/>
        <pc:sldMkLst>
          <pc:docMk/>
          <pc:sldMk cId="3298821405" sldId="818"/>
        </pc:sldMkLst>
        <pc:spChg chg="del">
          <ac:chgData name="Ditte Skou Nielsen" userId="61420e80-9bee-43c9-a533-8fe2e7b67fbe" providerId="ADAL" clId="{18EA2C3E-3CEC-4A32-83F4-B9BB94F302E4}" dt="2024-03-11T12:18:13.958" v="3744" actId="478"/>
          <ac:spMkLst>
            <pc:docMk/>
            <pc:sldMk cId="3298821405" sldId="818"/>
            <ac:spMk id="2" creationId="{E98B5141-79D8-3BD7-E971-A84E8AC09B54}"/>
          </ac:spMkLst>
        </pc:spChg>
        <pc:spChg chg="mod ord">
          <ac:chgData name="Ditte Skou Nielsen" userId="61420e80-9bee-43c9-a533-8fe2e7b67fbe" providerId="ADAL" clId="{18EA2C3E-3CEC-4A32-83F4-B9BB94F302E4}" dt="2024-03-11T13:59:44.979" v="5822" actId="1076"/>
          <ac:spMkLst>
            <pc:docMk/>
            <pc:sldMk cId="3298821405" sldId="818"/>
            <ac:spMk id="3" creationId="{4395E01C-7FAD-DA65-6134-BA959B36DA90}"/>
          </ac:spMkLst>
        </pc:spChg>
        <pc:spChg chg="add del mod ord">
          <ac:chgData name="Ditte Skou Nielsen" userId="61420e80-9bee-43c9-a533-8fe2e7b67fbe" providerId="ADAL" clId="{18EA2C3E-3CEC-4A32-83F4-B9BB94F302E4}" dt="2024-03-11T12:28:26.763" v="3780" actId="700"/>
          <ac:spMkLst>
            <pc:docMk/>
            <pc:sldMk cId="3298821405" sldId="818"/>
            <ac:spMk id="4" creationId="{93C3159D-91C5-6E3C-7182-DD53E22AF29C}"/>
          </ac:spMkLst>
        </pc:spChg>
        <pc:spChg chg="add del">
          <ac:chgData name="Ditte Skou Nielsen" userId="61420e80-9bee-43c9-a533-8fe2e7b67fbe" providerId="ADAL" clId="{18EA2C3E-3CEC-4A32-83F4-B9BB94F302E4}" dt="2024-03-11T12:28:31.545" v="3782" actId="22"/>
          <ac:spMkLst>
            <pc:docMk/>
            <pc:sldMk cId="3298821405" sldId="818"/>
            <ac:spMk id="6" creationId="{8103AA54-9776-9EDF-EDC9-E85F69806E6E}"/>
          </ac:spMkLst>
        </pc:spChg>
        <pc:spChg chg="add del mod">
          <ac:chgData name="Ditte Skou Nielsen" userId="61420e80-9bee-43c9-a533-8fe2e7b67fbe" providerId="ADAL" clId="{18EA2C3E-3CEC-4A32-83F4-B9BB94F302E4}" dt="2024-03-11T13:50:45.837" v="5276"/>
          <ac:spMkLst>
            <pc:docMk/>
            <pc:sldMk cId="3298821405" sldId="818"/>
            <ac:spMk id="8" creationId="{335526E0-D774-C12C-A4EB-339023029903}"/>
          </ac:spMkLst>
        </pc:spChg>
        <pc:spChg chg="add del">
          <ac:chgData name="Ditte Skou Nielsen" userId="61420e80-9bee-43c9-a533-8fe2e7b67fbe" providerId="ADAL" clId="{18EA2C3E-3CEC-4A32-83F4-B9BB94F302E4}" dt="2024-03-11T13:50:50.314" v="5278" actId="22"/>
          <ac:spMkLst>
            <pc:docMk/>
            <pc:sldMk cId="3298821405" sldId="818"/>
            <ac:spMk id="10" creationId="{D7CF5A58-7781-D1B8-662B-C0882496A480}"/>
          </ac:spMkLst>
        </pc:spChg>
        <pc:spChg chg="add mod">
          <ac:chgData name="Ditte Skou Nielsen" userId="61420e80-9bee-43c9-a533-8fe2e7b67fbe" providerId="ADAL" clId="{18EA2C3E-3CEC-4A32-83F4-B9BB94F302E4}" dt="2024-03-18T10:29:08.017" v="26198" actId="13926"/>
          <ac:spMkLst>
            <pc:docMk/>
            <pc:sldMk cId="3298821405" sldId="818"/>
            <ac:spMk id="12" creationId="{7F9D2944-3CBB-9ADA-2E2A-DBC765A58DFF}"/>
          </ac:spMkLst>
        </pc:spChg>
        <pc:picChg chg="add del mod">
          <ac:chgData name="Ditte Skou Nielsen" userId="61420e80-9bee-43c9-a533-8fe2e7b67fbe" providerId="ADAL" clId="{18EA2C3E-3CEC-4A32-83F4-B9BB94F302E4}" dt="2024-03-11T12:13:26.554" v="3737" actId="478"/>
          <ac:picMkLst>
            <pc:docMk/>
            <pc:sldMk cId="3298821405" sldId="818"/>
            <ac:picMk id="7170" creationId="{1B86B3E5-ADE2-FE98-D8F2-AF8931AE045B}"/>
          </ac:picMkLst>
        </pc:picChg>
        <pc:picChg chg="add del mod">
          <ac:chgData name="Ditte Skou Nielsen" userId="61420e80-9bee-43c9-a533-8fe2e7b67fbe" providerId="ADAL" clId="{18EA2C3E-3CEC-4A32-83F4-B9BB94F302E4}" dt="2024-03-11T13:52:32.039" v="5343" actId="478"/>
          <ac:picMkLst>
            <pc:docMk/>
            <pc:sldMk cId="3298821405" sldId="818"/>
            <ac:picMk id="7172" creationId="{DC6A03D4-E96F-A191-E245-81947E291E6A}"/>
          </ac:picMkLst>
        </pc:picChg>
        <pc:picChg chg="add del">
          <ac:chgData name="Ditte Skou Nielsen" userId="61420e80-9bee-43c9-a533-8fe2e7b67fbe" providerId="ADAL" clId="{18EA2C3E-3CEC-4A32-83F4-B9BB94F302E4}" dt="2024-03-11T12:18:03.295" v="3742"/>
          <ac:picMkLst>
            <pc:docMk/>
            <pc:sldMk cId="3298821405" sldId="818"/>
            <ac:picMk id="7174" creationId="{BCB6FD88-A620-FBB2-29E3-9A8B3703215B}"/>
          </ac:picMkLst>
        </pc:picChg>
      </pc:sldChg>
      <pc:sldChg chg="addSp modSp new mod modTransition setBg modNotesTx">
        <pc:chgData name="Ditte Skou Nielsen" userId="61420e80-9bee-43c9-a533-8fe2e7b67fbe" providerId="ADAL" clId="{18EA2C3E-3CEC-4A32-83F4-B9BB94F302E4}" dt="2024-03-18T10:27:09.740" v="26182" actId="20577"/>
        <pc:sldMkLst>
          <pc:docMk/>
          <pc:sldMk cId="202526231" sldId="819"/>
        </pc:sldMkLst>
        <pc:spChg chg="mod ord">
          <ac:chgData name="Ditte Skou Nielsen" userId="61420e80-9bee-43c9-a533-8fe2e7b67fbe" providerId="ADAL" clId="{18EA2C3E-3CEC-4A32-83F4-B9BB94F302E4}" dt="2024-03-18T09:55:27.670" v="23009" actId="20577"/>
          <ac:spMkLst>
            <pc:docMk/>
            <pc:sldMk cId="202526231" sldId="819"/>
            <ac:spMk id="2" creationId="{C708D44F-95B1-4C35-A325-6A9AE6DD6B23}"/>
          </ac:spMkLst>
        </pc:spChg>
        <pc:spChg chg="mod">
          <ac:chgData name="Ditte Skou Nielsen" userId="61420e80-9bee-43c9-a533-8fe2e7b67fbe" providerId="ADAL" clId="{18EA2C3E-3CEC-4A32-83F4-B9BB94F302E4}" dt="2024-03-11T13:43:52.388" v="5223" actId="404"/>
          <ac:spMkLst>
            <pc:docMk/>
            <pc:sldMk cId="202526231" sldId="819"/>
            <ac:spMk id="3" creationId="{0BC83AE1-3556-7499-4AE3-E6C72A9E9C8F}"/>
          </ac:spMkLst>
        </pc:spChg>
        <pc:spChg chg="add">
          <ac:chgData name="Ditte Skou Nielsen" userId="61420e80-9bee-43c9-a533-8fe2e7b67fbe" providerId="ADAL" clId="{18EA2C3E-3CEC-4A32-83F4-B9BB94F302E4}" dt="2024-03-11T12:51:41.664" v="4226" actId="26606"/>
          <ac:spMkLst>
            <pc:docMk/>
            <pc:sldMk cId="202526231" sldId="819"/>
            <ac:spMk id="14" creationId="{614141FC-8189-47F8-821A-FC9A4E91E039}"/>
          </ac:spMkLst>
        </pc:spChg>
        <pc:spChg chg="add">
          <ac:chgData name="Ditte Skou Nielsen" userId="61420e80-9bee-43c9-a533-8fe2e7b67fbe" providerId="ADAL" clId="{18EA2C3E-3CEC-4A32-83F4-B9BB94F302E4}" dt="2024-03-11T12:51:41.664" v="4226" actId="26606"/>
          <ac:spMkLst>
            <pc:docMk/>
            <pc:sldMk cId="202526231" sldId="819"/>
            <ac:spMk id="16" creationId="{C062E60F-5CD4-4268-8359-8076634680E5}"/>
          </ac:spMkLst>
        </pc:spChg>
        <pc:spChg chg="add">
          <ac:chgData name="Ditte Skou Nielsen" userId="61420e80-9bee-43c9-a533-8fe2e7b67fbe" providerId="ADAL" clId="{18EA2C3E-3CEC-4A32-83F4-B9BB94F302E4}" dt="2024-03-11T12:51:41.664" v="4226" actId="26606"/>
          <ac:spMkLst>
            <pc:docMk/>
            <pc:sldMk cId="202526231" sldId="819"/>
            <ac:spMk id="18" creationId="{BB341EC3-1810-4D33-BA3F-E2D0AA0ECFB6}"/>
          </ac:spMkLst>
        </pc:spChg>
        <pc:spChg chg="add">
          <ac:chgData name="Ditte Skou Nielsen" userId="61420e80-9bee-43c9-a533-8fe2e7b67fbe" providerId="ADAL" clId="{18EA2C3E-3CEC-4A32-83F4-B9BB94F302E4}" dt="2024-03-11T12:51:41.664" v="4226" actId="26606"/>
          <ac:spMkLst>
            <pc:docMk/>
            <pc:sldMk cId="202526231" sldId="819"/>
            <ac:spMk id="20" creationId="{10127CDE-2B99-47A8-BB3C-7D17519105E0}"/>
          </ac:spMkLst>
        </pc:spChg>
        <pc:picChg chg="add mod ord modCrop">
          <ac:chgData name="Ditte Skou Nielsen" userId="61420e80-9bee-43c9-a533-8fe2e7b67fbe" providerId="ADAL" clId="{18EA2C3E-3CEC-4A32-83F4-B9BB94F302E4}" dt="2024-03-11T12:52:31.007" v="4233" actId="14100"/>
          <ac:picMkLst>
            <pc:docMk/>
            <pc:sldMk cId="202526231" sldId="819"/>
            <ac:picMk id="5" creationId="{96EDF71D-B34F-63EB-042B-419116105ECF}"/>
          </ac:picMkLst>
        </pc:picChg>
        <pc:picChg chg="add mod modCrop">
          <ac:chgData name="Ditte Skou Nielsen" userId="61420e80-9bee-43c9-a533-8fe2e7b67fbe" providerId="ADAL" clId="{18EA2C3E-3CEC-4A32-83F4-B9BB94F302E4}" dt="2024-03-11T12:52:05.465" v="4228" actId="732"/>
          <ac:picMkLst>
            <pc:docMk/>
            <pc:sldMk cId="202526231" sldId="819"/>
            <ac:picMk id="7" creationId="{B8A967E6-F3B5-E251-DC2F-7316BABA4C0F}"/>
          </ac:picMkLst>
        </pc:picChg>
        <pc:picChg chg="add mod modCrop">
          <ac:chgData name="Ditte Skou Nielsen" userId="61420e80-9bee-43c9-a533-8fe2e7b67fbe" providerId="ADAL" clId="{18EA2C3E-3CEC-4A32-83F4-B9BB94F302E4}" dt="2024-03-11T13:43:24.019" v="5186" actId="1076"/>
          <ac:picMkLst>
            <pc:docMk/>
            <pc:sldMk cId="202526231" sldId="819"/>
            <ac:picMk id="9" creationId="{FDFC5430-2D6E-43CA-2878-B76750EEA485}"/>
          </ac:picMkLst>
        </pc:picChg>
      </pc:sldChg>
      <pc:sldChg chg="addSp delSp modSp add mod modTransition modShow modNotesTx">
        <pc:chgData name="Ditte Skou Nielsen" userId="61420e80-9bee-43c9-a533-8fe2e7b67fbe" providerId="ADAL" clId="{18EA2C3E-3CEC-4A32-83F4-B9BB94F302E4}" dt="2024-03-18T10:28:28.217" v="26197" actId="20577"/>
        <pc:sldMkLst>
          <pc:docMk/>
          <pc:sldMk cId="2050562267" sldId="820"/>
        </pc:sldMkLst>
        <pc:spChg chg="mod">
          <ac:chgData name="Ditte Skou Nielsen" userId="61420e80-9bee-43c9-a533-8fe2e7b67fbe" providerId="ADAL" clId="{18EA2C3E-3CEC-4A32-83F4-B9BB94F302E4}" dt="2024-03-11T13:44:05.722" v="5228" actId="27636"/>
          <ac:spMkLst>
            <pc:docMk/>
            <pc:sldMk cId="2050562267" sldId="820"/>
            <ac:spMk id="2" creationId="{C708D44F-95B1-4C35-A325-6A9AE6DD6B23}"/>
          </ac:spMkLst>
        </pc:spChg>
        <pc:spChg chg="add">
          <ac:chgData name="Ditte Skou Nielsen" userId="61420e80-9bee-43c9-a533-8fe2e7b67fbe" providerId="ADAL" clId="{18EA2C3E-3CEC-4A32-83F4-B9BB94F302E4}" dt="2024-03-11T13:13:21.355" v="4641" actId="22"/>
          <ac:spMkLst>
            <pc:docMk/>
            <pc:sldMk cId="2050562267" sldId="820"/>
            <ac:spMk id="6" creationId="{78C43EBA-375C-92CE-0062-B36956D9A3C6}"/>
          </ac:spMkLst>
        </pc:spChg>
        <pc:spChg chg="add">
          <ac:chgData name="Ditte Skou Nielsen" userId="61420e80-9bee-43c9-a533-8fe2e7b67fbe" providerId="ADAL" clId="{18EA2C3E-3CEC-4A32-83F4-B9BB94F302E4}" dt="2024-03-11T13:13:27.057" v="4642" actId="22"/>
          <ac:spMkLst>
            <pc:docMk/>
            <pc:sldMk cId="2050562267" sldId="820"/>
            <ac:spMk id="10" creationId="{6710D680-CFE1-1A5A-EA3B-E10933DD768A}"/>
          </ac:spMkLst>
        </pc:spChg>
        <pc:spChg chg="add del">
          <ac:chgData name="Ditte Skou Nielsen" userId="61420e80-9bee-43c9-a533-8fe2e7b67fbe" providerId="ADAL" clId="{18EA2C3E-3CEC-4A32-83F4-B9BB94F302E4}" dt="2024-03-11T13:13:33.357" v="4644" actId="22"/>
          <ac:spMkLst>
            <pc:docMk/>
            <pc:sldMk cId="2050562267" sldId="820"/>
            <ac:spMk id="12" creationId="{E6ED7D6E-3F95-A572-BE49-21673B741404}"/>
          </ac:spMkLst>
        </pc:spChg>
        <pc:spChg chg="add del">
          <ac:chgData name="Ditte Skou Nielsen" userId="61420e80-9bee-43c9-a533-8fe2e7b67fbe" providerId="ADAL" clId="{18EA2C3E-3CEC-4A32-83F4-B9BB94F302E4}" dt="2024-03-11T13:13:34.414" v="4646" actId="22"/>
          <ac:spMkLst>
            <pc:docMk/>
            <pc:sldMk cId="2050562267" sldId="820"/>
            <ac:spMk id="15" creationId="{34A2C161-3F86-6AC3-9272-D1AF94FFE5ED}"/>
          </ac:spMkLst>
        </pc:spChg>
        <pc:spChg chg="add del mod">
          <ac:chgData name="Ditte Skou Nielsen" userId="61420e80-9bee-43c9-a533-8fe2e7b67fbe" providerId="ADAL" clId="{18EA2C3E-3CEC-4A32-83F4-B9BB94F302E4}" dt="2024-03-11T13:14:24.741" v="4653" actId="478"/>
          <ac:spMkLst>
            <pc:docMk/>
            <pc:sldMk cId="2050562267" sldId="820"/>
            <ac:spMk id="19" creationId="{725DBB52-1063-2D40-CFCB-7511F8922E7B}"/>
          </ac:spMkLst>
        </pc:spChg>
        <pc:spChg chg="add del">
          <ac:chgData name="Ditte Skou Nielsen" userId="61420e80-9bee-43c9-a533-8fe2e7b67fbe" providerId="ADAL" clId="{18EA2C3E-3CEC-4A32-83F4-B9BB94F302E4}" dt="2024-03-11T13:13:47.311" v="4649"/>
          <ac:spMkLst>
            <pc:docMk/>
            <pc:sldMk cId="2050562267" sldId="820"/>
            <ac:spMk id="21" creationId="{1466290A-A1ED-032C-4043-F9D1B405D87B}"/>
          </ac:spMkLst>
        </pc:spChg>
        <pc:spChg chg="add del">
          <ac:chgData name="Ditte Skou Nielsen" userId="61420e80-9bee-43c9-a533-8fe2e7b67fbe" providerId="ADAL" clId="{18EA2C3E-3CEC-4A32-83F4-B9BB94F302E4}" dt="2024-03-11T13:14:35.979" v="4655" actId="22"/>
          <ac:spMkLst>
            <pc:docMk/>
            <pc:sldMk cId="2050562267" sldId="820"/>
            <ac:spMk id="23" creationId="{772293C6-5CEC-6832-FF29-769A4ACF053A}"/>
          </ac:spMkLst>
        </pc:spChg>
        <pc:spChg chg="add del">
          <ac:chgData name="Ditte Skou Nielsen" userId="61420e80-9bee-43c9-a533-8fe2e7b67fbe" providerId="ADAL" clId="{18EA2C3E-3CEC-4A32-83F4-B9BB94F302E4}" dt="2024-03-11T13:15:57.269" v="4661" actId="478"/>
          <ac:spMkLst>
            <pc:docMk/>
            <pc:sldMk cId="2050562267" sldId="820"/>
            <ac:spMk id="25" creationId="{A1484403-EE07-86AF-95E5-BC07B18700F6}"/>
          </ac:spMkLst>
        </pc:spChg>
        <pc:spChg chg="add mod">
          <ac:chgData name="Ditte Skou Nielsen" userId="61420e80-9bee-43c9-a533-8fe2e7b67fbe" providerId="ADAL" clId="{18EA2C3E-3CEC-4A32-83F4-B9BB94F302E4}" dt="2024-03-11T13:21:01.272" v="4723" actId="1076"/>
          <ac:spMkLst>
            <pc:docMk/>
            <pc:sldMk cId="2050562267" sldId="820"/>
            <ac:spMk id="29" creationId="{DAA085B1-E5FA-116B-3BF5-1FCB256EBF0B}"/>
          </ac:spMkLst>
        </pc:spChg>
        <pc:spChg chg="add mod">
          <ac:chgData name="Ditte Skou Nielsen" userId="61420e80-9bee-43c9-a533-8fe2e7b67fbe" providerId="ADAL" clId="{18EA2C3E-3CEC-4A32-83F4-B9BB94F302E4}" dt="2024-03-11T13:18:58" v="4688" actId="1076"/>
          <ac:spMkLst>
            <pc:docMk/>
            <pc:sldMk cId="2050562267" sldId="820"/>
            <ac:spMk id="30" creationId="{98E33A7B-3524-6F5C-A41E-99FB0F089BA4}"/>
          </ac:spMkLst>
        </pc:spChg>
        <pc:picChg chg="del">
          <ac:chgData name="Ditte Skou Nielsen" userId="61420e80-9bee-43c9-a533-8fe2e7b67fbe" providerId="ADAL" clId="{18EA2C3E-3CEC-4A32-83F4-B9BB94F302E4}" dt="2024-03-11T12:58:55.254" v="4639" actId="478"/>
          <ac:picMkLst>
            <pc:docMk/>
            <pc:sldMk cId="2050562267" sldId="820"/>
            <ac:picMk id="5" creationId="{96EDF71D-B34F-63EB-042B-419116105ECF}"/>
          </ac:picMkLst>
        </pc:picChg>
        <pc:picChg chg="del">
          <ac:chgData name="Ditte Skou Nielsen" userId="61420e80-9bee-43c9-a533-8fe2e7b67fbe" providerId="ADAL" clId="{18EA2C3E-3CEC-4A32-83F4-B9BB94F302E4}" dt="2024-03-11T12:58:54.726" v="4638" actId="478"/>
          <ac:picMkLst>
            <pc:docMk/>
            <pc:sldMk cId="2050562267" sldId="820"/>
            <ac:picMk id="7" creationId="{B8A967E6-F3B5-E251-DC2F-7316BABA4C0F}"/>
          </ac:picMkLst>
        </pc:picChg>
        <pc:picChg chg="del">
          <ac:chgData name="Ditte Skou Nielsen" userId="61420e80-9bee-43c9-a533-8fe2e7b67fbe" providerId="ADAL" clId="{18EA2C3E-3CEC-4A32-83F4-B9BB94F302E4}" dt="2024-03-11T12:58:55.513" v="4640" actId="478"/>
          <ac:picMkLst>
            <pc:docMk/>
            <pc:sldMk cId="2050562267" sldId="820"/>
            <ac:picMk id="9" creationId="{FDFC5430-2D6E-43CA-2878-B76750EEA485}"/>
          </ac:picMkLst>
        </pc:picChg>
        <pc:picChg chg="add mod">
          <ac:chgData name="Ditte Skou Nielsen" userId="61420e80-9bee-43c9-a533-8fe2e7b67fbe" providerId="ADAL" clId="{18EA2C3E-3CEC-4A32-83F4-B9BB94F302E4}" dt="2024-03-11T13:16:25.116" v="4666" actId="1076"/>
          <ac:picMkLst>
            <pc:docMk/>
            <pc:sldMk cId="2050562267" sldId="820"/>
            <ac:picMk id="27" creationId="{267CB846-7B44-B14B-4882-23DD872BAE07}"/>
          </ac:picMkLst>
        </pc:picChg>
        <pc:picChg chg="add mod ord modCrop">
          <ac:chgData name="Ditte Skou Nielsen" userId="61420e80-9bee-43c9-a533-8fe2e7b67fbe" providerId="ADAL" clId="{18EA2C3E-3CEC-4A32-83F4-B9BB94F302E4}" dt="2024-03-11T13:21:54.440" v="4733" actId="1076"/>
          <ac:picMkLst>
            <pc:docMk/>
            <pc:sldMk cId="2050562267" sldId="820"/>
            <ac:picMk id="28" creationId="{2E81B635-332B-4C42-1A04-11685CF4AF92}"/>
          </ac:picMkLst>
        </pc:picChg>
        <pc:picChg chg="add mod">
          <ac:chgData name="Ditte Skou Nielsen" userId="61420e80-9bee-43c9-a533-8fe2e7b67fbe" providerId="ADAL" clId="{18EA2C3E-3CEC-4A32-83F4-B9BB94F302E4}" dt="2024-03-11T13:20:44.360" v="4718" actId="1076"/>
          <ac:picMkLst>
            <pc:docMk/>
            <pc:sldMk cId="2050562267" sldId="820"/>
            <ac:picMk id="8195" creationId="{7C3577F1-0D26-A83D-9206-BB4AFF7C3FCF}"/>
          </ac:picMkLst>
        </pc:picChg>
      </pc:sldChg>
      <pc:sldChg chg="addSp delSp add del setBg delDesignElem">
        <pc:chgData name="Ditte Skou Nielsen" userId="61420e80-9bee-43c9-a533-8fe2e7b67fbe" providerId="ADAL" clId="{18EA2C3E-3CEC-4A32-83F4-B9BB94F302E4}" dt="2024-03-11T12:58:47.582" v="4636"/>
        <pc:sldMkLst>
          <pc:docMk/>
          <pc:sldMk cId="3708078225" sldId="820"/>
        </pc:sldMkLst>
        <pc:spChg chg="add del">
          <ac:chgData name="Ditte Skou Nielsen" userId="61420e80-9bee-43c9-a533-8fe2e7b67fbe" providerId="ADAL" clId="{18EA2C3E-3CEC-4A32-83F4-B9BB94F302E4}" dt="2024-03-11T12:58:47.582" v="4636"/>
          <ac:spMkLst>
            <pc:docMk/>
            <pc:sldMk cId="3708078225" sldId="820"/>
            <ac:spMk id="14" creationId="{614141FC-8189-47F8-821A-FC9A4E91E039}"/>
          </ac:spMkLst>
        </pc:spChg>
        <pc:spChg chg="add del">
          <ac:chgData name="Ditte Skou Nielsen" userId="61420e80-9bee-43c9-a533-8fe2e7b67fbe" providerId="ADAL" clId="{18EA2C3E-3CEC-4A32-83F4-B9BB94F302E4}" dt="2024-03-11T12:58:47.582" v="4636"/>
          <ac:spMkLst>
            <pc:docMk/>
            <pc:sldMk cId="3708078225" sldId="820"/>
            <ac:spMk id="16" creationId="{C062E60F-5CD4-4268-8359-8076634680E5}"/>
          </ac:spMkLst>
        </pc:spChg>
        <pc:spChg chg="add del">
          <ac:chgData name="Ditte Skou Nielsen" userId="61420e80-9bee-43c9-a533-8fe2e7b67fbe" providerId="ADAL" clId="{18EA2C3E-3CEC-4A32-83F4-B9BB94F302E4}" dt="2024-03-11T12:58:47.582" v="4636"/>
          <ac:spMkLst>
            <pc:docMk/>
            <pc:sldMk cId="3708078225" sldId="820"/>
            <ac:spMk id="18" creationId="{BB341EC3-1810-4D33-BA3F-E2D0AA0ECFB6}"/>
          </ac:spMkLst>
        </pc:spChg>
        <pc:spChg chg="add del">
          <ac:chgData name="Ditte Skou Nielsen" userId="61420e80-9bee-43c9-a533-8fe2e7b67fbe" providerId="ADAL" clId="{18EA2C3E-3CEC-4A32-83F4-B9BB94F302E4}" dt="2024-03-11T12:58:47.582" v="4636"/>
          <ac:spMkLst>
            <pc:docMk/>
            <pc:sldMk cId="3708078225" sldId="820"/>
            <ac:spMk id="20" creationId="{10127CDE-2B99-47A8-BB3C-7D17519105E0}"/>
          </ac:spMkLst>
        </pc:spChg>
      </pc:sldChg>
      <pc:sldChg chg="add modTransition">
        <pc:chgData name="Ditte Skou Nielsen" userId="61420e80-9bee-43c9-a533-8fe2e7b67fbe" providerId="ADAL" clId="{18EA2C3E-3CEC-4A32-83F4-B9BB94F302E4}" dt="2024-03-18T09:57:04.759" v="23291"/>
        <pc:sldMkLst>
          <pc:docMk/>
          <pc:sldMk cId="2104103326" sldId="821"/>
        </pc:sldMkLst>
      </pc:sldChg>
      <pc:sldChg chg="delSp add del setBg delDesignElem">
        <pc:chgData name="Ditte Skou Nielsen" userId="61420e80-9bee-43c9-a533-8fe2e7b67fbe" providerId="ADAL" clId="{18EA2C3E-3CEC-4A32-83F4-B9BB94F302E4}" dt="2024-03-11T14:00:13.198" v="5825" actId="2696"/>
        <pc:sldMkLst>
          <pc:docMk/>
          <pc:sldMk cId="2421084663" sldId="822"/>
        </pc:sldMkLst>
        <pc:spChg chg="del">
          <ac:chgData name="Ditte Skou Nielsen" userId="61420e80-9bee-43c9-a533-8fe2e7b67fbe" providerId="ADAL" clId="{18EA2C3E-3CEC-4A32-83F4-B9BB94F302E4}" dt="2024-03-11T14:00:12.072" v="5824"/>
          <ac:spMkLst>
            <pc:docMk/>
            <pc:sldMk cId="2421084663" sldId="822"/>
            <ac:spMk id="9" creationId="{F944E337-3E5D-4A1F-A5A1-2057F25B8A7B}"/>
          </ac:spMkLst>
        </pc:spChg>
        <pc:spChg chg="del">
          <ac:chgData name="Ditte Skou Nielsen" userId="61420e80-9bee-43c9-a533-8fe2e7b67fbe" providerId="ADAL" clId="{18EA2C3E-3CEC-4A32-83F4-B9BB94F302E4}" dt="2024-03-11T14:00:12.072" v="5824"/>
          <ac:spMkLst>
            <pc:docMk/>
            <pc:sldMk cId="2421084663" sldId="822"/>
            <ac:spMk id="11" creationId="{4DA50D69-7CF7-4844-B844-A2B821C77F24}"/>
          </ac:spMkLst>
        </pc:spChg>
      </pc:sldChg>
      <pc:sldChg chg="add del">
        <pc:chgData name="Ditte Skou Nielsen" userId="61420e80-9bee-43c9-a533-8fe2e7b67fbe" providerId="ADAL" clId="{18EA2C3E-3CEC-4A32-83F4-B9BB94F302E4}" dt="2024-03-11T14:00:33.355" v="5830" actId="47"/>
        <pc:sldMkLst>
          <pc:docMk/>
          <pc:sldMk cId="3503708694" sldId="822"/>
        </pc:sldMkLst>
      </pc:sldChg>
      <pc:sldChg chg="modSp add mod ord modTransition modNotesTx">
        <pc:chgData name="Ditte Skou Nielsen" userId="61420e80-9bee-43c9-a533-8fe2e7b67fbe" providerId="ADAL" clId="{18EA2C3E-3CEC-4A32-83F4-B9BB94F302E4}" dt="2024-03-19T08:24:53.558" v="32624" actId="20577"/>
        <pc:sldMkLst>
          <pc:docMk/>
          <pc:sldMk cId="2042972979" sldId="823"/>
        </pc:sldMkLst>
        <pc:spChg chg="mod">
          <ac:chgData name="Ditte Skou Nielsen" userId="61420e80-9bee-43c9-a533-8fe2e7b67fbe" providerId="ADAL" clId="{18EA2C3E-3CEC-4A32-83F4-B9BB94F302E4}" dt="2024-03-11T14:08:48.896" v="5908" actId="13926"/>
          <ac:spMkLst>
            <pc:docMk/>
            <pc:sldMk cId="2042972979" sldId="823"/>
            <ac:spMk id="2" creationId="{BCB4307D-98CA-9E7B-6A12-A9F394E17651}"/>
          </ac:spMkLst>
        </pc:spChg>
        <pc:spChg chg="mod">
          <ac:chgData name="Ditte Skou Nielsen" userId="61420e80-9bee-43c9-a533-8fe2e7b67fbe" providerId="ADAL" clId="{18EA2C3E-3CEC-4A32-83F4-B9BB94F302E4}" dt="2024-03-18T10:31:46.289" v="26597" actId="20577"/>
          <ac:spMkLst>
            <pc:docMk/>
            <pc:sldMk cId="2042972979" sldId="823"/>
            <ac:spMk id="3" creationId="{56BCE5A1-F894-8154-BABB-B91BF925A529}"/>
          </ac:spMkLst>
        </pc:spChg>
      </pc:sldChg>
      <pc:sldChg chg="addSp modSp new mod modTransition modNotesTx">
        <pc:chgData name="Ditte Skou Nielsen" userId="61420e80-9bee-43c9-a533-8fe2e7b67fbe" providerId="ADAL" clId="{18EA2C3E-3CEC-4A32-83F4-B9BB94F302E4}" dt="2024-03-18T11:05:13.195" v="29307" actId="5793"/>
        <pc:sldMkLst>
          <pc:docMk/>
          <pc:sldMk cId="683370045" sldId="824"/>
        </pc:sldMkLst>
        <pc:spChg chg="mod">
          <ac:chgData name="Ditte Skou Nielsen" userId="61420e80-9bee-43c9-a533-8fe2e7b67fbe" providerId="ADAL" clId="{18EA2C3E-3CEC-4A32-83F4-B9BB94F302E4}" dt="2024-03-18T10:35:15.532" v="27059" actId="20577"/>
          <ac:spMkLst>
            <pc:docMk/>
            <pc:sldMk cId="683370045" sldId="824"/>
            <ac:spMk id="2" creationId="{9A1CEFE3-B679-A416-DE55-D7F849502D49}"/>
          </ac:spMkLst>
        </pc:spChg>
        <pc:spChg chg="mod">
          <ac:chgData name="Ditte Skou Nielsen" userId="61420e80-9bee-43c9-a533-8fe2e7b67fbe" providerId="ADAL" clId="{18EA2C3E-3CEC-4A32-83F4-B9BB94F302E4}" dt="2024-03-12T16:10:48.905" v="11826" actId="403"/>
          <ac:spMkLst>
            <pc:docMk/>
            <pc:sldMk cId="683370045" sldId="824"/>
            <ac:spMk id="3" creationId="{2DB48BC0-02F4-4F38-9530-B5A65712AAF6}"/>
          </ac:spMkLst>
        </pc:spChg>
        <pc:picChg chg="add mod">
          <ac:chgData name="Ditte Skou Nielsen" userId="61420e80-9bee-43c9-a533-8fe2e7b67fbe" providerId="ADAL" clId="{18EA2C3E-3CEC-4A32-83F4-B9BB94F302E4}" dt="2024-03-11T14:21:18.456" v="6096" actId="1076"/>
          <ac:picMkLst>
            <pc:docMk/>
            <pc:sldMk cId="683370045" sldId="824"/>
            <ac:picMk id="4" creationId="{8126B9B9-6932-24F0-B4A7-6A66F60DF4EB}"/>
          </ac:picMkLst>
        </pc:picChg>
      </pc:sldChg>
      <pc:sldChg chg="addSp delSp modSp add del mod ord">
        <pc:chgData name="Ditte Skou Nielsen" userId="61420e80-9bee-43c9-a533-8fe2e7b67fbe" providerId="ADAL" clId="{18EA2C3E-3CEC-4A32-83F4-B9BB94F302E4}" dt="2024-03-13T09:02:47.562" v="14301" actId="47"/>
        <pc:sldMkLst>
          <pc:docMk/>
          <pc:sldMk cId="4049795115" sldId="825"/>
        </pc:sldMkLst>
        <pc:spChg chg="mod">
          <ac:chgData name="Ditte Skou Nielsen" userId="61420e80-9bee-43c9-a533-8fe2e7b67fbe" providerId="ADAL" clId="{18EA2C3E-3CEC-4A32-83F4-B9BB94F302E4}" dt="2024-03-12T16:58:12.075" v="11953" actId="20577"/>
          <ac:spMkLst>
            <pc:docMk/>
            <pc:sldMk cId="4049795115" sldId="825"/>
            <ac:spMk id="2" creationId="{9A1CEFE3-B679-A416-DE55-D7F849502D49}"/>
          </ac:spMkLst>
        </pc:spChg>
        <pc:picChg chg="add del">
          <ac:chgData name="Ditte Skou Nielsen" userId="61420e80-9bee-43c9-a533-8fe2e7b67fbe" providerId="ADAL" clId="{18EA2C3E-3CEC-4A32-83F4-B9BB94F302E4}" dt="2024-03-11T14:26:44.189" v="6336" actId="478"/>
          <ac:picMkLst>
            <pc:docMk/>
            <pc:sldMk cId="4049795115" sldId="825"/>
            <ac:picMk id="4" creationId="{8126B9B9-6932-24F0-B4A7-6A66F60DF4EB}"/>
          </ac:picMkLst>
        </pc:picChg>
        <pc:picChg chg="add del mod">
          <ac:chgData name="Ditte Skou Nielsen" userId="61420e80-9bee-43c9-a533-8fe2e7b67fbe" providerId="ADAL" clId="{18EA2C3E-3CEC-4A32-83F4-B9BB94F302E4}" dt="2024-03-12T16:44:21.791" v="11888" actId="478"/>
          <ac:picMkLst>
            <pc:docMk/>
            <pc:sldMk cId="4049795115" sldId="825"/>
            <ac:picMk id="5" creationId="{A577C08B-037C-954A-0EC8-945CCF6DA8A8}"/>
          </ac:picMkLst>
        </pc:picChg>
      </pc:sldChg>
      <pc:sldChg chg="addSp delSp modSp new del mod modNotesTx">
        <pc:chgData name="Ditte Skou Nielsen" userId="61420e80-9bee-43c9-a533-8fe2e7b67fbe" providerId="ADAL" clId="{18EA2C3E-3CEC-4A32-83F4-B9BB94F302E4}" dt="2024-03-13T13:31:28.360" v="15887" actId="47"/>
        <pc:sldMkLst>
          <pc:docMk/>
          <pc:sldMk cId="1762312110" sldId="826"/>
        </pc:sldMkLst>
        <pc:spChg chg="mod">
          <ac:chgData name="Ditte Skou Nielsen" userId="61420e80-9bee-43c9-a533-8fe2e7b67fbe" providerId="ADAL" clId="{18EA2C3E-3CEC-4A32-83F4-B9BB94F302E4}" dt="2024-03-11T14:36:43.067" v="6836" actId="20577"/>
          <ac:spMkLst>
            <pc:docMk/>
            <pc:sldMk cId="1762312110" sldId="826"/>
            <ac:spMk id="2" creationId="{F965734B-7513-04AD-4186-31D065B04598}"/>
          </ac:spMkLst>
        </pc:spChg>
        <pc:spChg chg="mod">
          <ac:chgData name="Ditte Skou Nielsen" userId="61420e80-9bee-43c9-a533-8fe2e7b67fbe" providerId="ADAL" clId="{18EA2C3E-3CEC-4A32-83F4-B9BB94F302E4}" dt="2024-03-11T14:35:27.941" v="6768" actId="20577"/>
          <ac:spMkLst>
            <pc:docMk/>
            <pc:sldMk cId="1762312110" sldId="826"/>
            <ac:spMk id="3" creationId="{78383BE2-3868-4B27-F555-505194292E49}"/>
          </ac:spMkLst>
        </pc:spChg>
        <pc:picChg chg="add del mod">
          <ac:chgData name="Ditte Skou Nielsen" userId="61420e80-9bee-43c9-a533-8fe2e7b67fbe" providerId="ADAL" clId="{18EA2C3E-3CEC-4A32-83F4-B9BB94F302E4}" dt="2024-03-11T14:35:24.637" v="6755" actId="478"/>
          <ac:picMkLst>
            <pc:docMk/>
            <pc:sldMk cId="1762312110" sldId="826"/>
            <ac:picMk id="10242" creationId="{D2B6F8FB-6EC1-2440-EDC0-FD94552FB410}"/>
          </ac:picMkLst>
        </pc:picChg>
      </pc:sldChg>
      <pc:sldChg chg="addSp delSp modSp new del mod modNotesTx">
        <pc:chgData name="Ditte Skou Nielsen" userId="61420e80-9bee-43c9-a533-8fe2e7b67fbe" providerId="ADAL" clId="{18EA2C3E-3CEC-4A32-83F4-B9BB94F302E4}" dt="2024-03-13T14:22:47.820" v="17622" actId="47"/>
        <pc:sldMkLst>
          <pc:docMk/>
          <pc:sldMk cId="341651053" sldId="827"/>
        </pc:sldMkLst>
        <pc:spChg chg="mod">
          <ac:chgData name="Ditte Skou Nielsen" userId="61420e80-9bee-43c9-a533-8fe2e7b67fbe" providerId="ADAL" clId="{18EA2C3E-3CEC-4A32-83F4-B9BB94F302E4}" dt="2024-03-13T14:20:29.214" v="17461" actId="403"/>
          <ac:spMkLst>
            <pc:docMk/>
            <pc:sldMk cId="341651053" sldId="827"/>
            <ac:spMk id="2" creationId="{BCCFC1AD-A9AC-57A2-377D-77E435127852}"/>
          </ac:spMkLst>
        </pc:spChg>
        <pc:spChg chg="mod">
          <ac:chgData name="Ditte Skou Nielsen" userId="61420e80-9bee-43c9-a533-8fe2e7b67fbe" providerId="ADAL" clId="{18EA2C3E-3CEC-4A32-83F4-B9BB94F302E4}" dt="2024-03-13T14:18:41.772" v="17390" actId="20577"/>
          <ac:spMkLst>
            <pc:docMk/>
            <pc:sldMk cId="341651053" sldId="827"/>
            <ac:spMk id="3" creationId="{A9387AEE-422C-1D60-7120-43BEC85064E4}"/>
          </ac:spMkLst>
        </pc:spChg>
        <pc:spChg chg="add del">
          <ac:chgData name="Ditte Skou Nielsen" userId="61420e80-9bee-43c9-a533-8fe2e7b67fbe" providerId="ADAL" clId="{18EA2C3E-3CEC-4A32-83F4-B9BB94F302E4}" dt="2024-03-13T14:17:56.320" v="17370" actId="22"/>
          <ac:spMkLst>
            <pc:docMk/>
            <pc:sldMk cId="341651053" sldId="827"/>
            <ac:spMk id="5" creationId="{EEEC9A26-ED83-07FF-7B23-8499E4513380}"/>
          </ac:spMkLst>
        </pc:spChg>
      </pc:sldChg>
      <pc:sldChg chg="addSp delSp modSp add mod ord modTransition modAnim modNotesTx">
        <pc:chgData name="Ditte Skou Nielsen" userId="61420e80-9bee-43c9-a533-8fe2e7b67fbe" providerId="ADAL" clId="{18EA2C3E-3CEC-4A32-83F4-B9BB94F302E4}" dt="2024-03-19T08:25:26.876" v="32625" actId="20577"/>
        <pc:sldMkLst>
          <pc:docMk/>
          <pc:sldMk cId="3967421871" sldId="828"/>
        </pc:sldMkLst>
        <pc:spChg chg="del mod">
          <ac:chgData name="Ditte Skou Nielsen" userId="61420e80-9bee-43c9-a533-8fe2e7b67fbe" providerId="ADAL" clId="{18EA2C3E-3CEC-4A32-83F4-B9BB94F302E4}" dt="2024-03-13T10:25:31.541" v="14917" actId="478"/>
          <ac:spMkLst>
            <pc:docMk/>
            <pc:sldMk cId="3967421871" sldId="828"/>
            <ac:spMk id="2" creationId="{9A1CEFE3-B679-A416-DE55-D7F849502D49}"/>
          </ac:spMkLst>
        </pc:spChg>
        <pc:spChg chg="mod">
          <ac:chgData name="Ditte Skou Nielsen" userId="61420e80-9bee-43c9-a533-8fe2e7b67fbe" providerId="ADAL" clId="{18EA2C3E-3CEC-4A32-83F4-B9BB94F302E4}" dt="2024-03-13T10:26:06.410" v="14934" actId="20577"/>
          <ac:spMkLst>
            <pc:docMk/>
            <pc:sldMk cId="3967421871" sldId="828"/>
            <ac:spMk id="3" creationId="{2DB48BC0-02F4-4F38-9530-B5A65712AAF6}"/>
          </ac:spMkLst>
        </pc:spChg>
        <pc:spChg chg="add del">
          <ac:chgData name="Ditte Skou Nielsen" userId="61420e80-9bee-43c9-a533-8fe2e7b67fbe" providerId="ADAL" clId="{18EA2C3E-3CEC-4A32-83F4-B9BB94F302E4}" dt="2024-03-13T10:25:08.172" v="14902" actId="22"/>
          <ac:spMkLst>
            <pc:docMk/>
            <pc:sldMk cId="3967421871" sldId="828"/>
            <ac:spMk id="8" creationId="{39108551-FA14-2174-ABC3-FAF398C48BA0}"/>
          </ac:spMkLst>
        </pc:spChg>
        <pc:spChg chg="add mod">
          <ac:chgData name="Ditte Skou Nielsen" userId="61420e80-9bee-43c9-a533-8fe2e7b67fbe" providerId="ADAL" clId="{18EA2C3E-3CEC-4A32-83F4-B9BB94F302E4}" dt="2024-03-13T10:29:17.761" v="14939" actId="20577"/>
          <ac:spMkLst>
            <pc:docMk/>
            <pc:sldMk cId="3967421871" sldId="828"/>
            <ac:spMk id="10" creationId="{C1AC1DC5-D9C7-7EA6-84FC-DCDDCF5519CE}"/>
          </ac:spMkLst>
        </pc:spChg>
        <pc:picChg chg="add mod">
          <ac:chgData name="Ditte Skou Nielsen" userId="61420e80-9bee-43c9-a533-8fe2e7b67fbe" providerId="ADAL" clId="{18EA2C3E-3CEC-4A32-83F4-B9BB94F302E4}" dt="2024-03-13T10:26:30.801" v="14937" actId="1076"/>
          <ac:picMkLst>
            <pc:docMk/>
            <pc:sldMk cId="3967421871" sldId="828"/>
            <ac:picMk id="4" creationId="{7B762485-F136-D070-35B1-A25243126AC1}"/>
          </ac:picMkLst>
        </pc:picChg>
        <pc:picChg chg="del">
          <ac:chgData name="Ditte Skou Nielsen" userId="61420e80-9bee-43c9-a533-8fe2e7b67fbe" providerId="ADAL" clId="{18EA2C3E-3CEC-4A32-83F4-B9BB94F302E4}" dt="2024-03-12T15:56:58.933" v="11482" actId="478"/>
          <ac:picMkLst>
            <pc:docMk/>
            <pc:sldMk cId="3967421871" sldId="828"/>
            <ac:picMk id="4" creationId="{8126B9B9-6932-24F0-B4A7-6A66F60DF4EB}"/>
          </ac:picMkLst>
        </pc:picChg>
        <pc:picChg chg="add del mod">
          <ac:chgData name="Ditte Skou Nielsen" userId="61420e80-9bee-43c9-a533-8fe2e7b67fbe" providerId="ADAL" clId="{18EA2C3E-3CEC-4A32-83F4-B9BB94F302E4}" dt="2024-03-13T10:25:04.220" v="14900" actId="478"/>
          <ac:picMkLst>
            <pc:docMk/>
            <pc:sldMk cId="3967421871" sldId="828"/>
            <ac:picMk id="6" creationId="{7FEDB58E-749B-A0DA-C401-9DE8894C287A}"/>
          </ac:picMkLst>
        </pc:picChg>
      </pc:sldChg>
      <pc:sldChg chg="modSp new mod ord modTransition">
        <pc:chgData name="Ditte Skou Nielsen" userId="61420e80-9bee-43c9-a533-8fe2e7b67fbe" providerId="ADAL" clId="{18EA2C3E-3CEC-4A32-83F4-B9BB94F302E4}" dt="2024-03-18T11:55:30.168" v="32356"/>
        <pc:sldMkLst>
          <pc:docMk/>
          <pc:sldMk cId="3333547339" sldId="829"/>
        </pc:sldMkLst>
        <pc:spChg chg="mod">
          <ac:chgData name="Ditte Skou Nielsen" userId="61420e80-9bee-43c9-a533-8fe2e7b67fbe" providerId="ADAL" clId="{18EA2C3E-3CEC-4A32-83F4-B9BB94F302E4}" dt="2024-03-12T15:44:38.455" v="11380" actId="20577"/>
          <ac:spMkLst>
            <pc:docMk/>
            <pc:sldMk cId="3333547339" sldId="829"/>
            <ac:spMk id="2" creationId="{38724AE3-505D-6D44-D7BF-70A079FAD9FA}"/>
          </ac:spMkLst>
        </pc:spChg>
        <pc:spChg chg="mod">
          <ac:chgData name="Ditte Skou Nielsen" userId="61420e80-9bee-43c9-a533-8fe2e7b67fbe" providerId="ADAL" clId="{18EA2C3E-3CEC-4A32-83F4-B9BB94F302E4}" dt="2024-03-18T11:40:50.727" v="31296" actId="404"/>
          <ac:spMkLst>
            <pc:docMk/>
            <pc:sldMk cId="3333547339" sldId="829"/>
            <ac:spMk id="3" creationId="{26F18FD1-83A3-89F4-1196-5F6980EBD17C}"/>
          </ac:spMkLst>
        </pc:spChg>
      </pc:sldChg>
      <pc:sldChg chg="addSp delSp modSp new mod ord modTransition setBg modNotesTx">
        <pc:chgData name="Ditte Skou Nielsen" userId="61420e80-9bee-43c9-a533-8fe2e7b67fbe" providerId="ADAL" clId="{18EA2C3E-3CEC-4A32-83F4-B9BB94F302E4}" dt="2024-03-18T11:55:36.393" v="32359"/>
        <pc:sldMkLst>
          <pc:docMk/>
          <pc:sldMk cId="288301221" sldId="830"/>
        </pc:sldMkLst>
        <pc:spChg chg="mod ord">
          <ac:chgData name="Ditte Skou Nielsen" userId="61420e80-9bee-43c9-a533-8fe2e7b67fbe" providerId="ADAL" clId="{18EA2C3E-3CEC-4A32-83F4-B9BB94F302E4}" dt="2024-03-12T15:56:48.052" v="11481" actId="207"/>
          <ac:spMkLst>
            <pc:docMk/>
            <pc:sldMk cId="288301221" sldId="830"/>
            <ac:spMk id="2" creationId="{89887EB9-2998-05A2-10FA-ED1C52BCD6B3}"/>
          </ac:spMkLst>
        </pc:spChg>
        <pc:spChg chg="mod ord">
          <ac:chgData name="Ditte Skou Nielsen" userId="61420e80-9bee-43c9-a533-8fe2e7b67fbe" providerId="ADAL" clId="{18EA2C3E-3CEC-4A32-83F4-B9BB94F302E4}" dt="2024-03-12T15:56:30.873" v="11479" actId="26606"/>
          <ac:spMkLst>
            <pc:docMk/>
            <pc:sldMk cId="288301221" sldId="830"/>
            <ac:spMk id="3" creationId="{AA74D26C-E4B6-AAFF-B569-A36C19963E0B}"/>
          </ac:spMkLst>
        </pc:spChg>
        <pc:spChg chg="add del">
          <ac:chgData name="Ditte Skou Nielsen" userId="61420e80-9bee-43c9-a533-8fe2e7b67fbe" providerId="ADAL" clId="{18EA2C3E-3CEC-4A32-83F4-B9BB94F302E4}" dt="2024-03-12T13:50:39.056" v="8252" actId="22"/>
          <ac:spMkLst>
            <pc:docMk/>
            <pc:sldMk cId="288301221" sldId="830"/>
            <ac:spMk id="5" creationId="{08B69DFF-568E-0470-C9EB-F6EE1F8FE76B}"/>
          </ac:spMkLst>
        </pc:spChg>
        <pc:spChg chg="add del">
          <ac:chgData name="Ditte Skou Nielsen" userId="61420e80-9bee-43c9-a533-8fe2e7b67fbe" providerId="ADAL" clId="{18EA2C3E-3CEC-4A32-83F4-B9BB94F302E4}" dt="2024-03-12T15:56:30.873" v="11479" actId="26606"/>
          <ac:spMkLst>
            <pc:docMk/>
            <pc:sldMk cId="288301221" sldId="830"/>
            <ac:spMk id="9" creationId="{55D4142C-5077-457F-A6AD-3FECFDB39685}"/>
          </ac:spMkLst>
        </pc:spChg>
        <pc:spChg chg="add del">
          <ac:chgData name="Ditte Skou Nielsen" userId="61420e80-9bee-43c9-a533-8fe2e7b67fbe" providerId="ADAL" clId="{18EA2C3E-3CEC-4A32-83F4-B9BB94F302E4}" dt="2024-03-12T15:56:30.873" v="11479" actId="26606"/>
          <ac:spMkLst>
            <pc:docMk/>
            <pc:sldMk cId="288301221" sldId="830"/>
            <ac:spMk id="10" creationId="{7A5F0580-5EE9-419F-96EE-B6529EF6E7D0}"/>
          </ac:spMkLst>
        </pc:spChg>
        <pc:spChg chg="add del">
          <ac:chgData name="Ditte Skou Nielsen" userId="61420e80-9bee-43c9-a533-8fe2e7b67fbe" providerId="ADAL" clId="{18EA2C3E-3CEC-4A32-83F4-B9BB94F302E4}" dt="2024-03-12T15:54:44.950" v="11458" actId="26606"/>
          <ac:spMkLst>
            <pc:docMk/>
            <pc:sldMk cId="288301221" sldId="830"/>
            <ac:spMk id="11" creationId="{7DE220E6-BA55-4F04-B3C4-F4985F3E77AF}"/>
          </ac:spMkLst>
        </pc:spChg>
        <pc:spChg chg="add del">
          <ac:chgData name="Ditte Skou Nielsen" userId="61420e80-9bee-43c9-a533-8fe2e7b67fbe" providerId="ADAL" clId="{18EA2C3E-3CEC-4A32-83F4-B9BB94F302E4}" dt="2024-03-12T15:56:30.873" v="11479" actId="26606"/>
          <ac:spMkLst>
            <pc:docMk/>
            <pc:sldMk cId="288301221" sldId="830"/>
            <ac:spMk id="12" creationId="{6B5E2835-4E47-45B3-9CFE-732FF7B05472}"/>
          </ac:spMkLst>
        </pc:spChg>
        <pc:spChg chg="add del">
          <ac:chgData name="Ditte Skou Nielsen" userId="61420e80-9bee-43c9-a533-8fe2e7b67fbe" providerId="ADAL" clId="{18EA2C3E-3CEC-4A32-83F4-B9BB94F302E4}" dt="2024-03-12T15:54:44.950" v="11458" actId="26606"/>
          <ac:spMkLst>
            <pc:docMk/>
            <pc:sldMk cId="288301221" sldId="830"/>
            <ac:spMk id="13" creationId="{5AE190BC-D2FD-433E-AB89-0DF68EFD6D09}"/>
          </ac:spMkLst>
        </pc:spChg>
        <pc:spChg chg="add del">
          <ac:chgData name="Ditte Skou Nielsen" userId="61420e80-9bee-43c9-a533-8fe2e7b67fbe" providerId="ADAL" clId="{18EA2C3E-3CEC-4A32-83F4-B9BB94F302E4}" dt="2024-03-12T15:56:30.873" v="11479" actId="26606"/>
          <ac:spMkLst>
            <pc:docMk/>
            <pc:sldMk cId="288301221" sldId="830"/>
            <ac:spMk id="14" creationId="{5B45AD5D-AA52-4F7B-9362-576A39AD9E09}"/>
          </ac:spMkLst>
        </pc:spChg>
        <pc:spChg chg="add del">
          <ac:chgData name="Ditte Skou Nielsen" userId="61420e80-9bee-43c9-a533-8fe2e7b67fbe" providerId="ADAL" clId="{18EA2C3E-3CEC-4A32-83F4-B9BB94F302E4}" dt="2024-03-12T15:54:44.950" v="11458" actId="26606"/>
          <ac:spMkLst>
            <pc:docMk/>
            <pc:sldMk cId="288301221" sldId="830"/>
            <ac:spMk id="15" creationId="{43E8FEA2-54EE-4F84-B5DB-A055A7D805EE}"/>
          </ac:spMkLst>
        </pc:spChg>
        <pc:spChg chg="add del">
          <ac:chgData name="Ditte Skou Nielsen" userId="61420e80-9bee-43c9-a533-8fe2e7b67fbe" providerId="ADAL" clId="{18EA2C3E-3CEC-4A32-83F4-B9BB94F302E4}" dt="2024-03-12T15:56:30.873" v="11479" actId="26606"/>
          <ac:spMkLst>
            <pc:docMk/>
            <pc:sldMk cId="288301221" sldId="830"/>
            <ac:spMk id="16" creationId="{AEDD7960-4866-4399-BEF6-DD1431AB4E34}"/>
          </ac:spMkLst>
        </pc:spChg>
        <pc:spChg chg="add del">
          <ac:chgData name="Ditte Skou Nielsen" userId="61420e80-9bee-43c9-a533-8fe2e7b67fbe" providerId="ADAL" clId="{18EA2C3E-3CEC-4A32-83F4-B9BB94F302E4}" dt="2024-03-12T15:54:48.382" v="11460" actId="26606"/>
          <ac:spMkLst>
            <pc:docMk/>
            <pc:sldMk cId="288301221" sldId="830"/>
            <ac:spMk id="17" creationId="{3ECBE1F1-D69B-4AFA-ABD5-8E41720EF6DE}"/>
          </ac:spMkLst>
        </pc:spChg>
        <pc:spChg chg="add del">
          <ac:chgData name="Ditte Skou Nielsen" userId="61420e80-9bee-43c9-a533-8fe2e7b67fbe" providerId="ADAL" clId="{18EA2C3E-3CEC-4A32-83F4-B9BB94F302E4}" dt="2024-03-12T15:54:48.382" v="11460" actId="26606"/>
          <ac:spMkLst>
            <pc:docMk/>
            <pc:sldMk cId="288301221" sldId="830"/>
            <ac:spMk id="18" creationId="{603A6265-E10C-4B85-9C20-E75FCAF9CC63}"/>
          </ac:spMkLst>
        </pc:spChg>
        <pc:picChg chg="add del mod">
          <ac:chgData name="Ditte Skou Nielsen" userId="61420e80-9bee-43c9-a533-8fe2e7b67fbe" providerId="ADAL" clId="{18EA2C3E-3CEC-4A32-83F4-B9BB94F302E4}" dt="2024-03-12T15:54:52.155" v="11463"/>
          <ac:picMkLst>
            <pc:docMk/>
            <pc:sldMk cId="288301221" sldId="830"/>
            <ac:picMk id="6" creationId="{9EB3C598-79FB-6F59-6A3D-2517EDACF5A1}"/>
          </ac:picMkLst>
        </pc:picChg>
        <pc:picChg chg="add mod">
          <ac:chgData name="Ditte Skou Nielsen" userId="61420e80-9bee-43c9-a533-8fe2e7b67fbe" providerId="ADAL" clId="{18EA2C3E-3CEC-4A32-83F4-B9BB94F302E4}" dt="2024-03-12T15:56:30.873" v="11479" actId="26606"/>
          <ac:picMkLst>
            <pc:docMk/>
            <pc:sldMk cId="288301221" sldId="830"/>
            <ac:picMk id="7" creationId="{861A9DFC-B301-CDA8-70BA-619C22F51FEA}"/>
          </ac:picMkLst>
        </pc:picChg>
        <pc:cxnChg chg="add del">
          <ac:chgData name="Ditte Skou Nielsen" userId="61420e80-9bee-43c9-a533-8fe2e7b67fbe" providerId="ADAL" clId="{18EA2C3E-3CEC-4A32-83F4-B9BB94F302E4}" dt="2024-03-12T15:54:51.967" v="11462" actId="26606"/>
          <ac:cxnSpMkLst>
            <pc:docMk/>
            <pc:sldMk cId="288301221" sldId="830"/>
            <ac:cxnSpMk id="20" creationId="{FC23E3B9-5ABF-58B3-E2B0-E9A5DAA90037}"/>
          </ac:cxnSpMkLst>
        </pc:cxnChg>
      </pc:sldChg>
      <pc:sldChg chg="addSp delSp modSp add mod ord modTransition modAnim modNotesTx">
        <pc:chgData name="Ditte Skou Nielsen" userId="61420e80-9bee-43c9-a533-8fe2e7b67fbe" providerId="ADAL" clId="{18EA2C3E-3CEC-4A32-83F4-B9BB94F302E4}" dt="2024-03-18T11:55:34.420" v="32358"/>
        <pc:sldMkLst>
          <pc:docMk/>
          <pc:sldMk cId="926972231" sldId="831"/>
        </pc:sldMkLst>
        <pc:spChg chg="mod">
          <ac:chgData name="Ditte Skou Nielsen" userId="61420e80-9bee-43c9-a533-8fe2e7b67fbe" providerId="ADAL" clId="{18EA2C3E-3CEC-4A32-83F4-B9BB94F302E4}" dt="2024-03-13T11:37:06.457" v="15108" actId="20577"/>
          <ac:spMkLst>
            <pc:docMk/>
            <pc:sldMk cId="926972231" sldId="831"/>
            <ac:spMk id="2" creationId="{38724AE3-505D-6D44-D7BF-70A079FAD9FA}"/>
          </ac:spMkLst>
        </pc:spChg>
        <pc:spChg chg="mod">
          <ac:chgData name="Ditte Skou Nielsen" userId="61420e80-9bee-43c9-a533-8fe2e7b67fbe" providerId="ADAL" clId="{18EA2C3E-3CEC-4A32-83F4-B9BB94F302E4}" dt="2024-03-13T11:23:33.742" v="14983" actId="20577"/>
          <ac:spMkLst>
            <pc:docMk/>
            <pc:sldMk cId="926972231" sldId="831"/>
            <ac:spMk id="3" creationId="{26F18FD1-83A3-89F4-1196-5F6980EBD17C}"/>
          </ac:spMkLst>
        </pc:spChg>
        <pc:spChg chg="add del mod">
          <ac:chgData name="Ditte Skou Nielsen" userId="61420e80-9bee-43c9-a533-8fe2e7b67fbe" providerId="ADAL" clId="{18EA2C3E-3CEC-4A32-83F4-B9BB94F302E4}" dt="2024-03-13T11:39:13.444" v="15201" actId="478"/>
          <ac:spMkLst>
            <pc:docMk/>
            <pc:sldMk cId="926972231" sldId="831"/>
            <ac:spMk id="5" creationId="{9E44D56C-355F-8E6D-CA49-7017B6D6D949}"/>
          </ac:spMkLst>
        </pc:spChg>
        <pc:spChg chg="add del mod">
          <ac:chgData name="Ditte Skou Nielsen" userId="61420e80-9bee-43c9-a533-8fe2e7b67fbe" providerId="ADAL" clId="{18EA2C3E-3CEC-4A32-83F4-B9BB94F302E4}" dt="2024-03-13T11:38:23.748" v="15184" actId="478"/>
          <ac:spMkLst>
            <pc:docMk/>
            <pc:sldMk cId="926972231" sldId="831"/>
            <ac:spMk id="6" creationId="{F690AD6B-0155-D16E-3339-25EF0A70F718}"/>
          </ac:spMkLst>
        </pc:spChg>
        <pc:spChg chg="add del mod">
          <ac:chgData name="Ditte Skou Nielsen" userId="61420e80-9bee-43c9-a533-8fe2e7b67fbe" providerId="ADAL" clId="{18EA2C3E-3CEC-4A32-83F4-B9BB94F302E4}" dt="2024-03-13T11:38:37.661" v="15189" actId="478"/>
          <ac:spMkLst>
            <pc:docMk/>
            <pc:sldMk cId="926972231" sldId="831"/>
            <ac:spMk id="7" creationId="{B544818A-6DAC-6972-34D0-031E05726C1E}"/>
          </ac:spMkLst>
        </pc:spChg>
        <pc:spChg chg="add mod">
          <ac:chgData name="Ditte Skou Nielsen" userId="61420e80-9bee-43c9-a533-8fe2e7b67fbe" providerId="ADAL" clId="{18EA2C3E-3CEC-4A32-83F4-B9BB94F302E4}" dt="2024-03-13T11:39:45.710" v="15215" actId="14100"/>
          <ac:spMkLst>
            <pc:docMk/>
            <pc:sldMk cId="926972231" sldId="831"/>
            <ac:spMk id="8" creationId="{5F5AFEF5-C967-FD8F-3CF3-DFBB07D43FDC}"/>
          </ac:spMkLst>
        </pc:spChg>
        <pc:spChg chg="add mod">
          <ac:chgData name="Ditte Skou Nielsen" userId="61420e80-9bee-43c9-a533-8fe2e7b67fbe" providerId="ADAL" clId="{18EA2C3E-3CEC-4A32-83F4-B9BB94F302E4}" dt="2024-03-13T11:39:08.738" v="15199" actId="14100"/>
          <ac:spMkLst>
            <pc:docMk/>
            <pc:sldMk cId="926972231" sldId="831"/>
            <ac:spMk id="9" creationId="{F91E30C8-ECF1-F79B-5AC8-4C2B47C3FAA8}"/>
          </ac:spMkLst>
        </pc:spChg>
        <pc:spChg chg="add mod">
          <ac:chgData name="Ditte Skou Nielsen" userId="61420e80-9bee-43c9-a533-8fe2e7b67fbe" providerId="ADAL" clId="{18EA2C3E-3CEC-4A32-83F4-B9BB94F302E4}" dt="2024-03-13T11:39:35.751" v="15213" actId="14100"/>
          <ac:spMkLst>
            <pc:docMk/>
            <pc:sldMk cId="926972231" sldId="831"/>
            <ac:spMk id="10" creationId="{55953CCB-2647-05FB-A2DC-DC1D926250D8}"/>
          </ac:spMkLst>
        </pc:spChg>
        <pc:spChg chg="add mod">
          <ac:chgData name="Ditte Skou Nielsen" userId="61420e80-9bee-43c9-a533-8fe2e7b67fbe" providerId="ADAL" clId="{18EA2C3E-3CEC-4A32-83F4-B9BB94F302E4}" dt="2024-03-17T20:31:01.274" v="19330" actId="20577"/>
          <ac:spMkLst>
            <pc:docMk/>
            <pc:sldMk cId="926972231" sldId="831"/>
            <ac:spMk id="11" creationId="{4CDD0AC1-4126-D3E9-C368-880C3F93135E}"/>
          </ac:spMkLst>
        </pc:spChg>
        <pc:picChg chg="add mod">
          <ac:chgData name="Ditte Skou Nielsen" userId="61420e80-9bee-43c9-a533-8fe2e7b67fbe" providerId="ADAL" clId="{18EA2C3E-3CEC-4A32-83F4-B9BB94F302E4}" dt="2024-03-13T11:36:39.401" v="15101" actId="1076"/>
          <ac:picMkLst>
            <pc:docMk/>
            <pc:sldMk cId="926972231" sldId="831"/>
            <ac:picMk id="4" creationId="{B7E85986-6630-DD01-717A-57490300CF9D}"/>
          </ac:picMkLst>
        </pc:picChg>
      </pc:sldChg>
      <pc:sldChg chg="add modTransition modNotesTx">
        <pc:chgData name="Ditte Skou Nielsen" userId="61420e80-9bee-43c9-a533-8fe2e7b67fbe" providerId="ADAL" clId="{18EA2C3E-3CEC-4A32-83F4-B9BB94F302E4}" dt="2024-03-18T11:55:27.108" v="32355"/>
        <pc:sldMkLst>
          <pc:docMk/>
          <pc:sldMk cId="1401796135" sldId="832"/>
        </pc:sldMkLst>
      </pc:sldChg>
      <pc:sldChg chg="add del">
        <pc:chgData name="Ditte Skou Nielsen" userId="61420e80-9bee-43c9-a533-8fe2e7b67fbe" providerId="ADAL" clId="{18EA2C3E-3CEC-4A32-83F4-B9BB94F302E4}" dt="2024-03-12T15:55:24.185" v="11473" actId="47"/>
        <pc:sldMkLst>
          <pc:docMk/>
          <pc:sldMk cId="3066006965" sldId="832"/>
        </pc:sldMkLst>
      </pc:sldChg>
      <pc:sldChg chg="modSp new del mod">
        <pc:chgData name="Ditte Skou Nielsen" userId="61420e80-9bee-43c9-a533-8fe2e7b67fbe" providerId="ADAL" clId="{18EA2C3E-3CEC-4A32-83F4-B9BB94F302E4}" dt="2024-03-12T18:55:29.829" v="13374" actId="47"/>
        <pc:sldMkLst>
          <pc:docMk/>
          <pc:sldMk cId="268664147" sldId="833"/>
        </pc:sldMkLst>
        <pc:spChg chg="mod">
          <ac:chgData name="Ditte Skou Nielsen" userId="61420e80-9bee-43c9-a533-8fe2e7b67fbe" providerId="ADAL" clId="{18EA2C3E-3CEC-4A32-83F4-B9BB94F302E4}" dt="2024-03-12T16:43:05.254" v="11882" actId="20577"/>
          <ac:spMkLst>
            <pc:docMk/>
            <pc:sldMk cId="268664147" sldId="833"/>
            <ac:spMk id="2" creationId="{44C339E2-B9E0-CBCE-460B-4658DE54818C}"/>
          </ac:spMkLst>
        </pc:spChg>
        <pc:spChg chg="mod">
          <ac:chgData name="Ditte Skou Nielsen" userId="61420e80-9bee-43c9-a533-8fe2e7b67fbe" providerId="ADAL" clId="{18EA2C3E-3CEC-4A32-83F4-B9BB94F302E4}" dt="2024-03-12T16:40:35.977" v="11870" actId="20577"/>
          <ac:spMkLst>
            <pc:docMk/>
            <pc:sldMk cId="268664147" sldId="833"/>
            <ac:spMk id="3" creationId="{D82CC915-14EE-04AF-97FD-545CCE77FF8F}"/>
          </ac:spMkLst>
        </pc:spChg>
      </pc:sldChg>
      <pc:sldChg chg="addSp modSp add mod modTransition modAnim modNotesTx">
        <pc:chgData name="Ditte Skou Nielsen" userId="61420e80-9bee-43c9-a533-8fe2e7b67fbe" providerId="ADAL" clId="{18EA2C3E-3CEC-4A32-83F4-B9BB94F302E4}" dt="2024-03-18T11:55:18.943" v="32352"/>
        <pc:sldMkLst>
          <pc:docMk/>
          <pc:sldMk cId="2520235180" sldId="834"/>
        </pc:sldMkLst>
        <pc:spChg chg="mod">
          <ac:chgData name="Ditte Skou Nielsen" userId="61420e80-9bee-43c9-a533-8fe2e7b67fbe" providerId="ADAL" clId="{18EA2C3E-3CEC-4A32-83F4-B9BB94F302E4}" dt="2024-03-13T09:18:14.657" v="14842" actId="15"/>
          <ac:spMkLst>
            <pc:docMk/>
            <pc:sldMk cId="2520235180" sldId="834"/>
            <ac:spMk id="2" creationId="{9A1CEFE3-B679-A416-DE55-D7F849502D49}"/>
          </ac:spMkLst>
        </pc:spChg>
        <pc:spChg chg="add mod">
          <ac:chgData name="Ditte Skou Nielsen" userId="61420e80-9bee-43c9-a533-8fe2e7b67fbe" providerId="ADAL" clId="{18EA2C3E-3CEC-4A32-83F4-B9BB94F302E4}" dt="2024-03-18T11:23:37.034" v="31156" actId="571"/>
          <ac:spMkLst>
            <pc:docMk/>
            <pc:sldMk cId="2520235180" sldId="834"/>
            <ac:spMk id="7" creationId="{91A02285-BE0A-C37F-B6AB-327B2CB17B40}"/>
          </ac:spMkLst>
        </pc:spChg>
        <pc:picChg chg="add mod">
          <ac:chgData name="Ditte Skou Nielsen" userId="61420e80-9bee-43c9-a533-8fe2e7b67fbe" providerId="ADAL" clId="{18EA2C3E-3CEC-4A32-83F4-B9BB94F302E4}" dt="2024-03-18T11:19:19.855" v="30392" actId="14100"/>
          <ac:picMkLst>
            <pc:docMk/>
            <pc:sldMk cId="2520235180" sldId="834"/>
            <ac:picMk id="4" creationId="{EA9E148D-50B2-74AC-6DF6-CBFB4B418E5A}"/>
          </ac:picMkLst>
        </pc:picChg>
        <pc:picChg chg="mod">
          <ac:chgData name="Ditte Skou Nielsen" userId="61420e80-9bee-43c9-a533-8fe2e7b67fbe" providerId="ADAL" clId="{18EA2C3E-3CEC-4A32-83F4-B9BB94F302E4}" dt="2024-03-13T09:17:59.106" v="14839" actId="1076"/>
          <ac:picMkLst>
            <pc:docMk/>
            <pc:sldMk cId="2520235180" sldId="834"/>
            <ac:picMk id="5" creationId="{A577C08B-037C-954A-0EC8-945CCF6DA8A8}"/>
          </ac:picMkLst>
        </pc:picChg>
        <pc:picChg chg="add mod">
          <ac:chgData name="Ditte Skou Nielsen" userId="61420e80-9bee-43c9-a533-8fe2e7b67fbe" providerId="ADAL" clId="{18EA2C3E-3CEC-4A32-83F4-B9BB94F302E4}" dt="2024-03-18T11:19:10.264" v="30388" actId="1076"/>
          <ac:picMkLst>
            <pc:docMk/>
            <pc:sldMk cId="2520235180" sldId="834"/>
            <ac:picMk id="6" creationId="{F961B2E7-9111-35E6-4A0D-4278BAB42E14}"/>
          </ac:picMkLst>
        </pc:picChg>
        <pc:picChg chg="add mod">
          <ac:chgData name="Ditte Skou Nielsen" userId="61420e80-9bee-43c9-a533-8fe2e7b67fbe" providerId="ADAL" clId="{18EA2C3E-3CEC-4A32-83F4-B9BB94F302E4}" dt="2024-03-18T11:23:37.034" v="31156" actId="571"/>
          <ac:picMkLst>
            <pc:docMk/>
            <pc:sldMk cId="2520235180" sldId="834"/>
            <ac:picMk id="8" creationId="{07B3AFFE-5968-0FD0-1AF8-6097D03575E4}"/>
          </ac:picMkLst>
        </pc:picChg>
        <pc:picChg chg="add mod">
          <ac:chgData name="Ditte Skou Nielsen" userId="61420e80-9bee-43c9-a533-8fe2e7b67fbe" providerId="ADAL" clId="{18EA2C3E-3CEC-4A32-83F4-B9BB94F302E4}" dt="2024-03-18T11:23:37.034" v="31156" actId="571"/>
          <ac:picMkLst>
            <pc:docMk/>
            <pc:sldMk cId="2520235180" sldId="834"/>
            <ac:picMk id="9" creationId="{94E72B92-5AA6-F986-78F2-22F705A54A63}"/>
          </ac:picMkLst>
        </pc:picChg>
        <pc:picChg chg="add mod">
          <ac:chgData name="Ditte Skou Nielsen" userId="61420e80-9bee-43c9-a533-8fe2e7b67fbe" providerId="ADAL" clId="{18EA2C3E-3CEC-4A32-83F4-B9BB94F302E4}" dt="2024-03-18T11:23:37.034" v="31156" actId="571"/>
          <ac:picMkLst>
            <pc:docMk/>
            <pc:sldMk cId="2520235180" sldId="834"/>
            <ac:picMk id="10" creationId="{161ACF56-D63F-4CB9-7C2E-AC0A3B6A15DF}"/>
          </ac:picMkLst>
        </pc:picChg>
      </pc:sldChg>
      <pc:sldChg chg="addSp delSp modSp add mod modTransition setBg modNotesTx">
        <pc:chgData name="Ditte Skou Nielsen" userId="61420e80-9bee-43c9-a533-8fe2e7b67fbe" providerId="ADAL" clId="{18EA2C3E-3CEC-4A32-83F4-B9BB94F302E4}" dt="2024-03-18T10:39:32.673" v="27640"/>
        <pc:sldMkLst>
          <pc:docMk/>
          <pc:sldMk cId="2563298405" sldId="835"/>
        </pc:sldMkLst>
        <pc:spChg chg="mod ord">
          <ac:chgData name="Ditte Skou Nielsen" userId="61420e80-9bee-43c9-a533-8fe2e7b67fbe" providerId="ADAL" clId="{18EA2C3E-3CEC-4A32-83F4-B9BB94F302E4}" dt="2024-03-18T10:38:46.269" v="27632" actId="20577"/>
          <ac:spMkLst>
            <pc:docMk/>
            <pc:sldMk cId="2563298405" sldId="835"/>
            <ac:spMk id="2" creationId="{9A1CEFE3-B679-A416-DE55-D7F849502D49}"/>
          </ac:spMkLst>
        </pc:spChg>
        <pc:spChg chg="mod ord">
          <ac:chgData name="Ditte Skou Nielsen" userId="61420e80-9bee-43c9-a533-8fe2e7b67fbe" providerId="ADAL" clId="{18EA2C3E-3CEC-4A32-83F4-B9BB94F302E4}" dt="2024-03-12T18:52:14.241" v="13170" actId="26606"/>
          <ac:spMkLst>
            <pc:docMk/>
            <pc:sldMk cId="2563298405" sldId="835"/>
            <ac:spMk id="3" creationId="{2DB48BC0-02F4-4F38-9530-B5A65712AAF6}"/>
          </ac:spMkLst>
        </pc:spChg>
        <pc:spChg chg="add del mod">
          <ac:chgData name="Ditte Skou Nielsen" userId="61420e80-9bee-43c9-a533-8fe2e7b67fbe" providerId="ADAL" clId="{18EA2C3E-3CEC-4A32-83F4-B9BB94F302E4}" dt="2024-03-12T18:49:10.226" v="13144"/>
          <ac:spMkLst>
            <pc:docMk/>
            <pc:sldMk cId="2563298405" sldId="835"/>
            <ac:spMk id="6" creationId="{7354D2F3-4FA1-510B-15F7-CCFFD4B8A82E}"/>
          </ac:spMkLst>
        </pc:spChg>
        <pc:spChg chg="add del mod">
          <ac:chgData name="Ditte Skou Nielsen" userId="61420e80-9bee-43c9-a533-8fe2e7b67fbe" providerId="ADAL" clId="{18EA2C3E-3CEC-4A32-83F4-B9BB94F302E4}" dt="2024-03-12T18:53:56.225" v="13224" actId="767"/>
          <ac:spMkLst>
            <pc:docMk/>
            <pc:sldMk cId="2563298405" sldId="835"/>
            <ac:spMk id="7" creationId="{E687A1D1-B0EB-FE73-CB4E-F190DCF91D15}"/>
          </ac:spMkLst>
        </pc:spChg>
        <pc:spChg chg="add del">
          <ac:chgData name="Ditte Skou Nielsen" userId="61420e80-9bee-43c9-a533-8fe2e7b67fbe" providerId="ADAL" clId="{18EA2C3E-3CEC-4A32-83F4-B9BB94F302E4}" dt="2024-03-12T18:51:58.253" v="13150" actId="26606"/>
          <ac:spMkLst>
            <pc:docMk/>
            <pc:sldMk cId="2563298405" sldId="835"/>
            <ac:spMk id="12295" creationId="{201CC55D-ED54-4C5C-95E6-10947BD1103B}"/>
          </ac:spMkLst>
        </pc:spChg>
        <pc:spChg chg="add del">
          <ac:chgData name="Ditte Skou Nielsen" userId="61420e80-9bee-43c9-a533-8fe2e7b67fbe" providerId="ADAL" clId="{18EA2C3E-3CEC-4A32-83F4-B9BB94F302E4}" dt="2024-03-12T18:52:09.971" v="13162" actId="26606"/>
          <ac:spMkLst>
            <pc:docMk/>
            <pc:sldMk cId="2563298405" sldId="835"/>
            <ac:spMk id="12299" creationId="{DC39DE25-0E4E-0AA7-0932-1D78C2372786}"/>
          </ac:spMkLst>
        </pc:spChg>
        <pc:spChg chg="add del">
          <ac:chgData name="Ditte Skou Nielsen" userId="61420e80-9bee-43c9-a533-8fe2e7b67fbe" providerId="ADAL" clId="{18EA2C3E-3CEC-4A32-83F4-B9BB94F302E4}" dt="2024-03-12T18:51:58.253" v="13150" actId="26606"/>
          <ac:spMkLst>
            <pc:docMk/>
            <pc:sldMk cId="2563298405" sldId="835"/>
            <ac:spMk id="12301" creationId="{3873B707-463F-40B0-8227-E8CC6C67EB25}"/>
          </ac:spMkLst>
        </pc:spChg>
        <pc:spChg chg="add del">
          <ac:chgData name="Ditte Skou Nielsen" userId="61420e80-9bee-43c9-a533-8fe2e7b67fbe" providerId="ADAL" clId="{18EA2C3E-3CEC-4A32-83F4-B9BB94F302E4}" dt="2024-03-12T18:51:58.253" v="13150" actId="26606"/>
          <ac:spMkLst>
            <pc:docMk/>
            <pc:sldMk cId="2563298405" sldId="835"/>
            <ac:spMk id="12303" creationId="{C13237C8-E62C-4F0D-A318-BD6FB6C2D138}"/>
          </ac:spMkLst>
        </pc:spChg>
        <pc:spChg chg="add del">
          <ac:chgData name="Ditte Skou Nielsen" userId="61420e80-9bee-43c9-a533-8fe2e7b67fbe" providerId="ADAL" clId="{18EA2C3E-3CEC-4A32-83F4-B9BB94F302E4}" dt="2024-03-12T18:51:58.253" v="13150" actId="26606"/>
          <ac:spMkLst>
            <pc:docMk/>
            <pc:sldMk cId="2563298405" sldId="835"/>
            <ac:spMk id="12305" creationId="{19C9EAEA-39D0-4B0E-A0EB-51E7B26740B1}"/>
          </ac:spMkLst>
        </pc:spChg>
        <pc:spChg chg="add del">
          <ac:chgData name="Ditte Skou Nielsen" userId="61420e80-9bee-43c9-a533-8fe2e7b67fbe" providerId="ADAL" clId="{18EA2C3E-3CEC-4A32-83F4-B9BB94F302E4}" dt="2024-03-12T18:51:59.926" v="13152" actId="26606"/>
          <ac:spMkLst>
            <pc:docMk/>
            <pc:sldMk cId="2563298405" sldId="835"/>
            <ac:spMk id="12307" creationId="{F13C74B1-5B17-4795-BED0-7140497B445A}"/>
          </ac:spMkLst>
        </pc:spChg>
        <pc:spChg chg="add del">
          <ac:chgData name="Ditte Skou Nielsen" userId="61420e80-9bee-43c9-a533-8fe2e7b67fbe" providerId="ADAL" clId="{18EA2C3E-3CEC-4A32-83F4-B9BB94F302E4}" dt="2024-03-12T18:51:59.926" v="13152" actId="26606"/>
          <ac:spMkLst>
            <pc:docMk/>
            <pc:sldMk cId="2563298405" sldId="835"/>
            <ac:spMk id="12308" creationId="{D4974D33-8DC5-464E-8C6D-BE58F0669C17}"/>
          </ac:spMkLst>
        </pc:spChg>
        <pc:spChg chg="add del">
          <ac:chgData name="Ditte Skou Nielsen" userId="61420e80-9bee-43c9-a533-8fe2e7b67fbe" providerId="ADAL" clId="{18EA2C3E-3CEC-4A32-83F4-B9BB94F302E4}" dt="2024-03-12T18:52:04.725" v="13156" actId="26606"/>
          <ac:spMkLst>
            <pc:docMk/>
            <pc:sldMk cId="2563298405" sldId="835"/>
            <ac:spMk id="12313" creationId="{04812C46-200A-4DEB-A05E-3ED6C68C2387}"/>
          </ac:spMkLst>
        </pc:spChg>
        <pc:spChg chg="add del">
          <ac:chgData name="Ditte Skou Nielsen" userId="61420e80-9bee-43c9-a533-8fe2e7b67fbe" providerId="ADAL" clId="{18EA2C3E-3CEC-4A32-83F4-B9BB94F302E4}" dt="2024-03-12T18:52:04.725" v="13156" actId="26606"/>
          <ac:spMkLst>
            <pc:docMk/>
            <pc:sldMk cId="2563298405" sldId="835"/>
            <ac:spMk id="12314" creationId="{D1EA859B-E555-4109-94F3-6700E046E008}"/>
          </ac:spMkLst>
        </pc:spChg>
        <pc:spChg chg="add del">
          <ac:chgData name="Ditte Skou Nielsen" userId="61420e80-9bee-43c9-a533-8fe2e7b67fbe" providerId="ADAL" clId="{18EA2C3E-3CEC-4A32-83F4-B9BB94F302E4}" dt="2024-03-12T18:52:05.198" v="13158" actId="26606"/>
          <ac:spMkLst>
            <pc:docMk/>
            <pc:sldMk cId="2563298405" sldId="835"/>
            <ac:spMk id="12316" creationId="{3ECBE1F1-D69B-4AFA-ABD5-8E41720EF6DE}"/>
          </ac:spMkLst>
        </pc:spChg>
        <pc:spChg chg="add del">
          <ac:chgData name="Ditte Skou Nielsen" userId="61420e80-9bee-43c9-a533-8fe2e7b67fbe" providerId="ADAL" clId="{18EA2C3E-3CEC-4A32-83F4-B9BB94F302E4}" dt="2024-03-12T18:52:05.198" v="13158" actId="26606"/>
          <ac:spMkLst>
            <pc:docMk/>
            <pc:sldMk cId="2563298405" sldId="835"/>
            <ac:spMk id="12317" creationId="{603A6265-E10C-4B85-9C20-E75FCAF9CC63}"/>
          </ac:spMkLst>
        </pc:spChg>
        <pc:spChg chg="add del">
          <ac:chgData name="Ditte Skou Nielsen" userId="61420e80-9bee-43c9-a533-8fe2e7b67fbe" providerId="ADAL" clId="{18EA2C3E-3CEC-4A32-83F4-B9BB94F302E4}" dt="2024-03-12T18:52:08.914" v="13160" actId="26606"/>
          <ac:spMkLst>
            <pc:docMk/>
            <pc:sldMk cId="2563298405" sldId="835"/>
            <ac:spMk id="12319" creationId="{9F7D5CDA-D291-4307-BF55-1381FED29634}"/>
          </ac:spMkLst>
        </pc:spChg>
        <pc:spChg chg="add del">
          <ac:chgData name="Ditte Skou Nielsen" userId="61420e80-9bee-43c9-a533-8fe2e7b67fbe" providerId="ADAL" clId="{18EA2C3E-3CEC-4A32-83F4-B9BB94F302E4}" dt="2024-03-12T18:52:09.971" v="13162" actId="26606"/>
          <ac:spMkLst>
            <pc:docMk/>
            <pc:sldMk cId="2563298405" sldId="835"/>
            <ac:spMk id="12321" creationId="{AE3A741D-C19B-960A-5803-1C5887147820}"/>
          </ac:spMkLst>
        </pc:spChg>
        <pc:spChg chg="add del">
          <ac:chgData name="Ditte Skou Nielsen" userId="61420e80-9bee-43c9-a533-8fe2e7b67fbe" providerId="ADAL" clId="{18EA2C3E-3CEC-4A32-83F4-B9BB94F302E4}" dt="2024-03-12T18:52:09.971" v="13162" actId="26606"/>
          <ac:spMkLst>
            <pc:docMk/>
            <pc:sldMk cId="2563298405" sldId="835"/>
            <ac:spMk id="12322" creationId="{9C3A50E9-9119-7BC3-083B-2D84CCC78E47}"/>
          </ac:spMkLst>
        </pc:spChg>
        <pc:spChg chg="add del">
          <ac:chgData name="Ditte Skou Nielsen" userId="61420e80-9bee-43c9-a533-8fe2e7b67fbe" providerId="ADAL" clId="{18EA2C3E-3CEC-4A32-83F4-B9BB94F302E4}" dt="2024-03-12T18:52:09.971" v="13162" actId="26606"/>
          <ac:spMkLst>
            <pc:docMk/>
            <pc:sldMk cId="2563298405" sldId="835"/>
            <ac:spMk id="12323" creationId="{8D6EA299-0840-6DEA-E670-C49AEBC87E89}"/>
          </ac:spMkLst>
        </pc:spChg>
        <pc:spChg chg="add del">
          <ac:chgData name="Ditte Skou Nielsen" userId="61420e80-9bee-43c9-a533-8fe2e7b67fbe" providerId="ADAL" clId="{18EA2C3E-3CEC-4A32-83F4-B9BB94F302E4}" dt="2024-03-12T18:52:10.524" v="13164" actId="26606"/>
          <ac:spMkLst>
            <pc:docMk/>
            <pc:sldMk cId="2563298405" sldId="835"/>
            <ac:spMk id="12325" creationId="{9F7D5CDA-D291-4307-BF55-1381FED29634}"/>
          </ac:spMkLst>
        </pc:spChg>
        <pc:spChg chg="add del">
          <ac:chgData name="Ditte Skou Nielsen" userId="61420e80-9bee-43c9-a533-8fe2e7b67fbe" providerId="ADAL" clId="{18EA2C3E-3CEC-4A32-83F4-B9BB94F302E4}" dt="2024-03-12T18:52:10.524" v="13164" actId="26606"/>
          <ac:spMkLst>
            <pc:docMk/>
            <pc:sldMk cId="2563298405" sldId="835"/>
            <ac:spMk id="12326" creationId="{59B296B9-C5A5-4E4F-9B60-C907B5F1466C}"/>
          </ac:spMkLst>
        </pc:spChg>
        <pc:spChg chg="add del">
          <ac:chgData name="Ditte Skou Nielsen" userId="61420e80-9bee-43c9-a533-8fe2e7b67fbe" providerId="ADAL" clId="{18EA2C3E-3CEC-4A32-83F4-B9BB94F302E4}" dt="2024-03-12T18:52:10.524" v="13164" actId="26606"/>
          <ac:spMkLst>
            <pc:docMk/>
            <pc:sldMk cId="2563298405" sldId="835"/>
            <ac:spMk id="12327" creationId="{D0300FD3-5AF1-6305-15FA-9078072672E2}"/>
          </ac:spMkLst>
        </pc:spChg>
        <pc:spChg chg="add del">
          <ac:chgData name="Ditte Skou Nielsen" userId="61420e80-9bee-43c9-a533-8fe2e7b67fbe" providerId="ADAL" clId="{18EA2C3E-3CEC-4A32-83F4-B9BB94F302E4}" dt="2024-03-12T18:52:11.244" v="13166" actId="26606"/>
          <ac:spMkLst>
            <pc:docMk/>
            <pc:sldMk cId="2563298405" sldId="835"/>
            <ac:spMk id="12329" creationId="{AE3A741D-C19B-960A-5803-1C5887147820}"/>
          </ac:spMkLst>
        </pc:spChg>
        <pc:spChg chg="add del">
          <ac:chgData name="Ditte Skou Nielsen" userId="61420e80-9bee-43c9-a533-8fe2e7b67fbe" providerId="ADAL" clId="{18EA2C3E-3CEC-4A32-83F4-B9BB94F302E4}" dt="2024-03-12T18:52:11.244" v="13166" actId="26606"/>
          <ac:spMkLst>
            <pc:docMk/>
            <pc:sldMk cId="2563298405" sldId="835"/>
            <ac:spMk id="12330" creationId="{9C3A50E9-9119-7BC3-083B-2D84CCC78E47}"/>
          </ac:spMkLst>
        </pc:spChg>
        <pc:spChg chg="add del">
          <ac:chgData name="Ditte Skou Nielsen" userId="61420e80-9bee-43c9-a533-8fe2e7b67fbe" providerId="ADAL" clId="{18EA2C3E-3CEC-4A32-83F4-B9BB94F302E4}" dt="2024-03-12T18:52:11.244" v="13166" actId="26606"/>
          <ac:spMkLst>
            <pc:docMk/>
            <pc:sldMk cId="2563298405" sldId="835"/>
            <ac:spMk id="12331" creationId="{DC39DE25-0E4E-0AA7-0932-1D78C2372786}"/>
          </ac:spMkLst>
        </pc:spChg>
        <pc:spChg chg="add del">
          <ac:chgData name="Ditte Skou Nielsen" userId="61420e80-9bee-43c9-a533-8fe2e7b67fbe" providerId="ADAL" clId="{18EA2C3E-3CEC-4A32-83F4-B9BB94F302E4}" dt="2024-03-12T18:52:11.244" v="13166" actId="26606"/>
          <ac:spMkLst>
            <pc:docMk/>
            <pc:sldMk cId="2563298405" sldId="835"/>
            <ac:spMk id="12332" creationId="{8D6EA299-0840-6DEA-E670-C49AEBC87E89}"/>
          </ac:spMkLst>
        </pc:spChg>
        <pc:spChg chg="add del">
          <ac:chgData name="Ditte Skou Nielsen" userId="61420e80-9bee-43c9-a533-8fe2e7b67fbe" providerId="ADAL" clId="{18EA2C3E-3CEC-4A32-83F4-B9BB94F302E4}" dt="2024-03-12T18:52:13.502" v="13168" actId="26606"/>
          <ac:spMkLst>
            <pc:docMk/>
            <pc:sldMk cId="2563298405" sldId="835"/>
            <ac:spMk id="12334" creationId="{9F7D5CDA-D291-4307-BF55-1381FED29634}"/>
          </ac:spMkLst>
        </pc:spChg>
        <pc:spChg chg="add del">
          <ac:chgData name="Ditte Skou Nielsen" userId="61420e80-9bee-43c9-a533-8fe2e7b67fbe" providerId="ADAL" clId="{18EA2C3E-3CEC-4A32-83F4-B9BB94F302E4}" dt="2024-03-12T18:52:13.502" v="13168" actId="26606"/>
          <ac:spMkLst>
            <pc:docMk/>
            <pc:sldMk cId="2563298405" sldId="835"/>
            <ac:spMk id="12335" creationId="{59B296B9-C5A5-4E4F-9B60-C907B5F1466C}"/>
          </ac:spMkLst>
        </pc:spChg>
        <pc:spChg chg="add del">
          <ac:chgData name="Ditte Skou Nielsen" userId="61420e80-9bee-43c9-a533-8fe2e7b67fbe" providerId="ADAL" clId="{18EA2C3E-3CEC-4A32-83F4-B9BB94F302E4}" dt="2024-03-12T18:52:13.502" v="13168" actId="26606"/>
          <ac:spMkLst>
            <pc:docMk/>
            <pc:sldMk cId="2563298405" sldId="835"/>
            <ac:spMk id="12336" creationId="{D0300FD3-5AF1-6305-15FA-9078072672E2}"/>
          </ac:spMkLst>
        </pc:spChg>
        <pc:spChg chg="add del">
          <ac:chgData name="Ditte Skou Nielsen" userId="61420e80-9bee-43c9-a533-8fe2e7b67fbe" providerId="ADAL" clId="{18EA2C3E-3CEC-4A32-83F4-B9BB94F302E4}" dt="2024-03-12T18:52:14.241" v="13170" actId="26606"/>
          <ac:spMkLst>
            <pc:docMk/>
            <pc:sldMk cId="2563298405" sldId="835"/>
            <ac:spMk id="12338" creationId="{C0763A76-9F1C-4FC5-82B7-DD475DA461B2}"/>
          </ac:spMkLst>
        </pc:spChg>
        <pc:spChg chg="add del">
          <ac:chgData name="Ditte Skou Nielsen" userId="61420e80-9bee-43c9-a533-8fe2e7b67fbe" providerId="ADAL" clId="{18EA2C3E-3CEC-4A32-83F4-B9BB94F302E4}" dt="2024-03-12T18:52:14.241" v="13170" actId="26606"/>
          <ac:spMkLst>
            <pc:docMk/>
            <pc:sldMk cId="2563298405" sldId="835"/>
            <ac:spMk id="12339" creationId="{E81BF4F6-F2CF-4984-9D14-D6966D92F99F}"/>
          </ac:spMkLst>
        </pc:spChg>
        <pc:grpChg chg="add del">
          <ac:chgData name="Ditte Skou Nielsen" userId="61420e80-9bee-43c9-a533-8fe2e7b67fbe" providerId="ADAL" clId="{18EA2C3E-3CEC-4A32-83F4-B9BB94F302E4}" dt="2024-03-12T18:51:58.253" v="13150" actId="26606"/>
          <ac:grpSpMkLst>
            <pc:docMk/>
            <pc:sldMk cId="2563298405" sldId="835"/>
            <ac:grpSpMk id="12297" creationId="{1DE889C7-FAD6-4397-98E2-05D503484459}"/>
          </ac:grpSpMkLst>
        </pc:grpChg>
        <pc:grpChg chg="add del">
          <ac:chgData name="Ditte Skou Nielsen" userId="61420e80-9bee-43c9-a533-8fe2e7b67fbe" providerId="ADAL" clId="{18EA2C3E-3CEC-4A32-83F4-B9BB94F302E4}" dt="2024-03-12T18:52:02.920" v="13154" actId="26606"/>
          <ac:grpSpMkLst>
            <pc:docMk/>
            <pc:sldMk cId="2563298405" sldId="835"/>
            <ac:grpSpMk id="12310" creationId="{5EFBDE31-BB3E-6CFC-23CD-B5976DA38438}"/>
          </ac:grpSpMkLst>
        </pc:grpChg>
        <pc:picChg chg="del">
          <ac:chgData name="Ditte Skou Nielsen" userId="61420e80-9bee-43c9-a533-8fe2e7b67fbe" providerId="ADAL" clId="{18EA2C3E-3CEC-4A32-83F4-B9BB94F302E4}" dt="2024-03-12T18:22:24.733" v="12129" actId="478"/>
          <ac:picMkLst>
            <pc:docMk/>
            <pc:sldMk cId="2563298405" sldId="835"/>
            <ac:picMk id="4" creationId="{8126B9B9-6932-24F0-B4A7-6A66F60DF4EB}"/>
          </ac:picMkLst>
        </pc:picChg>
        <pc:picChg chg="add mod">
          <ac:chgData name="Ditte Skou Nielsen" userId="61420e80-9bee-43c9-a533-8fe2e7b67fbe" providerId="ADAL" clId="{18EA2C3E-3CEC-4A32-83F4-B9BB94F302E4}" dt="2024-03-13T08:30:03.164" v="14161" actId="1076"/>
          <ac:picMkLst>
            <pc:docMk/>
            <pc:sldMk cId="2563298405" sldId="835"/>
            <ac:picMk id="2050" creationId="{797EEC99-BE2E-5240-FC24-8F84B0D61D14}"/>
          </ac:picMkLst>
        </pc:picChg>
        <pc:picChg chg="add del mod">
          <ac:chgData name="Ditte Skou Nielsen" userId="61420e80-9bee-43c9-a533-8fe2e7b67fbe" providerId="ADAL" clId="{18EA2C3E-3CEC-4A32-83F4-B9BB94F302E4}" dt="2024-03-13T08:29:57.123" v="14157" actId="478"/>
          <ac:picMkLst>
            <pc:docMk/>
            <pc:sldMk cId="2563298405" sldId="835"/>
            <ac:picMk id="12290" creationId="{CB1F6016-5BD0-9E4F-B2EC-8365E0B121DA}"/>
          </ac:picMkLst>
        </pc:picChg>
      </pc:sldChg>
      <pc:sldChg chg="addSp delSp modSp add mod ord modTransition modAnim modNotesTx">
        <pc:chgData name="Ditte Skou Nielsen" userId="61420e80-9bee-43c9-a533-8fe2e7b67fbe" providerId="ADAL" clId="{18EA2C3E-3CEC-4A32-83F4-B9BB94F302E4}" dt="2024-03-18T11:07:31.142" v="29385" actId="5793"/>
        <pc:sldMkLst>
          <pc:docMk/>
          <pc:sldMk cId="2107364939" sldId="836"/>
        </pc:sldMkLst>
        <pc:spChg chg="mod">
          <ac:chgData name="Ditte Skou Nielsen" userId="61420e80-9bee-43c9-a533-8fe2e7b67fbe" providerId="ADAL" clId="{18EA2C3E-3CEC-4A32-83F4-B9BB94F302E4}" dt="2024-03-18T10:41:11.990" v="27658" actId="14100"/>
          <ac:spMkLst>
            <pc:docMk/>
            <pc:sldMk cId="2107364939" sldId="836"/>
            <ac:spMk id="2" creationId="{9A1CEFE3-B679-A416-DE55-D7F849502D49}"/>
          </ac:spMkLst>
        </pc:spChg>
        <pc:spChg chg="mod">
          <ac:chgData name="Ditte Skou Nielsen" userId="61420e80-9bee-43c9-a533-8fe2e7b67fbe" providerId="ADAL" clId="{18EA2C3E-3CEC-4A32-83F4-B9BB94F302E4}" dt="2024-03-13T08:32:05.076" v="14231" actId="404"/>
          <ac:spMkLst>
            <pc:docMk/>
            <pc:sldMk cId="2107364939" sldId="836"/>
            <ac:spMk id="3" creationId="{2DB48BC0-02F4-4F38-9530-B5A65712AAF6}"/>
          </ac:spMkLst>
        </pc:spChg>
        <pc:spChg chg="add mod">
          <ac:chgData name="Ditte Skou Nielsen" userId="61420e80-9bee-43c9-a533-8fe2e7b67fbe" providerId="ADAL" clId="{18EA2C3E-3CEC-4A32-83F4-B9BB94F302E4}" dt="2024-03-13T08:36:18.268" v="14297" actId="1076"/>
          <ac:spMkLst>
            <pc:docMk/>
            <pc:sldMk cId="2107364939" sldId="836"/>
            <ac:spMk id="5" creationId="{A1B29CE2-07DA-D9AC-F793-399D8E51506D}"/>
          </ac:spMkLst>
        </pc:spChg>
        <pc:picChg chg="add del mod">
          <ac:chgData name="Ditte Skou Nielsen" userId="61420e80-9bee-43c9-a533-8fe2e7b67fbe" providerId="ADAL" clId="{18EA2C3E-3CEC-4A32-83F4-B9BB94F302E4}" dt="2024-03-13T08:36:23.663" v="14299" actId="1076"/>
          <ac:picMkLst>
            <pc:docMk/>
            <pc:sldMk cId="2107364939" sldId="836"/>
            <ac:picMk id="4" creationId="{8E2C1387-F23E-DEB8-AEA7-CF1A215D71DE}"/>
          </ac:picMkLst>
        </pc:picChg>
        <pc:picChg chg="add del mod">
          <ac:chgData name="Ditte Skou Nielsen" userId="61420e80-9bee-43c9-a533-8fe2e7b67fbe" providerId="ADAL" clId="{18EA2C3E-3CEC-4A32-83F4-B9BB94F302E4}" dt="2024-03-13T08:35:00.988" v="14277"/>
          <ac:picMkLst>
            <pc:docMk/>
            <pc:sldMk cId="2107364939" sldId="836"/>
            <ac:picMk id="3074" creationId="{4D8B1BF6-6D22-8140-EBB4-5816BE0673DA}"/>
          </ac:picMkLst>
        </pc:picChg>
        <pc:picChg chg="add mod">
          <ac:chgData name="Ditte Skou Nielsen" userId="61420e80-9bee-43c9-a533-8fe2e7b67fbe" providerId="ADAL" clId="{18EA2C3E-3CEC-4A32-83F4-B9BB94F302E4}" dt="2024-03-13T08:36:26.223" v="14300" actId="1076"/>
          <ac:picMkLst>
            <pc:docMk/>
            <pc:sldMk cId="2107364939" sldId="836"/>
            <ac:picMk id="3076" creationId="{C49C2E2D-3B61-94C8-7B9F-444776B4FD7B}"/>
          </ac:picMkLst>
        </pc:picChg>
        <pc:picChg chg="add del mod">
          <ac:chgData name="Ditte Skou Nielsen" userId="61420e80-9bee-43c9-a533-8fe2e7b67fbe" providerId="ADAL" clId="{18EA2C3E-3CEC-4A32-83F4-B9BB94F302E4}" dt="2024-03-12T18:39:19.571" v="12221" actId="478"/>
          <ac:picMkLst>
            <pc:docMk/>
            <pc:sldMk cId="2107364939" sldId="836"/>
            <ac:picMk id="12290" creationId="{CB1F6016-5BD0-9E4F-B2EC-8365E0B121DA}"/>
          </ac:picMkLst>
        </pc:picChg>
      </pc:sldChg>
      <pc:sldChg chg="modSp add del mod ord modNotesTx">
        <pc:chgData name="Ditte Skou Nielsen" userId="61420e80-9bee-43c9-a533-8fe2e7b67fbe" providerId="ADAL" clId="{18EA2C3E-3CEC-4A32-83F4-B9BB94F302E4}" dt="2024-03-13T08:22:24.583" v="14129" actId="47"/>
        <pc:sldMkLst>
          <pc:docMk/>
          <pc:sldMk cId="3187535119" sldId="837"/>
        </pc:sldMkLst>
        <pc:spChg chg="mod">
          <ac:chgData name="Ditte Skou Nielsen" userId="61420e80-9bee-43c9-a533-8fe2e7b67fbe" providerId="ADAL" clId="{18EA2C3E-3CEC-4A32-83F4-B9BB94F302E4}" dt="2024-03-12T19:36:32.396" v="14050" actId="20577"/>
          <ac:spMkLst>
            <pc:docMk/>
            <pc:sldMk cId="3187535119" sldId="837"/>
            <ac:spMk id="2" creationId="{9A1CEFE3-B679-A416-DE55-D7F849502D49}"/>
          </ac:spMkLst>
        </pc:spChg>
      </pc:sldChg>
      <pc:sldChg chg="delSp modSp add del mod modNotesTx">
        <pc:chgData name="Ditte Skou Nielsen" userId="61420e80-9bee-43c9-a533-8fe2e7b67fbe" providerId="ADAL" clId="{18EA2C3E-3CEC-4A32-83F4-B9BB94F302E4}" dt="2024-03-13T08:26:31.125" v="14156" actId="47"/>
        <pc:sldMkLst>
          <pc:docMk/>
          <pc:sldMk cId="3781184619" sldId="838"/>
        </pc:sldMkLst>
        <pc:spChg chg="mod">
          <ac:chgData name="Ditte Skou Nielsen" userId="61420e80-9bee-43c9-a533-8fe2e7b67fbe" providerId="ADAL" clId="{18EA2C3E-3CEC-4A32-83F4-B9BB94F302E4}" dt="2024-03-12T19:31:52.094" v="13938" actId="5793"/>
          <ac:spMkLst>
            <pc:docMk/>
            <pc:sldMk cId="3781184619" sldId="838"/>
            <ac:spMk id="2" creationId="{9A1CEFE3-B679-A416-DE55-D7F849502D49}"/>
          </ac:spMkLst>
        </pc:spChg>
        <pc:picChg chg="del">
          <ac:chgData name="Ditte Skou Nielsen" userId="61420e80-9bee-43c9-a533-8fe2e7b67fbe" providerId="ADAL" clId="{18EA2C3E-3CEC-4A32-83F4-B9BB94F302E4}" dt="2024-03-12T19:31:45.629" v="13934" actId="478"/>
          <ac:picMkLst>
            <pc:docMk/>
            <pc:sldMk cId="3781184619" sldId="838"/>
            <ac:picMk id="12290" creationId="{CB1F6016-5BD0-9E4F-B2EC-8365E0B121DA}"/>
          </ac:picMkLst>
        </pc:picChg>
      </pc:sldChg>
      <pc:sldChg chg="new del">
        <pc:chgData name="Ditte Skou Nielsen" userId="61420e80-9bee-43c9-a533-8fe2e7b67fbe" providerId="ADAL" clId="{18EA2C3E-3CEC-4A32-83F4-B9BB94F302E4}" dt="2024-03-12T19:31:12.008" v="13929" actId="680"/>
        <pc:sldMkLst>
          <pc:docMk/>
          <pc:sldMk cId="3847510287" sldId="838"/>
        </pc:sldMkLst>
      </pc:sldChg>
      <pc:sldChg chg="addSp modSp add mod ord modTransition modNotesTx">
        <pc:chgData name="Ditte Skou Nielsen" userId="61420e80-9bee-43c9-a533-8fe2e7b67fbe" providerId="ADAL" clId="{18EA2C3E-3CEC-4A32-83F4-B9BB94F302E4}" dt="2024-03-18T12:01:07.740" v="32474" actId="20577"/>
        <pc:sldMkLst>
          <pc:docMk/>
          <pc:sldMk cId="3450957813" sldId="839"/>
        </pc:sldMkLst>
        <pc:spChg chg="mod">
          <ac:chgData name="Ditte Skou Nielsen" userId="61420e80-9bee-43c9-a533-8fe2e7b67fbe" providerId="ADAL" clId="{18EA2C3E-3CEC-4A32-83F4-B9BB94F302E4}" dt="2024-03-13T13:42:06.456" v="16123" actId="27636"/>
          <ac:spMkLst>
            <pc:docMk/>
            <pc:sldMk cId="3450957813" sldId="839"/>
            <ac:spMk id="2" creationId="{BCCFC1AD-A9AC-57A2-377D-77E435127852}"/>
          </ac:spMkLst>
        </pc:spChg>
        <pc:spChg chg="mod">
          <ac:chgData name="Ditte Skou Nielsen" userId="61420e80-9bee-43c9-a533-8fe2e7b67fbe" providerId="ADAL" clId="{18EA2C3E-3CEC-4A32-83F4-B9BB94F302E4}" dt="2024-03-13T13:33:00.173" v="15928" actId="20577"/>
          <ac:spMkLst>
            <pc:docMk/>
            <pc:sldMk cId="3450957813" sldId="839"/>
            <ac:spMk id="3" creationId="{A9387AEE-422C-1D60-7120-43BEC85064E4}"/>
          </ac:spMkLst>
        </pc:spChg>
        <pc:picChg chg="add mod">
          <ac:chgData name="Ditte Skou Nielsen" userId="61420e80-9bee-43c9-a533-8fe2e7b67fbe" providerId="ADAL" clId="{18EA2C3E-3CEC-4A32-83F4-B9BB94F302E4}" dt="2024-03-13T13:42:18.501" v="16126" actId="208"/>
          <ac:picMkLst>
            <pc:docMk/>
            <pc:sldMk cId="3450957813" sldId="839"/>
            <ac:picMk id="5" creationId="{DB8842AD-0919-B0CF-41B4-C572C0E3874F}"/>
          </ac:picMkLst>
        </pc:picChg>
      </pc:sldChg>
      <pc:sldChg chg="addSp delSp modSp add mod ord modTransition modNotesTx">
        <pc:chgData name="Ditte Skou Nielsen" userId="61420e80-9bee-43c9-a533-8fe2e7b67fbe" providerId="ADAL" clId="{18EA2C3E-3CEC-4A32-83F4-B9BB94F302E4}" dt="2024-03-18T11:08:25.097" v="29443" actId="5793"/>
        <pc:sldMkLst>
          <pc:docMk/>
          <pc:sldMk cId="3390524039" sldId="840"/>
        </pc:sldMkLst>
        <pc:spChg chg="mod">
          <ac:chgData name="Ditte Skou Nielsen" userId="61420e80-9bee-43c9-a533-8fe2e7b67fbe" providerId="ADAL" clId="{18EA2C3E-3CEC-4A32-83F4-B9BB94F302E4}" dt="2024-03-17T20:27:34.357" v="19321" actId="403"/>
          <ac:spMkLst>
            <pc:docMk/>
            <pc:sldMk cId="3390524039" sldId="840"/>
            <ac:spMk id="2" creationId="{9A1CEFE3-B679-A416-DE55-D7F849502D49}"/>
          </ac:spMkLst>
        </pc:spChg>
        <pc:picChg chg="add mod">
          <ac:chgData name="Ditte Skou Nielsen" userId="61420e80-9bee-43c9-a533-8fe2e7b67fbe" providerId="ADAL" clId="{18EA2C3E-3CEC-4A32-83F4-B9BB94F302E4}" dt="2024-03-13T08:26:17.080" v="14155" actId="1076"/>
          <ac:picMkLst>
            <pc:docMk/>
            <pc:sldMk cId="3390524039" sldId="840"/>
            <ac:picMk id="1026" creationId="{86B85979-11CC-F84A-58D4-9B3C33A7FD6B}"/>
          </ac:picMkLst>
        </pc:picChg>
        <pc:picChg chg="del">
          <ac:chgData name="Ditte Skou Nielsen" userId="61420e80-9bee-43c9-a533-8fe2e7b67fbe" providerId="ADAL" clId="{18EA2C3E-3CEC-4A32-83F4-B9BB94F302E4}" dt="2024-03-13T08:19:21.635" v="14088" actId="478"/>
          <ac:picMkLst>
            <pc:docMk/>
            <pc:sldMk cId="3390524039" sldId="840"/>
            <ac:picMk id="12290" creationId="{CB1F6016-5BD0-9E4F-B2EC-8365E0B121DA}"/>
          </ac:picMkLst>
        </pc:picChg>
      </pc:sldChg>
      <pc:sldChg chg="addSp delSp modSp new mod ord modTransition modNotesTx">
        <pc:chgData name="Ditte Skou Nielsen" userId="61420e80-9bee-43c9-a533-8fe2e7b67fbe" providerId="ADAL" clId="{18EA2C3E-3CEC-4A32-83F4-B9BB94F302E4}" dt="2024-03-18T11:55:32.409" v="32357"/>
        <pc:sldMkLst>
          <pc:docMk/>
          <pc:sldMk cId="1269545485" sldId="841"/>
        </pc:sldMkLst>
        <pc:spChg chg="del">
          <ac:chgData name="Ditte Skou Nielsen" userId="61420e80-9bee-43c9-a533-8fe2e7b67fbe" providerId="ADAL" clId="{18EA2C3E-3CEC-4A32-83F4-B9BB94F302E4}" dt="2024-03-13T11:17:46.697" v="14941" actId="478"/>
          <ac:spMkLst>
            <pc:docMk/>
            <pc:sldMk cId="1269545485" sldId="841"/>
            <ac:spMk id="2" creationId="{7F2E0019-289A-F4D0-3458-3F475EAE70D0}"/>
          </ac:spMkLst>
        </pc:spChg>
        <pc:spChg chg="mod">
          <ac:chgData name="Ditte Skou Nielsen" userId="61420e80-9bee-43c9-a533-8fe2e7b67fbe" providerId="ADAL" clId="{18EA2C3E-3CEC-4A32-83F4-B9BB94F302E4}" dt="2024-03-13T11:17:52.562" v="14944" actId="27636"/>
          <ac:spMkLst>
            <pc:docMk/>
            <pc:sldMk cId="1269545485" sldId="841"/>
            <ac:spMk id="3" creationId="{9BE3AC26-50B0-E883-5687-3E225FA7D81D}"/>
          </ac:spMkLst>
        </pc:spChg>
        <pc:spChg chg="add mod">
          <ac:chgData name="Ditte Skou Nielsen" userId="61420e80-9bee-43c9-a533-8fe2e7b67fbe" providerId="ADAL" clId="{18EA2C3E-3CEC-4A32-83F4-B9BB94F302E4}" dt="2024-03-13T11:45:55.172" v="15680" actId="113"/>
          <ac:spMkLst>
            <pc:docMk/>
            <pc:sldMk cId="1269545485" sldId="841"/>
            <ac:spMk id="5" creationId="{28C0DC84-7598-8BB3-AEB6-16995C28E764}"/>
          </ac:spMkLst>
        </pc:spChg>
        <pc:spChg chg="add mod">
          <ac:chgData name="Ditte Skou Nielsen" userId="61420e80-9bee-43c9-a533-8fe2e7b67fbe" providerId="ADAL" clId="{18EA2C3E-3CEC-4A32-83F4-B9BB94F302E4}" dt="2024-03-18T11:41:51.071" v="31354" actId="14100"/>
          <ac:spMkLst>
            <pc:docMk/>
            <pc:sldMk cId="1269545485" sldId="841"/>
            <ac:spMk id="12" creationId="{5ADFDB45-4F01-C2D2-FEB1-75F36E306C65}"/>
          </ac:spMkLst>
        </pc:spChg>
        <pc:spChg chg="add mod">
          <ac:chgData name="Ditte Skou Nielsen" userId="61420e80-9bee-43c9-a533-8fe2e7b67fbe" providerId="ADAL" clId="{18EA2C3E-3CEC-4A32-83F4-B9BB94F302E4}" dt="2024-03-13T11:47:52.256" v="15768" actId="1076"/>
          <ac:spMkLst>
            <pc:docMk/>
            <pc:sldMk cId="1269545485" sldId="841"/>
            <ac:spMk id="13" creationId="{4317224A-2140-D7C9-AEEA-28582E8CA6F2}"/>
          </ac:spMkLst>
        </pc:spChg>
        <pc:picChg chg="add mod">
          <ac:chgData name="Ditte Skou Nielsen" userId="61420e80-9bee-43c9-a533-8fe2e7b67fbe" providerId="ADAL" clId="{18EA2C3E-3CEC-4A32-83F4-B9BB94F302E4}" dt="2024-03-13T11:47:49.106" v="15767" actId="1076"/>
          <ac:picMkLst>
            <pc:docMk/>
            <pc:sldMk cId="1269545485" sldId="841"/>
            <ac:picMk id="4" creationId="{FAAE8E18-E576-60B0-0852-97E0E305279C}"/>
          </ac:picMkLst>
        </pc:picChg>
        <pc:cxnChg chg="add mod">
          <ac:chgData name="Ditte Skou Nielsen" userId="61420e80-9bee-43c9-a533-8fe2e7b67fbe" providerId="ADAL" clId="{18EA2C3E-3CEC-4A32-83F4-B9BB94F302E4}" dt="2024-03-13T11:41:12.927" v="15223" actId="14100"/>
          <ac:cxnSpMkLst>
            <pc:docMk/>
            <pc:sldMk cId="1269545485" sldId="841"/>
            <ac:cxnSpMk id="7" creationId="{0BEB6C84-57EA-1014-179D-CF2BA9442C60}"/>
          </ac:cxnSpMkLst>
        </pc:cxnChg>
      </pc:sldChg>
      <pc:sldChg chg="addSp modSp new mod modTransition modNotesTx">
        <pc:chgData name="Ditte Skou Nielsen" userId="61420e80-9bee-43c9-a533-8fe2e7b67fbe" providerId="ADAL" clId="{18EA2C3E-3CEC-4A32-83F4-B9BB94F302E4}" dt="2024-03-18T11:55:45.317" v="32363"/>
        <pc:sldMkLst>
          <pc:docMk/>
          <pc:sldMk cId="1307086989" sldId="842"/>
        </pc:sldMkLst>
        <pc:spChg chg="mod">
          <ac:chgData name="Ditte Skou Nielsen" userId="61420e80-9bee-43c9-a533-8fe2e7b67fbe" providerId="ADAL" clId="{18EA2C3E-3CEC-4A32-83F4-B9BB94F302E4}" dt="2024-03-13T13:58:43.485" v="16907" actId="14100"/>
          <ac:spMkLst>
            <pc:docMk/>
            <pc:sldMk cId="1307086989" sldId="842"/>
            <ac:spMk id="2" creationId="{CA1A6B3E-EBD7-BC20-9C54-701AE4BA13E5}"/>
          </ac:spMkLst>
        </pc:spChg>
        <pc:spChg chg="mod">
          <ac:chgData name="Ditte Skou Nielsen" userId="61420e80-9bee-43c9-a533-8fe2e7b67fbe" providerId="ADAL" clId="{18EA2C3E-3CEC-4A32-83F4-B9BB94F302E4}" dt="2024-03-13T13:48:05.108" v="16135" actId="20577"/>
          <ac:spMkLst>
            <pc:docMk/>
            <pc:sldMk cId="1307086989" sldId="842"/>
            <ac:spMk id="3" creationId="{B709FC0C-8D44-41B1-9A5B-9B96B9109442}"/>
          </ac:spMkLst>
        </pc:spChg>
        <pc:spChg chg="add mod">
          <ac:chgData name="Ditte Skou Nielsen" userId="61420e80-9bee-43c9-a533-8fe2e7b67fbe" providerId="ADAL" clId="{18EA2C3E-3CEC-4A32-83F4-B9BB94F302E4}" dt="2024-03-13T14:00:03.575" v="16920" actId="14100"/>
          <ac:spMkLst>
            <pc:docMk/>
            <pc:sldMk cId="1307086989" sldId="842"/>
            <ac:spMk id="6" creationId="{DC7BE792-E277-4038-1F39-688B7016CBB8}"/>
          </ac:spMkLst>
        </pc:spChg>
        <pc:picChg chg="add mod">
          <ac:chgData name="Ditte Skou Nielsen" userId="61420e80-9bee-43c9-a533-8fe2e7b67fbe" providerId="ADAL" clId="{18EA2C3E-3CEC-4A32-83F4-B9BB94F302E4}" dt="2024-03-13T13:59:08.810" v="16910" actId="208"/>
          <ac:picMkLst>
            <pc:docMk/>
            <pc:sldMk cId="1307086989" sldId="842"/>
            <ac:picMk id="5" creationId="{8E278253-B725-8981-B2A8-04C394083BFE}"/>
          </ac:picMkLst>
        </pc:picChg>
      </pc:sldChg>
      <pc:sldChg chg="add del">
        <pc:chgData name="Ditte Skou Nielsen" userId="61420e80-9bee-43c9-a533-8fe2e7b67fbe" providerId="ADAL" clId="{18EA2C3E-3CEC-4A32-83F4-B9BB94F302E4}" dt="2024-03-13T11:49:08.357" v="15770" actId="47"/>
        <pc:sldMkLst>
          <pc:docMk/>
          <pc:sldMk cId="3451489175" sldId="842"/>
        </pc:sldMkLst>
      </pc:sldChg>
      <pc:sldChg chg="addSp delSp modSp new mod modTransition setBg addAnim delAnim setClrOvrMap modNotesTx">
        <pc:chgData name="Ditte Skou Nielsen" userId="61420e80-9bee-43c9-a533-8fe2e7b67fbe" providerId="ADAL" clId="{18EA2C3E-3CEC-4A32-83F4-B9BB94F302E4}" dt="2024-03-18T12:07:55.682" v="32593" actId="20577"/>
        <pc:sldMkLst>
          <pc:docMk/>
          <pc:sldMk cId="3842591392" sldId="843"/>
        </pc:sldMkLst>
        <pc:spChg chg="del">
          <ac:chgData name="Ditte Skou Nielsen" userId="61420e80-9bee-43c9-a533-8fe2e7b67fbe" providerId="ADAL" clId="{18EA2C3E-3CEC-4A32-83F4-B9BB94F302E4}" dt="2024-03-13T14:06:13.569" v="17000" actId="478"/>
          <ac:spMkLst>
            <pc:docMk/>
            <pc:sldMk cId="3842591392" sldId="843"/>
            <ac:spMk id="2" creationId="{EE015064-AE14-367C-073A-98FACCD12692}"/>
          </ac:spMkLst>
        </pc:spChg>
        <pc:spChg chg="del mod ord">
          <ac:chgData name="Ditte Skou Nielsen" userId="61420e80-9bee-43c9-a533-8fe2e7b67fbe" providerId="ADAL" clId="{18EA2C3E-3CEC-4A32-83F4-B9BB94F302E4}" dt="2024-03-13T14:09:42.746" v="17018" actId="478"/>
          <ac:spMkLst>
            <pc:docMk/>
            <pc:sldMk cId="3842591392" sldId="843"/>
            <ac:spMk id="3" creationId="{C5D0A960-6B0A-D249-2C6F-94ADA0C1086F}"/>
          </ac:spMkLst>
        </pc:spChg>
        <pc:spChg chg="add mod">
          <ac:chgData name="Ditte Skou Nielsen" userId="61420e80-9bee-43c9-a533-8fe2e7b67fbe" providerId="ADAL" clId="{18EA2C3E-3CEC-4A32-83F4-B9BB94F302E4}" dt="2024-03-17T20:35:51.395" v="19498" actId="20577"/>
          <ac:spMkLst>
            <pc:docMk/>
            <pc:sldMk cId="3842591392" sldId="843"/>
            <ac:spMk id="4" creationId="{BCC75C9F-6EF5-2183-D964-9D23FB29F716}"/>
          </ac:spMkLst>
        </pc:spChg>
        <pc:spChg chg="add del mod">
          <ac:chgData name="Ditte Skou Nielsen" userId="61420e80-9bee-43c9-a533-8fe2e7b67fbe" providerId="ADAL" clId="{18EA2C3E-3CEC-4A32-83F4-B9BB94F302E4}" dt="2024-03-13T14:14:01.398" v="17118" actId="20577"/>
          <ac:spMkLst>
            <pc:docMk/>
            <pc:sldMk cId="3842591392" sldId="843"/>
            <ac:spMk id="5" creationId="{03673524-DCB4-855C-226F-732D9A3A7185}"/>
          </ac:spMkLst>
        </pc:spChg>
        <pc:spChg chg="add del">
          <ac:chgData name="Ditte Skou Nielsen" userId="61420e80-9bee-43c9-a533-8fe2e7b67fbe" providerId="ADAL" clId="{18EA2C3E-3CEC-4A32-83F4-B9BB94F302E4}" dt="2024-03-13T14:09:01.299" v="17008" actId="26606"/>
          <ac:spMkLst>
            <pc:docMk/>
            <pc:sldMk cId="3842591392" sldId="843"/>
            <ac:spMk id="4113" creationId="{02D44074-0B69-4F0C-A7B3-5645CE40D8E3}"/>
          </ac:spMkLst>
        </pc:spChg>
        <pc:spChg chg="add del">
          <ac:chgData name="Ditte Skou Nielsen" userId="61420e80-9bee-43c9-a533-8fe2e7b67fbe" providerId="ADAL" clId="{18EA2C3E-3CEC-4A32-83F4-B9BB94F302E4}" dt="2024-03-13T14:09:03.018" v="17011" actId="26606"/>
          <ac:spMkLst>
            <pc:docMk/>
            <pc:sldMk cId="3842591392" sldId="843"/>
            <ac:spMk id="4115" creationId="{9DBC4630-03DA-474F-BBCB-BA3AE6B317A4}"/>
          </ac:spMkLst>
        </pc:spChg>
        <pc:spChg chg="add del">
          <ac:chgData name="Ditte Skou Nielsen" userId="61420e80-9bee-43c9-a533-8fe2e7b67fbe" providerId="ADAL" clId="{18EA2C3E-3CEC-4A32-83F4-B9BB94F302E4}" dt="2024-03-13T14:09:03.018" v="17011" actId="26606"/>
          <ac:spMkLst>
            <pc:docMk/>
            <pc:sldMk cId="3842591392" sldId="843"/>
            <ac:spMk id="4116" creationId="{F6E384F5-137A-40B1-97F0-694CC6ECD59C}"/>
          </ac:spMkLst>
        </pc:spChg>
        <pc:spChg chg="add del">
          <ac:chgData name="Ditte Skou Nielsen" userId="61420e80-9bee-43c9-a533-8fe2e7b67fbe" providerId="ADAL" clId="{18EA2C3E-3CEC-4A32-83F4-B9BB94F302E4}" dt="2024-03-13T14:09:03.018" v="17011" actId="26606"/>
          <ac:spMkLst>
            <pc:docMk/>
            <pc:sldMk cId="3842591392" sldId="843"/>
            <ac:spMk id="4117" creationId="{78418A25-6EAC-4140-BFE6-284E1925B5EE}"/>
          </ac:spMkLst>
        </pc:spChg>
        <pc:spChg chg="add del">
          <ac:chgData name="Ditte Skou Nielsen" userId="61420e80-9bee-43c9-a533-8fe2e7b67fbe" providerId="ADAL" clId="{18EA2C3E-3CEC-4A32-83F4-B9BB94F302E4}" dt="2024-03-13T14:09:03.018" v="17011" actId="26606"/>
          <ac:spMkLst>
            <pc:docMk/>
            <pc:sldMk cId="3842591392" sldId="843"/>
            <ac:spMk id="4119" creationId="{C20267F5-D4E6-477A-A590-81F2ABD1B862}"/>
          </ac:spMkLst>
        </pc:spChg>
        <pc:spChg chg="add del">
          <ac:chgData name="Ditte Skou Nielsen" userId="61420e80-9bee-43c9-a533-8fe2e7b67fbe" providerId="ADAL" clId="{18EA2C3E-3CEC-4A32-83F4-B9BB94F302E4}" dt="2024-03-13T14:09:03.018" v="17011" actId="26606"/>
          <ac:spMkLst>
            <pc:docMk/>
            <pc:sldMk cId="3842591392" sldId="843"/>
            <ac:spMk id="4121" creationId="{6B9D64DB-4D5C-4A91-B45F-F301E3174F9F}"/>
          </ac:spMkLst>
        </pc:spChg>
        <pc:spChg chg="add del">
          <ac:chgData name="Ditte Skou Nielsen" userId="61420e80-9bee-43c9-a533-8fe2e7b67fbe" providerId="ADAL" clId="{18EA2C3E-3CEC-4A32-83F4-B9BB94F302E4}" dt="2024-03-13T14:09:03.018" v="17011" actId="26606"/>
          <ac:spMkLst>
            <pc:docMk/>
            <pc:sldMk cId="3842591392" sldId="843"/>
            <ac:spMk id="4123" creationId="{CB14CE1B-4BC5-4EF2-BE3D-05E4F580B3DB}"/>
          </ac:spMkLst>
        </pc:spChg>
        <pc:spChg chg="add del">
          <ac:chgData name="Ditte Skou Nielsen" userId="61420e80-9bee-43c9-a533-8fe2e7b67fbe" providerId="ADAL" clId="{18EA2C3E-3CEC-4A32-83F4-B9BB94F302E4}" dt="2024-03-13T14:09:04.532" v="17013" actId="26606"/>
          <ac:spMkLst>
            <pc:docMk/>
            <pc:sldMk cId="3842591392" sldId="843"/>
            <ac:spMk id="4125" creationId="{FA28AA74-07C1-441C-AFDB-3FEA62C3B51F}"/>
          </ac:spMkLst>
        </pc:spChg>
        <pc:spChg chg="add del">
          <ac:chgData name="Ditte Skou Nielsen" userId="61420e80-9bee-43c9-a533-8fe2e7b67fbe" providerId="ADAL" clId="{18EA2C3E-3CEC-4A32-83F4-B9BB94F302E4}" dt="2024-03-13T14:09:10.972" v="17015" actId="26606"/>
          <ac:spMkLst>
            <pc:docMk/>
            <pc:sldMk cId="3842591392" sldId="843"/>
            <ac:spMk id="4127" creationId="{928F64C6-FE22-4FC1-A763-DFCC514811BD}"/>
          </ac:spMkLst>
        </pc:spChg>
        <pc:spChg chg="add">
          <ac:chgData name="Ditte Skou Nielsen" userId="61420e80-9bee-43c9-a533-8fe2e7b67fbe" providerId="ADAL" clId="{18EA2C3E-3CEC-4A32-83F4-B9BB94F302E4}" dt="2024-03-13T14:09:10.976" v="17016" actId="26606"/>
          <ac:spMkLst>
            <pc:docMk/>
            <pc:sldMk cId="3842591392" sldId="843"/>
            <ac:spMk id="4130" creationId="{90BB9581-2E1D-405D-AC21-AD669748D56E}"/>
          </ac:spMkLst>
        </pc:spChg>
        <pc:picChg chg="add mod ord">
          <ac:chgData name="Ditte Skou Nielsen" userId="61420e80-9bee-43c9-a533-8fe2e7b67fbe" providerId="ADAL" clId="{18EA2C3E-3CEC-4A32-83F4-B9BB94F302E4}" dt="2024-03-13T14:09:10.976" v="17016" actId="26606"/>
          <ac:picMkLst>
            <pc:docMk/>
            <pc:sldMk cId="3842591392" sldId="843"/>
            <ac:picMk id="4098" creationId="{2A939AEE-F45D-1A61-5CFB-164D8B857363}"/>
          </ac:picMkLst>
        </pc:picChg>
        <pc:picChg chg="add mod ord">
          <ac:chgData name="Ditte Skou Nielsen" userId="61420e80-9bee-43c9-a533-8fe2e7b67fbe" providerId="ADAL" clId="{18EA2C3E-3CEC-4A32-83F4-B9BB94F302E4}" dt="2024-03-13T14:09:10.976" v="17016" actId="26606"/>
          <ac:picMkLst>
            <pc:docMk/>
            <pc:sldMk cId="3842591392" sldId="843"/>
            <ac:picMk id="4100" creationId="{7D9258B0-CCBB-6254-BA42-FCF0BA513FB4}"/>
          </ac:picMkLst>
        </pc:picChg>
        <pc:picChg chg="add mod ord">
          <ac:chgData name="Ditte Skou Nielsen" userId="61420e80-9bee-43c9-a533-8fe2e7b67fbe" providerId="ADAL" clId="{18EA2C3E-3CEC-4A32-83F4-B9BB94F302E4}" dt="2024-03-13T14:09:10.976" v="17016" actId="26606"/>
          <ac:picMkLst>
            <pc:docMk/>
            <pc:sldMk cId="3842591392" sldId="843"/>
            <ac:picMk id="4102" creationId="{C99B2BB0-326D-734C-2968-A537DD36A6DD}"/>
          </ac:picMkLst>
        </pc:picChg>
        <pc:picChg chg="add mod">
          <ac:chgData name="Ditte Skou Nielsen" userId="61420e80-9bee-43c9-a533-8fe2e7b67fbe" providerId="ADAL" clId="{18EA2C3E-3CEC-4A32-83F4-B9BB94F302E4}" dt="2024-03-13T14:09:10.976" v="17016" actId="26606"/>
          <ac:picMkLst>
            <pc:docMk/>
            <pc:sldMk cId="3842591392" sldId="843"/>
            <ac:picMk id="4104" creationId="{4DB25D84-F2CA-3FC2-E2D9-A6A4EB81A3A0}"/>
          </ac:picMkLst>
        </pc:picChg>
        <pc:picChg chg="add mod ord">
          <ac:chgData name="Ditte Skou Nielsen" userId="61420e80-9bee-43c9-a533-8fe2e7b67fbe" providerId="ADAL" clId="{18EA2C3E-3CEC-4A32-83F4-B9BB94F302E4}" dt="2024-03-13T14:09:10.976" v="17016" actId="26606"/>
          <ac:picMkLst>
            <pc:docMk/>
            <pc:sldMk cId="3842591392" sldId="843"/>
            <ac:picMk id="4106" creationId="{624EDACE-DBA3-1C65-D4EE-EC82B06250DF}"/>
          </ac:picMkLst>
        </pc:picChg>
        <pc:picChg chg="add mod ord">
          <ac:chgData name="Ditte Skou Nielsen" userId="61420e80-9bee-43c9-a533-8fe2e7b67fbe" providerId="ADAL" clId="{18EA2C3E-3CEC-4A32-83F4-B9BB94F302E4}" dt="2024-03-13T14:09:10.976" v="17016" actId="26606"/>
          <ac:picMkLst>
            <pc:docMk/>
            <pc:sldMk cId="3842591392" sldId="843"/>
            <ac:picMk id="4108" creationId="{93950DAE-2A05-562F-D25A-5C8ED7D18D67}"/>
          </ac:picMkLst>
        </pc:picChg>
        <pc:cxnChg chg="add del">
          <ac:chgData name="Ditte Skou Nielsen" userId="61420e80-9bee-43c9-a533-8fe2e7b67fbe" providerId="ADAL" clId="{18EA2C3E-3CEC-4A32-83F4-B9BB94F302E4}" dt="2024-03-13T14:09:10.972" v="17015" actId="26606"/>
          <ac:cxnSpMkLst>
            <pc:docMk/>
            <pc:sldMk cId="3842591392" sldId="843"/>
            <ac:cxnSpMk id="4128" creationId="{5C34627B-48E6-4F4D-B843-97717A86B490}"/>
          </ac:cxnSpMkLst>
        </pc:cxnChg>
      </pc:sldChg>
      <pc:sldChg chg="delSp modSp new del mod ord">
        <pc:chgData name="Ditte Skou Nielsen" userId="61420e80-9bee-43c9-a533-8fe2e7b67fbe" providerId="ADAL" clId="{18EA2C3E-3CEC-4A32-83F4-B9BB94F302E4}" dt="2024-03-17T20:37:12.596" v="19534" actId="2696"/>
        <pc:sldMkLst>
          <pc:docMk/>
          <pc:sldMk cId="429513245" sldId="844"/>
        </pc:sldMkLst>
        <pc:spChg chg="mod">
          <ac:chgData name="Ditte Skou Nielsen" userId="61420e80-9bee-43c9-a533-8fe2e7b67fbe" providerId="ADAL" clId="{18EA2C3E-3CEC-4A32-83F4-B9BB94F302E4}" dt="2024-03-17T20:37:09.326" v="19533" actId="21"/>
          <ac:spMkLst>
            <pc:docMk/>
            <pc:sldMk cId="429513245" sldId="844"/>
            <ac:spMk id="2" creationId="{06DAA5B6-BBB5-A048-7C24-9305D7926A1B}"/>
          </ac:spMkLst>
        </pc:spChg>
        <pc:spChg chg="del">
          <ac:chgData name="Ditte Skou Nielsen" userId="61420e80-9bee-43c9-a533-8fe2e7b67fbe" providerId="ADAL" clId="{18EA2C3E-3CEC-4A32-83F4-B9BB94F302E4}" dt="2024-03-13T14:17:04.029" v="17368" actId="478"/>
          <ac:spMkLst>
            <pc:docMk/>
            <pc:sldMk cId="429513245" sldId="844"/>
            <ac:spMk id="3" creationId="{B6AC6227-4271-CFF7-4CC8-DC679476CD48}"/>
          </ac:spMkLst>
        </pc:spChg>
      </pc:sldChg>
      <pc:sldChg chg="addSp delSp add del setBg delDesignElem">
        <pc:chgData name="Ditte Skou Nielsen" userId="61420e80-9bee-43c9-a533-8fe2e7b67fbe" providerId="ADAL" clId="{18EA2C3E-3CEC-4A32-83F4-B9BB94F302E4}" dt="2024-03-13T14:15:41.487" v="17122"/>
        <pc:sldMkLst>
          <pc:docMk/>
          <pc:sldMk cId="3830077232" sldId="844"/>
        </pc:sldMkLst>
        <pc:spChg chg="add del">
          <ac:chgData name="Ditte Skou Nielsen" userId="61420e80-9bee-43c9-a533-8fe2e7b67fbe" providerId="ADAL" clId="{18EA2C3E-3CEC-4A32-83F4-B9BB94F302E4}" dt="2024-03-13T14:15:41.487" v="17122"/>
          <ac:spMkLst>
            <pc:docMk/>
            <pc:sldMk cId="3830077232" sldId="844"/>
            <ac:spMk id="4130" creationId="{90BB9581-2E1D-405D-AC21-AD669748D56E}"/>
          </ac:spMkLst>
        </pc:spChg>
      </pc:sldChg>
      <pc:sldChg chg="modSp new mod ord modTransition">
        <pc:chgData name="Ditte Skou Nielsen" userId="61420e80-9bee-43c9-a533-8fe2e7b67fbe" providerId="ADAL" clId="{18EA2C3E-3CEC-4A32-83F4-B9BB94F302E4}" dt="2024-03-18T11:55:52.382" v="32367"/>
        <pc:sldMkLst>
          <pc:docMk/>
          <pc:sldMk cId="2013840159" sldId="845"/>
        </pc:sldMkLst>
        <pc:spChg chg="mod">
          <ac:chgData name="Ditte Skou Nielsen" userId="61420e80-9bee-43c9-a533-8fe2e7b67fbe" providerId="ADAL" clId="{18EA2C3E-3CEC-4A32-83F4-B9BB94F302E4}" dt="2024-03-17T20:40:32.665" v="19820" actId="20577"/>
          <ac:spMkLst>
            <pc:docMk/>
            <pc:sldMk cId="2013840159" sldId="845"/>
            <ac:spMk id="2" creationId="{4104B3CA-32BC-7F0B-6906-AB73F9AFE3DE}"/>
          </ac:spMkLst>
        </pc:spChg>
        <pc:spChg chg="mod">
          <ac:chgData name="Ditte Skou Nielsen" userId="61420e80-9bee-43c9-a533-8fe2e7b67fbe" providerId="ADAL" clId="{18EA2C3E-3CEC-4A32-83F4-B9BB94F302E4}" dt="2024-03-13T14:22:44.826" v="17621" actId="20577"/>
          <ac:spMkLst>
            <pc:docMk/>
            <pc:sldMk cId="2013840159" sldId="845"/>
            <ac:spMk id="3" creationId="{9F81190D-4F37-D76E-67B5-E984F9577BC2}"/>
          </ac:spMkLst>
        </pc:spChg>
      </pc:sldChg>
      <pc:sldChg chg="addSp modSp new mod modTransition setBg modAnim modShow modNotesTx">
        <pc:chgData name="Ditte Skou Nielsen" userId="61420e80-9bee-43c9-a533-8fe2e7b67fbe" providerId="ADAL" clId="{18EA2C3E-3CEC-4A32-83F4-B9BB94F302E4}" dt="2024-03-18T11:55:12.684" v="32348"/>
        <pc:sldMkLst>
          <pc:docMk/>
          <pc:sldMk cId="2467996420" sldId="846"/>
        </pc:sldMkLst>
        <pc:spChg chg="mod ord">
          <ac:chgData name="Ditte Skou Nielsen" userId="61420e80-9bee-43c9-a533-8fe2e7b67fbe" providerId="ADAL" clId="{18EA2C3E-3CEC-4A32-83F4-B9BB94F302E4}" dt="2024-03-17T20:18:02.323" v="19301" actId="14100"/>
          <ac:spMkLst>
            <pc:docMk/>
            <pc:sldMk cId="2467996420" sldId="846"/>
            <ac:spMk id="2" creationId="{A313EE30-F324-C621-08D8-A923C86D5168}"/>
          </ac:spMkLst>
        </pc:spChg>
        <pc:spChg chg="mod">
          <ac:chgData name="Ditte Skou Nielsen" userId="61420e80-9bee-43c9-a533-8fe2e7b67fbe" providerId="ADAL" clId="{18EA2C3E-3CEC-4A32-83F4-B9BB94F302E4}" dt="2024-03-17T20:16:59.366" v="19280" actId="26606"/>
          <ac:spMkLst>
            <pc:docMk/>
            <pc:sldMk cId="2467996420" sldId="846"/>
            <ac:spMk id="3" creationId="{7FD47FC1-536B-0ADB-9684-80DE05632196}"/>
          </ac:spMkLst>
        </pc:spChg>
        <pc:picChg chg="add mod modCrop">
          <ac:chgData name="Ditte Skou Nielsen" userId="61420e80-9bee-43c9-a533-8fe2e7b67fbe" providerId="ADAL" clId="{18EA2C3E-3CEC-4A32-83F4-B9BB94F302E4}" dt="2024-03-17T20:18:10.463" v="19303" actId="1076"/>
          <ac:picMkLst>
            <pc:docMk/>
            <pc:sldMk cId="2467996420" sldId="846"/>
            <ac:picMk id="5" creationId="{4A86AFF0-52D4-1565-10E5-430CD18FE698}"/>
          </ac:picMkLst>
        </pc:picChg>
      </pc:sldChg>
      <pc:sldChg chg="addSp delSp modSp add mod modTransition">
        <pc:chgData name="Ditte Skou Nielsen" userId="61420e80-9bee-43c9-a533-8fe2e7b67fbe" providerId="ADAL" clId="{18EA2C3E-3CEC-4A32-83F4-B9BB94F302E4}" dt="2024-03-18T09:40:50.830" v="21243"/>
        <pc:sldMkLst>
          <pc:docMk/>
          <pc:sldMk cId="593286847" sldId="847"/>
        </pc:sldMkLst>
        <pc:spChg chg="del mod">
          <ac:chgData name="Ditte Skou Nielsen" userId="61420e80-9bee-43c9-a533-8fe2e7b67fbe" providerId="ADAL" clId="{18EA2C3E-3CEC-4A32-83F4-B9BB94F302E4}" dt="2024-03-16T11:25:15.273" v="17798" actId="478"/>
          <ac:spMkLst>
            <pc:docMk/>
            <pc:sldMk cId="593286847" sldId="847"/>
            <ac:spMk id="2" creationId="{BCB4307D-98CA-9E7B-6A12-A9F394E17651}"/>
          </ac:spMkLst>
        </pc:spChg>
        <pc:spChg chg="mod">
          <ac:chgData name="Ditte Skou Nielsen" userId="61420e80-9bee-43c9-a533-8fe2e7b67fbe" providerId="ADAL" clId="{18EA2C3E-3CEC-4A32-83F4-B9BB94F302E4}" dt="2024-03-18T09:40:43.618" v="21241" actId="790"/>
          <ac:spMkLst>
            <pc:docMk/>
            <pc:sldMk cId="593286847" sldId="847"/>
            <ac:spMk id="3" creationId="{56BCE5A1-F894-8154-BABB-B91BF925A529}"/>
          </ac:spMkLst>
        </pc:spChg>
        <pc:picChg chg="add mod modCrop">
          <ac:chgData name="Ditte Skou Nielsen" userId="61420e80-9bee-43c9-a533-8fe2e7b67fbe" providerId="ADAL" clId="{18EA2C3E-3CEC-4A32-83F4-B9BB94F302E4}" dt="2024-03-18T09:40:37.301" v="21240" actId="1076"/>
          <ac:picMkLst>
            <pc:docMk/>
            <pc:sldMk cId="593286847" sldId="847"/>
            <ac:picMk id="6" creationId="{1111474F-98A5-8B15-C4CA-8D973B36455F}"/>
          </ac:picMkLst>
        </pc:picChg>
      </pc:sldChg>
      <pc:sldChg chg="addSp delSp modSp add mod ord modTransition modNotesTx">
        <pc:chgData name="Ditte Skou Nielsen" userId="61420e80-9bee-43c9-a533-8fe2e7b67fbe" providerId="ADAL" clId="{18EA2C3E-3CEC-4A32-83F4-B9BB94F302E4}" dt="2024-03-18T11:55:15.895" v="32350"/>
        <pc:sldMkLst>
          <pc:docMk/>
          <pc:sldMk cId="4144318440" sldId="848"/>
        </pc:sldMkLst>
        <pc:spChg chg="mod">
          <ac:chgData name="Ditte Skou Nielsen" userId="61420e80-9bee-43c9-a533-8fe2e7b67fbe" providerId="ADAL" clId="{18EA2C3E-3CEC-4A32-83F4-B9BB94F302E4}" dt="2024-03-17T20:19:02.377" v="19315" actId="404"/>
          <ac:spMkLst>
            <pc:docMk/>
            <pc:sldMk cId="4144318440" sldId="848"/>
            <ac:spMk id="2" creationId="{A313EE30-F324-C621-08D8-A923C86D5168}"/>
          </ac:spMkLst>
        </pc:spChg>
        <pc:spChg chg="add del">
          <ac:chgData name="Ditte Skou Nielsen" userId="61420e80-9bee-43c9-a533-8fe2e7b67fbe" providerId="ADAL" clId="{18EA2C3E-3CEC-4A32-83F4-B9BB94F302E4}" dt="2024-03-17T20:19:01.403" v="19314" actId="22"/>
          <ac:spMkLst>
            <pc:docMk/>
            <pc:sldMk cId="4144318440" sldId="848"/>
            <ac:spMk id="5" creationId="{81209E78-184D-2EF2-786B-D1645F6EE1B4}"/>
          </ac:spMkLst>
        </pc:spChg>
      </pc:sldChg>
      <pc:sldChg chg="modSp add mod modTransition modNotesTx">
        <pc:chgData name="Ditte Skou Nielsen" userId="61420e80-9bee-43c9-a533-8fe2e7b67fbe" providerId="ADAL" clId="{18EA2C3E-3CEC-4A32-83F4-B9BB94F302E4}" dt="2024-03-18T11:55:14.365" v="32349"/>
        <pc:sldMkLst>
          <pc:docMk/>
          <pc:sldMk cId="2109846783" sldId="849"/>
        </pc:sldMkLst>
        <pc:spChg chg="mod">
          <ac:chgData name="Ditte Skou Nielsen" userId="61420e80-9bee-43c9-a533-8fe2e7b67fbe" providerId="ADAL" clId="{18EA2C3E-3CEC-4A32-83F4-B9BB94F302E4}" dt="2024-03-17T20:18:49.625" v="19309" actId="20577"/>
          <ac:spMkLst>
            <pc:docMk/>
            <pc:sldMk cId="2109846783" sldId="849"/>
            <ac:spMk id="2" creationId="{A313EE30-F324-C621-08D8-A923C86D5168}"/>
          </ac:spMkLst>
        </pc:spChg>
      </pc:sldChg>
      <pc:sldChg chg="addSp modSp new mod ord modTransition setBg modShow">
        <pc:chgData name="Ditte Skou Nielsen" userId="61420e80-9bee-43c9-a533-8fe2e7b67fbe" providerId="ADAL" clId="{18EA2C3E-3CEC-4A32-83F4-B9BB94F302E4}" dt="2024-03-18T11:55:41.492" v="32361"/>
        <pc:sldMkLst>
          <pc:docMk/>
          <pc:sldMk cId="816470156" sldId="850"/>
        </pc:sldMkLst>
        <pc:spChg chg="mod ord">
          <ac:chgData name="Ditte Skou Nielsen" userId="61420e80-9bee-43c9-a533-8fe2e7b67fbe" providerId="ADAL" clId="{18EA2C3E-3CEC-4A32-83F4-B9BB94F302E4}" dt="2024-03-17T21:02:28.466" v="20361" actId="403"/>
          <ac:spMkLst>
            <pc:docMk/>
            <pc:sldMk cId="816470156" sldId="850"/>
            <ac:spMk id="2" creationId="{555CEABF-57A1-67E4-2210-2EE8FD1FAD28}"/>
          </ac:spMkLst>
        </pc:spChg>
        <pc:spChg chg="mod">
          <ac:chgData name="Ditte Skou Nielsen" userId="61420e80-9bee-43c9-a533-8fe2e7b67fbe" providerId="ADAL" clId="{18EA2C3E-3CEC-4A32-83F4-B9BB94F302E4}" dt="2024-03-17T21:02:13.042" v="20357" actId="26606"/>
          <ac:spMkLst>
            <pc:docMk/>
            <pc:sldMk cId="816470156" sldId="850"/>
            <ac:spMk id="3" creationId="{7610B891-AE75-F0DC-13E0-823ABD4B8FAF}"/>
          </ac:spMkLst>
        </pc:spChg>
        <pc:spChg chg="add">
          <ac:chgData name="Ditte Skou Nielsen" userId="61420e80-9bee-43c9-a533-8fe2e7b67fbe" providerId="ADAL" clId="{18EA2C3E-3CEC-4A32-83F4-B9BB94F302E4}" dt="2024-03-17T21:02:13.042" v="20357" actId="26606"/>
          <ac:spMkLst>
            <pc:docMk/>
            <pc:sldMk cId="816470156" sldId="850"/>
            <ac:spMk id="1031" creationId="{E8A8EAB8-D2FF-444D-B34B-7D32F106AD0E}"/>
          </ac:spMkLst>
        </pc:spChg>
        <pc:picChg chg="add mod">
          <ac:chgData name="Ditte Skou Nielsen" userId="61420e80-9bee-43c9-a533-8fe2e7b67fbe" providerId="ADAL" clId="{18EA2C3E-3CEC-4A32-83F4-B9BB94F302E4}" dt="2024-03-17T21:02:13.042" v="20357" actId="26606"/>
          <ac:picMkLst>
            <pc:docMk/>
            <pc:sldMk cId="816470156" sldId="850"/>
            <ac:picMk id="1026" creationId="{4D9E3E3B-FAB4-48BB-611A-3B70409220A9}"/>
          </ac:picMkLst>
        </pc:picChg>
        <pc:cxnChg chg="add">
          <ac:chgData name="Ditte Skou Nielsen" userId="61420e80-9bee-43c9-a533-8fe2e7b67fbe" providerId="ADAL" clId="{18EA2C3E-3CEC-4A32-83F4-B9BB94F302E4}" dt="2024-03-17T21:02:13.042" v="20357" actId="26606"/>
          <ac:cxnSpMkLst>
            <pc:docMk/>
            <pc:sldMk cId="816470156" sldId="850"/>
            <ac:cxnSpMk id="1033" creationId="{EEA38897-7BA3-4408-8083-3235339C4A60}"/>
          </ac:cxnSpMkLst>
        </pc:cxnChg>
        <pc:cxnChg chg="add">
          <ac:chgData name="Ditte Skou Nielsen" userId="61420e80-9bee-43c9-a533-8fe2e7b67fbe" providerId="ADAL" clId="{18EA2C3E-3CEC-4A32-83F4-B9BB94F302E4}" dt="2024-03-17T21:02:13.042" v="20357" actId="26606"/>
          <ac:cxnSpMkLst>
            <pc:docMk/>
            <pc:sldMk cId="816470156" sldId="850"/>
            <ac:cxnSpMk id="1035" creationId="{F11AD06B-AB20-4097-8606-5DA00DBACE88}"/>
          </ac:cxnSpMkLst>
        </pc:cxnChg>
      </pc:sldChg>
      <pc:sldChg chg="modSp add del mod">
        <pc:chgData name="Ditte Skou Nielsen" userId="61420e80-9bee-43c9-a533-8fe2e7b67fbe" providerId="ADAL" clId="{18EA2C3E-3CEC-4A32-83F4-B9BB94F302E4}" dt="2024-03-17T20:53:05.223" v="19939" actId="47"/>
        <pc:sldMkLst>
          <pc:docMk/>
          <pc:sldMk cId="841715454" sldId="851"/>
        </pc:sldMkLst>
        <pc:spChg chg="mod">
          <ac:chgData name="Ditte Skou Nielsen" userId="61420e80-9bee-43c9-a533-8fe2e7b67fbe" providerId="ADAL" clId="{18EA2C3E-3CEC-4A32-83F4-B9BB94F302E4}" dt="2024-03-17T20:52:17.685" v="19928" actId="13926"/>
          <ac:spMkLst>
            <pc:docMk/>
            <pc:sldMk cId="841715454" sldId="851"/>
            <ac:spMk id="2" creationId="{4104B3CA-32BC-7F0B-6906-AB73F9AFE3DE}"/>
          </ac:spMkLst>
        </pc:spChg>
      </pc:sldChg>
      <pc:sldChg chg="addSp delSp modSp new mod modClrScheme chgLayout modNotesTx">
        <pc:chgData name="Ditte Skou Nielsen" userId="61420e80-9bee-43c9-a533-8fe2e7b67fbe" providerId="ADAL" clId="{18EA2C3E-3CEC-4A32-83F4-B9BB94F302E4}" dt="2024-03-19T08:24:48.162" v="32623" actId="20577"/>
        <pc:sldMkLst>
          <pc:docMk/>
          <pc:sldMk cId="4197648672" sldId="852"/>
        </pc:sldMkLst>
        <pc:spChg chg="del">
          <ac:chgData name="Ditte Skou Nielsen" userId="61420e80-9bee-43c9-a533-8fe2e7b67fbe" providerId="ADAL" clId="{18EA2C3E-3CEC-4A32-83F4-B9BB94F302E4}" dt="2024-03-17T20:45:37.361" v="19876" actId="700"/>
          <ac:spMkLst>
            <pc:docMk/>
            <pc:sldMk cId="4197648672" sldId="852"/>
            <ac:spMk id="2" creationId="{F692E356-F08E-C7AA-5718-531249DC5B00}"/>
          </ac:spMkLst>
        </pc:spChg>
        <pc:spChg chg="del mod ord">
          <ac:chgData name="Ditte Skou Nielsen" userId="61420e80-9bee-43c9-a533-8fe2e7b67fbe" providerId="ADAL" clId="{18EA2C3E-3CEC-4A32-83F4-B9BB94F302E4}" dt="2024-03-17T20:45:37.361" v="19876" actId="700"/>
          <ac:spMkLst>
            <pc:docMk/>
            <pc:sldMk cId="4197648672" sldId="852"/>
            <ac:spMk id="3" creationId="{E014DE20-9C3D-85BD-97E2-CFB405730AFB}"/>
          </ac:spMkLst>
        </pc:spChg>
        <pc:spChg chg="add mod ord">
          <ac:chgData name="Ditte Skou Nielsen" userId="61420e80-9bee-43c9-a533-8fe2e7b67fbe" providerId="ADAL" clId="{18EA2C3E-3CEC-4A32-83F4-B9BB94F302E4}" dt="2024-03-17T20:50:31.230" v="19923" actId="122"/>
          <ac:spMkLst>
            <pc:docMk/>
            <pc:sldMk cId="4197648672" sldId="852"/>
            <ac:spMk id="4" creationId="{327E8F29-5492-FF9F-A0EC-8C19FDE9C986}"/>
          </ac:spMkLst>
        </pc:spChg>
      </pc:sldChg>
      <pc:sldChg chg="addSp delSp modSp new mod modTransition modClrScheme chgLayout modNotesTx">
        <pc:chgData name="Ditte Skou Nielsen" userId="61420e80-9bee-43c9-a533-8fe2e7b67fbe" providerId="ADAL" clId="{18EA2C3E-3CEC-4A32-83F4-B9BB94F302E4}" dt="2024-03-19T08:25:32.603" v="32627" actId="6549"/>
        <pc:sldMkLst>
          <pc:docMk/>
          <pc:sldMk cId="600218059" sldId="853"/>
        </pc:sldMkLst>
        <pc:spChg chg="del">
          <ac:chgData name="Ditte Skou Nielsen" userId="61420e80-9bee-43c9-a533-8fe2e7b67fbe" providerId="ADAL" clId="{18EA2C3E-3CEC-4A32-83F4-B9BB94F302E4}" dt="2024-03-17T20:46:29.423" v="19878" actId="700"/>
          <ac:spMkLst>
            <pc:docMk/>
            <pc:sldMk cId="600218059" sldId="853"/>
            <ac:spMk id="2" creationId="{461BBA3A-C64E-3031-6FC9-180CB3A179D5}"/>
          </ac:spMkLst>
        </pc:spChg>
        <pc:spChg chg="del mod ord">
          <ac:chgData name="Ditte Skou Nielsen" userId="61420e80-9bee-43c9-a533-8fe2e7b67fbe" providerId="ADAL" clId="{18EA2C3E-3CEC-4A32-83F4-B9BB94F302E4}" dt="2024-03-17T20:46:29.423" v="19878" actId="700"/>
          <ac:spMkLst>
            <pc:docMk/>
            <pc:sldMk cId="600218059" sldId="853"/>
            <ac:spMk id="3" creationId="{50409C7C-7E97-BC8A-9632-9047413F9AD3}"/>
          </ac:spMkLst>
        </pc:spChg>
        <pc:spChg chg="add mod ord">
          <ac:chgData name="Ditte Skou Nielsen" userId="61420e80-9bee-43c9-a533-8fe2e7b67fbe" providerId="ADAL" clId="{18EA2C3E-3CEC-4A32-83F4-B9BB94F302E4}" dt="2024-03-17T20:53:25.148" v="19961" actId="20577"/>
          <ac:spMkLst>
            <pc:docMk/>
            <pc:sldMk cId="600218059" sldId="853"/>
            <ac:spMk id="4" creationId="{504A97D7-031E-8CB0-3656-432EE2ECB4CC}"/>
          </ac:spMkLst>
        </pc:spChg>
      </pc:sldChg>
      <pc:sldChg chg="addSp delSp modSp new mod modTransition setBg">
        <pc:chgData name="Ditte Skou Nielsen" userId="61420e80-9bee-43c9-a533-8fe2e7b67fbe" providerId="ADAL" clId="{18EA2C3E-3CEC-4A32-83F4-B9BB94F302E4}" dt="2024-03-18T12:03:47.483" v="32489" actId="14100"/>
        <pc:sldMkLst>
          <pc:docMk/>
          <pc:sldMk cId="2313117956" sldId="854"/>
        </pc:sldMkLst>
        <pc:spChg chg="del">
          <ac:chgData name="Ditte Skou Nielsen" userId="61420e80-9bee-43c9-a533-8fe2e7b67fbe" providerId="ADAL" clId="{18EA2C3E-3CEC-4A32-83F4-B9BB94F302E4}" dt="2024-03-17T21:03:47.811" v="20364" actId="26606"/>
          <ac:spMkLst>
            <pc:docMk/>
            <pc:sldMk cId="2313117956" sldId="854"/>
            <ac:spMk id="2" creationId="{D4EA8869-F652-07F7-F3A2-66F0BF462934}"/>
          </ac:spMkLst>
        </pc:spChg>
        <pc:spChg chg="del">
          <ac:chgData name="Ditte Skou Nielsen" userId="61420e80-9bee-43c9-a533-8fe2e7b67fbe" providerId="ADAL" clId="{18EA2C3E-3CEC-4A32-83F4-B9BB94F302E4}" dt="2024-03-17T21:03:47.811" v="20364" actId="26606"/>
          <ac:spMkLst>
            <pc:docMk/>
            <pc:sldMk cId="2313117956" sldId="854"/>
            <ac:spMk id="3" creationId="{4928B45A-6479-0E5E-2893-8BE7CA441226}"/>
          </ac:spMkLst>
        </pc:spChg>
        <pc:spChg chg="add mod">
          <ac:chgData name="Ditte Skou Nielsen" userId="61420e80-9bee-43c9-a533-8fe2e7b67fbe" providerId="ADAL" clId="{18EA2C3E-3CEC-4A32-83F4-B9BB94F302E4}" dt="2024-03-18T12:03:47.483" v="32489" actId="14100"/>
          <ac:spMkLst>
            <pc:docMk/>
            <pc:sldMk cId="2313117956" sldId="854"/>
            <ac:spMk id="6" creationId="{FB75871F-5090-A422-1A87-4F882CFA318E}"/>
          </ac:spMkLst>
        </pc:spChg>
        <pc:spChg chg="add">
          <ac:chgData name="Ditte Skou Nielsen" userId="61420e80-9bee-43c9-a533-8fe2e7b67fbe" providerId="ADAL" clId="{18EA2C3E-3CEC-4A32-83F4-B9BB94F302E4}" dt="2024-03-17T21:03:47.811" v="20364" actId="26606"/>
          <ac:spMkLst>
            <pc:docMk/>
            <pc:sldMk cId="2313117956" sldId="854"/>
            <ac:spMk id="10" creationId="{F3060C83-F051-4F0E-ABAD-AA0DFC48B218}"/>
          </ac:spMkLst>
        </pc:spChg>
        <pc:spChg chg="add">
          <ac:chgData name="Ditte Skou Nielsen" userId="61420e80-9bee-43c9-a533-8fe2e7b67fbe" providerId="ADAL" clId="{18EA2C3E-3CEC-4A32-83F4-B9BB94F302E4}" dt="2024-03-17T21:03:47.811" v="20364" actId="26606"/>
          <ac:spMkLst>
            <pc:docMk/>
            <pc:sldMk cId="2313117956" sldId="854"/>
            <ac:spMk id="12" creationId="{83C98ABE-055B-441F-B07E-44F97F083C39}"/>
          </ac:spMkLst>
        </pc:spChg>
        <pc:spChg chg="add">
          <ac:chgData name="Ditte Skou Nielsen" userId="61420e80-9bee-43c9-a533-8fe2e7b67fbe" providerId="ADAL" clId="{18EA2C3E-3CEC-4A32-83F4-B9BB94F302E4}" dt="2024-03-17T21:03:47.811" v="20364" actId="26606"/>
          <ac:spMkLst>
            <pc:docMk/>
            <pc:sldMk cId="2313117956" sldId="854"/>
            <ac:spMk id="14" creationId="{29FDB030-9B49-4CED-8CCD-4D99382388AC}"/>
          </ac:spMkLst>
        </pc:spChg>
        <pc:spChg chg="add">
          <ac:chgData name="Ditte Skou Nielsen" userId="61420e80-9bee-43c9-a533-8fe2e7b67fbe" providerId="ADAL" clId="{18EA2C3E-3CEC-4A32-83F4-B9BB94F302E4}" dt="2024-03-17T21:03:47.811" v="20364" actId="26606"/>
          <ac:spMkLst>
            <pc:docMk/>
            <pc:sldMk cId="2313117956" sldId="854"/>
            <ac:spMk id="16" creationId="{3783CA14-24A1-485C-8B30-D6A5D87987AD}"/>
          </ac:spMkLst>
        </pc:spChg>
        <pc:spChg chg="add">
          <ac:chgData name="Ditte Skou Nielsen" userId="61420e80-9bee-43c9-a533-8fe2e7b67fbe" providerId="ADAL" clId="{18EA2C3E-3CEC-4A32-83F4-B9BB94F302E4}" dt="2024-03-17T21:03:47.811" v="20364" actId="26606"/>
          <ac:spMkLst>
            <pc:docMk/>
            <pc:sldMk cId="2313117956" sldId="854"/>
            <ac:spMk id="18" creationId="{9A97C86A-04D6-40F7-AE84-31AB43E6A846}"/>
          </ac:spMkLst>
        </pc:spChg>
        <pc:spChg chg="add">
          <ac:chgData name="Ditte Skou Nielsen" userId="61420e80-9bee-43c9-a533-8fe2e7b67fbe" providerId="ADAL" clId="{18EA2C3E-3CEC-4A32-83F4-B9BB94F302E4}" dt="2024-03-17T21:03:47.811" v="20364" actId="26606"/>
          <ac:spMkLst>
            <pc:docMk/>
            <pc:sldMk cId="2313117956" sldId="854"/>
            <ac:spMk id="20" creationId="{FF9F2414-84E8-453E-B1F3-389FDE8192D9}"/>
          </ac:spMkLst>
        </pc:spChg>
        <pc:spChg chg="add">
          <ac:chgData name="Ditte Skou Nielsen" userId="61420e80-9bee-43c9-a533-8fe2e7b67fbe" providerId="ADAL" clId="{18EA2C3E-3CEC-4A32-83F4-B9BB94F302E4}" dt="2024-03-17T21:03:47.811" v="20364" actId="26606"/>
          <ac:spMkLst>
            <pc:docMk/>
            <pc:sldMk cId="2313117956" sldId="854"/>
            <ac:spMk id="22" creationId="{3ECA69A1-7536-43AC-85EF-C7106179F5ED}"/>
          </ac:spMkLst>
        </pc:spChg>
        <pc:picChg chg="add mod">
          <ac:chgData name="Ditte Skou Nielsen" userId="61420e80-9bee-43c9-a533-8fe2e7b67fbe" providerId="ADAL" clId="{18EA2C3E-3CEC-4A32-83F4-B9BB94F302E4}" dt="2024-03-17T21:03:54.477" v="20366" actId="1076"/>
          <ac:picMkLst>
            <pc:docMk/>
            <pc:sldMk cId="2313117956" sldId="854"/>
            <ac:picMk id="5" creationId="{A6E28CDA-C051-9D5D-9A2B-B81D2C82FE13}"/>
          </ac:picMkLst>
        </pc:picChg>
      </pc:sldChg>
      <pc:sldChg chg="addSp delSp modSp new mod setBg modClrScheme modAnim chgLayout modNotesTx">
        <pc:chgData name="Ditte Skou Nielsen" userId="61420e80-9bee-43c9-a533-8fe2e7b67fbe" providerId="ADAL" clId="{18EA2C3E-3CEC-4A32-83F4-B9BB94F302E4}" dt="2024-03-18T10:10:09.025" v="25188" actId="20577"/>
        <pc:sldMkLst>
          <pc:docMk/>
          <pc:sldMk cId="1991827885" sldId="855"/>
        </pc:sldMkLst>
        <pc:spChg chg="del">
          <ac:chgData name="Ditte Skou Nielsen" userId="61420e80-9bee-43c9-a533-8fe2e7b67fbe" providerId="ADAL" clId="{18EA2C3E-3CEC-4A32-83F4-B9BB94F302E4}" dt="2024-03-18T09:07:58.621" v="20572" actId="478"/>
          <ac:spMkLst>
            <pc:docMk/>
            <pc:sldMk cId="1991827885" sldId="855"/>
            <ac:spMk id="2" creationId="{2BA097CD-89FD-C2C9-5CAE-0D40D7798598}"/>
          </ac:spMkLst>
        </pc:spChg>
        <pc:spChg chg="del">
          <ac:chgData name="Ditte Skou Nielsen" userId="61420e80-9bee-43c9-a533-8fe2e7b67fbe" providerId="ADAL" clId="{18EA2C3E-3CEC-4A32-83F4-B9BB94F302E4}" dt="2024-03-18T09:07:59.855" v="20573" actId="478"/>
          <ac:spMkLst>
            <pc:docMk/>
            <pc:sldMk cId="1991827885" sldId="855"/>
            <ac:spMk id="3" creationId="{59B86CA1-0F18-5FA8-A3FD-54E5ECB0E4DF}"/>
          </ac:spMkLst>
        </pc:spChg>
        <pc:spChg chg="del">
          <ac:chgData name="Ditte Skou Nielsen" userId="61420e80-9bee-43c9-a533-8fe2e7b67fbe" providerId="ADAL" clId="{18EA2C3E-3CEC-4A32-83F4-B9BB94F302E4}" dt="2024-03-18T09:08:00.662" v="20574" actId="478"/>
          <ac:spMkLst>
            <pc:docMk/>
            <pc:sldMk cId="1991827885" sldId="855"/>
            <ac:spMk id="4" creationId="{3C168999-05DC-C876-552D-4BDD58C08CF7}"/>
          </ac:spMkLst>
        </pc:spChg>
        <pc:spChg chg="add mod ord">
          <ac:chgData name="Ditte Skou Nielsen" userId="61420e80-9bee-43c9-a533-8fe2e7b67fbe" providerId="ADAL" clId="{18EA2C3E-3CEC-4A32-83F4-B9BB94F302E4}" dt="2024-03-18T09:08:48.119" v="20613" actId="26606"/>
          <ac:spMkLst>
            <pc:docMk/>
            <pc:sldMk cId="1991827885" sldId="855"/>
            <ac:spMk id="6" creationId="{2170CB38-6090-9D23-7454-1567E8CF8272}"/>
          </ac:spMkLst>
        </pc:spChg>
        <pc:spChg chg="add del mod ord">
          <ac:chgData name="Ditte Skou Nielsen" userId="61420e80-9bee-43c9-a533-8fe2e7b67fbe" providerId="ADAL" clId="{18EA2C3E-3CEC-4A32-83F4-B9BB94F302E4}" dt="2024-03-18T09:08:42.104" v="20610" actId="478"/>
          <ac:spMkLst>
            <pc:docMk/>
            <pc:sldMk cId="1991827885" sldId="855"/>
            <ac:spMk id="7" creationId="{8D00AC20-35E3-B984-9CD3-2F07B3B7001F}"/>
          </ac:spMkLst>
        </pc:spChg>
        <pc:spChg chg="add del">
          <ac:chgData name="Ditte Skou Nielsen" userId="61420e80-9bee-43c9-a533-8fe2e7b67fbe" providerId="ADAL" clId="{18EA2C3E-3CEC-4A32-83F4-B9BB94F302E4}" dt="2024-03-18T09:08:48.119" v="20613" actId="26606"/>
          <ac:spMkLst>
            <pc:docMk/>
            <pc:sldMk cId="1991827885" sldId="855"/>
            <ac:spMk id="11" creationId="{489B7BFD-8F45-4093-AD9C-91B15B0503D9}"/>
          </ac:spMkLst>
        </pc:spChg>
        <pc:spChg chg="add del">
          <ac:chgData name="Ditte Skou Nielsen" userId="61420e80-9bee-43c9-a533-8fe2e7b67fbe" providerId="ADAL" clId="{18EA2C3E-3CEC-4A32-83F4-B9BB94F302E4}" dt="2024-03-18T09:08:48.119" v="20613" actId="26606"/>
          <ac:spMkLst>
            <pc:docMk/>
            <pc:sldMk cId="1991827885" sldId="855"/>
            <ac:spMk id="13" creationId="{498F8FF6-43B4-494A-AF8F-123A4983EDF7}"/>
          </ac:spMkLst>
        </pc:spChg>
        <pc:spChg chg="add del">
          <ac:chgData name="Ditte Skou Nielsen" userId="61420e80-9bee-43c9-a533-8fe2e7b67fbe" providerId="ADAL" clId="{18EA2C3E-3CEC-4A32-83F4-B9BB94F302E4}" dt="2024-03-18T09:08:48.119" v="20613" actId="26606"/>
          <ac:spMkLst>
            <pc:docMk/>
            <pc:sldMk cId="1991827885" sldId="855"/>
            <ac:spMk id="15" creationId="{4DCEC70C-9F4B-4A73-B4BD-AE50AD617F59}"/>
          </ac:spMkLst>
        </pc:spChg>
        <pc:spChg chg="add del">
          <ac:chgData name="Ditte Skou Nielsen" userId="61420e80-9bee-43c9-a533-8fe2e7b67fbe" providerId="ADAL" clId="{18EA2C3E-3CEC-4A32-83F4-B9BB94F302E4}" dt="2024-03-18T09:08:48.119" v="20613" actId="26606"/>
          <ac:spMkLst>
            <pc:docMk/>
            <pc:sldMk cId="1991827885" sldId="855"/>
            <ac:spMk id="17" creationId="{5AFEC601-A132-47EE-B0C2-B38ACD9FCE6F}"/>
          </ac:spMkLst>
        </pc:spChg>
        <pc:spChg chg="add del">
          <ac:chgData name="Ditte Skou Nielsen" userId="61420e80-9bee-43c9-a533-8fe2e7b67fbe" providerId="ADAL" clId="{18EA2C3E-3CEC-4A32-83F4-B9BB94F302E4}" dt="2024-03-18T09:08:48.119" v="20613" actId="26606"/>
          <ac:spMkLst>
            <pc:docMk/>
            <pc:sldMk cId="1991827885" sldId="855"/>
            <ac:spMk id="19" creationId="{279CAF82-0ECF-42BE-8F37-F71941E5D410}"/>
          </ac:spMkLst>
        </pc:spChg>
        <pc:spChg chg="add del">
          <ac:chgData name="Ditte Skou Nielsen" userId="61420e80-9bee-43c9-a533-8fe2e7b67fbe" providerId="ADAL" clId="{18EA2C3E-3CEC-4A32-83F4-B9BB94F302E4}" dt="2024-03-18T09:08:48.119" v="20613" actId="26606"/>
          <ac:spMkLst>
            <pc:docMk/>
            <pc:sldMk cId="1991827885" sldId="855"/>
            <ac:spMk id="21" creationId="{4D525A72-77E7-4E14-BEE2-FC3A19EC41C3}"/>
          </ac:spMkLst>
        </pc:spChg>
        <pc:spChg chg="add del">
          <ac:chgData name="Ditte Skou Nielsen" userId="61420e80-9bee-43c9-a533-8fe2e7b67fbe" providerId="ADAL" clId="{18EA2C3E-3CEC-4A32-83F4-B9BB94F302E4}" dt="2024-03-18T09:08:48.119" v="20613" actId="26606"/>
          <ac:spMkLst>
            <pc:docMk/>
            <pc:sldMk cId="1991827885" sldId="855"/>
            <ac:spMk id="23" creationId="{033BC44A-0661-43B4-9C14-FD5963C226AE}"/>
          </ac:spMkLst>
        </pc:spChg>
        <pc:spChg chg="add del">
          <ac:chgData name="Ditte Skou Nielsen" userId="61420e80-9bee-43c9-a533-8fe2e7b67fbe" providerId="ADAL" clId="{18EA2C3E-3CEC-4A32-83F4-B9BB94F302E4}" dt="2024-03-18T09:08:48.119" v="20613" actId="26606"/>
          <ac:spMkLst>
            <pc:docMk/>
            <pc:sldMk cId="1991827885" sldId="855"/>
            <ac:spMk id="25" creationId="{DA31323F-03C2-4114-B2CC-79931D220D0E}"/>
          </ac:spMkLst>
        </pc:spChg>
        <pc:spChg chg="add del">
          <ac:chgData name="Ditte Skou Nielsen" userId="61420e80-9bee-43c9-a533-8fe2e7b67fbe" providerId="ADAL" clId="{18EA2C3E-3CEC-4A32-83F4-B9BB94F302E4}" dt="2024-03-18T09:08:48.119" v="20613" actId="26606"/>
          <ac:spMkLst>
            <pc:docMk/>
            <pc:sldMk cId="1991827885" sldId="855"/>
            <ac:spMk id="27" creationId="{298EBCA3-8AAD-4596-8EBF-43A43542FDD1}"/>
          </ac:spMkLst>
        </pc:spChg>
        <pc:spChg chg="add del">
          <ac:chgData name="Ditte Skou Nielsen" userId="61420e80-9bee-43c9-a533-8fe2e7b67fbe" providerId="ADAL" clId="{18EA2C3E-3CEC-4A32-83F4-B9BB94F302E4}" dt="2024-03-18T09:08:48.119" v="20613" actId="26606"/>
          <ac:spMkLst>
            <pc:docMk/>
            <pc:sldMk cId="1991827885" sldId="855"/>
            <ac:spMk id="36" creationId="{9457709F-7F08-4A4A-9DB7-1AFB3FCF0790}"/>
          </ac:spMkLst>
        </pc:spChg>
        <pc:grpChg chg="add del">
          <ac:chgData name="Ditte Skou Nielsen" userId="61420e80-9bee-43c9-a533-8fe2e7b67fbe" providerId="ADAL" clId="{18EA2C3E-3CEC-4A32-83F4-B9BB94F302E4}" dt="2024-03-18T09:08:48.119" v="20613" actId="26606"/>
          <ac:grpSpMkLst>
            <pc:docMk/>
            <pc:sldMk cId="1991827885" sldId="855"/>
            <ac:grpSpMk id="29" creationId="{FB9739EB-7F66-433D-841F-AB3CD18700B7}"/>
          </ac:grpSpMkLst>
        </pc:grpChg>
        <pc:picChg chg="add mod ord">
          <ac:chgData name="Ditte Skou Nielsen" userId="61420e80-9bee-43c9-a533-8fe2e7b67fbe" providerId="ADAL" clId="{18EA2C3E-3CEC-4A32-83F4-B9BB94F302E4}" dt="2024-03-18T09:08:48.119" v="20613" actId="26606"/>
          <ac:picMkLst>
            <pc:docMk/>
            <pc:sldMk cId="1991827885" sldId="855"/>
            <ac:picMk id="5" creationId="{C3E5A3AD-06B2-732F-F8E4-24B7B193FB24}"/>
          </ac:picMkLst>
        </pc:picChg>
      </pc:sldChg>
      <pc:sldChg chg="addSp delSp modSp add mod ord modTransition setBg modAnim modNotesTx">
        <pc:chgData name="Ditte Skou Nielsen" userId="61420e80-9bee-43c9-a533-8fe2e7b67fbe" providerId="ADAL" clId="{18EA2C3E-3CEC-4A32-83F4-B9BB94F302E4}" dt="2024-03-18T11:55:38.222" v="32360"/>
        <pc:sldMkLst>
          <pc:docMk/>
          <pc:sldMk cId="389217576" sldId="856"/>
        </pc:sldMkLst>
        <pc:spChg chg="del">
          <ac:chgData name="Ditte Skou Nielsen" userId="61420e80-9bee-43c9-a533-8fe2e7b67fbe" providerId="ADAL" clId="{18EA2C3E-3CEC-4A32-83F4-B9BB94F302E4}" dt="2024-03-18T09:09:34.005" v="20615" actId="478"/>
          <ac:spMkLst>
            <pc:docMk/>
            <pc:sldMk cId="389217576" sldId="856"/>
            <ac:spMk id="2" creationId="{38724AE3-505D-6D44-D7BF-70A079FAD9FA}"/>
          </ac:spMkLst>
        </pc:spChg>
        <pc:spChg chg="mod">
          <ac:chgData name="Ditte Skou Nielsen" userId="61420e80-9bee-43c9-a533-8fe2e7b67fbe" providerId="ADAL" clId="{18EA2C3E-3CEC-4A32-83F4-B9BB94F302E4}" dt="2024-03-18T11:49:14.194" v="31715" actId="313"/>
          <ac:spMkLst>
            <pc:docMk/>
            <pc:sldMk cId="389217576" sldId="856"/>
            <ac:spMk id="3" creationId="{26F18FD1-83A3-89F4-1196-5F6980EBD17C}"/>
          </ac:spMkLst>
        </pc:spChg>
        <pc:spChg chg="add del mod">
          <ac:chgData name="Ditte Skou Nielsen" userId="61420e80-9bee-43c9-a533-8fe2e7b67fbe" providerId="ADAL" clId="{18EA2C3E-3CEC-4A32-83F4-B9BB94F302E4}" dt="2024-03-18T09:09:35.881" v="20616" actId="478"/>
          <ac:spMkLst>
            <pc:docMk/>
            <pc:sldMk cId="389217576" sldId="856"/>
            <ac:spMk id="6" creationId="{ADDADEBC-7E50-43DD-D090-31CE83440312}"/>
          </ac:spMkLst>
        </pc:spChg>
        <pc:spChg chg="del">
          <ac:chgData name="Ditte Skou Nielsen" userId="61420e80-9bee-43c9-a533-8fe2e7b67fbe" providerId="ADAL" clId="{18EA2C3E-3CEC-4A32-83F4-B9BB94F302E4}" dt="2024-03-18T09:09:37.593" v="20617" actId="478"/>
          <ac:spMkLst>
            <pc:docMk/>
            <pc:sldMk cId="389217576" sldId="856"/>
            <ac:spMk id="8" creationId="{5F5AFEF5-C967-FD8F-3CF3-DFBB07D43FDC}"/>
          </ac:spMkLst>
        </pc:spChg>
        <pc:spChg chg="del">
          <ac:chgData name="Ditte Skou Nielsen" userId="61420e80-9bee-43c9-a533-8fe2e7b67fbe" providerId="ADAL" clId="{18EA2C3E-3CEC-4A32-83F4-B9BB94F302E4}" dt="2024-03-18T09:09:38.688" v="20618" actId="478"/>
          <ac:spMkLst>
            <pc:docMk/>
            <pc:sldMk cId="389217576" sldId="856"/>
            <ac:spMk id="9" creationId="{F91E30C8-ECF1-F79B-5AC8-4C2B47C3FAA8}"/>
          </ac:spMkLst>
        </pc:spChg>
        <pc:spChg chg="del mod">
          <ac:chgData name="Ditte Skou Nielsen" userId="61420e80-9bee-43c9-a533-8fe2e7b67fbe" providerId="ADAL" clId="{18EA2C3E-3CEC-4A32-83F4-B9BB94F302E4}" dt="2024-03-18T09:09:41.624" v="20621" actId="478"/>
          <ac:spMkLst>
            <pc:docMk/>
            <pc:sldMk cId="389217576" sldId="856"/>
            <ac:spMk id="10" creationId="{55953CCB-2647-05FB-A2DC-DC1D926250D8}"/>
          </ac:spMkLst>
        </pc:spChg>
        <pc:spChg chg="mod">
          <ac:chgData name="Ditte Skou Nielsen" userId="61420e80-9bee-43c9-a533-8fe2e7b67fbe" providerId="ADAL" clId="{18EA2C3E-3CEC-4A32-83F4-B9BB94F302E4}" dt="2024-03-18T11:47:17.246" v="31652" actId="1076"/>
          <ac:spMkLst>
            <pc:docMk/>
            <pc:sldMk cId="389217576" sldId="856"/>
            <ac:spMk id="11" creationId="{4CDD0AC1-4126-D3E9-C368-880C3F93135E}"/>
          </ac:spMkLst>
        </pc:spChg>
        <pc:spChg chg="add del mod">
          <ac:chgData name="Ditte Skou Nielsen" userId="61420e80-9bee-43c9-a533-8fe2e7b67fbe" providerId="ADAL" clId="{18EA2C3E-3CEC-4A32-83F4-B9BB94F302E4}" dt="2024-03-18T11:47:18.057" v="31654"/>
          <ac:spMkLst>
            <pc:docMk/>
            <pc:sldMk cId="389217576" sldId="856"/>
            <ac:spMk id="15" creationId="{E65A72E2-931B-FD92-4EB4-96DA503EF0DA}"/>
          </ac:spMkLst>
        </pc:spChg>
        <pc:spChg chg="add del">
          <ac:chgData name="Ditte Skou Nielsen" userId="61420e80-9bee-43c9-a533-8fe2e7b67fbe" providerId="ADAL" clId="{18EA2C3E-3CEC-4A32-83F4-B9BB94F302E4}" dt="2024-03-18T09:10:36.589" v="20634" actId="26606"/>
          <ac:spMkLst>
            <pc:docMk/>
            <pc:sldMk cId="389217576" sldId="856"/>
            <ac:spMk id="17" creationId="{69D47016-023F-44BD-981C-50E7A10A6609}"/>
          </ac:spMkLst>
        </pc:spChg>
        <pc:spChg chg="add del">
          <ac:chgData name="Ditte Skou Nielsen" userId="61420e80-9bee-43c9-a533-8fe2e7b67fbe" providerId="ADAL" clId="{18EA2C3E-3CEC-4A32-83F4-B9BB94F302E4}" dt="2024-03-18T09:10:36.589" v="20634" actId="26606"/>
          <ac:spMkLst>
            <pc:docMk/>
            <pc:sldMk cId="389217576" sldId="856"/>
            <ac:spMk id="19" creationId="{6D8B37B0-0682-433E-BC8D-498C04ABD9A7}"/>
          </ac:spMkLst>
        </pc:spChg>
        <pc:picChg chg="mod ord">
          <ac:chgData name="Ditte Skou Nielsen" userId="61420e80-9bee-43c9-a533-8fe2e7b67fbe" providerId="ADAL" clId="{18EA2C3E-3CEC-4A32-83F4-B9BB94F302E4}" dt="2024-03-18T11:47:17.770" v="31653" actId="1076"/>
          <ac:picMkLst>
            <pc:docMk/>
            <pc:sldMk cId="389217576" sldId="856"/>
            <ac:picMk id="4" creationId="{B7E85986-6630-DD01-717A-57490300CF9D}"/>
          </ac:picMkLst>
        </pc:picChg>
        <pc:picChg chg="add del mod modCrop">
          <ac:chgData name="Ditte Skou Nielsen" userId="61420e80-9bee-43c9-a533-8fe2e7b67fbe" providerId="ADAL" clId="{18EA2C3E-3CEC-4A32-83F4-B9BB94F302E4}" dt="2024-03-18T09:12:49.692" v="20653" actId="478"/>
          <ac:picMkLst>
            <pc:docMk/>
            <pc:sldMk cId="389217576" sldId="856"/>
            <ac:picMk id="12" creationId="{9A1B1B11-53E5-1698-E6EF-C01D5C60C03F}"/>
          </ac:picMkLst>
        </pc:picChg>
        <pc:picChg chg="add mod">
          <ac:chgData name="Ditte Skou Nielsen" userId="61420e80-9bee-43c9-a533-8fe2e7b67fbe" providerId="ADAL" clId="{18EA2C3E-3CEC-4A32-83F4-B9BB94F302E4}" dt="2024-03-18T09:13:17.900" v="20661" actId="1076"/>
          <ac:picMkLst>
            <pc:docMk/>
            <pc:sldMk cId="389217576" sldId="856"/>
            <ac:picMk id="14" creationId="{2FA5E890-9389-3C6D-D9A1-E3D49EE324B6}"/>
          </ac:picMkLst>
        </pc:picChg>
      </pc:sldChg>
      <pc:sldChg chg="modSp add mod modNotesTx">
        <pc:chgData name="Ditte Skou Nielsen" userId="61420e80-9bee-43c9-a533-8fe2e7b67fbe" providerId="ADAL" clId="{18EA2C3E-3CEC-4A32-83F4-B9BB94F302E4}" dt="2024-03-19T08:26:14.749" v="32628" actId="20577"/>
        <pc:sldMkLst>
          <pc:docMk/>
          <pc:sldMk cId="3075476644" sldId="857"/>
        </pc:sldMkLst>
        <pc:spChg chg="mod">
          <ac:chgData name="Ditte Skou Nielsen" userId="61420e80-9bee-43c9-a533-8fe2e7b67fbe" providerId="ADAL" clId="{18EA2C3E-3CEC-4A32-83F4-B9BB94F302E4}" dt="2024-03-18T12:04:50.724" v="32538" actId="403"/>
          <ac:spMkLst>
            <pc:docMk/>
            <pc:sldMk cId="3075476644" sldId="857"/>
            <ac:spMk id="4" creationId="{504A97D7-031E-8CB0-3656-432EE2ECB4CC}"/>
          </ac:spMkLst>
        </pc:spChg>
      </pc:sldChg>
    </pc:docChg>
  </pc:docChgLst>
  <pc:docChgLst>
    <pc:chgData name="Ditte Skou Nielsen" userId="S::disn@sosunord.dk::61420e80-9bee-43c9-a533-8fe2e7b67fbe" providerId="AD" clId="Web-{1169B4B9-05DB-4F1A-A91E-E0A70FD91B80}"/>
    <pc:docChg chg="addSld delSld modSld">
      <pc:chgData name="Ditte Skou Nielsen" userId="S::disn@sosunord.dk::61420e80-9bee-43c9-a533-8fe2e7b67fbe" providerId="AD" clId="Web-{1169B4B9-05DB-4F1A-A91E-E0A70FD91B80}" dt="2024-03-25T12:14:26.998" v="1160"/>
      <pc:docMkLst>
        <pc:docMk/>
      </pc:docMkLst>
      <pc:sldChg chg="addSp modSp">
        <pc:chgData name="Ditte Skou Nielsen" userId="S::disn@sosunord.dk::61420e80-9bee-43c9-a533-8fe2e7b67fbe" providerId="AD" clId="Web-{1169B4B9-05DB-4F1A-A91E-E0A70FD91B80}" dt="2024-03-25T11:10:29.602" v="493" actId="1076"/>
        <pc:sldMkLst>
          <pc:docMk/>
          <pc:sldMk cId="1436925671" sldId="259"/>
        </pc:sldMkLst>
        <pc:spChg chg="add mod">
          <ac:chgData name="Ditte Skou Nielsen" userId="S::disn@sosunord.dk::61420e80-9bee-43c9-a533-8fe2e7b67fbe" providerId="AD" clId="Web-{1169B4B9-05DB-4F1A-A91E-E0A70FD91B80}" dt="2024-03-25T11:10:29.602" v="493" actId="1076"/>
          <ac:spMkLst>
            <pc:docMk/>
            <pc:sldMk cId="1436925671" sldId="259"/>
            <ac:spMk id="2" creationId="{9FA48B6E-ECBD-D7F2-33F8-9C04BA22263A}"/>
          </ac:spMkLst>
        </pc:spChg>
        <pc:picChg chg="mod modCrop">
          <ac:chgData name="Ditte Skou Nielsen" userId="S::disn@sosunord.dk::61420e80-9bee-43c9-a533-8fe2e7b67fbe" providerId="AD" clId="Web-{1169B4B9-05DB-4F1A-A91E-E0A70FD91B80}" dt="2024-03-25T11:10:26.742" v="492" actId="1076"/>
          <ac:picMkLst>
            <pc:docMk/>
            <pc:sldMk cId="1436925671" sldId="259"/>
            <ac:picMk id="1026" creationId="{AB00D8E8-BF12-6E6D-BF3C-36E49012D479}"/>
          </ac:picMkLst>
        </pc:picChg>
      </pc:sldChg>
      <pc:sldChg chg="addSp modSp">
        <pc:chgData name="Ditte Skou Nielsen" userId="S::disn@sosunord.dk::61420e80-9bee-43c9-a533-8fe2e7b67fbe" providerId="AD" clId="Web-{1169B4B9-05DB-4F1A-A91E-E0A70FD91B80}" dt="2024-03-25T12:11:45.759" v="1145" actId="20577"/>
        <pc:sldMkLst>
          <pc:docMk/>
          <pc:sldMk cId="3762298728" sldId="262"/>
        </pc:sldMkLst>
        <pc:spChg chg="add mod">
          <ac:chgData name="Ditte Skou Nielsen" userId="S::disn@sosunord.dk::61420e80-9bee-43c9-a533-8fe2e7b67fbe" providerId="AD" clId="Web-{1169B4B9-05DB-4F1A-A91E-E0A70FD91B80}" dt="2024-03-25T12:11:45.759" v="1145" actId="20577"/>
          <ac:spMkLst>
            <pc:docMk/>
            <pc:sldMk cId="3762298728" sldId="262"/>
            <ac:spMk id="2" creationId="{CB7F29A4-C60A-C226-14E9-2E4B6457208B}"/>
          </ac:spMkLst>
        </pc:spChg>
      </pc:sldChg>
      <pc:sldChg chg="addSp delSp modSp">
        <pc:chgData name="Ditte Skou Nielsen" userId="S::disn@sosunord.dk::61420e80-9bee-43c9-a533-8fe2e7b67fbe" providerId="AD" clId="Web-{1169B4B9-05DB-4F1A-A91E-E0A70FD91B80}" dt="2024-03-25T10:24:56.958" v="60" actId="1076"/>
        <pc:sldMkLst>
          <pc:docMk/>
          <pc:sldMk cId="3671952252" sldId="263"/>
        </pc:sldMkLst>
        <pc:spChg chg="add del mod">
          <ac:chgData name="Ditte Skou Nielsen" userId="S::disn@sosunord.dk::61420e80-9bee-43c9-a533-8fe2e7b67fbe" providerId="AD" clId="Web-{1169B4B9-05DB-4F1A-A91E-E0A70FD91B80}" dt="2024-03-25T10:22:18.581" v="2"/>
          <ac:spMkLst>
            <pc:docMk/>
            <pc:sldMk cId="3671952252" sldId="263"/>
            <ac:spMk id="2" creationId="{ADF2AF82-0CC0-0318-BA52-B29FA9E4DC7E}"/>
          </ac:spMkLst>
        </pc:spChg>
        <pc:spChg chg="add del mod">
          <ac:chgData name="Ditte Skou Nielsen" userId="S::disn@sosunord.dk::61420e80-9bee-43c9-a533-8fe2e7b67fbe" providerId="AD" clId="Web-{1169B4B9-05DB-4F1A-A91E-E0A70FD91B80}" dt="2024-03-25T10:22:55.316" v="10"/>
          <ac:spMkLst>
            <pc:docMk/>
            <pc:sldMk cId="3671952252" sldId="263"/>
            <ac:spMk id="3" creationId="{886ABE15-4790-C7F1-5F01-6831D046FD7F}"/>
          </ac:spMkLst>
        </pc:spChg>
        <pc:spChg chg="add mod">
          <ac:chgData name="Ditte Skou Nielsen" userId="S::disn@sosunord.dk::61420e80-9bee-43c9-a533-8fe2e7b67fbe" providerId="AD" clId="Web-{1169B4B9-05DB-4F1A-A91E-E0A70FD91B80}" dt="2024-03-25T10:24:53.458" v="58"/>
          <ac:spMkLst>
            <pc:docMk/>
            <pc:sldMk cId="3671952252" sldId="263"/>
            <ac:spMk id="5" creationId="{08E61A92-CFE8-34FB-15B1-D47E47FFE01C}"/>
          </ac:spMkLst>
        </pc:spChg>
        <pc:picChg chg="mod">
          <ac:chgData name="Ditte Skou Nielsen" userId="S::disn@sosunord.dk::61420e80-9bee-43c9-a533-8fe2e7b67fbe" providerId="AD" clId="Web-{1169B4B9-05DB-4F1A-A91E-E0A70FD91B80}" dt="2024-03-25T10:24:56.958" v="60" actId="1076"/>
          <ac:picMkLst>
            <pc:docMk/>
            <pc:sldMk cId="3671952252" sldId="263"/>
            <ac:picMk id="4" creationId="{D2BBB7DA-AE11-6225-7982-06981C58A884}"/>
          </ac:picMkLst>
        </pc:picChg>
      </pc:sldChg>
      <pc:sldChg chg="addSp delSp modSp">
        <pc:chgData name="Ditte Skou Nielsen" userId="S::disn@sosunord.dk::61420e80-9bee-43c9-a533-8fe2e7b67fbe" providerId="AD" clId="Web-{1169B4B9-05DB-4F1A-A91E-E0A70FD91B80}" dt="2024-03-25T11:01:39.523" v="464" actId="14100"/>
        <pc:sldMkLst>
          <pc:docMk/>
          <pc:sldMk cId="2565497372" sldId="264"/>
        </pc:sldMkLst>
        <pc:spChg chg="add del mod">
          <ac:chgData name="Ditte Skou Nielsen" userId="S::disn@sosunord.dk::61420e80-9bee-43c9-a533-8fe2e7b67fbe" providerId="AD" clId="Web-{1169B4B9-05DB-4F1A-A91E-E0A70FD91B80}" dt="2024-03-25T11:00:47.459" v="442"/>
          <ac:spMkLst>
            <pc:docMk/>
            <pc:sldMk cId="2565497372" sldId="264"/>
            <ac:spMk id="2" creationId="{96A6478A-C651-FC4E-C13F-F9B077FF7A8B}"/>
          </ac:spMkLst>
        </pc:spChg>
        <pc:spChg chg="add mod">
          <ac:chgData name="Ditte Skou Nielsen" userId="S::disn@sosunord.dk::61420e80-9bee-43c9-a533-8fe2e7b67fbe" providerId="AD" clId="Web-{1169B4B9-05DB-4F1A-A91E-E0A70FD91B80}" dt="2024-03-25T11:01:39.523" v="464" actId="14100"/>
          <ac:spMkLst>
            <pc:docMk/>
            <pc:sldMk cId="2565497372" sldId="264"/>
            <ac:spMk id="5" creationId="{FC3A6593-4E77-DD16-324B-D6BF3F4F04CC}"/>
          </ac:spMkLst>
        </pc:spChg>
      </pc:sldChg>
      <pc:sldChg chg="addSp delSp modSp">
        <pc:chgData name="Ditte Skou Nielsen" userId="S::disn@sosunord.dk::61420e80-9bee-43c9-a533-8fe2e7b67fbe" providerId="AD" clId="Web-{1169B4B9-05DB-4F1A-A91E-E0A70FD91B80}" dt="2024-03-25T11:37:38.714" v="624" actId="20577"/>
        <pc:sldMkLst>
          <pc:docMk/>
          <pc:sldMk cId="4152620753" sldId="290"/>
        </pc:sldMkLst>
        <pc:spChg chg="add mod">
          <ac:chgData name="Ditte Skou Nielsen" userId="S::disn@sosunord.dk::61420e80-9bee-43c9-a533-8fe2e7b67fbe" providerId="AD" clId="Web-{1169B4B9-05DB-4F1A-A91E-E0A70FD91B80}" dt="2024-03-25T11:37:38.714" v="624" actId="20577"/>
          <ac:spMkLst>
            <pc:docMk/>
            <pc:sldMk cId="4152620753" sldId="290"/>
            <ac:spMk id="3" creationId="{E03B15CE-66A8-30CB-5E51-85C2C0FD16B2}"/>
          </ac:spMkLst>
        </pc:spChg>
        <pc:spChg chg="add del">
          <ac:chgData name="Ditte Skou Nielsen" userId="S::disn@sosunord.dk::61420e80-9bee-43c9-a533-8fe2e7b67fbe" providerId="AD" clId="Web-{1169B4B9-05DB-4F1A-A91E-E0A70FD91B80}" dt="2024-03-25T11:29:12.277" v="582"/>
          <ac:spMkLst>
            <pc:docMk/>
            <pc:sldMk cId="4152620753" sldId="290"/>
            <ac:spMk id="6" creationId="{A08E1E31-D848-26F6-433C-E38B4DED2E99}"/>
          </ac:spMkLst>
        </pc:spChg>
        <pc:picChg chg="mod">
          <ac:chgData name="Ditte Skou Nielsen" userId="S::disn@sosunord.dk::61420e80-9bee-43c9-a533-8fe2e7b67fbe" providerId="AD" clId="Web-{1169B4B9-05DB-4F1A-A91E-E0A70FD91B80}" dt="2024-03-25T11:29:05.933" v="580" actId="1076"/>
          <ac:picMkLst>
            <pc:docMk/>
            <pc:sldMk cId="4152620753" sldId="290"/>
            <ac:picMk id="6146" creationId="{B9FB1332-1AF2-CB58-FA2C-5C91AB23134F}"/>
          </ac:picMkLst>
        </pc:picChg>
      </pc:sldChg>
      <pc:sldChg chg="addSp modSp">
        <pc:chgData name="Ditte Skou Nielsen" userId="S::disn@sosunord.dk::61420e80-9bee-43c9-a533-8fe2e7b67fbe" providerId="AD" clId="Web-{1169B4B9-05DB-4F1A-A91E-E0A70FD91B80}" dt="2024-03-25T12:07:30.595" v="1126" actId="1076"/>
        <pc:sldMkLst>
          <pc:docMk/>
          <pc:sldMk cId="1948846037" sldId="312"/>
        </pc:sldMkLst>
        <pc:spChg chg="add mod">
          <ac:chgData name="Ditte Skou Nielsen" userId="S::disn@sosunord.dk::61420e80-9bee-43c9-a533-8fe2e7b67fbe" providerId="AD" clId="Web-{1169B4B9-05DB-4F1A-A91E-E0A70FD91B80}" dt="2024-03-25T12:07:13.767" v="1124" actId="1076"/>
          <ac:spMkLst>
            <pc:docMk/>
            <pc:sldMk cId="1948846037" sldId="312"/>
            <ac:spMk id="7" creationId="{5372A0AB-4FDF-D239-77DC-373D2777C1C5}"/>
          </ac:spMkLst>
        </pc:spChg>
        <pc:spChg chg="add mod">
          <ac:chgData name="Ditte Skou Nielsen" userId="S::disn@sosunord.dk::61420e80-9bee-43c9-a533-8fe2e7b67fbe" providerId="AD" clId="Web-{1169B4B9-05DB-4F1A-A91E-E0A70FD91B80}" dt="2024-03-25T12:07:30.595" v="1126" actId="1076"/>
          <ac:spMkLst>
            <pc:docMk/>
            <pc:sldMk cId="1948846037" sldId="312"/>
            <ac:spMk id="9" creationId="{FEF2E5BE-D766-13A6-13F5-E5C3470B2EF5}"/>
          </ac:spMkLst>
        </pc:spChg>
      </pc:sldChg>
      <pc:sldChg chg="addSp delSp modSp">
        <pc:chgData name="Ditte Skou Nielsen" userId="S::disn@sosunord.dk::61420e80-9bee-43c9-a533-8fe2e7b67fbe" providerId="AD" clId="Web-{1169B4B9-05DB-4F1A-A91E-E0A70FD91B80}" dt="2024-03-25T11:28:50.323" v="575" actId="1076"/>
        <pc:sldMkLst>
          <pc:docMk/>
          <pc:sldMk cId="381674503" sldId="316"/>
        </pc:sldMkLst>
        <pc:spChg chg="add del mod">
          <ac:chgData name="Ditte Skou Nielsen" userId="S::disn@sosunord.dk::61420e80-9bee-43c9-a533-8fe2e7b67fbe" providerId="AD" clId="Web-{1169B4B9-05DB-4F1A-A91E-E0A70FD91B80}" dt="2024-03-25T11:28:29.463" v="554"/>
          <ac:spMkLst>
            <pc:docMk/>
            <pc:sldMk cId="381674503" sldId="316"/>
            <ac:spMk id="2" creationId="{1CACD8EC-BB5D-4B6A-A514-4AA8BF3EE6B3}"/>
          </ac:spMkLst>
        </pc:spChg>
        <pc:spChg chg="add mod">
          <ac:chgData name="Ditte Skou Nielsen" userId="S::disn@sosunord.dk::61420e80-9bee-43c9-a533-8fe2e7b67fbe" providerId="AD" clId="Web-{1169B4B9-05DB-4F1A-A91E-E0A70FD91B80}" dt="2024-03-25T11:28:50.323" v="575" actId="1076"/>
          <ac:spMkLst>
            <pc:docMk/>
            <pc:sldMk cId="381674503" sldId="316"/>
            <ac:spMk id="3" creationId="{5A293A54-355C-1B26-7495-42F5701B0A04}"/>
          </ac:spMkLst>
        </pc:spChg>
      </pc:sldChg>
      <pc:sldChg chg="addSp modSp">
        <pc:chgData name="Ditte Skou Nielsen" userId="S::disn@sosunord.dk::61420e80-9bee-43c9-a533-8fe2e7b67fbe" providerId="AD" clId="Web-{1169B4B9-05DB-4F1A-A91E-E0A70FD91B80}" dt="2024-03-25T11:00:19.208" v="434"/>
        <pc:sldMkLst>
          <pc:docMk/>
          <pc:sldMk cId="3662535408" sldId="626"/>
        </pc:sldMkLst>
        <pc:spChg chg="mod">
          <ac:chgData name="Ditte Skou Nielsen" userId="S::disn@sosunord.dk::61420e80-9bee-43c9-a533-8fe2e7b67fbe" providerId="AD" clId="Web-{1169B4B9-05DB-4F1A-A91E-E0A70FD91B80}" dt="2024-03-25T10:57:10.827" v="391" actId="20577"/>
          <ac:spMkLst>
            <pc:docMk/>
            <pc:sldMk cId="3662535408" sldId="626"/>
            <ac:spMk id="3" creationId="{F99A5D20-15EE-4E28-A5B9-1426E7959648}"/>
          </ac:spMkLst>
        </pc:spChg>
        <pc:spChg chg="add mod">
          <ac:chgData name="Ditte Skou Nielsen" userId="S::disn@sosunord.dk::61420e80-9bee-43c9-a533-8fe2e7b67fbe" providerId="AD" clId="Web-{1169B4B9-05DB-4F1A-A91E-E0A70FD91B80}" dt="2024-03-25T11:00:19.208" v="434"/>
          <ac:spMkLst>
            <pc:docMk/>
            <pc:sldMk cId="3662535408" sldId="626"/>
            <ac:spMk id="5" creationId="{31C0C408-1821-E053-E186-8B0188A1803B}"/>
          </ac:spMkLst>
        </pc:spChg>
      </pc:sldChg>
      <pc:sldChg chg="addSp delSp modSp">
        <pc:chgData name="Ditte Skou Nielsen" userId="S::disn@sosunord.dk::61420e80-9bee-43c9-a533-8fe2e7b67fbe" providerId="AD" clId="Web-{1169B4B9-05DB-4F1A-A91E-E0A70FD91B80}" dt="2024-03-25T11:27:16.070" v="549" actId="20577"/>
        <pc:sldMkLst>
          <pc:docMk/>
          <pc:sldMk cId="1345119427" sldId="806"/>
        </pc:sldMkLst>
        <pc:spChg chg="add del mod">
          <ac:chgData name="Ditte Skou Nielsen" userId="S::disn@sosunord.dk::61420e80-9bee-43c9-a533-8fe2e7b67fbe" providerId="AD" clId="Web-{1169B4B9-05DB-4F1A-A91E-E0A70FD91B80}" dt="2024-03-25T11:20:12.088" v="511"/>
          <ac:spMkLst>
            <pc:docMk/>
            <pc:sldMk cId="1345119427" sldId="806"/>
            <ac:spMk id="4" creationId="{1C9C1A0E-3B3E-0297-1267-6550C854EF1B}"/>
          </ac:spMkLst>
        </pc:spChg>
        <pc:spChg chg="add mod">
          <ac:chgData name="Ditte Skou Nielsen" userId="S::disn@sosunord.dk::61420e80-9bee-43c9-a533-8fe2e7b67fbe" providerId="AD" clId="Web-{1169B4B9-05DB-4F1A-A91E-E0A70FD91B80}" dt="2024-03-25T11:27:16.070" v="549" actId="20577"/>
          <ac:spMkLst>
            <pc:docMk/>
            <pc:sldMk cId="1345119427" sldId="806"/>
            <ac:spMk id="8" creationId="{1E2011B9-4842-9C9B-84C0-33134D13AC94}"/>
          </ac:spMkLst>
        </pc:spChg>
        <pc:picChg chg="add del">
          <ac:chgData name="Ditte Skou Nielsen" userId="S::disn@sosunord.dk::61420e80-9bee-43c9-a533-8fe2e7b67fbe" providerId="AD" clId="Web-{1169B4B9-05DB-4F1A-A91E-E0A70FD91B80}" dt="2024-03-25T11:21:06.856" v="518"/>
          <ac:picMkLst>
            <pc:docMk/>
            <pc:sldMk cId="1345119427" sldId="806"/>
            <ac:picMk id="5" creationId="{1075EE96-EC8E-411B-C312-2B7E258373FB}"/>
          </ac:picMkLst>
        </pc:picChg>
        <pc:picChg chg="add del mod">
          <ac:chgData name="Ditte Skou Nielsen" userId="S::disn@sosunord.dk::61420e80-9bee-43c9-a533-8fe2e7b67fbe" providerId="AD" clId="Web-{1169B4B9-05DB-4F1A-A91E-E0A70FD91B80}" dt="2024-03-25T11:20:23.370" v="513"/>
          <ac:picMkLst>
            <pc:docMk/>
            <pc:sldMk cId="1345119427" sldId="806"/>
            <ac:picMk id="6" creationId="{A28B476A-1D99-0B10-B81A-4D2873F08005}"/>
          </ac:picMkLst>
        </pc:picChg>
        <pc:picChg chg="add del mod">
          <ac:chgData name="Ditte Skou Nielsen" userId="S::disn@sosunord.dk::61420e80-9bee-43c9-a533-8fe2e7b67fbe" providerId="AD" clId="Web-{1169B4B9-05DB-4F1A-A91E-E0A70FD91B80}" dt="2024-03-25T11:21:01.918" v="517"/>
          <ac:picMkLst>
            <pc:docMk/>
            <pc:sldMk cId="1345119427" sldId="806"/>
            <ac:picMk id="7" creationId="{2EF3762A-70E6-C897-52C6-DFF53222964E}"/>
          </ac:picMkLst>
        </pc:picChg>
      </pc:sldChg>
      <pc:sldChg chg="addSp modSp">
        <pc:chgData name="Ditte Skou Nielsen" userId="S::disn@sosunord.dk::61420e80-9bee-43c9-a533-8fe2e7b67fbe" providerId="AD" clId="Web-{1169B4B9-05DB-4F1A-A91E-E0A70FD91B80}" dt="2024-03-25T11:38:57.200" v="676" actId="20577"/>
        <pc:sldMkLst>
          <pc:docMk/>
          <pc:sldMk cId="85831271" sldId="808"/>
        </pc:sldMkLst>
        <pc:spChg chg="add mod">
          <ac:chgData name="Ditte Skou Nielsen" userId="S::disn@sosunord.dk::61420e80-9bee-43c9-a533-8fe2e7b67fbe" providerId="AD" clId="Web-{1169B4B9-05DB-4F1A-A91E-E0A70FD91B80}" dt="2024-03-25T11:38:57.200" v="676" actId="20577"/>
          <ac:spMkLst>
            <pc:docMk/>
            <pc:sldMk cId="85831271" sldId="808"/>
            <ac:spMk id="3" creationId="{A75CE812-D2B4-1E89-F5BD-F7B73CF5536C}"/>
          </ac:spMkLst>
        </pc:spChg>
        <pc:picChg chg="mod">
          <ac:chgData name="Ditte Skou Nielsen" userId="S::disn@sosunord.dk::61420e80-9bee-43c9-a533-8fe2e7b67fbe" providerId="AD" clId="Web-{1169B4B9-05DB-4F1A-A91E-E0A70FD91B80}" dt="2024-03-25T11:29:17.699" v="584" actId="1076"/>
          <ac:picMkLst>
            <pc:docMk/>
            <pc:sldMk cId="85831271" sldId="808"/>
            <ac:picMk id="6146" creationId="{B9FB1332-1AF2-CB58-FA2C-5C91AB23134F}"/>
          </ac:picMkLst>
        </pc:picChg>
      </pc:sldChg>
      <pc:sldChg chg="addSp delSp modSp">
        <pc:chgData name="Ditte Skou Nielsen" userId="S::disn@sosunord.dk::61420e80-9bee-43c9-a533-8fe2e7b67fbe" providerId="AD" clId="Web-{1169B4B9-05DB-4F1A-A91E-E0A70FD91B80}" dt="2024-03-25T12:14:26.998" v="1160"/>
        <pc:sldMkLst>
          <pc:docMk/>
          <pc:sldMk cId="517337805" sldId="809"/>
        </pc:sldMkLst>
        <pc:spChg chg="add mod">
          <ac:chgData name="Ditte Skou Nielsen" userId="S::disn@sosunord.dk::61420e80-9bee-43c9-a533-8fe2e7b67fbe" providerId="AD" clId="Web-{1169B4B9-05DB-4F1A-A91E-E0A70FD91B80}" dt="2024-03-25T12:14:07.466" v="1152"/>
          <ac:spMkLst>
            <pc:docMk/>
            <pc:sldMk cId="517337805" sldId="809"/>
            <ac:spMk id="2" creationId="{0D9CA1AA-C0CB-0C1F-1BB6-F7C81AE397BB}"/>
          </ac:spMkLst>
        </pc:spChg>
        <pc:picChg chg="add mod modCrop">
          <ac:chgData name="Ditte Skou Nielsen" userId="S::disn@sosunord.dk::61420e80-9bee-43c9-a533-8fe2e7b67fbe" providerId="AD" clId="Web-{1169B4B9-05DB-4F1A-A91E-E0A70FD91B80}" dt="2024-03-25T12:14:26.998" v="1160"/>
          <ac:picMkLst>
            <pc:docMk/>
            <pc:sldMk cId="517337805" sldId="809"/>
            <ac:picMk id="4" creationId="{58D09E68-1020-5489-B1DE-184B53299B81}"/>
          </ac:picMkLst>
        </pc:picChg>
        <pc:picChg chg="del">
          <ac:chgData name="Ditte Skou Nielsen" userId="S::disn@sosunord.dk::61420e80-9bee-43c9-a533-8fe2e7b67fbe" providerId="AD" clId="Web-{1169B4B9-05DB-4F1A-A91E-E0A70FD91B80}" dt="2024-03-25T12:12:36.917" v="1146"/>
          <ac:picMkLst>
            <pc:docMk/>
            <pc:sldMk cId="517337805" sldId="809"/>
            <ac:picMk id="6152" creationId="{46ED03BA-5F1A-A6F1-DCF0-16467FE826EE}"/>
          </ac:picMkLst>
        </pc:picChg>
      </pc:sldChg>
      <pc:sldChg chg="addSp delSp modSp">
        <pc:chgData name="Ditte Skou Nielsen" userId="S::disn@sosunord.dk::61420e80-9bee-43c9-a533-8fe2e7b67fbe" providerId="AD" clId="Web-{1169B4B9-05DB-4F1A-A91E-E0A70FD91B80}" dt="2024-03-25T11:38:27.856" v="672" actId="1076"/>
        <pc:sldMkLst>
          <pc:docMk/>
          <pc:sldMk cId="574909328" sldId="810"/>
        </pc:sldMkLst>
        <pc:spChg chg="add del mod">
          <ac:chgData name="Ditte Skou Nielsen" userId="S::disn@sosunord.dk::61420e80-9bee-43c9-a533-8fe2e7b67fbe" providerId="AD" clId="Web-{1169B4B9-05DB-4F1A-A91E-E0A70FD91B80}" dt="2024-03-25T11:37:32.901" v="620"/>
          <ac:spMkLst>
            <pc:docMk/>
            <pc:sldMk cId="574909328" sldId="810"/>
            <ac:spMk id="4" creationId="{7245C4A1-1F04-DD68-30FD-8E0F5602BDA5}"/>
          </ac:spMkLst>
        </pc:spChg>
        <pc:spChg chg="add mod">
          <ac:chgData name="Ditte Skou Nielsen" userId="S::disn@sosunord.dk::61420e80-9bee-43c9-a533-8fe2e7b67fbe" providerId="AD" clId="Web-{1169B4B9-05DB-4F1A-A91E-E0A70FD91B80}" dt="2024-03-25T11:38:27.856" v="672" actId="1076"/>
          <ac:spMkLst>
            <pc:docMk/>
            <pc:sldMk cId="574909328" sldId="810"/>
            <ac:spMk id="6" creationId="{495262F3-3BF2-434F-BCD9-7DA5FF123604}"/>
          </ac:spMkLst>
        </pc:spChg>
      </pc:sldChg>
      <pc:sldChg chg="addSp modSp">
        <pc:chgData name="Ditte Skou Nielsen" userId="S::disn@sosunord.dk::61420e80-9bee-43c9-a533-8fe2e7b67fbe" providerId="AD" clId="Web-{1169B4B9-05DB-4F1A-A91E-E0A70FD91B80}" dt="2024-03-25T11:55:49.215" v="929" actId="20577"/>
        <pc:sldMkLst>
          <pc:docMk/>
          <pc:sldMk cId="202526231" sldId="819"/>
        </pc:sldMkLst>
        <pc:spChg chg="add mod">
          <ac:chgData name="Ditte Skou Nielsen" userId="S::disn@sosunord.dk::61420e80-9bee-43c9-a533-8fe2e7b67fbe" providerId="AD" clId="Web-{1169B4B9-05DB-4F1A-A91E-E0A70FD91B80}" dt="2024-03-25T11:55:49.215" v="929" actId="20577"/>
          <ac:spMkLst>
            <pc:docMk/>
            <pc:sldMk cId="202526231" sldId="819"/>
            <ac:spMk id="4" creationId="{F2FA4E3F-E704-CE72-7AEA-09E44CCEA456}"/>
          </ac:spMkLst>
        </pc:spChg>
        <pc:picChg chg="mod modCrop">
          <ac:chgData name="Ditte Skou Nielsen" userId="S::disn@sosunord.dk::61420e80-9bee-43c9-a533-8fe2e7b67fbe" providerId="AD" clId="Web-{1169B4B9-05DB-4F1A-A91E-E0A70FD91B80}" dt="2024-03-25T11:55:19.949" v="924"/>
          <ac:picMkLst>
            <pc:docMk/>
            <pc:sldMk cId="202526231" sldId="819"/>
            <ac:picMk id="5" creationId="{96EDF71D-B34F-63EB-042B-419116105ECF}"/>
          </ac:picMkLst>
        </pc:picChg>
      </pc:sldChg>
      <pc:sldChg chg="addSp delSp modSp">
        <pc:chgData name="Ditte Skou Nielsen" userId="S::disn@sosunord.dk::61420e80-9bee-43c9-a533-8fe2e7b67fbe" providerId="AD" clId="Web-{1169B4B9-05DB-4F1A-A91E-E0A70FD91B80}" dt="2024-03-25T11:41:14.017" v="713"/>
        <pc:sldMkLst>
          <pc:docMk/>
          <pc:sldMk cId="2050562267" sldId="820"/>
        </pc:sldMkLst>
        <pc:spChg chg="add del mod">
          <ac:chgData name="Ditte Skou Nielsen" userId="S::disn@sosunord.dk::61420e80-9bee-43c9-a533-8fe2e7b67fbe" providerId="AD" clId="Web-{1169B4B9-05DB-4F1A-A91E-E0A70FD91B80}" dt="2024-03-25T11:40:17.500" v="700"/>
          <ac:spMkLst>
            <pc:docMk/>
            <pc:sldMk cId="2050562267" sldId="820"/>
            <ac:spMk id="5" creationId="{C09A6E02-EE10-45B8-5CAF-649D75382A01}"/>
          </ac:spMkLst>
        </pc:spChg>
        <pc:spChg chg="add mod">
          <ac:chgData name="Ditte Skou Nielsen" userId="S::disn@sosunord.dk::61420e80-9bee-43c9-a533-8fe2e7b67fbe" providerId="AD" clId="Web-{1169B4B9-05DB-4F1A-A91E-E0A70FD91B80}" dt="2024-03-25T11:41:07.907" v="712" actId="1076"/>
          <ac:spMkLst>
            <pc:docMk/>
            <pc:sldMk cId="2050562267" sldId="820"/>
            <ac:spMk id="8" creationId="{682FA560-E1CF-1D1B-44F9-5F0B0F5180B1}"/>
          </ac:spMkLst>
        </pc:spChg>
        <pc:picChg chg="mod modCrop">
          <ac:chgData name="Ditte Skou Nielsen" userId="S::disn@sosunord.dk::61420e80-9bee-43c9-a533-8fe2e7b67fbe" providerId="AD" clId="Web-{1169B4B9-05DB-4F1A-A91E-E0A70FD91B80}" dt="2024-03-25T11:41:14.017" v="713"/>
          <ac:picMkLst>
            <pc:docMk/>
            <pc:sldMk cId="2050562267" sldId="820"/>
            <ac:picMk id="27" creationId="{267CB846-7B44-B14B-4882-23DD872BAE07}"/>
          </ac:picMkLst>
        </pc:picChg>
      </pc:sldChg>
      <pc:sldChg chg="addSp modSp">
        <pc:chgData name="Ditte Skou Nielsen" userId="S::disn@sosunord.dk::61420e80-9bee-43c9-a533-8fe2e7b67fbe" providerId="AD" clId="Web-{1169B4B9-05DB-4F1A-A91E-E0A70FD91B80}" dt="2024-03-25T11:39:06.076" v="678" actId="1076"/>
        <pc:sldMkLst>
          <pc:docMk/>
          <pc:sldMk cId="2104103326" sldId="821"/>
        </pc:sldMkLst>
        <pc:spChg chg="add mod">
          <ac:chgData name="Ditte Skou Nielsen" userId="S::disn@sosunord.dk::61420e80-9bee-43c9-a533-8fe2e7b67fbe" providerId="AD" clId="Web-{1169B4B9-05DB-4F1A-A91E-E0A70FD91B80}" dt="2024-03-25T11:39:06.076" v="678" actId="1076"/>
          <ac:spMkLst>
            <pc:docMk/>
            <pc:sldMk cId="2104103326" sldId="821"/>
            <ac:spMk id="4" creationId="{180818AA-8CB3-95E8-9EE4-21B8CAF7ECF3}"/>
          </ac:spMkLst>
        </pc:spChg>
      </pc:sldChg>
      <pc:sldChg chg="addSp">
        <pc:chgData name="Ditte Skou Nielsen" userId="S::disn@sosunord.dk::61420e80-9bee-43c9-a533-8fe2e7b67fbe" providerId="AD" clId="Web-{1169B4B9-05DB-4F1A-A91E-E0A70FD91B80}" dt="2024-03-25T11:41:29.392" v="714"/>
        <pc:sldMkLst>
          <pc:docMk/>
          <pc:sldMk cId="2042972979" sldId="823"/>
        </pc:sldMkLst>
        <pc:spChg chg="add">
          <ac:chgData name="Ditte Skou Nielsen" userId="S::disn@sosunord.dk::61420e80-9bee-43c9-a533-8fe2e7b67fbe" providerId="AD" clId="Web-{1169B4B9-05DB-4F1A-A91E-E0A70FD91B80}" dt="2024-03-25T11:41:29.392" v="714"/>
          <ac:spMkLst>
            <pc:docMk/>
            <pc:sldMk cId="2042972979" sldId="823"/>
            <ac:spMk id="6" creationId="{B12612E5-42AF-36C6-5B90-CE793864697F}"/>
          </ac:spMkLst>
        </pc:spChg>
      </pc:sldChg>
      <pc:sldChg chg="addSp modSp modNotes">
        <pc:chgData name="Ditte Skou Nielsen" userId="S::disn@sosunord.dk::61420e80-9bee-43c9-a533-8fe2e7b67fbe" providerId="AD" clId="Web-{1169B4B9-05DB-4F1A-A91E-E0A70FD91B80}" dt="2024-03-25T11:56:12.497" v="937" actId="14100"/>
        <pc:sldMkLst>
          <pc:docMk/>
          <pc:sldMk cId="683370045" sldId="824"/>
        </pc:sldMkLst>
        <pc:spChg chg="mod">
          <ac:chgData name="Ditte Skou Nielsen" userId="S::disn@sosunord.dk::61420e80-9bee-43c9-a533-8fe2e7b67fbe" providerId="AD" clId="Web-{1169B4B9-05DB-4F1A-A91E-E0A70FD91B80}" dt="2024-03-25T11:43:58.022" v="736" actId="20577"/>
          <ac:spMkLst>
            <pc:docMk/>
            <pc:sldMk cId="683370045" sldId="824"/>
            <ac:spMk id="2" creationId="{9A1CEFE3-B679-A416-DE55-D7F849502D49}"/>
          </ac:spMkLst>
        </pc:spChg>
        <pc:spChg chg="add mod">
          <ac:chgData name="Ditte Skou Nielsen" userId="S::disn@sosunord.dk::61420e80-9bee-43c9-a533-8fe2e7b67fbe" providerId="AD" clId="Web-{1169B4B9-05DB-4F1A-A91E-E0A70FD91B80}" dt="2024-03-25T11:56:12.497" v="937" actId="14100"/>
          <ac:spMkLst>
            <pc:docMk/>
            <pc:sldMk cId="683370045" sldId="824"/>
            <ac:spMk id="5" creationId="{7A0CC0E8-50AA-9337-99AA-C4A10AFFF5F7}"/>
          </ac:spMkLst>
        </pc:spChg>
      </pc:sldChg>
      <pc:sldChg chg="addSp modSp">
        <pc:chgData name="Ditte Skou Nielsen" userId="S::disn@sosunord.dk::61420e80-9bee-43c9-a533-8fe2e7b67fbe" providerId="AD" clId="Web-{1169B4B9-05DB-4F1A-A91E-E0A70FD91B80}" dt="2024-03-25T11:54:24.869" v="890"/>
        <pc:sldMkLst>
          <pc:docMk/>
          <pc:sldMk cId="3967421871" sldId="828"/>
        </pc:sldMkLst>
        <pc:spChg chg="add mod">
          <ac:chgData name="Ditte Skou Nielsen" userId="S::disn@sosunord.dk::61420e80-9bee-43c9-a533-8fe2e7b67fbe" providerId="AD" clId="Web-{1169B4B9-05DB-4F1A-A91E-E0A70FD91B80}" dt="2024-03-25T11:54:24.869" v="890"/>
          <ac:spMkLst>
            <pc:docMk/>
            <pc:sldMk cId="3967421871" sldId="828"/>
            <ac:spMk id="2" creationId="{11907C71-9CA2-FCCA-23CA-ADF3AD210D54}"/>
          </ac:spMkLst>
        </pc:spChg>
      </pc:sldChg>
      <pc:sldChg chg="addSp modSp">
        <pc:chgData name="Ditte Skou Nielsen" userId="S::disn@sosunord.dk::61420e80-9bee-43c9-a533-8fe2e7b67fbe" providerId="AD" clId="Web-{1169B4B9-05DB-4F1A-A91E-E0A70FD91B80}" dt="2024-03-25T12:00:00.441" v="970" actId="1076"/>
        <pc:sldMkLst>
          <pc:docMk/>
          <pc:sldMk cId="288301221" sldId="830"/>
        </pc:sldMkLst>
        <pc:spChg chg="add mod">
          <ac:chgData name="Ditte Skou Nielsen" userId="S::disn@sosunord.dk::61420e80-9bee-43c9-a533-8fe2e7b67fbe" providerId="AD" clId="Web-{1169B4B9-05DB-4F1A-A91E-E0A70FD91B80}" dt="2024-03-25T12:00:00.441" v="970" actId="1076"/>
          <ac:spMkLst>
            <pc:docMk/>
            <pc:sldMk cId="288301221" sldId="830"/>
            <ac:spMk id="5" creationId="{ED0A55FF-C751-53C5-7B34-CE51E2249B8A}"/>
          </ac:spMkLst>
        </pc:spChg>
        <pc:picChg chg="mod">
          <ac:chgData name="Ditte Skou Nielsen" userId="S::disn@sosunord.dk::61420e80-9bee-43c9-a533-8fe2e7b67fbe" providerId="AD" clId="Web-{1169B4B9-05DB-4F1A-A91E-E0A70FD91B80}" dt="2024-03-25T11:59:24.971" v="962" actId="1076"/>
          <ac:picMkLst>
            <pc:docMk/>
            <pc:sldMk cId="288301221" sldId="830"/>
            <ac:picMk id="7" creationId="{861A9DFC-B301-CDA8-70BA-619C22F51FEA}"/>
          </ac:picMkLst>
        </pc:picChg>
      </pc:sldChg>
      <pc:sldChg chg="addSp modSp">
        <pc:chgData name="Ditte Skou Nielsen" userId="S::disn@sosunord.dk::61420e80-9bee-43c9-a533-8fe2e7b67fbe" providerId="AD" clId="Web-{1169B4B9-05DB-4F1A-A91E-E0A70FD91B80}" dt="2024-03-25T11:58:16.219" v="951" actId="1076"/>
        <pc:sldMkLst>
          <pc:docMk/>
          <pc:sldMk cId="926972231" sldId="831"/>
        </pc:sldMkLst>
        <pc:spChg chg="add mod">
          <ac:chgData name="Ditte Skou Nielsen" userId="S::disn@sosunord.dk::61420e80-9bee-43c9-a533-8fe2e7b67fbe" providerId="AD" clId="Web-{1169B4B9-05DB-4F1A-A91E-E0A70FD91B80}" dt="2024-03-25T11:58:16.219" v="951" actId="1076"/>
          <ac:spMkLst>
            <pc:docMk/>
            <pc:sldMk cId="926972231" sldId="831"/>
            <ac:spMk id="6" creationId="{5D028D98-46D2-5EDA-5B12-E7199680B446}"/>
          </ac:spMkLst>
        </pc:spChg>
      </pc:sldChg>
      <pc:sldChg chg="addSp">
        <pc:chgData name="Ditte Skou Nielsen" userId="S::disn@sosunord.dk::61420e80-9bee-43c9-a533-8fe2e7b67fbe" providerId="AD" clId="Web-{1169B4B9-05DB-4F1A-A91E-E0A70FD91B80}" dt="2024-03-25T11:56:20.950" v="938"/>
        <pc:sldMkLst>
          <pc:docMk/>
          <pc:sldMk cId="1401796135" sldId="832"/>
        </pc:sldMkLst>
        <pc:spChg chg="add">
          <ac:chgData name="Ditte Skou Nielsen" userId="S::disn@sosunord.dk::61420e80-9bee-43c9-a533-8fe2e7b67fbe" providerId="AD" clId="Web-{1169B4B9-05DB-4F1A-A91E-E0A70FD91B80}" dt="2024-03-25T11:56:20.950" v="938"/>
          <ac:spMkLst>
            <pc:docMk/>
            <pc:sldMk cId="1401796135" sldId="832"/>
            <ac:spMk id="6" creationId="{804AC083-CB08-9D69-BF27-493E4A31FDE0}"/>
          </ac:spMkLst>
        </pc:spChg>
      </pc:sldChg>
      <pc:sldChg chg="addSp delSp modSp">
        <pc:chgData name="Ditte Skou Nielsen" userId="S::disn@sosunord.dk::61420e80-9bee-43c9-a533-8fe2e7b67fbe" providerId="AD" clId="Web-{1169B4B9-05DB-4F1A-A91E-E0A70FD91B80}" dt="2024-03-25T11:58:08.844" v="949" actId="20577"/>
        <pc:sldMkLst>
          <pc:docMk/>
          <pc:sldMk cId="2520235180" sldId="834"/>
        </pc:sldMkLst>
        <pc:spChg chg="mod">
          <ac:chgData name="Ditte Skou Nielsen" userId="S::disn@sosunord.dk::61420e80-9bee-43c9-a533-8fe2e7b67fbe" providerId="AD" clId="Web-{1169B4B9-05DB-4F1A-A91E-E0A70FD91B80}" dt="2024-03-25T11:58:08.844" v="949" actId="20577"/>
          <ac:spMkLst>
            <pc:docMk/>
            <pc:sldMk cId="2520235180" sldId="834"/>
            <ac:spMk id="2" creationId="{9A1CEFE3-B679-A416-DE55-D7F849502D49}"/>
          </ac:spMkLst>
        </pc:spChg>
        <pc:spChg chg="add del mod">
          <ac:chgData name="Ditte Skou Nielsen" userId="S::disn@sosunord.dk::61420e80-9bee-43c9-a533-8fe2e7b67fbe" providerId="AD" clId="Web-{1169B4B9-05DB-4F1A-A91E-E0A70FD91B80}" dt="2024-03-25T11:50:05.939" v="833"/>
          <ac:spMkLst>
            <pc:docMk/>
            <pc:sldMk cId="2520235180" sldId="834"/>
            <ac:spMk id="7" creationId="{B3BC66FF-211A-2D3A-CD5B-BB1B81272832}"/>
          </ac:spMkLst>
        </pc:spChg>
        <pc:spChg chg="add mod">
          <ac:chgData name="Ditte Skou Nielsen" userId="S::disn@sosunord.dk::61420e80-9bee-43c9-a533-8fe2e7b67fbe" providerId="AD" clId="Web-{1169B4B9-05DB-4F1A-A91E-E0A70FD91B80}" dt="2024-03-25T11:52:24.725" v="877" actId="20577"/>
          <ac:spMkLst>
            <pc:docMk/>
            <pc:sldMk cId="2520235180" sldId="834"/>
            <ac:spMk id="8" creationId="{891A485C-0D02-3067-EC09-230FE05A8A9C}"/>
          </ac:spMkLst>
        </pc:spChg>
        <pc:spChg chg="add mod">
          <ac:chgData name="Ditte Skou Nielsen" userId="S::disn@sosunord.dk::61420e80-9bee-43c9-a533-8fe2e7b67fbe" providerId="AD" clId="Web-{1169B4B9-05DB-4F1A-A91E-E0A70FD91B80}" dt="2024-03-25T11:57:17.514" v="943" actId="1076"/>
          <ac:spMkLst>
            <pc:docMk/>
            <pc:sldMk cId="2520235180" sldId="834"/>
            <ac:spMk id="10" creationId="{0FADF6CF-CE97-53EC-4175-7F741CF28281}"/>
          </ac:spMkLst>
        </pc:spChg>
        <pc:spChg chg="add mod">
          <ac:chgData name="Ditte Skou Nielsen" userId="S::disn@sosunord.dk::61420e80-9bee-43c9-a533-8fe2e7b67fbe" providerId="AD" clId="Web-{1169B4B9-05DB-4F1A-A91E-E0A70FD91B80}" dt="2024-03-25T11:57:35.265" v="946" actId="1076"/>
          <ac:spMkLst>
            <pc:docMk/>
            <pc:sldMk cId="2520235180" sldId="834"/>
            <ac:spMk id="12" creationId="{F4138CCB-FF06-052A-0E59-3A7E03F0188F}"/>
          </ac:spMkLst>
        </pc:spChg>
      </pc:sldChg>
      <pc:sldChg chg="addSp modSp">
        <pc:chgData name="Ditte Skou Nielsen" userId="S::disn@sosunord.dk::61420e80-9bee-43c9-a533-8fe2e7b67fbe" providerId="AD" clId="Web-{1169B4B9-05DB-4F1A-A91E-E0A70FD91B80}" dt="2024-03-25T11:48:14.295" v="797" actId="20577"/>
        <pc:sldMkLst>
          <pc:docMk/>
          <pc:sldMk cId="2563298405" sldId="835"/>
        </pc:sldMkLst>
        <pc:spChg chg="add mod">
          <ac:chgData name="Ditte Skou Nielsen" userId="S::disn@sosunord.dk::61420e80-9bee-43c9-a533-8fe2e7b67fbe" providerId="AD" clId="Web-{1169B4B9-05DB-4F1A-A91E-E0A70FD91B80}" dt="2024-03-25T11:48:14.295" v="797" actId="20577"/>
          <ac:spMkLst>
            <pc:docMk/>
            <pc:sldMk cId="2563298405" sldId="835"/>
            <ac:spMk id="5" creationId="{AA83C11B-E169-EE87-9EF6-8F28FBAB1293}"/>
          </ac:spMkLst>
        </pc:spChg>
      </pc:sldChg>
      <pc:sldChg chg="addSp modSp">
        <pc:chgData name="Ditte Skou Nielsen" userId="S::disn@sosunord.dk::61420e80-9bee-43c9-a533-8fe2e7b67fbe" providerId="AD" clId="Web-{1169B4B9-05DB-4F1A-A91E-E0A70FD91B80}" dt="2024-03-25T11:56:57.295" v="941" actId="14100"/>
        <pc:sldMkLst>
          <pc:docMk/>
          <pc:sldMk cId="2107364939" sldId="836"/>
        </pc:sldMkLst>
        <pc:spChg chg="add mod">
          <ac:chgData name="Ditte Skou Nielsen" userId="S::disn@sosunord.dk::61420e80-9bee-43c9-a533-8fe2e7b67fbe" providerId="AD" clId="Web-{1169B4B9-05DB-4F1A-A91E-E0A70FD91B80}" dt="2024-03-25T11:56:57.295" v="941" actId="14100"/>
          <ac:spMkLst>
            <pc:docMk/>
            <pc:sldMk cId="2107364939" sldId="836"/>
            <ac:spMk id="6" creationId="{ADB705E6-3020-B82F-578C-5932E06259FA}"/>
          </ac:spMkLst>
        </pc:spChg>
        <pc:spChg chg="add mod">
          <ac:chgData name="Ditte Skou Nielsen" userId="S::disn@sosunord.dk::61420e80-9bee-43c9-a533-8fe2e7b67fbe" providerId="AD" clId="Web-{1169B4B9-05DB-4F1A-A91E-E0A70FD91B80}" dt="2024-03-25T11:47:55.888" v="796" actId="1076"/>
          <ac:spMkLst>
            <pc:docMk/>
            <pc:sldMk cId="2107364939" sldId="836"/>
            <ac:spMk id="7" creationId="{6905D1B2-D392-0A7E-DBBC-AC6BE44FD425}"/>
          </ac:spMkLst>
        </pc:spChg>
      </pc:sldChg>
      <pc:sldChg chg="addSp modSp">
        <pc:chgData name="Ditte Skou Nielsen" userId="S::disn@sosunord.dk::61420e80-9bee-43c9-a533-8fe2e7b67fbe" providerId="AD" clId="Web-{1169B4B9-05DB-4F1A-A91E-E0A70FD91B80}" dt="2024-03-25T12:05:40.936" v="1106" actId="1076"/>
        <pc:sldMkLst>
          <pc:docMk/>
          <pc:sldMk cId="3450957813" sldId="839"/>
        </pc:sldMkLst>
        <pc:spChg chg="add mod">
          <ac:chgData name="Ditte Skou Nielsen" userId="S::disn@sosunord.dk::61420e80-9bee-43c9-a533-8fe2e7b67fbe" providerId="AD" clId="Web-{1169B4B9-05DB-4F1A-A91E-E0A70FD91B80}" dt="2024-03-25T12:05:40.936" v="1106" actId="1076"/>
          <ac:spMkLst>
            <pc:docMk/>
            <pc:sldMk cId="3450957813" sldId="839"/>
            <ac:spMk id="6" creationId="{776718D7-37C2-F0D0-2DF5-0103E1680F87}"/>
          </ac:spMkLst>
        </pc:spChg>
      </pc:sldChg>
      <pc:sldChg chg="addSp delSp modSp">
        <pc:chgData name="Ditte Skou Nielsen" userId="S::disn@sosunord.dk::61420e80-9bee-43c9-a533-8fe2e7b67fbe" providerId="AD" clId="Web-{1169B4B9-05DB-4F1A-A91E-E0A70FD91B80}" dt="2024-03-25T11:49:25.625" v="826" actId="20577"/>
        <pc:sldMkLst>
          <pc:docMk/>
          <pc:sldMk cId="3390524039" sldId="840"/>
        </pc:sldMkLst>
        <pc:spChg chg="mod">
          <ac:chgData name="Ditte Skou Nielsen" userId="S::disn@sosunord.dk::61420e80-9bee-43c9-a533-8fe2e7b67fbe" providerId="AD" clId="Web-{1169B4B9-05DB-4F1A-A91E-E0A70FD91B80}" dt="2024-03-25T11:48:57.296" v="817" actId="20577"/>
          <ac:spMkLst>
            <pc:docMk/>
            <pc:sldMk cId="3390524039" sldId="840"/>
            <ac:spMk id="2" creationId="{9A1CEFE3-B679-A416-DE55-D7F849502D49}"/>
          </ac:spMkLst>
        </pc:spChg>
        <pc:spChg chg="add del mod">
          <ac:chgData name="Ditte Skou Nielsen" userId="S::disn@sosunord.dk::61420e80-9bee-43c9-a533-8fe2e7b67fbe" providerId="AD" clId="Web-{1169B4B9-05DB-4F1A-A91E-E0A70FD91B80}" dt="2024-03-25T11:48:20.999" v="801"/>
          <ac:spMkLst>
            <pc:docMk/>
            <pc:sldMk cId="3390524039" sldId="840"/>
            <ac:spMk id="4" creationId="{332CC234-FA4C-BF25-05B0-13137C79F16B}"/>
          </ac:spMkLst>
        </pc:spChg>
        <pc:spChg chg="add mod">
          <ac:chgData name="Ditte Skou Nielsen" userId="S::disn@sosunord.dk::61420e80-9bee-43c9-a533-8fe2e7b67fbe" providerId="AD" clId="Web-{1169B4B9-05DB-4F1A-A91E-E0A70FD91B80}" dt="2024-03-25T11:49:25.625" v="826" actId="20577"/>
          <ac:spMkLst>
            <pc:docMk/>
            <pc:sldMk cId="3390524039" sldId="840"/>
            <ac:spMk id="5" creationId="{C4897E5B-549F-1FC6-C176-C76A8F19B69B}"/>
          </ac:spMkLst>
        </pc:spChg>
      </pc:sldChg>
      <pc:sldChg chg="addSp modSp">
        <pc:chgData name="Ditte Skou Nielsen" userId="S::disn@sosunord.dk::61420e80-9bee-43c9-a533-8fe2e7b67fbe" providerId="AD" clId="Web-{1169B4B9-05DB-4F1A-A91E-E0A70FD91B80}" dt="2024-03-25T11:57:55.859" v="948" actId="1076"/>
        <pc:sldMkLst>
          <pc:docMk/>
          <pc:sldMk cId="1269545485" sldId="841"/>
        </pc:sldMkLst>
        <pc:spChg chg="add mod">
          <ac:chgData name="Ditte Skou Nielsen" userId="S::disn@sosunord.dk::61420e80-9bee-43c9-a533-8fe2e7b67fbe" providerId="AD" clId="Web-{1169B4B9-05DB-4F1A-A91E-E0A70FD91B80}" dt="2024-03-25T11:57:55.859" v="948" actId="1076"/>
          <ac:spMkLst>
            <pc:docMk/>
            <pc:sldMk cId="1269545485" sldId="841"/>
            <ac:spMk id="6" creationId="{0E862F8A-9B4C-70FD-57F4-413985DFEEC8}"/>
          </ac:spMkLst>
        </pc:spChg>
      </pc:sldChg>
      <pc:sldChg chg="addSp modSp">
        <pc:chgData name="Ditte Skou Nielsen" userId="S::disn@sosunord.dk::61420e80-9bee-43c9-a533-8fe2e7b67fbe" providerId="AD" clId="Web-{1169B4B9-05DB-4F1A-A91E-E0A70FD91B80}" dt="2024-03-25T12:06:57.391" v="1122" actId="1076"/>
        <pc:sldMkLst>
          <pc:docMk/>
          <pc:sldMk cId="1307086989" sldId="842"/>
        </pc:sldMkLst>
        <pc:spChg chg="mod">
          <ac:chgData name="Ditte Skou Nielsen" userId="S::disn@sosunord.dk::61420e80-9bee-43c9-a533-8fe2e7b67fbe" providerId="AD" clId="Web-{1169B4B9-05DB-4F1A-A91E-E0A70FD91B80}" dt="2024-03-25T12:06:53.328" v="1120" actId="1076"/>
          <ac:spMkLst>
            <pc:docMk/>
            <pc:sldMk cId="1307086989" sldId="842"/>
            <ac:spMk id="6" creationId="{DC7BE792-E277-4038-1F39-688B7016CBB8}"/>
          </ac:spMkLst>
        </pc:spChg>
        <pc:spChg chg="add mod">
          <ac:chgData name="Ditte Skou Nielsen" userId="S::disn@sosunord.dk::61420e80-9bee-43c9-a533-8fe2e7b67fbe" providerId="AD" clId="Web-{1169B4B9-05DB-4F1A-A91E-E0A70FD91B80}" dt="2024-03-25T12:06:56.266" v="1121" actId="1076"/>
          <ac:spMkLst>
            <pc:docMk/>
            <pc:sldMk cId="1307086989" sldId="842"/>
            <ac:spMk id="7" creationId="{C1C14099-2747-B740-F01C-195992F52344}"/>
          </ac:spMkLst>
        </pc:spChg>
        <pc:picChg chg="mod">
          <ac:chgData name="Ditte Skou Nielsen" userId="S::disn@sosunord.dk::61420e80-9bee-43c9-a533-8fe2e7b67fbe" providerId="AD" clId="Web-{1169B4B9-05DB-4F1A-A91E-E0A70FD91B80}" dt="2024-03-25T12:06:57.391" v="1122" actId="1076"/>
          <ac:picMkLst>
            <pc:docMk/>
            <pc:sldMk cId="1307086989" sldId="842"/>
            <ac:picMk id="5" creationId="{8E278253-B725-8981-B2A8-04C394083BFE}"/>
          </ac:picMkLst>
        </pc:picChg>
      </pc:sldChg>
      <pc:sldChg chg="modSp">
        <pc:chgData name="Ditte Skou Nielsen" userId="S::disn@sosunord.dk::61420e80-9bee-43c9-a533-8fe2e7b67fbe" providerId="AD" clId="Web-{1169B4B9-05DB-4F1A-A91E-E0A70FD91B80}" dt="2024-03-25T12:10:15.616" v="1133" actId="14100"/>
        <pc:sldMkLst>
          <pc:docMk/>
          <pc:sldMk cId="2013840159" sldId="845"/>
        </pc:sldMkLst>
        <pc:spChg chg="mod">
          <ac:chgData name="Ditte Skou Nielsen" userId="S::disn@sosunord.dk::61420e80-9bee-43c9-a533-8fe2e7b67fbe" providerId="AD" clId="Web-{1169B4B9-05DB-4F1A-A91E-E0A70FD91B80}" dt="2024-03-25T12:10:15.616" v="1133" actId="14100"/>
          <ac:spMkLst>
            <pc:docMk/>
            <pc:sldMk cId="2013840159" sldId="845"/>
            <ac:spMk id="2" creationId="{4104B3CA-32BC-7F0B-6906-AB73F9AFE3DE}"/>
          </ac:spMkLst>
        </pc:spChg>
      </pc:sldChg>
      <pc:sldChg chg="addSp modSp">
        <pc:chgData name="Ditte Skou Nielsen" userId="S::disn@sosunord.dk::61420e80-9bee-43c9-a533-8fe2e7b67fbe" providerId="AD" clId="Web-{1169B4B9-05DB-4F1A-A91E-E0A70FD91B80}" dt="2024-03-25T11:27:31.992" v="550" actId="20577"/>
        <pc:sldMkLst>
          <pc:docMk/>
          <pc:sldMk cId="593286847" sldId="847"/>
        </pc:sldMkLst>
        <pc:spChg chg="add mod">
          <ac:chgData name="Ditte Skou Nielsen" userId="S::disn@sosunord.dk::61420e80-9bee-43c9-a533-8fe2e7b67fbe" providerId="AD" clId="Web-{1169B4B9-05DB-4F1A-A91E-E0A70FD91B80}" dt="2024-03-25T11:27:31.992" v="550" actId="20577"/>
          <ac:spMkLst>
            <pc:docMk/>
            <pc:sldMk cId="593286847" sldId="847"/>
            <ac:spMk id="4" creationId="{53451920-B80A-F88F-4C84-391D271EBEE8}"/>
          </ac:spMkLst>
        </pc:spChg>
      </pc:sldChg>
      <pc:sldChg chg="addSp modSp modNotes">
        <pc:chgData name="Ditte Skou Nielsen" userId="S::disn@sosunord.dk::61420e80-9bee-43c9-a533-8fe2e7b67fbe" providerId="AD" clId="Web-{1169B4B9-05DB-4F1A-A91E-E0A70FD91B80}" dt="2024-03-25T12:05:20.498" v="1103" actId="20577"/>
        <pc:sldMkLst>
          <pc:docMk/>
          <pc:sldMk cId="816470156" sldId="850"/>
        </pc:sldMkLst>
        <pc:spChg chg="add mod">
          <ac:chgData name="Ditte Skou Nielsen" userId="S::disn@sosunord.dk::61420e80-9bee-43c9-a533-8fe2e7b67fbe" providerId="AD" clId="Web-{1169B4B9-05DB-4F1A-A91E-E0A70FD91B80}" dt="2024-03-25T12:05:20.498" v="1103" actId="20577"/>
          <ac:spMkLst>
            <pc:docMk/>
            <pc:sldMk cId="816470156" sldId="850"/>
            <ac:spMk id="4" creationId="{10F9FB6B-EB68-A934-B3BB-8B502511650D}"/>
          </ac:spMkLst>
        </pc:spChg>
      </pc:sldChg>
      <pc:sldChg chg="add del modNotes">
        <pc:chgData name="Ditte Skou Nielsen" userId="S::disn@sosunord.dk::61420e80-9bee-43c9-a533-8fe2e7b67fbe" providerId="AD" clId="Web-{1169B4B9-05DB-4F1A-A91E-E0A70FD91B80}" dt="2024-03-25T12:10:59.133" v="1137"/>
        <pc:sldMkLst>
          <pc:docMk/>
          <pc:sldMk cId="2313117956" sldId="854"/>
        </pc:sldMkLst>
      </pc:sldChg>
      <pc:sldChg chg="addSp modSp">
        <pc:chgData name="Ditte Skou Nielsen" userId="S::disn@sosunord.dk::61420e80-9bee-43c9-a533-8fe2e7b67fbe" providerId="AD" clId="Web-{1169B4B9-05DB-4F1A-A91E-E0A70FD91B80}" dt="2024-03-25T10:51:45.598" v="360" actId="20577"/>
        <pc:sldMkLst>
          <pc:docMk/>
          <pc:sldMk cId="1991827885" sldId="855"/>
        </pc:sldMkLst>
        <pc:spChg chg="add mod">
          <ac:chgData name="Ditte Skou Nielsen" userId="S::disn@sosunord.dk::61420e80-9bee-43c9-a533-8fe2e7b67fbe" providerId="AD" clId="Web-{1169B4B9-05DB-4F1A-A91E-E0A70FD91B80}" dt="2024-03-25T10:51:45.598" v="360" actId="20577"/>
          <ac:spMkLst>
            <pc:docMk/>
            <pc:sldMk cId="1991827885" sldId="855"/>
            <ac:spMk id="3" creationId="{74029B15-C256-2C26-92C4-1D1017F18331}"/>
          </ac:spMkLst>
        </pc:spChg>
        <pc:picChg chg="mod">
          <ac:chgData name="Ditte Skou Nielsen" userId="S::disn@sosunord.dk::61420e80-9bee-43c9-a533-8fe2e7b67fbe" providerId="AD" clId="Web-{1169B4B9-05DB-4F1A-A91E-E0A70FD91B80}" dt="2024-03-25T10:51:34.144" v="356" actId="1076"/>
          <ac:picMkLst>
            <pc:docMk/>
            <pc:sldMk cId="1991827885" sldId="855"/>
            <ac:picMk id="5" creationId="{C3E5A3AD-06B2-732F-F8E4-24B7B193FB24}"/>
          </ac:picMkLst>
        </pc:picChg>
      </pc:sldChg>
      <pc:sldChg chg="addSp delSp modSp">
        <pc:chgData name="Ditte Skou Nielsen" userId="S::disn@sosunord.dk::61420e80-9bee-43c9-a533-8fe2e7b67fbe" providerId="AD" clId="Web-{1169B4B9-05DB-4F1A-A91E-E0A70FD91B80}" dt="2024-03-25T12:02:03.570" v="994" actId="20577"/>
        <pc:sldMkLst>
          <pc:docMk/>
          <pc:sldMk cId="389217576" sldId="856"/>
        </pc:sldMkLst>
        <pc:spChg chg="add mod">
          <ac:chgData name="Ditte Skou Nielsen" userId="S::disn@sosunord.dk::61420e80-9bee-43c9-a533-8fe2e7b67fbe" providerId="AD" clId="Web-{1169B4B9-05DB-4F1A-A91E-E0A70FD91B80}" dt="2024-03-25T12:00:33.895" v="976" actId="1076"/>
          <ac:spMkLst>
            <pc:docMk/>
            <pc:sldMk cId="389217576" sldId="856"/>
            <ac:spMk id="5" creationId="{7DE0CD43-BFD3-233B-5F6B-39F0A4EF8F80}"/>
          </ac:spMkLst>
        </pc:spChg>
        <pc:spChg chg="add del">
          <ac:chgData name="Ditte Skou Nielsen" userId="S::disn@sosunord.dk::61420e80-9bee-43c9-a533-8fe2e7b67fbe" providerId="AD" clId="Web-{1169B4B9-05DB-4F1A-A91E-E0A70FD91B80}" dt="2024-03-25T12:00:24.614" v="973"/>
          <ac:spMkLst>
            <pc:docMk/>
            <pc:sldMk cId="389217576" sldId="856"/>
            <ac:spMk id="7" creationId="{B23AC45E-4410-B4EB-3498-713F94A64870}"/>
          </ac:spMkLst>
        </pc:spChg>
        <pc:spChg chg="add mod">
          <ac:chgData name="Ditte Skou Nielsen" userId="S::disn@sosunord.dk::61420e80-9bee-43c9-a533-8fe2e7b67fbe" providerId="AD" clId="Web-{1169B4B9-05DB-4F1A-A91E-E0A70FD91B80}" dt="2024-03-25T12:02:03.570" v="994" actId="20577"/>
          <ac:spMkLst>
            <pc:docMk/>
            <pc:sldMk cId="389217576" sldId="856"/>
            <ac:spMk id="8" creationId="{D28B5612-F7FE-1DF4-2A64-AD3BBE0B7FCB}"/>
          </ac:spMkLst>
        </pc:spChg>
        <pc:picChg chg="mod">
          <ac:chgData name="Ditte Skou Nielsen" userId="S::disn@sosunord.dk::61420e80-9bee-43c9-a533-8fe2e7b67fbe" providerId="AD" clId="Web-{1169B4B9-05DB-4F1A-A91E-E0A70FD91B80}" dt="2024-03-25T12:00:27.801" v="975" actId="1076"/>
          <ac:picMkLst>
            <pc:docMk/>
            <pc:sldMk cId="389217576" sldId="856"/>
            <ac:picMk id="14" creationId="{2FA5E890-9389-3C6D-D9A1-E3D49EE324B6}"/>
          </ac:picMkLst>
        </pc:picChg>
      </pc:sldChg>
      <pc:sldChg chg="add del">
        <pc:chgData name="Ditte Skou Nielsen" userId="S::disn@sosunord.dk::61420e80-9bee-43c9-a533-8fe2e7b67fbe" providerId="AD" clId="Web-{1169B4B9-05DB-4F1A-A91E-E0A70FD91B80}" dt="2024-03-25T12:09:58.037" v="1132"/>
        <pc:sldMkLst>
          <pc:docMk/>
          <pc:sldMk cId="3075476644" sldId="85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2B1B45-F4C1-4736-B6D4-7F0E96237D02}" type="datetimeFigureOut">
              <a:rPr lang="da-DK" smtClean="0"/>
              <a:t>25-03-2024</a:t>
            </a:fld>
            <a:endParaRPr lang="da-DK"/>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48FB8D-17B4-4387-96E8-CED0BBEDD7D6}" type="slidenum">
              <a:rPr lang="da-DK" smtClean="0"/>
              <a:t>‹nr.›</a:t>
            </a:fld>
            <a:endParaRPr lang="da-DK"/>
          </a:p>
        </p:txBody>
      </p:sp>
    </p:spTree>
    <p:extLst>
      <p:ext uri="{BB962C8B-B14F-4D97-AF65-F5344CB8AC3E}">
        <p14:creationId xmlns:p14="http://schemas.microsoft.com/office/powerpoint/2010/main" val="2592588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16711-8E13-4B7D-ACD7-337417945C72}" type="datetimeFigureOut">
              <a:rPr lang="da-DK" smtClean="0"/>
              <a:t>25-03-2024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CA76D-786C-4C42-B2C6-F81FDF8C6187}" type="slidenum">
              <a:rPr lang="da-DK" smtClean="0"/>
              <a:t>‹nr.›</a:t>
            </a:fld>
            <a:endParaRPr lang="da-DK"/>
          </a:p>
        </p:txBody>
      </p:sp>
    </p:spTree>
    <p:extLst>
      <p:ext uri="{BB962C8B-B14F-4D97-AF65-F5344CB8AC3E}">
        <p14:creationId xmlns:p14="http://schemas.microsoft.com/office/powerpoint/2010/main" val="1624308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picpeople.org/sensemaking-methodolog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1ndtiUx7paY&amp;t=261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app=desktop&amp;v=KYRYAByHn-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bibliotek.dk/materiale/kompetence_knud-illeris/work-of:870970-basis:28775121?type=bog"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app=desktop&amp;v=KYRYAByHn-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gdomsbyen.dk/wp-content/uploads/2019/06/uddannet-til-baeredygtighed-en-ny-fortaelling-om-erhvervsuddannelser.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axo.com/dk/tag-teten_bog_978879420522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ungdomsbyen.dk/wp-content/uploads/2023/09/web-ug-katalog-2023.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kp.dk/arrangementer/webinar-om-elevengagerende-klimaundervisning-og-oplaering-paa-erhvervsuddannelsern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2</a:t>
            </a:fld>
            <a:endParaRPr lang="da-DK"/>
          </a:p>
        </p:txBody>
      </p:sp>
    </p:spTree>
    <p:extLst>
      <p:ext uri="{BB962C8B-B14F-4D97-AF65-F5344CB8AC3E}">
        <p14:creationId xmlns:p14="http://schemas.microsoft.com/office/powerpoint/2010/main" val="4286019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kræver verden en anden måde at tænke på. Mennesket skal som udgangspunkt ikke længere være centrum for beslutninger – det skal kloden. Beslutninger skal være funderet i at ville passe på jordens ressourcer – og de handler ikke længere om, hvad der behager individet at gøre.</a:t>
            </a:r>
          </a:p>
          <a:p>
            <a:endParaRPr lang="da-DK" dirty="0"/>
          </a:p>
          <a:p>
            <a:r>
              <a:rPr lang="da-DK" dirty="0"/>
              <a:t>Bøf: Jeg har et eksempel med på, hvor dette skift kan være svært: Der er mange, der gerne vil tænke mere bæredygtighed ind i hverdagen – men de vil omvendt ikke af med deres kød. Og det er sådan et eksempel på, at vi har for vane at tænke ud fra os selv, vores egne præferencer – og ikke ud fra hvad der er bedst for jorden.</a:t>
            </a:r>
          </a:p>
        </p:txBody>
      </p:sp>
      <p:sp>
        <p:nvSpPr>
          <p:cNvPr id="4" name="Pladsholder til slidenummer 3"/>
          <p:cNvSpPr>
            <a:spLocks noGrp="1"/>
          </p:cNvSpPr>
          <p:nvPr>
            <p:ph type="sldNum" sz="quarter" idx="5"/>
          </p:nvPr>
        </p:nvSpPr>
        <p:spPr/>
        <p:txBody>
          <a:bodyPr/>
          <a:lstStyle/>
          <a:p>
            <a:fld id="{3BACA76D-786C-4C42-B2C6-F81FDF8C6187}" type="slidenum">
              <a:rPr lang="da-DK" smtClean="0"/>
              <a:t>17</a:t>
            </a:fld>
            <a:endParaRPr lang="da-DK"/>
          </a:p>
        </p:txBody>
      </p:sp>
    </p:spTree>
    <p:extLst>
      <p:ext uri="{BB962C8B-B14F-4D97-AF65-F5344CB8AC3E}">
        <p14:creationId xmlns:p14="http://schemas.microsoft.com/office/powerpoint/2010/main" val="388035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18</a:t>
            </a:fld>
            <a:endParaRPr lang="da-DK"/>
          </a:p>
        </p:txBody>
      </p:sp>
    </p:spTree>
    <p:extLst>
      <p:ext uri="{BB962C8B-B14F-4D97-AF65-F5344CB8AC3E}">
        <p14:creationId xmlns:p14="http://schemas.microsoft.com/office/powerpoint/2010/main" val="421607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Jan Tønnesvang siger her: ”Hvis ikke man kan se pointen eller værdien af det, man gør, hvorfor skal man så gøre det?”</a:t>
            </a:r>
          </a:p>
        </p:txBody>
      </p:sp>
      <p:sp>
        <p:nvSpPr>
          <p:cNvPr id="4" name="Pladsholder til slidenummer 3"/>
          <p:cNvSpPr>
            <a:spLocks noGrp="1"/>
          </p:cNvSpPr>
          <p:nvPr>
            <p:ph type="sldNum" sz="quarter" idx="5"/>
          </p:nvPr>
        </p:nvSpPr>
        <p:spPr/>
        <p:txBody>
          <a:bodyPr/>
          <a:lstStyle/>
          <a:p>
            <a:fld id="{3BACA76D-786C-4C42-B2C6-F81FDF8C6187}" type="slidenum">
              <a:rPr lang="da-DK" smtClean="0"/>
              <a:t>19</a:t>
            </a:fld>
            <a:endParaRPr lang="da-DK"/>
          </a:p>
        </p:txBody>
      </p:sp>
    </p:spTree>
    <p:extLst>
      <p:ext uri="{BB962C8B-B14F-4D97-AF65-F5344CB8AC3E}">
        <p14:creationId xmlns:p14="http://schemas.microsoft.com/office/powerpoint/2010/main" val="19315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20</a:t>
            </a:fld>
            <a:endParaRPr lang="da-DK"/>
          </a:p>
        </p:txBody>
      </p:sp>
    </p:spTree>
    <p:extLst>
      <p:ext uri="{BB962C8B-B14F-4D97-AF65-F5344CB8AC3E}">
        <p14:creationId xmlns:p14="http://schemas.microsoft.com/office/powerpoint/2010/main" val="124822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undersøger, hvad der giver motivation til at ville passe på kloden, så kan man i en arbejdskontekst tage højde for de forskellige faktorer, der har indflydelse på, hvad der skaber arbejdslyst.</a:t>
            </a:r>
          </a:p>
        </p:txBody>
      </p:sp>
      <p:sp>
        <p:nvSpPr>
          <p:cNvPr id="4" name="Pladsholder til slidenummer 3"/>
          <p:cNvSpPr>
            <a:spLocks noGrp="1"/>
          </p:cNvSpPr>
          <p:nvPr>
            <p:ph type="sldNum" sz="quarter" idx="5"/>
          </p:nvPr>
        </p:nvSpPr>
        <p:spPr/>
        <p:txBody>
          <a:bodyPr/>
          <a:lstStyle/>
          <a:p>
            <a:fld id="{3BACA76D-786C-4C42-B2C6-F81FDF8C6187}" type="slidenum">
              <a:rPr lang="da-DK" smtClean="0"/>
              <a:t>21</a:t>
            </a:fld>
            <a:endParaRPr lang="da-DK"/>
          </a:p>
        </p:txBody>
      </p:sp>
    </p:spTree>
    <p:extLst>
      <p:ext uri="{BB962C8B-B14F-4D97-AF65-F5344CB8AC3E}">
        <p14:creationId xmlns:p14="http://schemas.microsoft.com/office/powerpoint/2010/main" val="144361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”Hvornår har du sidst oplevet, at du lykkedes i dit arbejde?”</a:t>
            </a:r>
          </a:p>
        </p:txBody>
      </p:sp>
      <p:sp>
        <p:nvSpPr>
          <p:cNvPr id="4" name="Pladsholder til slidenummer 3"/>
          <p:cNvSpPr>
            <a:spLocks noGrp="1"/>
          </p:cNvSpPr>
          <p:nvPr>
            <p:ph type="sldNum" sz="quarter" idx="5"/>
          </p:nvPr>
        </p:nvSpPr>
        <p:spPr/>
        <p:txBody>
          <a:bodyPr/>
          <a:lstStyle/>
          <a:p>
            <a:fld id="{3BACA76D-786C-4C42-B2C6-F81FDF8C6187}" type="slidenum">
              <a:rPr lang="da-DK" smtClean="0"/>
              <a:t>22</a:t>
            </a:fld>
            <a:endParaRPr lang="da-DK"/>
          </a:p>
        </p:txBody>
      </p:sp>
    </p:spTree>
    <p:extLst>
      <p:ext uri="{BB962C8B-B14F-4D97-AF65-F5344CB8AC3E}">
        <p14:creationId xmlns:p14="http://schemas.microsoft.com/office/powerpoint/2010/main" val="3417638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”Hvornår oplever du, at du gør en forskel?”</a:t>
            </a:r>
          </a:p>
        </p:txBody>
      </p:sp>
      <p:sp>
        <p:nvSpPr>
          <p:cNvPr id="4" name="Pladsholder til slidenummer 3"/>
          <p:cNvSpPr>
            <a:spLocks noGrp="1"/>
          </p:cNvSpPr>
          <p:nvPr>
            <p:ph type="sldNum" sz="quarter" idx="5"/>
          </p:nvPr>
        </p:nvSpPr>
        <p:spPr/>
        <p:txBody>
          <a:bodyPr/>
          <a:lstStyle/>
          <a:p>
            <a:fld id="{3BACA76D-786C-4C42-B2C6-F81FDF8C6187}" type="slidenum">
              <a:rPr lang="da-DK" smtClean="0"/>
              <a:t>23</a:t>
            </a:fld>
            <a:endParaRPr lang="da-DK"/>
          </a:p>
        </p:txBody>
      </p:sp>
    </p:spTree>
    <p:extLst>
      <p:ext uri="{BB962C8B-B14F-4D97-AF65-F5344CB8AC3E}">
        <p14:creationId xmlns:p14="http://schemas.microsoft.com/office/powerpoint/2010/main" val="455534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oplever du, at I gør hinanden bedre?”</a:t>
            </a:r>
          </a:p>
        </p:txBody>
      </p:sp>
      <p:sp>
        <p:nvSpPr>
          <p:cNvPr id="4" name="Pladsholder til slidenummer 3"/>
          <p:cNvSpPr>
            <a:spLocks noGrp="1"/>
          </p:cNvSpPr>
          <p:nvPr>
            <p:ph type="sldNum" sz="quarter" idx="5"/>
          </p:nvPr>
        </p:nvSpPr>
        <p:spPr/>
        <p:txBody>
          <a:bodyPr/>
          <a:lstStyle/>
          <a:p>
            <a:fld id="{3BACA76D-786C-4C42-B2C6-F81FDF8C6187}" type="slidenum">
              <a:rPr lang="da-DK" smtClean="0"/>
              <a:t>24</a:t>
            </a:fld>
            <a:endParaRPr lang="da-DK"/>
          </a:p>
        </p:txBody>
      </p:sp>
    </p:spTree>
    <p:extLst>
      <p:ext uri="{BB962C8B-B14F-4D97-AF65-F5344CB8AC3E}">
        <p14:creationId xmlns:p14="http://schemas.microsoft.com/office/powerpoint/2010/main" val="3678533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oplever du at blive inddraget i de beslutninger og forandringer, der sker på din arbejdsplads?”</a:t>
            </a:r>
          </a:p>
          <a:p>
            <a:r>
              <a:rPr lang="da-DK" dirty="0"/>
              <a:t>Når man forholder sig til de her spørgsmål, kan det også blive tydeligt, hvad der har indflydelse på, at det giver mening at gå på arbejde.</a:t>
            </a:r>
          </a:p>
        </p:txBody>
      </p:sp>
      <p:sp>
        <p:nvSpPr>
          <p:cNvPr id="4" name="Pladsholder til slidenummer 3"/>
          <p:cNvSpPr>
            <a:spLocks noGrp="1"/>
          </p:cNvSpPr>
          <p:nvPr>
            <p:ph type="sldNum" sz="quarter" idx="5"/>
          </p:nvPr>
        </p:nvSpPr>
        <p:spPr/>
        <p:txBody>
          <a:bodyPr/>
          <a:lstStyle/>
          <a:p>
            <a:fld id="{3BACA76D-786C-4C42-B2C6-F81FDF8C6187}" type="slidenum">
              <a:rPr lang="da-DK" smtClean="0"/>
              <a:t>25</a:t>
            </a:fld>
            <a:endParaRPr lang="da-DK"/>
          </a:p>
        </p:txBody>
      </p:sp>
    </p:spTree>
    <p:extLst>
      <p:ext uri="{BB962C8B-B14F-4D97-AF65-F5344CB8AC3E}">
        <p14:creationId xmlns:p14="http://schemas.microsoft.com/office/powerpoint/2010/main" val="820976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hlinkClick r:id="rId3"/>
              </a:rPr>
              <a:t>Sensemaking Methodology: A Liberation Theory of Communicative Agency - EPIC (epicpeople.org)</a:t>
            </a:r>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26</a:t>
            </a:fld>
            <a:endParaRPr lang="da-DK"/>
          </a:p>
        </p:txBody>
      </p:sp>
    </p:spTree>
    <p:extLst>
      <p:ext uri="{BB962C8B-B14F-4D97-AF65-F5344CB8AC3E}">
        <p14:creationId xmlns:p14="http://schemas.microsoft.com/office/powerpoint/2010/main" val="37909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hlinkClick r:id="rId3"/>
              </a:rPr>
              <a:t>Scribble</a:t>
            </a:r>
            <a:r>
              <a:rPr lang="da-DK" dirty="0">
                <a:hlinkClick r:id="rId3"/>
              </a:rPr>
              <a:t> om bæredygtighed, der kort viser og forklarer hvad begrebet bæredygtighed indebærer. (youtube.com)</a:t>
            </a:r>
            <a:endParaRPr lang="da-DK" dirty="0"/>
          </a:p>
          <a:p>
            <a:r>
              <a:rPr lang="da-DK" dirty="0"/>
              <a:t>4:21 (varighed)</a:t>
            </a:r>
          </a:p>
        </p:txBody>
      </p:sp>
      <p:sp>
        <p:nvSpPr>
          <p:cNvPr id="4" name="Pladsholder til slidenummer 3"/>
          <p:cNvSpPr>
            <a:spLocks noGrp="1"/>
          </p:cNvSpPr>
          <p:nvPr>
            <p:ph type="sldNum" sz="quarter" idx="5"/>
          </p:nvPr>
        </p:nvSpPr>
        <p:spPr/>
        <p:txBody>
          <a:bodyPr/>
          <a:lstStyle/>
          <a:p>
            <a:fld id="{3BACA76D-786C-4C42-B2C6-F81FDF8C6187}" type="slidenum">
              <a:rPr lang="da-DK" smtClean="0"/>
              <a:t>3</a:t>
            </a:fld>
            <a:endParaRPr lang="da-DK"/>
          </a:p>
        </p:txBody>
      </p:sp>
    </p:spTree>
    <p:extLst>
      <p:ext uri="{BB962C8B-B14F-4D97-AF65-F5344CB8AC3E}">
        <p14:creationId xmlns:p14="http://schemas.microsoft.com/office/powerpoint/2010/main" val="364570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I er nysgerrige på at undersøge, hvad der skaber mening i forhold til at arbejde med bæredygtighed i jeres organisation, kan I fx bruge noget af det materiale, vi har uploadet på videnscenterportalen. Her er et udpluk.</a:t>
            </a:r>
          </a:p>
        </p:txBody>
      </p:sp>
      <p:sp>
        <p:nvSpPr>
          <p:cNvPr id="4" name="Pladsholder til slidenummer 3"/>
          <p:cNvSpPr>
            <a:spLocks noGrp="1"/>
          </p:cNvSpPr>
          <p:nvPr>
            <p:ph type="sldNum" sz="quarter" idx="5"/>
          </p:nvPr>
        </p:nvSpPr>
        <p:spPr/>
        <p:txBody>
          <a:bodyPr/>
          <a:lstStyle/>
          <a:p>
            <a:fld id="{3BACA76D-786C-4C42-B2C6-F81FDF8C6187}" type="slidenum">
              <a:rPr lang="da-DK" smtClean="0"/>
              <a:t>27</a:t>
            </a:fld>
            <a:endParaRPr lang="da-DK"/>
          </a:p>
        </p:txBody>
      </p:sp>
    </p:spTree>
    <p:extLst>
      <p:ext uri="{BB962C8B-B14F-4D97-AF65-F5344CB8AC3E}">
        <p14:creationId xmlns:p14="http://schemas.microsoft.com/office/powerpoint/2010/main" val="2295819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går i gang med at undersøge, hvad der motiverer i forhold til at inddrage bæredygtighed mere i hverdagen, kan man have de forskellige meningsdimensioner for øje. Og som i samtlige andre sociale konstellationer er det også ret interessant at se, hvad der sker i sådanne samtaler – fx hvordan nogen positionerer sig. Man kan få rigtig megen viden om sit team, som rækker ud over konkrete bæredygtighedsaktiviteter, når man inviterer til de her samtaler. I spørgsmålsformuleringerne her er der implicit en antagelse om, at man har lyst til at arbejde med bæredygtighed – hvordan får man givet plads til de, der ikke kan se mening med det?</a:t>
            </a:r>
          </a:p>
        </p:txBody>
      </p:sp>
      <p:sp>
        <p:nvSpPr>
          <p:cNvPr id="4" name="Pladsholder til slidenummer 3"/>
          <p:cNvSpPr>
            <a:spLocks noGrp="1"/>
          </p:cNvSpPr>
          <p:nvPr>
            <p:ph type="sldNum" sz="quarter" idx="5"/>
          </p:nvPr>
        </p:nvSpPr>
        <p:spPr/>
        <p:txBody>
          <a:bodyPr/>
          <a:lstStyle/>
          <a:p>
            <a:fld id="{3BACA76D-786C-4C42-B2C6-F81FDF8C6187}" type="slidenum">
              <a:rPr lang="da-DK" smtClean="0"/>
              <a:t>28</a:t>
            </a:fld>
            <a:endParaRPr lang="da-DK"/>
          </a:p>
        </p:txBody>
      </p:sp>
    </p:spTree>
    <p:extLst>
      <p:ext uri="{BB962C8B-B14F-4D97-AF65-F5344CB8AC3E}">
        <p14:creationId xmlns:p14="http://schemas.microsoft.com/office/powerpoint/2010/main" val="1658220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err="1"/>
              <a:t>Hvilken</a:t>
            </a:r>
            <a:r>
              <a:rPr lang="en-US" dirty="0"/>
              <a:t> strategi </a:t>
            </a:r>
            <a:r>
              <a:rPr lang="en-US" dirty="0" err="1"/>
              <a:t>har</a:t>
            </a:r>
            <a:r>
              <a:rPr lang="en-US" dirty="0"/>
              <a:t> vi for at </a:t>
            </a:r>
            <a:r>
              <a:rPr lang="en-US" dirty="0" err="1"/>
              <a:t>få</a:t>
            </a:r>
            <a:r>
              <a:rPr lang="en-US" dirty="0"/>
              <a:t> alle med </a:t>
            </a:r>
            <a:r>
              <a:rPr lang="en-US" dirty="0" err="1"/>
              <a:t>ombord</a:t>
            </a:r>
            <a:r>
              <a:rPr lang="en-US" dirty="0"/>
              <a:t>?</a:t>
            </a:r>
          </a:p>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29</a:t>
            </a:fld>
            <a:endParaRPr lang="da-DK"/>
          </a:p>
        </p:txBody>
      </p:sp>
    </p:spTree>
    <p:extLst>
      <p:ext uri="{BB962C8B-B14F-4D97-AF65-F5344CB8AC3E}">
        <p14:creationId xmlns:p14="http://schemas.microsoft.com/office/powerpoint/2010/main" val="1199645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blive klogere på hinandens forståelsesrammer og fælles snitflader, skal I nu ud i </a:t>
            </a:r>
            <a:r>
              <a:rPr lang="da-DK" dirty="0" err="1"/>
              <a:t>breakout</a:t>
            </a:r>
            <a:r>
              <a:rPr lang="da-DK" dirty="0"/>
              <a:t> </a:t>
            </a:r>
            <a:r>
              <a:rPr lang="da-DK" dirty="0" err="1"/>
              <a:t>rooms</a:t>
            </a:r>
            <a:r>
              <a:rPr lang="da-DK" dirty="0"/>
              <a:t>.</a:t>
            </a:r>
          </a:p>
          <a:p>
            <a:r>
              <a:rPr lang="da-DK" dirty="0"/>
              <a:t>Filosofisk-hermeneutik: </a:t>
            </a:r>
            <a:r>
              <a:rPr lang="da-DK" dirty="0" err="1"/>
              <a:t>Gadamer</a:t>
            </a:r>
            <a:r>
              <a:rPr lang="da-DK" dirty="0"/>
              <a:t> forståelsesrammer, forforståelser</a:t>
            </a:r>
          </a:p>
        </p:txBody>
      </p:sp>
      <p:sp>
        <p:nvSpPr>
          <p:cNvPr id="4" name="Pladsholder til slidenummer 3"/>
          <p:cNvSpPr>
            <a:spLocks noGrp="1"/>
          </p:cNvSpPr>
          <p:nvPr>
            <p:ph type="sldNum" sz="quarter" idx="5"/>
          </p:nvPr>
        </p:nvSpPr>
        <p:spPr/>
        <p:txBody>
          <a:bodyPr/>
          <a:lstStyle/>
          <a:p>
            <a:fld id="{3BACA76D-786C-4C42-B2C6-F81FDF8C6187}" type="slidenum">
              <a:rPr lang="da-DK" smtClean="0"/>
              <a:t>30</a:t>
            </a:fld>
            <a:endParaRPr lang="da-DK"/>
          </a:p>
        </p:txBody>
      </p:sp>
    </p:spTree>
    <p:extLst>
      <p:ext uri="{BB962C8B-B14F-4D97-AF65-F5344CB8AC3E}">
        <p14:creationId xmlns:p14="http://schemas.microsoft.com/office/powerpoint/2010/main" val="2115469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31</a:t>
            </a:fld>
            <a:endParaRPr lang="da-DK"/>
          </a:p>
        </p:txBody>
      </p:sp>
    </p:spTree>
    <p:extLst>
      <p:ext uri="{BB962C8B-B14F-4D97-AF65-F5344CB8AC3E}">
        <p14:creationId xmlns:p14="http://schemas.microsoft.com/office/powerpoint/2010/main" val="1029489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Illeris kompetencebegreb (youtube.com</a:t>
            </a:r>
            <a:r>
              <a:rPr lang="da-DK" dirty="0">
                <a:hlinkClick r:id="rId3"/>
              </a:rPr>
              <a:t>)</a:t>
            </a:r>
            <a:r>
              <a:rPr lang="da-DK" dirty="0"/>
              <a:t>. </a:t>
            </a:r>
            <a:r>
              <a:rPr lang="da-DK" dirty="0">
                <a:hlinkClick r:id="rId4"/>
              </a:rPr>
              <a:t>Kompetence af Knud Illeris (bibliotek.dk)</a:t>
            </a:r>
            <a:r>
              <a:rPr lang="da-DK" dirty="0"/>
              <a:t>.</a:t>
            </a:r>
          </a:p>
          <a:p>
            <a:r>
              <a:rPr lang="da-DK" dirty="0"/>
              <a:t>At når vi snakker om dét at kunne forandre, handler om at have nogle kompetencer til det..</a:t>
            </a:r>
          </a:p>
          <a:p>
            <a:r>
              <a:rPr lang="da-DK" dirty="0"/>
              <a:t>Det handler om at udvikle kompetencer, så mennesker opfinder, afprøver og udvikler…</a:t>
            </a:r>
          </a:p>
        </p:txBody>
      </p:sp>
      <p:sp>
        <p:nvSpPr>
          <p:cNvPr id="4" name="Pladsholder til slidenummer 3"/>
          <p:cNvSpPr>
            <a:spLocks noGrp="1"/>
          </p:cNvSpPr>
          <p:nvPr>
            <p:ph type="sldNum" sz="quarter" idx="5"/>
          </p:nvPr>
        </p:nvSpPr>
        <p:spPr/>
        <p:txBody>
          <a:bodyPr/>
          <a:lstStyle/>
          <a:p>
            <a:fld id="{3BACA76D-786C-4C42-B2C6-F81FDF8C6187}" type="slidenum">
              <a:rPr lang="da-DK" smtClean="0"/>
              <a:t>32</a:t>
            </a:fld>
            <a:endParaRPr lang="da-DK"/>
          </a:p>
        </p:txBody>
      </p:sp>
    </p:spTree>
    <p:extLst>
      <p:ext uri="{BB962C8B-B14F-4D97-AF65-F5344CB8AC3E}">
        <p14:creationId xmlns:p14="http://schemas.microsoft.com/office/powerpoint/2010/main" val="3467936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handler altså om at lave undervisning, hvor der er fokus på at opfinde, afprøve…</a:t>
            </a:r>
          </a:p>
          <a:p>
            <a:r>
              <a:rPr lang="da-DK" dirty="0"/>
              <a:t>For at understøtte det, så kan man vende blikket mod at skabe en handlingsorienteret og en erfaringsbaseret undervisning.</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Illeris kompetencebegreb (youtube.com)</a:t>
            </a:r>
            <a:endParaRPr lang="da-DK" dirty="0"/>
          </a:p>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33</a:t>
            </a:fld>
            <a:endParaRPr lang="da-DK"/>
          </a:p>
        </p:txBody>
      </p:sp>
    </p:spTree>
    <p:extLst>
      <p:ext uri="{BB962C8B-B14F-4D97-AF65-F5344CB8AC3E}">
        <p14:creationId xmlns:p14="http://schemas.microsoft.com/office/powerpoint/2010/main" val="2922353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hvad er det så? </a:t>
            </a:r>
          </a:p>
          <a:p>
            <a:r>
              <a:rPr lang="da-DK" dirty="0"/>
              <a:t>Med inspiration i aktionslæring kan handlingsorienteret undervisning følge denne cyklus – der formuleres en udfordring, der iværksættes en handling, handlingen observeres, observationen bliver genstand for refleksion, ny handling iværksættes, der formuleres en undring osv.</a:t>
            </a:r>
          </a:p>
          <a:p>
            <a:r>
              <a:rPr lang="da-DK" dirty="0"/>
              <a:t>Den kan også se sådan her ud: undring, planlægning af handling, handling iværksættes, dokumenteres (fx skriftligt eller v. fremlæggelse) – refleksion over handling, ny undring osv.</a:t>
            </a:r>
          </a:p>
          <a:p>
            <a:r>
              <a:rPr lang="da-DK" dirty="0" err="1"/>
              <a:t>Kombi</a:t>
            </a:r>
            <a:r>
              <a:rPr lang="da-DK" dirty="0"/>
              <a:t>: Den erfaringsbaserede tilgang bidrager med, at eleverne skal ud at gøre sig erfaringer – fx når de observerer en handling. De bruger deres sanser til at registrere. Det handler altså om, at aktionerne ikke skal være ‘tænkte’ scenarier – men eleverne skal ud at erfare dem. Og som I kan se i citatet her, viser ny neurovidenskab…</a:t>
            </a:r>
          </a:p>
          <a:p>
            <a:endParaRPr lang="da-DK" dirty="0"/>
          </a:p>
          <a:p>
            <a:r>
              <a:rPr lang="da-DK" dirty="0" err="1"/>
              <a:t>Ejbye</a:t>
            </a:r>
            <a:r>
              <a:rPr lang="da-DK" dirty="0"/>
              <a:t>-Ernest, N. og Stokholm, D. (2017) Natur og udeliv. Hans Reitzels Forlag</a:t>
            </a:r>
          </a:p>
        </p:txBody>
      </p:sp>
      <p:sp>
        <p:nvSpPr>
          <p:cNvPr id="4" name="Pladsholder til slidenummer 3"/>
          <p:cNvSpPr>
            <a:spLocks noGrp="1"/>
          </p:cNvSpPr>
          <p:nvPr>
            <p:ph type="sldNum" sz="quarter" idx="5"/>
          </p:nvPr>
        </p:nvSpPr>
        <p:spPr/>
        <p:txBody>
          <a:bodyPr/>
          <a:lstStyle/>
          <a:p>
            <a:fld id="{3BACA76D-786C-4C42-B2C6-F81FDF8C6187}" type="slidenum">
              <a:rPr lang="da-DK" smtClean="0"/>
              <a:t>34</a:t>
            </a:fld>
            <a:endParaRPr lang="da-DK"/>
          </a:p>
        </p:txBody>
      </p:sp>
    </p:spTree>
    <p:extLst>
      <p:ext uri="{BB962C8B-B14F-4D97-AF65-F5344CB8AC3E}">
        <p14:creationId xmlns:p14="http://schemas.microsoft.com/office/powerpoint/2010/main" val="2384685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har kombinationen, kan man se, at eleverne har…</a:t>
            </a:r>
          </a:p>
        </p:txBody>
      </p:sp>
      <p:sp>
        <p:nvSpPr>
          <p:cNvPr id="4" name="Pladsholder til slidenummer 3"/>
          <p:cNvSpPr>
            <a:spLocks noGrp="1"/>
          </p:cNvSpPr>
          <p:nvPr>
            <p:ph type="sldNum" sz="quarter" idx="5"/>
          </p:nvPr>
        </p:nvSpPr>
        <p:spPr/>
        <p:txBody>
          <a:bodyPr/>
          <a:lstStyle/>
          <a:p>
            <a:fld id="{3BACA76D-786C-4C42-B2C6-F81FDF8C6187}" type="slidenum">
              <a:rPr lang="da-DK" smtClean="0"/>
              <a:t>35</a:t>
            </a:fld>
            <a:endParaRPr lang="da-DK"/>
          </a:p>
        </p:txBody>
      </p:sp>
    </p:spTree>
    <p:extLst>
      <p:ext uri="{BB962C8B-B14F-4D97-AF65-F5344CB8AC3E}">
        <p14:creationId xmlns:p14="http://schemas.microsoft.com/office/powerpoint/2010/main" val="2805106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at arbejde med en handlings- og erfaringsbaseret undervisning er også en del af de anbefalinger, der er nedfældet i rapporten ”Uddannet til bæredygtighed”. Generelt kan jeg anbefale jer at lade øjnene løbe ned over den – der henvises bl.a. også til, hvordan man kan arbejde med at lave en samlet institutionel bæredygtighedsstrategi.</a:t>
            </a:r>
          </a:p>
          <a:p>
            <a:r>
              <a:rPr lang="da-DK" dirty="0"/>
              <a:t>Men for nu beskæftiger os med de pædagogiske og didaktiske overvejelser i relation til at få bæredygtighed ind i undervisningen.</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hlinkClick r:id="rId3"/>
              </a:rPr>
              <a:t>MergedFile</a:t>
            </a:r>
            <a:r>
              <a:rPr lang="da-DK" dirty="0">
                <a:hlinkClick r:id="rId3"/>
              </a:rPr>
              <a:t> (ungdomsbyen.dk)</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36</a:t>
            </a:fld>
            <a:endParaRPr lang="da-DK"/>
          </a:p>
        </p:txBody>
      </p:sp>
    </p:spTree>
    <p:extLst>
      <p:ext uri="{BB962C8B-B14F-4D97-AF65-F5344CB8AC3E}">
        <p14:creationId xmlns:p14="http://schemas.microsoft.com/office/powerpoint/2010/main" val="294304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man er nysgerrig på at høre mere og få det udpenslet en smule mere, har jeg to dygtige kolleger, der, på denne video, samtaler om hvad bæredygtighed er. Den kan jeg klart anbefale alle at se – den ligger på vores YT-kanal.</a:t>
            </a:r>
          </a:p>
        </p:txBody>
      </p:sp>
      <p:sp>
        <p:nvSpPr>
          <p:cNvPr id="4" name="Pladsholder til slidenummer 3"/>
          <p:cNvSpPr>
            <a:spLocks noGrp="1"/>
          </p:cNvSpPr>
          <p:nvPr>
            <p:ph type="sldNum" sz="quarter" idx="5"/>
          </p:nvPr>
        </p:nvSpPr>
        <p:spPr/>
        <p:txBody>
          <a:bodyPr/>
          <a:lstStyle/>
          <a:p>
            <a:fld id="{3BACA76D-786C-4C42-B2C6-F81FDF8C6187}" type="slidenum">
              <a:rPr lang="da-DK" smtClean="0"/>
              <a:t>4</a:t>
            </a:fld>
            <a:endParaRPr lang="da-DK"/>
          </a:p>
        </p:txBody>
      </p:sp>
    </p:spTree>
    <p:extLst>
      <p:ext uri="{BB962C8B-B14F-4D97-AF65-F5344CB8AC3E}">
        <p14:creationId xmlns:p14="http://schemas.microsoft.com/office/powerpoint/2010/main" val="3420822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37</a:t>
            </a:fld>
            <a:endParaRPr lang="da-DK"/>
          </a:p>
        </p:txBody>
      </p:sp>
    </p:spTree>
    <p:extLst>
      <p:ext uri="{BB962C8B-B14F-4D97-AF65-F5344CB8AC3E}">
        <p14:creationId xmlns:p14="http://schemas.microsoft.com/office/powerpoint/2010/main" val="1593013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Jesper B. Hansen, der er uddannelseschef på ZBC, repræsenterer SOSU-området i rapporten og deler følgende refleksioner.</a:t>
            </a:r>
          </a:p>
        </p:txBody>
      </p:sp>
      <p:sp>
        <p:nvSpPr>
          <p:cNvPr id="4" name="Pladsholder til slidenummer 3"/>
          <p:cNvSpPr>
            <a:spLocks noGrp="1"/>
          </p:cNvSpPr>
          <p:nvPr>
            <p:ph type="sldNum" sz="quarter" idx="5"/>
          </p:nvPr>
        </p:nvSpPr>
        <p:spPr/>
        <p:txBody>
          <a:bodyPr/>
          <a:lstStyle/>
          <a:p>
            <a:fld id="{3BACA76D-786C-4C42-B2C6-F81FDF8C6187}" type="slidenum">
              <a:rPr lang="da-DK" smtClean="0"/>
              <a:t>38</a:t>
            </a:fld>
            <a:endParaRPr lang="da-DK"/>
          </a:p>
        </p:txBody>
      </p:sp>
    </p:spTree>
    <p:extLst>
      <p:ext uri="{BB962C8B-B14F-4D97-AF65-F5344CB8AC3E}">
        <p14:creationId xmlns:p14="http://schemas.microsoft.com/office/powerpoint/2010/main" val="1326216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Handlings- og erfaringsbaseret undervisning handler om tilgang til undervisning og læring. Når man planlægger sin undervisning, er det under ‘læreproces’ at man kan planlægge hvilke metoder eller rammer eleverne skal indgå i for at udvikle kompetencer.</a:t>
            </a:r>
          </a:p>
          <a:p>
            <a:r>
              <a:rPr lang="da-DK" dirty="0"/>
              <a:t>Når eleverne skal udvikle kompetencer til at kunne forandre og til at kunne handle mere bæredygtigt, kan man inddrage metoder, der hører til et handlings- og erfaringsbaseret undervisningsprincip – som fx cirklen eller spiralen.</a:t>
            </a:r>
          </a:p>
        </p:txBody>
      </p:sp>
      <p:sp>
        <p:nvSpPr>
          <p:cNvPr id="4" name="Pladsholder til slidenummer 3"/>
          <p:cNvSpPr>
            <a:spLocks noGrp="1"/>
          </p:cNvSpPr>
          <p:nvPr>
            <p:ph type="sldNum" sz="quarter" idx="5"/>
          </p:nvPr>
        </p:nvSpPr>
        <p:spPr/>
        <p:txBody>
          <a:bodyPr/>
          <a:lstStyle/>
          <a:p>
            <a:fld id="{3BACA76D-786C-4C42-B2C6-F81FDF8C6187}" type="slidenum">
              <a:rPr lang="da-DK" smtClean="0"/>
              <a:t>39</a:t>
            </a:fld>
            <a:endParaRPr lang="da-DK"/>
          </a:p>
        </p:txBody>
      </p:sp>
    </p:spTree>
    <p:extLst>
      <p:ext uri="{BB962C8B-B14F-4D97-AF65-F5344CB8AC3E}">
        <p14:creationId xmlns:p14="http://schemas.microsoft.com/office/powerpoint/2010/main" val="3787020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40</a:t>
            </a:fld>
            <a:endParaRPr lang="da-DK"/>
          </a:p>
        </p:txBody>
      </p:sp>
    </p:spTree>
    <p:extLst>
      <p:ext uri="{BB962C8B-B14F-4D97-AF65-F5344CB8AC3E}">
        <p14:creationId xmlns:p14="http://schemas.microsoft.com/office/powerpoint/2010/main" val="294100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41</a:t>
            </a:fld>
            <a:endParaRPr lang="da-DK"/>
          </a:p>
        </p:txBody>
      </p:sp>
    </p:spTree>
    <p:extLst>
      <p:ext uri="{BB962C8B-B14F-4D97-AF65-F5344CB8AC3E}">
        <p14:creationId xmlns:p14="http://schemas.microsoft.com/office/powerpoint/2010/main" val="1442554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42</a:t>
            </a:fld>
            <a:endParaRPr lang="da-DK"/>
          </a:p>
        </p:txBody>
      </p:sp>
    </p:spTree>
    <p:extLst>
      <p:ext uri="{BB962C8B-B14F-4D97-AF65-F5344CB8AC3E}">
        <p14:creationId xmlns:p14="http://schemas.microsoft.com/office/powerpoint/2010/main" val="1681177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kan vi skabe rammerne for, at målet opfyldes? Der kan vi gøre brug af den handlings- og erfaringsbaseret undervisningstilgang.</a:t>
            </a:r>
          </a:p>
        </p:txBody>
      </p:sp>
      <p:sp>
        <p:nvSpPr>
          <p:cNvPr id="4" name="Pladsholder til slidenummer 3"/>
          <p:cNvSpPr>
            <a:spLocks noGrp="1"/>
          </p:cNvSpPr>
          <p:nvPr>
            <p:ph type="sldNum" sz="quarter" idx="5"/>
          </p:nvPr>
        </p:nvSpPr>
        <p:spPr/>
        <p:txBody>
          <a:bodyPr/>
          <a:lstStyle/>
          <a:p>
            <a:fld id="{3BACA76D-786C-4C42-B2C6-F81FDF8C6187}" type="slidenum">
              <a:rPr lang="da-DK" smtClean="0"/>
              <a:t>44</a:t>
            </a:fld>
            <a:endParaRPr lang="da-DK"/>
          </a:p>
        </p:txBody>
      </p:sp>
    </p:spTree>
    <p:extLst>
      <p:ext uri="{BB962C8B-B14F-4D97-AF65-F5344CB8AC3E}">
        <p14:creationId xmlns:p14="http://schemas.microsoft.com/office/powerpoint/2010/main" val="3165691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Impuls: Se en video, besøge et sted, …</a:t>
            </a:r>
          </a:p>
          <a:p>
            <a:r>
              <a:rPr lang="da-DK" dirty="0"/>
              <a:t>Dokumentation kan være skriftligt men også fremlæggelse foran fx opponentgruppe..</a:t>
            </a:r>
          </a:p>
        </p:txBody>
      </p:sp>
      <p:sp>
        <p:nvSpPr>
          <p:cNvPr id="4" name="Pladsholder til slidenummer 3"/>
          <p:cNvSpPr>
            <a:spLocks noGrp="1"/>
          </p:cNvSpPr>
          <p:nvPr>
            <p:ph type="sldNum" sz="quarter" idx="5"/>
          </p:nvPr>
        </p:nvSpPr>
        <p:spPr/>
        <p:txBody>
          <a:bodyPr/>
          <a:lstStyle/>
          <a:p>
            <a:fld id="{3BACA76D-786C-4C42-B2C6-F81FDF8C6187}" type="slidenum">
              <a:rPr lang="da-DK" smtClean="0"/>
              <a:t>45</a:t>
            </a:fld>
            <a:endParaRPr lang="da-DK"/>
          </a:p>
        </p:txBody>
      </p:sp>
    </p:spTree>
    <p:extLst>
      <p:ext uri="{BB962C8B-B14F-4D97-AF65-F5344CB8AC3E}">
        <p14:creationId xmlns:p14="http://schemas.microsoft.com/office/powerpoint/2010/main" val="3186609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verdensmål der blev aktiveret ud var disse.. </a:t>
            </a:r>
          </a:p>
          <a:p>
            <a:r>
              <a:rPr lang="da-DK" dirty="0"/>
              <a:t>Så sådan kan det se ud i undervisningen.</a:t>
            </a:r>
          </a:p>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46</a:t>
            </a:fld>
            <a:endParaRPr lang="da-DK"/>
          </a:p>
        </p:txBody>
      </p:sp>
    </p:spTree>
    <p:extLst>
      <p:ext uri="{BB962C8B-B14F-4D97-AF65-F5344CB8AC3E}">
        <p14:creationId xmlns:p14="http://schemas.microsoft.com/office/powerpoint/2010/main" val="2290972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Lige i forhold til det at skabe en impuls – kan det fx være en video. Jer der deltog på bæredygtighedsdagen 2023 oplevede, at vi lavede en impuls, hvor eleverne så en video ude fra praksis og på baggrund af deres </a:t>
            </a:r>
            <a:r>
              <a:rPr lang="da-DK" dirty="0" err="1"/>
              <a:t>undringer</a:t>
            </a:r>
            <a:r>
              <a:rPr lang="da-DK" dirty="0"/>
              <a:t>, skulle de planlægge en bæredygtig løsning. Så det er også den tænkning, vi i videnscenteret, selv udarbejder undervisningsmaterialer ud fra.</a:t>
            </a:r>
          </a:p>
        </p:txBody>
      </p:sp>
      <p:sp>
        <p:nvSpPr>
          <p:cNvPr id="4" name="Pladsholder til slidenummer 3"/>
          <p:cNvSpPr>
            <a:spLocks noGrp="1"/>
          </p:cNvSpPr>
          <p:nvPr>
            <p:ph type="sldNum" sz="quarter" idx="5"/>
          </p:nvPr>
        </p:nvSpPr>
        <p:spPr/>
        <p:txBody>
          <a:bodyPr/>
          <a:lstStyle/>
          <a:p>
            <a:fld id="{3BACA76D-786C-4C42-B2C6-F81FDF8C6187}" type="slidenum">
              <a:rPr lang="da-DK" smtClean="0"/>
              <a:t>47</a:t>
            </a:fld>
            <a:endParaRPr lang="da-DK"/>
          </a:p>
        </p:txBody>
      </p:sp>
    </p:spTree>
    <p:extLst>
      <p:ext uri="{BB962C8B-B14F-4D97-AF65-F5344CB8AC3E}">
        <p14:creationId xmlns:p14="http://schemas.microsoft.com/office/powerpoint/2010/main" val="4187021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5671A9-B3F1-4AF5-8B93-907611061E7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971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hlinkClick r:id="rId3"/>
              </a:rPr>
              <a:t>Få Tag teten af Mette Ullersted som Hæftet bog på dansk - 9788794205221 (saxo.com)</a:t>
            </a:r>
            <a:endParaRPr lang="da-DK"/>
          </a:p>
        </p:txBody>
      </p:sp>
      <p:sp>
        <p:nvSpPr>
          <p:cNvPr id="4" name="Pladsholder til slidenummer 3"/>
          <p:cNvSpPr>
            <a:spLocks noGrp="1"/>
          </p:cNvSpPr>
          <p:nvPr>
            <p:ph type="sldNum" sz="quarter" idx="5"/>
          </p:nvPr>
        </p:nvSpPr>
        <p:spPr/>
        <p:txBody>
          <a:bodyPr/>
          <a:lstStyle/>
          <a:p>
            <a:fld id="{3BACA76D-786C-4C42-B2C6-F81FDF8C6187}" type="slidenum">
              <a:rPr lang="da-DK" smtClean="0"/>
              <a:t>48</a:t>
            </a:fld>
            <a:endParaRPr lang="da-DK"/>
          </a:p>
        </p:txBody>
      </p:sp>
    </p:spTree>
    <p:extLst>
      <p:ext uri="{BB962C8B-B14F-4D97-AF65-F5344CB8AC3E}">
        <p14:creationId xmlns:p14="http://schemas.microsoft.com/office/powerpoint/2010/main" val="721764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Materialerne er til rådighed til fri afbenyttelse.</a:t>
            </a:r>
          </a:p>
          <a:p>
            <a:r>
              <a:rPr lang="da-DK" dirty="0"/>
              <a:t>Evt. afsætte 5-10 min. på et teammøde på at dele et forløb, så man sørger for at </a:t>
            </a:r>
            <a:r>
              <a:rPr lang="da-DK" dirty="0" err="1"/>
              <a:t>videndele</a:t>
            </a:r>
            <a:r>
              <a:rPr lang="da-DK" dirty="0"/>
              <a:t> med hinanden.</a:t>
            </a:r>
          </a:p>
        </p:txBody>
      </p:sp>
      <p:sp>
        <p:nvSpPr>
          <p:cNvPr id="4" name="Pladsholder til slidenummer 3"/>
          <p:cNvSpPr>
            <a:spLocks noGrp="1"/>
          </p:cNvSpPr>
          <p:nvPr>
            <p:ph type="sldNum" sz="quarter" idx="5"/>
          </p:nvPr>
        </p:nvSpPr>
        <p:spPr/>
        <p:txBody>
          <a:bodyPr/>
          <a:lstStyle/>
          <a:p>
            <a:fld id="{3BACA76D-786C-4C42-B2C6-F81FDF8C6187}" type="slidenum">
              <a:rPr lang="da-DK" smtClean="0"/>
              <a:t>49</a:t>
            </a:fld>
            <a:endParaRPr lang="da-DK"/>
          </a:p>
        </p:txBody>
      </p:sp>
    </p:spTree>
    <p:extLst>
      <p:ext uri="{BB962C8B-B14F-4D97-AF65-F5344CB8AC3E}">
        <p14:creationId xmlns:p14="http://schemas.microsoft.com/office/powerpoint/2010/main" val="1281786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50</a:t>
            </a:fld>
            <a:endParaRPr lang="da-DK"/>
          </a:p>
        </p:txBody>
      </p:sp>
    </p:spTree>
    <p:extLst>
      <p:ext uri="{BB962C8B-B14F-4D97-AF65-F5344CB8AC3E}">
        <p14:creationId xmlns:p14="http://schemas.microsoft.com/office/powerpoint/2010/main" val="874880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51</a:t>
            </a:fld>
            <a:endParaRPr lang="da-DK"/>
          </a:p>
        </p:txBody>
      </p:sp>
    </p:spTree>
    <p:extLst>
      <p:ext uri="{BB962C8B-B14F-4D97-AF65-F5344CB8AC3E}">
        <p14:creationId xmlns:p14="http://schemas.microsoft.com/office/powerpoint/2010/main" val="848430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web-ug-katalog-2023.pdf (ungdomsbyen.dk)</a:t>
            </a:r>
            <a:r>
              <a:rPr lang="da-DK" dirty="0"/>
              <a:t> (Kompetent til bæredygtighed 3) – s. 56</a:t>
            </a:r>
          </a:p>
          <a:p>
            <a:r>
              <a:rPr lang="da-DK" dirty="0"/>
              <a:t>Spørgsmålene vil afdække om aktiviteterne er økonomisk og socialt bæredygtige og tager hensyn til miljø og klima. Kan I svare positivt, så er i godt i gang med at bidrage til FN’s verdensmål. Ellers skal I ændre spor.</a:t>
            </a:r>
          </a:p>
        </p:txBody>
      </p:sp>
      <p:sp>
        <p:nvSpPr>
          <p:cNvPr id="4" name="Pladsholder til slidenummer 3"/>
          <p:cNvSpPr>
            <a:spLocks noGrp="1"/>
          </p:cNvSpPr>
          <p:nvPr>
            <p:ph type="sldNum" sz="quarter" idx="5"/>
          </p:nvPr>
        </p:nvSpPr>
        <p:spPr/>
        <p:txBody>
          <a:bodyPr/>
          <a:lstStyle/>
          <a:p>
            <a:fld id="{3BACA76D-786C-4C42-B2C6-F81FDF8C6187}" type="slidenum">
              <a:rPr lang="da-DK" smtClean="0"/>
              <a:t>52</a:t>
            </a:fld>
            <a:endParaRPr lang="da-DK"/>
          </a:p>
        </p:txBody>
      </p:sp>
    </p:spTree>
    <p:extLst>
      <p:ext uri="{BB962C8B-B14F-4D97-AF65-F5344CB8AC3E}">
        <p14:creationId xmlns:p14="http://schemas.microsoft.com/office/powerpoint/2010/main" val="2117536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hlinkClick r:id="rId3"/>
              </a:rPr>
              <a:t>Københavns Professionshøjskole (kp.dk)</a:t>
            </a:r>
            <a:endParaRPr lang="da-DK"/>
          </a:p>
        </p:txBody>
      </p:sp>
      <p:sp>
        <p:nvSpPr>
          <p:cNvPr id="4" name="Pladsholder til slidenummer 3"/>
          <p:cNvSpPr>
            <a:spLocks noGrp="1"/>
          </p:cNvSpPr>
          <p:nvPr>
            <p:ph type="sldNum" sz="quarter" idx="5"/>
          </p:nvPr>
        </p:nvSpPr>
        <p:spPr/>
        <p:txBody>
          <a:bodyPr/>
          <a:lstStyle/>
          <a:p>
            <a:fld id="{3BACA76D-786C-4C42-B2C6-F81FDF8C6187}" type="slidenum">
              <a:rPr lang="da-DK" smtClean="0"/>
              <a:t>53</a:t>
            </a:fld>
            <a:endParaRPr lang="da-DK"/>
          </a:p>
        </p:txBody>
      </p:sp>
    </p:spTree>
    <p:extLst>
      <p:ext uri="{BB962C8B-B14F-4D97-AF65-F5344CB8AC3E}">
        <p14:creationId xmlns:p14="http://schemas.microsoft.com/office/powerpoint/2010/main" val="2580825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55</a:t>
            </a:fld>
            <a:endParaRPr lang="da-DK"/>
          </a:p>
        </p:txBody>
      </p:sp>
    </p:spTree>
    <p:extLst>
      <p:ext uri="{BB962C8B-B14F-4D97-AF65-F5344CB8AC3E}">
        <p14:creationId xmlns:p14="http://schemas.microsoft.com/office/powerpoint/2010/main" val="66897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6</a:t>
            </a:fld>
            <a:endParaRPr lang="da-DK"/>
          </a:p>
        </p:txBody>
      </p:sp>
    </p:spTree>
    <p:extLst>
      <p:ext uri="{BB962C8B-B14F-4D97-AF65-F5344CB8AC3E}">
        <p14:creationId xmlns:p14="http://schemas.microsoft.com/office/powerpoint/2010/main" val="185201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1" dirty="0">
                <a:solidFill>
                  <a:srgbClr val="37321E"/>
                </a:solidFill>
                <a:effectLst/>
                <a:latin typeface="Source Sans Pro" panose="020B0503030403020204" pitchFamily="34" charset="0"/>
              </a:rPr>
              <a:t>De 9 planetære grænser er det miljømæssige loft, vi som mennesker og klode skal holde os inden for. Det jorden kan tåle.</a:t>
            </a:r>
          </a:p>
          <a:p>
            <a:endParaRPr lang="da-DK" dirty="0"/>
          </a:p>
          <a:p>
            <a:r>
              <a:rPr lang="da-DK" b="1" dirty="0"/>
              <a:t>Baggrund</a:t>
            </a:r>
          </a:p>
          <a:p>
            <a:r>
              <a:rPr lang="da-DK" b="0" i="0" dirty="0">
                <a:solidFill>
                  <a:srgbClr val="282828"/>
                </a:solidFill>
                <a:effectLst/>
                <a:latin typeface="Gotham Narrow SSm A"/>
              </a:rPr>
              <a:t>I 2009 gik en gruppe på 26 af klodens førende miljø- og klimaforskere, ledet er Johan </a:t>
            </a:r>
            <a:r>
              <a:rPr lang="da-DK" b="0" i="0" dirty="0" err="1">
                <a:solidFill>
                  <a:srgbClr val="282828"/>
                </a:solidFill>
                <a:effectLst/>
                <a:latin typeface="Gotham Narrow SSm A"/>
              </a:rPr>
              <a:t>Rockström</a:t>
            </a:r>
            <a:r>
              <a:rPr lang="da-DK" b="0" i="0" dirty="0">
                <a:solidFill>
                  <a:srgbClr val="282828"/>
                </a:solidFill>
                <a:effectLst/>
                <a:latin typeface="Gotham Narrow SSm A"/>
              </a:rPr>
              <a:t>, sammen om at identificere de faktorer, som er afgørende for, at det globale økosystem på jorden fortsat kan trives. Gruppen opstillede en liste på ni hovedområder, blandt andet biodiversitet, forsuring af havene, udtynding af ozonlaget , areal anvendelse mm. På hvert af disse fokusområder har forskerne identificeret vores planetære grænser eller hvor meget disse områder er udnyttet i forhold til at jordkloden kan oprette de helt elementære funktioner og økosystemer, som vi er afhængige af. Det kan være rent drikkevand, tilstrækkelig opretholdelse af fiskebestande, tilstrækkelig optag af CO2 mm. </a:t>
            </a:r>
          </a:p>
          <a:p>
            <a:endParaRPr lang="da-DK" dirty="0"/>
          </a:p>
          <a:p>
            <a:r>
              <a:rPr lang="da-DK" dirty="0"/>
              <a:t>Modellen viser de 9 hovedområder, som har indvirkning på jordklodens trivsel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Kemikalier og materialer – (detaljeret tekst kommer) - Læs mere om væksten i kemikalier her. Modellen på dansk er også lånt </a:t>
            </a:r>
            <a:r>
              <a:rPr lang="da-DK" dirty="0" err="1"/>
              <a:t>herfar</a:t>
            </a:r>
            <a:r>
              <a:rPr lang="da-DK" dirty="0"/>
              <a:t>. https://www.ft.dk/samling/20211/almdel/MOF/bilag/359/2535074.pdf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L="628650" lvl="1" indent="-171450">
              <a:buFont typeface="Arial" panose="020B0604020202020204" pitchFamily="34" charset="0"/>
              <a:buChar char="•"/>
            </a:pPr>
            <a:r>
              <a:rPr lang="da-DK" dirty="0"/>
              <a:t>Ozonlaget - (detaljeret tekst kommer)</a:t>
            </a:r>
          </a:p>
          <a:p>
            <a:pPr marL="628650" lvl="1" indent="-171450">
              <a:buFont typeface="Arial" panose="020B0604020202020204" pitchFamily="34" charset="0"/>
              <a:buChar char="•"/>
            </a:pPr>
            <a:endParaRPr lang="da-DK"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Aerosoler - (detaljeret tekst kommer) - </a:t>
            </a:r>
            <a:r>
              <a:rPr lang="da-DK" b="0" i="0" dirty="0">
                <a:solidFill>
                  <a:srgbClr val="202124"/>
                </a:solidFill>
                <a:effectLst/>
                <a:latin typeface="arial" panose="020B0604020202020204" pitchFamily="34" charset="0"/>
              </a:rPr>
              <a:t>Hvad gør aerosoler? De partikler, der udledes nær jorden i lav højde, genererer lokal forurening. Partikler fra kraftværker udledes højere oppe og genererer ikke en forurening, som vi mærker, men de bidrager til den generelle baggrundsforurening i Europa. </a:t>
            </a:r>
            <a:r>
              <a:rPr lang="da-DK" b="1" i="0" dirty="0">
                <a:solidFill>
                  <a:srgbClr val="202124"/>
                </a:solidFill>
                <a:effectLst/>
                <a:latin typeface="arial" panose="020B0604020202020204" pitchFamily="34" charset="0"/>
              </a:rPr>
              <a:t>Aerosoler</a:t>
            </a:r>
            <a:r>
              <a:rPr lang="da-DK" b="0" i="0" dirty="0">
                <a:solidFill>
                  <a:srgbClr val="202124"/>
                </a:solidFill>
                <a:effectLst/>
                <a:latin typeface="arial" panose="020B0604020202020204" pitchFamily="34" charset="0"/>
              </a:rPr>
              <a:t> kan forårsage luftvejssygdomme, hjertekarsygdomme, allergi og kræft.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Forsuring af verdenshavene - (detaljeret tekst kommer) - </a:t>
            </a:r>
            <a:r>
              <a:rPr lang="da-DK" b="0" i="0" dirty="0">
                <a:solidFill>
                  <a:srgbClr val="202124"/>
                </a:solidFill>
                <a:effectLst/>
                <a:latin typeface="arial" panose="020B0604020202020204" pitchFamily="34" charset="0"/>
              </a:rPr>
              <a:t>I havet reagerer det meste CO</a:t>
            </a:r>
            <a:r>
              <a:rPr lang="da-DK" b="0" i="0" baseline="-25000" dirty="0">
                <a:solidFill>
                  <a:srgbClr val="202124"/>
                </a:solidFill>
                <a:effectLst/>
                <a:latin typeface="arial" panose="020B0604020202020204" pitchFamily="34" charset="0"/>
              </a:rPr>
              <a:t>2</a:t>
            </a:r>
            <a:r>
              <a:rPr lang="da-DK" b="0" i="0" dirty="0">
                <a:solidFill>
                  <a:srgbClr val="202124"/>
                </a:solidFill>
                <a:effectLst/>
                <a:latin typeface="arial" panose="020B0604020202020204" pitchFamily="34" charset="0"/>
              </a:rPr>
              <a:t> med vand. Processen kaldes </a:t>
            </a:r>
            <a:r>
              <a:rPr lang="da-DK" b="1" i="0" dirty="0">
                <a:solidFill>
                  <a:srgbClr val="202124"/>
                </a:solidFill>
                <a:effectLst/>
                <a:latin typeface="arial" panose="020B0604020202020204" pitchFamily="34" charset="0"/>
              </a:rPr>
              <a:t>forsuring</a:t>
            </a:r>
            <a:r>
              <a:rPr lang="da-DK" b="0" i="0" dirty="0">
                <a:solidFill>
                  <a:srgbClr val="202124"/>
                </a:solidFill>
                <a:effectLst/>
                <a:latin typeface="arial" panose="020B0604020202020204" pitchFamily="34" charset="0"/>
              </a:rPr>
              <a:t>, fordi der bliver dannet kulsyre (H</a:t>
            </a:r>
            <a:r>
              <a:rPr lang="da-DK" b="0" i="0" baseline="-25000" dirty="0">
                <a:solidFill>
                  <a:srgbClr val="202124"/>
                </a:solidFill>
                <a:effectLst/>
                <a:latin typeface="arial" panose="020B0604020202020204" pitchFamily="34" charset="0"/>
              </a:rPr>
              <a:t>2</a:t>
            </a:r>
            <a:r>
              <a:rPr lang="da-DK" b="0" i="0" dirty="0">
                <a:solidFill>
                  <a:srgbClr val="202124"/>
                </a:solidFill>
                <a:effectLst/>
                <a:latin typeface="arial" panose="020B0604020202020204" pitchFamily="34" charset="0"/>
              </a:rPr>
              <a:t>CO</a:t>
            </a:r>
            <a:r>
              <a:rPr lang="da-DK" b="0" i="0" baseline="-25000" dirty="0">
                <a:solidFill>
                  <a:srgbClr val="202124"/>
                </a:solidFill>
                <a:effectLst/>
                <a:latin typeface="arial" panose="020B0604020202020204" pitchFamily="34" charset="0"/>
              </a:rPr>
              <a:t>3</a:t>
            </a:r>
            <a:r>
              <a:rPr lang="da-DK" b="0" i="0" dirty="0">
                <a:solidFill>
                  <a:srgbClr val="202124"/>
                </a:solidFill>
                <a:effectLst/>
                <a:latin typeface="arial" panose="020B0604020202020204" pitchFamily="34" charset="0"/>
              </a:rPr>
              <a:t>) og H</a:t>
            </a:r>
            <a:r>
              <a:rPr lang="da-DK" b="0" i="0" baseline="30000" dirty="0">
                <a:solidFill>
                  <a:srgbClr val="202124"/>
                </a:solidFill>
                <a:effectLst/>
                <a:latin typeface="arial" panose="020B0604020202020204" pitchFamily="34" charset="0"/>
              </a:rPr>
              <a:t>+</a:t>
            </a:r>
            <a:r>
              <a:rPr lang="da-DK" b="0" i="0" dirty="0">
                <a:solidFill>
                  <a:srgbClr val="202124"/>
                </a:solidFill>
                <a:effectLst/>
                <a:latin typeface="arial" panose="020B0604020202020204" pitchFamily="34" charset="0"/>
              </a:rPr>
              <a:t>-ioner, som gør havvandet mere surt. Fjerner også karbonat fra havene som skaldyr og koraller skal bruge til at danne kalk. Om 30 år kan alle vores koraller være uddøde. </a:t>
            </a:r>
            <a:endParaRPr lang="da-DK" dirty="0"/>
          </a:p>
          <a:p>
            <a:pPr marL="628650" lvl="1" indent="-171450">
              <a:buFont typeface="Arial" panose="020B0604020202020204" pitchFamily="34" charset="0"/>
              <a:buChar char="•"/>
            </a:pPr>
            <a:endParaRPr lang="da-DK" dirty="0"/>
          </a:p>
          <a:p>
            <a:pPr marL="628650" lvl="1" indent="-171450">
              <a:buFont typeface="Arial" panose="020B0604020202020204" pitchFamily="34" charset="0"/>
              <a:buChar char="•"/>
            </a:pPr>
            <a:r>
              <a:rPr lang="da-DK" dirty="0"/>
              <a:t>Næringsstoffer - (detaljeret tekst kommer) - </a:t>
            </a:r>
          </a:p>
          <a:p>
            <a:pPr marL="628650" lvl="1" indent="-171450">
              <a:buFont typeface="Arial" panose="020B0604020202020204" pitchFamily="34" charset="0"/>
              <a:buChar char="•"/>
            </a:pPr>
            <a:endParaRPr lang="da-DK" dirty="0"/>
          </a:p>
          <a:p>
            <a:pPr marL="628650" lvl="1" indent="-171450">
              <a:buFont typeface="Arial" panose="020B0604020202020204" pitchFamily="34" charset="0"/>
              <a:buChar char="•"/>
            </a:pPr>
            <a:r>
              <a:rPr lang="da-DK" dirty="0"/>
              <a:t>Ferskvand - (detaljeret tekst kommer)</a:t>
            </a:r>
          </a:p>
          <a:p>
            <a:pPr marL="628650" lvl="1" indent="-171450">
              <a:buFont typeface="Arial" panose="020B0604020202020204" pitchFamily="34" charset="0"/>
              <a:buChar char="•"/>
            </a:pPr>
            <a:endParaRPr lang="da-DK" dirty="0"/>
          </a:p>
          <a:p>
            <a:pPr marL="628650" lvl="1" indent="-171450">
              <a:buFont typeface="Arial" panose="020B0604020202020204" pitchFamily="34" charset="0"/>
              <a:buChar char="•"/>
            </a:pPr>
            <a:r>
              <a:rPr lang="da-DK" dirty="0"/>
              <a:t>Arealanvendelse - (detaljeret tekst kommer)</a:t>
            </a:r>
          </a:p>
          <a:p>
            <a:pPr marL="628650" lvl="1" indent="-171450">
              <a:buFont typeface="Arial" panose="020B0604020202020204" pitchFamily="34" charset="0"/>
              <a:buChar char="•"/>
            </a:pPr>
            <a:endParaRPr lang="da-DK" dirty="0"/>
          </a:p>
          <a:p>
            <a:pPr marL="628650" lvl="1" indent="-171450">
              <a:buFont typeface="Arial" panose="020B0604020202020204" pitchFamily="34" charset="0"/>
              <a:buChar char="•"/>
            </a:pPr>
            <a:r>
              <a:rPr lang="da-DK" dirty="0"/>
              <a:t>Biodiversitet - (detaljeret tekst kommer)</a:t>
            </a:r>
          </a:p>
          <a:p>
            <a:pPr marL="628650" lvl="1" indent="-171450">
              <a:buFont typeface="Arial" panose="020B0604020202020204" pitchFamily="34" charset="0"/>
              <a:buChar char="•"/>
            </a:pPr>
            <a:endParaRPr lang="da-DK" dirty="0"/>
          </a:p>
          <a:p>
            <a:pPr marL="628650" lvl="1" indent="-171450">
              <a:buFont typeface="Arial" panose="020B0604020202020204" pitchFamily="34" charset="0"/>
              <a:buChar char="•"/>
            </a:pPr>
            <a:r>
              <a:rPr lang="da-DK" dirty="0"/>
              <a:t>Klimaforandringerne - (detaljeret tekst kommer)</a:t>
            </a:r>
            <a:endParaRPr lang="da-DK" b="0" i="0" dirty="0">
              <a:solidFill>
                <a:srgbClr val="202124"/>
              </a:solidFill>
              <a:effectLst/>
              <a:latin typeface="arial" panose="020B0604020202020204" pitchFamily="34" charset="0"/>
            </a:endParaRPr>
          </a:p>
          <a:p>
            <a:pPr marL="628650" lvl="1" indent="-171450">
              <a:buFont typeface="Arial" panose="020B0604020202020204" pitchFamily="34" charset="0"/>
              <a:buChar char="•"/>
            </a:pPr>
            <a:endParaRPr lang="da-DK" dirty="0"/>
          </a:p>
          <a:p>
            <a:r>
              <a:rPr lang="da-DK" b="1" dirty="0"/>
              <a:t>Konklusioner</a:t>
            </a:r>
            <a:r>
              <a:rPr lang="da-DK" dirty="0"/>
              <a:t> </a:t>
            </a:r>
          </a:p>
          <a:p>
            <a:r>
              <a:rPr lang="da-DK" dirty="0"/>
              <a:t>Først om fremmest viser modeller at bæredygtighed handler om meget mere end CO2 udslip og klimaforandringerne. Faktisk er klimaforandringerne ikke vores største udfordring selvom det er den, der får mest fokus i disse år. </a:t>
            </a:r>
          </a:p>
          <a:p>
            <a:r>
              <a:rPr lang="da-DK" dirty="0"/>
              <a:t>Modellen viser også at virksomheder kan arbejde med bæredygtighed på mange forskellige områder samt at det er nødvendigt at tænke mere helhedsorienteret. </a:t>
            </a:r>
          </a:p>
          <a:p>
            <a:endParaRPr lang="da-DK" dirty="0"/>
          </a:p>
          <a:p>
            <a:r>
              <a:rPr lang="da-DK" dirty="0"/>
              <a:t>Hvor længe har det set så slemt ud? </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7</a:t>
            </a:fld>
            <a:endParaRPr lang="da-DK"/>
          </a:p>
        </p:txBody>
      </p:sp>
    </p:spTree>
    <p:extLst>
      <p:ext uri="{BB962C8B-B14F-4D97-AF65-F5344CB8AC3E}">
        <p14:creationId xmlns:p14="http://schemas.microsoft.com/office/powerpoint/2010/main" val="343728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BACA76D-786C-4C42-B2C6-F81FDF8C6187}" type="slidenum">
              <a:rPr lang="da-DK" smtClean="0"/>
              <a:t>8</a:t>
            </a:fld>
            <a:endParaRPr lang="da-DK"/>
          </a:p>
        </p:txBody>
      </p:sp>
    </p:spTree>
    <p:extLst>
      <p:ext uri="{BB962C8B-B14F-4D97-AF65-F5344CB8AC3E}">
        <p14:creationId xmlns:p14="http://schemas.microsoft.com/office/powerpoint/2010/main" val="380661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skal vi, fordi vi laver overtræk på jordens ressourcer og har gjort det i 52 år.,</a:t>
            </a:r>
          </a:p>
          <a:p>
            <a:r>
              <a:rPr lang="da-DK" dirty="0"/>
              <a:t>Modellen viser hvornår vi som verdenssamfund har brugt årets ressourcer. Altså hvornår har vi udledt den mængde CO2 som verdenshavene og jordens skove kan nå at absorbere samt hvornår har vi brugt det drikkevand, fanget de fisk, fældet de træer, høstet det korn osv., som jorden kan nå at genoprettet. World </a:t>
            </a:r>
            <a:r>
              <a:rPr lang="da-DK" dirty="0" err="1"/>
              <a:t>Overshoot</a:t>
            </a:r>
            <a:r>
              <a:rPr lang="da-DK" dirty="0"/>
              <a:t> </a:t>
            </a:r>
            <a:r>
              <a:rPr lang="da-DK" dirty="0" err="1"/>
              <a:t>day</a:t>
            </a:r>
            <a:r>
              <a:rPr lang="da-DK" dirty="0"/>
              <a:t> er med andre ord et udtryk for om der er ligevægt i mellem forbrug og jordens muligheder for at genoprettet sig selv. I 2023 havde vi opbrugt alle jordens ressourcer d. 2. august, hvilket svarer til 1</a:t>
            </a:r>
            <a:r>
              <a:rPr lang="da-DK" sz="1800" dirty="0">
                <a:effectLst/>
                <a:latin typeface="Calibri" panose="020F0502020204030204" pitchFamily="34" charset="0"/>
                <a:ea typeface="Calibri" panose="020F0502020204030204" pitchFamily="34" charset="0"/>
                <a:cs typeface="Times New Roman" panose="02020603050405020304" pitchFamily="18" charset="0"/>
              </a:rPr>
              <a:t>,7 jordkloder om året. </a:t>
            </a:r>
            <a:r>
              <a:rPr lang="da-DK" dirty="0"/>
              <a:t>Som det ses af graften til venstre, så har vi haft et overforbrug af jordens ressourcer siden 1971.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5671A9-B3F1-4AF5-8B93-907611061E7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828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To parallelle strømninger under renæssancen. Mennesket blev sat i centrum. ”Jeg gør, hvad JEG har lyst til”.</a:t>
            </a:r>
          </a:p>
          <a:p>
            <a:r>
              <a:rPr lang="da-DK" dirty="0"/>
              <a:t>Leonardo da Vinci (1452-1519), tegnet ca. 1492</a:t>
            </a:r>
          </a:p>
        </p:txBody>
      </p:sp>
      <p:sp>
        <p:nvSpPr>
          <p:cNvPr id="4" name="Pladsholder til slidenummer 3"/>
          <p:cNvSpPr>
            <a:spLocks noGrp="1"/>
          </p:cNvSpPr>
          <p:nvPr>
            <p:ph type="sldNum" sz="quarter" idx="5"/>
          </p:nvPr>
        </p:nvSpPr>
        <p:spPr/>
        <p:txBody>
          <a:bodyPr/>
          <a:lstStyle/>
          <a:p>
            <a:fld id="{3BACA76D-786C-4C42-B2C6-F81FDF8C6187}" type="slidenum">
              <a:rPr lang="da-DK" smtClean="0"/>
              <a:t>16</a:t>
            </a:fld>
            <a:endParaRPr lang="da-DK"/>
          </a:p>
        </p:txBody>
      </p:sp>
    </p:spTree>
    <p:extLst>
      <p:ext uri="{BB962C8B-B14F-4D97-AF65-F5344CB8AC3E}">
        <p14:creationId xmlns:p14="http://schemas.microsoft.com/office/powerpoint/2010/main" val="96221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dirty="0"/>
          </a:p>
        </p:txBody>
      </p:sp>
      <p:sp>
        <p:nvSpPr>
          <p:cNvPr id="5" name="Pladsholder til sidefod 4"/>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dirty="0"/>
          </a:p>
        </p:txBody>
      </p:sp>
      <p:sp>
        <p:nvSpPr>
          <p:cNvPr id="6" name="Pladsholder til slidenummer 5"/>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dirty="0"/>
          </a:p>
        </p:txBody>
      </p:sp>
    </p:spTree>
    <p:extLst>
      <p:ext uri="{BB962C8B-B14F-4D97-AF65-F5344CB8AC3E}">
        <p14:creationId xmlns:p14="http://schemas.microsoft.com/office/powerpoint/2010/main" val="3395529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1"/>
            <a:ext cx="12192000" cy="6056417"/>
          </a:xfrm>
        </p:spPr>
        <p:txBody>
          <a:bodyPr/>
          <a:lstStyle/>
          <a:p>
            <a:endParaRPr lang="da-DK" dirty="0"/>
          </a:p>
        </p:txBody>
      </p:sp>
      <p:sp>
        <p:nvSpPr>
          <p:cNvPr id="3" name="Pladsholder til sidefod 2"/>
          <p:cNvSpPr>
            <a:spLocks noGrp="1"/>
          </p:cNvSpPr>
          <p:nvPr>
            <p:ph type="ftr" sz="quarter" idx="10"/>
          </p:nvPr>
        </p:nvSpPr>
        <p:spPr/>
        <p:txBody>
          <a:bodyPr/>
          <a:lstStyle/>
          <a:p>
            <a:r>
              <a:rPr lang="da-DK"/>
              <a:t>www.videnscenterportalen.dk/vfv </a:t>
            </a:r>
          </a:p>
          <a:p>
            <a:r>
              <a:rPr lang="da-DK"/>
              <a:t>www.videnscenterportalen.dk/vtoe</a:t>
            </a:r>
            <a:endParaRPr lang="da-DK" dirty="0"/>
          </a:p>
        </p:txBody>
      </p:sp>
      <p:sp>
        <p:nvSpPr>
          <p:cNvPr id="4" name="Pladsholder til slidenummer 3"/>
          <p:cNvSpPr>
            <a:spLocks noGrp="1"/>
          </p:cNvSpPr>
          <p:nvPr>
            <p:ph type="sldNum" sz="quarter" idx="11"/>
          </p:nvPr>
        </p:nvSpPr>
        <p:spPr/>
        <p:txBody>
          <a:bodyPr/>
          <a:lstStyle/>
          <a:p>
            <a:fld id="{F84D05B6-E348-4D30-ACF4-CFBFED177842}" type="slidenum">
              <a:rPr lang="da-DK" smtClean="0"/>
              <a:pPr/>
              <a:t>‹nr.›</a:t>
            </a:fld>
            <a:endParaRPr lang="da-DK" dirty="0"/>
          </a:p>
        </p:txBody>
      </p:sp>
      <p:sp>
        <p:nvSpPr>
          <p:cNvPr id="5" name="Pladsholder til dato 4"/>
          <p:cNvSpPr>
            <a:spLocks noGrp="1"/>
          </p:cNvSpPr>
          <p:nvPr>
            <p:ph type="dt" sz="half" idx="12"/>
          </p:nvPr>
        </p:nvSpPr>
        <p:spPr/>
        <p:txBody>
          <a:bodyPr/>
          <a:lstStyle/>
          <a:p>
            <a:fld id="{5E6C0508-D40D-4AC2-B6CD-6ECB66058267}" type="datetimeFigureOut">
              <a:rPr lang="da-DK" smtClean="0"/>
              <a:pPr/>
              <a:t>25-03-2024</a:t>
            </a:fld>
            <a:endParaRPr lang="da-DK" dirty="0"/>
          </a:p>
        </p:txBody>
      </p:sp>
      <p:sp>
        <p:nvSpPr>
          <p:cNvPr id="9" name="Pladsholder til tekst 2"/>
          <p:cNvSpPr>
            <a:spLocks noGrp="1"/>
          </p:cNvSpPr>
          <p:nvPr>
            <p:ph type="body" idx="1"/>
          </p:nvPr>
        </p:nvSpPr>
        <p:spPr>
          <a:xfrm>
            <a:off x="439962" y="3848406"/>
            <a:ext cx="5568950" cy="1054735"/>
          </a:xfrm>
          <a:solidFill>
            <a:srgbClr val="004558"/>
          </a:solidFill>
        </p:spPr>
        <p:txBody>
          <a:bodyPr wrap="square"/>
          <a:lstStyle>
            <a:lvl1pPr marL="0" indent="0">
              <a:buNone/>
              <a:defRPr sz="240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da-DK" dirty="0"/>
          </a:p>
        </p:txBody>
      </p:sp>
      <p:sp>
        <p:nvSpPr>
          <p:cNvPr id="8" name="Titel 1"/>
          <p:cNvSpPr>
            <a:spLocks noGrp="1"/>
          </p:cNvSpPr>
          <p:nvPr>
            <p:ph type="title"/>
          </p:nvPr>
        </p:nvSpPr>
        <p:spPr>
          <a:xfrm>
            <a:off x="439962" y="1578543"/>
            <a:ext cx="5568950" cy="2311465"/>
          </a:xfrm>
          <a:solidFill>
            <a:srgbClr val="004558"/>
          </a:solidFill>
        </p:spPr>
        <p:txBody>
          <a:bodyPr wrap="square" anchor="b">
            <a:normAutofit/>
          </a:bodyPr>
          <a:lstStyle>
            <a:lvl1pPr>
              <a:defRPr sz="5400" b="1">
                <a:solidFill>
                  <a:schemeClr val="bg1"/>
                </a:solidFill>
                <a:latin typeface="Malgun Gothic" panose="020B0503020000020004" pitchFamily="34" charset="-127"/>
                <a:ea typeface="Malgun Gothic" panose="020B0503020000020004" pitchFamily="34" charset="-127"/>
              </a:defRPr>
            </a:lvl1pPr>
          </a:lstStyle>
          <a:p>
            <a:r>
              <a:rPr lang="da-DK" dirty="0"/>
              <a:t>Klik for at redigere i master</a:t>
            </a:r>
          </a:p>
        </p:txBody>
      </p:sp>
    </p:spTree>
    <p:extLst>
      <p:ext uri="{BB962C8B-B14F-4D97-AF65-F5344CB8AC3E}">
        <p14:creationId xmlns:p14="http://schemas.microsoft.com/office/powerpoint/2010/main" val="21025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højre">
    <p:spTree>
      <p:nvGrpSpPr>
        <p:cNvPr id="1" name=""/>
        <p:cNvGrpSpPr/>
        <p:nvPr/>
      </p:nvGrpSpPr>
      <p:grpSpPr>
        <a:xfrm>
          <a:off x="0" y="0"/>
          <a:ext cx="0" cy="0"/>
          <a:chOff x="0" y="0"/>
          <a:chExt cx="0" cy="0"/>
        </a:xfrm>
      </p:grpSpPr>
      <p:sp>
        <p:nvSpPr>
          <p:cNvPr id="10" name="Rektangel 9"/>
          <p:cNvSpPr/>
          <p:nvPr userDrawn="1"/>
        </p:nvSpPr>
        <p:spPr>
          <a:xfrm>
            <a:off x="1" y="0"/>
            <a:ext cx="4643120" cy="6858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p:cNvSpPr>
            <a:spLocks noGrp="1"/>
          </p:cNvSpPr>
          <p:nvPr>
            <p:ph type="title"/>
          </p:nvPr>
        </p:nvSpPr>
        <p:spPr>
          <a:xfrm>
            <a:off x="520164" y="2263458"/>
            <a:ext cx="3518436" cy="1829435"/>
          </a:xfrm>
        </p:spPr>
        <p:txBody>
          <a:bodyPr/>
          <a:lstStyle>
            <a:lvl1pPr algn="ctr">
              <a:defRPr>
                <a:solidFill>
                  <a:schemeClr val="bg1"/>
                </a:solidFill>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dirty="0"/>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dirty="0"/>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dirty="0"/>
          </a:p>
        </p:txBody>
      </p:sp>
      <p:sp>
        <p:nvSpPr>
          <p:cNvPr id="8" name="Pladsholder til tekst 7"/>
          <p:cNvSpPr>
            <a:spLocks noGrp="1"/>
          </p:cNvSpPr>
          <p:nvPr>
            <p:ph type="body" sz="quarter" idx="14"/>
          </p:nvPr>
        </p:nvSpPr>
        <p:spPr>
          <a:xfrm>
            <a:off x="5342019" y="701040"/>
            <a:ext cx="6121670" cy="518064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20725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kst højre">
    <p:spTree>
      <p:nvGrpSpPr>
        <p:cNvPr id="1" name=""/>
        <p:cNvGrpSpPr/>
        <p:nvPr/>
      </p:nvGrpSpPr>
      <p:grpSpPr>
        <a:xfrm>
          <a:off x="0" y="0"/>
          <a:ext cx="0" cy="0"/>
          <a:chOff x="0" y="0"/>
          <a:chExt cx="0" cy="0"/>
        </a:xfrm>
      </p:grpSpPr>
      <p:sp>
        <p:nvSpPr>
          <p:cNvPr id="9" name="Rektangel 8"/>
          <p:cNvSpPr/>
          <p:nvPr userDrawn="1"/>
        </p:nvSpPr>
        <p:spPr>
          <a:xfrm>
            <a:off x="4643121" y="0"/>
            <a:ext cx="7548879" cy="6858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p:cNvSpPr>
            <a:spLocks noGrp="1"/>
          </p:cNvSpPr>
          <p:nvPr>
            <p:ph type="title"/>
          </p:nvPr>
        </p:nvSpPr>
        <p:spPr>
          <a:xfrm>
            <a:off x="520164" y="2263458"/>
            <a:ext cx="3518436" cy="1829435"/>
          </a:xfrm>
        </p:spPr>
        <p:txBody>
          <a:bodyPr/>
          <a:lstStyle>
            <a:lvl1pPr algn="ctr">
              <a:defRPr>
                <a:solidFill>
                  <a:schemeClr val="tx1"/>
                </a:solidFill>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dirty="0"/>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dirty="0"/>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dirty="0"/>
          </a:p>
        </p:txBody>
      </p:sp>
      <p:sp>
        <p:nvSpPr>
          <p:cNvPr id="8" name="Pladsholder til tekst 7"/>
          <p:cNvSpPr>
            <a:spLocks noGrp="1"/>
          </p:cNvSpPr>
          <p:nvPr>
            <p:ph type="body" sz="quarter" idx="14"/>
          </p:nvPr>
        </p:nvSpPr>
        <p:spPr>
          <a:xfrm>
            <a:off x="5342019" y="701040"/>
            <a:ext cx="6121670" cy="51806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1559" y="6224720"/>
            <a:ext cx="2812449" cy="505908"/>
          </a:xfrm>
          <a:prstGeom prst="rect">
            <a:avLst/>
          </a:prstGeom>
        </p:spPr>
      </p:pic>
    </p:spTree>
    <p:extLst>
      <p:ext uri="{BB962C8B-B14F-4D97-AF65-F5344CB8AC3E}">
        <p14:creationId xmlns:p14="http://schemas.microsoft.com/office/powerpoint/2010/main" val="2238225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2382043"/>
            <a:ext cx="4066309" cy="1325563"/>
          </a:xfrm>
        </p:spPr>
        <p:txBody>
          <a:bodyPr/>
          <a:lstStyle/>
          <a:p>
            <a:r>
              <a:rPr lang="da-DK" dirty="0"/>
              <a:t>Klik for at redigere i master</a:t>
            </a:r>
          </a:p>
        </p:txBody>
      </p:sp>
      <p:sp>
        <p:nvSpPr>
          <p:cNvPr id="3" name="Pladsholder til sidefod 2"/>
          <p:cNvSpPr>
            <a:spLocks noGrp="1"/>
          </p:cNvSpPr>
          <p:nvPr>
            <p:ph type="ftr" sz="quarter" idx="10"/>
          </p:nvPr>
        </p:nvSpPr>
        <p:spPr/>
        <p:txBody>
          <a:bodyPr/>
          <a:lstStyle/>
          <a:p>
            <a:r>
              <a:rPr lang="da-DK"/>
              <a:t>www.videnscenterportalen.dk/vfv </a:t>
            </a:r>
          </a:p>
          <a:p>
            <a:r>
              <a:rPr lang="da-DK"/>
              <a:t>www.videnscenterportalen.dk/vtoe</a:t>
            </a:r>
            <a:endParaRPr lang="da-DK" dirty="0"/>
          </a:p>
        </p:txBody>
      </p:sp>
      <p:sp>
        <p:nvSpPr>
          <p:cNvPr id="4" name="Pladsholder til slidenummer 3"/>
          <p:cNvSpPr>
            <a:spLocks noGrp="1"/>
          </p:cNvSpPr>
          <p:nvPr>
            <p:ph type="sldNum" sz="quarter" idx="11"/>
          </p:nvPr>
        </p:nvSpPr>
        <p:spPr/>
        <p:txBody>
          <a:bodyPr/>
          <a:lstStyle/>
          <a:p>
            <a:fld id="{F84D05B6-E348-4D30-ACF4-CFBFED177842}" type="slidenum">
              <a:rPr lang="da-DK" smtClean="0"/>
              <a:pPr/>
              <a:t>‹nr.›</a:t>
            </a:fld>
            <a:endParaRPr lang="da-DK" dirty="0"/>
          </a:p>
        </p:txBody>
      </p:sp>
      <p:sp>
        <p:nvSpPr>
          <p:cNvPr id="5" name="Pladsholder til dato 4"/>
          <p:cNvSpPr>
            <a:spLocks noGrp="1"/>
          </p:cNvSpPr>
          <p:nvPr>
            <p:ph type="dt" sz="half" idx="12"/>
          </p:nvPr>
        </p:nvSpPr>
        <p:spPr/>
        <p:txBody>
          <a:bodyPr/>
          <a:lstStyle/>
          <a:p>
            <a:fld id="{5E6C0508-D40D-4AC2-B6CD-6ECB66058267}" type="datetimeFigureOut">
              <a:rPr lang="da-DK" smtClean="0"/>
              <a:pPr/>
              <a:t>25-03-2024</a:t>
            </a:fld>
            <a:endParaRPr lang="da-DK" dirty="0"/>
          </a:p>
        </p:txBody>
      </p:sp>
      <p:sp>
        <p:nvSpPr>
          <p:cNvPr id="7" name="Pladsholder til tekst 6"/>
          <p:cNvSpPr>
            <a:spLocks noGrp="1"/>
          </p:cNvSpPr>
          <p:nvPr>
            <p:ph type="body" sz="quarter" idx="13"/>
          </p:nvPr>
        </p:nvSpPr>
        <p:spPr>
          <a:xfrm>
            <a:off x="5451475" y="1690688"/>
            <a:ext cx="6019800" cy="4033837"/>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cxnSp>
        <p:nvCxnSpPr>
          <p:cNvPr id="9" name="Lige forbindelse 8"/>
          <p:cNvCxnSpPr/>
          <p:nvPr userDrawn="1"/>
        </p:nvCxnSpPr>
        <p:spPr>
          <a:xfrm>
            <a:off x="5165766" y="2007000"/>
            <a:ext cx="0" cy="28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060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sp>
        <p:nvSpPr>
          <p:cNvPr id="10" name="Rektangel 9"/>
          <p:cNvSpPr/>
          <p:nvPr userDrawn="1"/>
        </p:nvSpPr>
        <p:spPr>
          <a:xfrm>
            <a:off x="0" y="-28875"/>
            <a:ext cx="5568950" cy="3205212"/>
          </a:xfrm>
          <a:prstGeom prst="rect">
            <a:avLst/>
          </a:prstGeom>
          <a:solidFill>
            <a:srgbClr val="004558"/>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7" name="Pladsholder til billede 6"/>
          <p:cNvSpPr>
            <a:spLocks noGrp="1"/>
          </p:cNvSpPr>
          <p:nvPr>
            <p:ph type="pic" sz="quarter" idx="13"/>
          </p:nvPr>
        </p:nvSpPr>
        <p:spPr>
          <a:xfrm>
            <a:off x="0" y="3205212"/>
            <a:ext cx="5568950" cy="3652788"/>
          </a:xfrm>
        </p:spPr>
        <p:txBody>
          <a:bodyPr/>
          <a:lstStyle/>
          <a:p>
            <a:endParaRPr lang="da-DK" dirty="0"/>
          </a:p>
        </p:txBody>
      </p:sp>
      <p:sp>
        <p:nvSpPr>
          <p:cNvPr id="3" name="Pladsholder til sidefod 2"/>
          <p:cNvSpPr>
            <a:spLocks noGrp="1"/>
          </p:cNvSpPr>
          <p:nvPr>
            <p:ph type="ftr" sz="quarter" idx="10"/>
          </p:nvPr>
        </p:nvSpPr>
        <p:spPr/>
        <p:txBody>
          <a:bodyPr/>
          <a:lstStyle/>
          <a:p>
            <a:r>
              <a:rPr lang="da-DK"/>
              <a:t>www.videnscenterportalen.dk/vfv </a:t>
            </a:r>
          </a:p>
          <a:p>
            <a:r>
              <a:rPr lang="da-DK"/>
              <a:t>www.videnscenterportalen.dk/vtoe</a:t>
            </a:r>
            <a:endParaRPr lang="da-DK" dirty="0"/>
          </a:p>
        </p:txBody>
      </p:sp>
      <p:sp>
        <p:nvSpPr>
          <p:cNvPr id="4" name="Pladsholder til slidenummer 3"/>
          <p:cNvSpPr>
            <a:spLocks noGrp="1"/>
          </p:cNvSpPr>
          <p:nvPr>
            <p:ph type="sldNum" sz="quarter" idx="11"/>
          </p:nvPr>
        </p:nvSpPr>
        <p:spPr/>
        <p:txBody>
          <a:bodyPr/>
          <a:lstStyle/>
          <a:p>
            <a:fld id="{F84D05B6-E348-4D30-ACF4-CFBFED177842}" type="slidenum">
              <a:rPr lang="da-DK" smtClean="0"/>
              <a:pPr/>
              <a:t>‹nr.›</a:t>
            </a:fld>
            <a:endParaRPr lang="da-DK" dirty="0"/>
          </a:p>
        </p:txBody>
      </p:sp>
      <p:sp>
        <p:nvSpPr>
          <p:cNvPr id="5" name="Pladsholder til dato 4"/>
          <p:cNvSpPr>
            <a:spLocks noGrp="1"/>
          </p:cNvSpPr>
          <p:nvPr>
            <p:ph type="dt" sz="half" idx="12"/>
          </p:nvPr>
        </p:nvSpPr>
        <p:spPr/>
        <p:txBody>
          <a:bodyPr/>
          <a:lstStyle/>
          <a:p>
            <a:fld id="{5E6C0508-D40D-4AC2-B6CD-6ECB66058267}" type="datetimeFigureOut">
              <a:rPr lang="da-DK" smtClean="0"/>
              <a:pPr/>
              <a:t>25-03-2024</a:t>
            </a:fld>
            <a:endParaRPr lang="da-DK" dirty="0"/>
          </a:p>
        </p:txBody>
      </p:sp>
      <p:sp>
        <p:nvSpPr>
          <p:cNvPr id="8" name="Titel 1"/>
          <p:cNvSpPr>
            <a:spLocks noGrp="1"/>
          </p:cNvSpPr>
          <p:nvPr>
            <p:ph type="title"/>
          </p:nvPr>
        </p:nvSpPr>
        <p:spPr>
          <a:xfrm>
            <a:off x="308008" y="643055"/>
            <a:ext cx="4952933" cy="1339750"/>
          </a:xfrm>
          <a:noFill/>
        </p:spPr>
        <p:txBody>
          <a:bodyPr wrap="square" anchor="b">
            <a:normAutofit/>
          </a:bodyPr>
          <a:lstStyle>
            <a:lvl1pPr>
              <a:defRPr sz="4400" b="1">
                <a:solidFill>
                  <a:schemeClr val="bg1"/>
                </a:solidFill>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6" name="Pladsholder til tekst 5"/>
          <p:cNvSpPr>
            <a:spLocks noGrp="1"/>
          </p:cNvSpPr>
          <p:nvPr>
            <p:ph type="body" sz="quarter" idx="14"/>
          </p:nvPr>
        </p:nvSpPr>
        <p:spPr>
          <a:xfrm>
            <a:off x="5871260" y="866274"/>
            <a:ext cx="5986462" cy="4985251"/>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62326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uldbillede højre">
    <p:spTree>
      <p:nvGrpSpPr>
        <p:cNvPr id="1" name=""/>
        <p:cNvGrpSpPr/>
        <p:nvPr/>
      </p:nvGrpSpPr>
      <p:grpSpPr>
        <a:xfrm>
          <a:off x="0" y="0"/>
          <a:ext cx="0" cy="0"/>
          <a:chOff x="0" y="0"/>
          <a:chExt cx="0" cy="0"/>
        </a:xfrm>
      </p:grpSpPr>
      <p:sp>
        <p:nvSpPr>
          <p:cNvPr id="10" name="Rektangel 9"/>
          <p:cNvSpPr/>
          <p:nvPr userDrawn="1"/>
        </p:nvSpPr>
        <p:spPr>
          <a:xfrm>
            <a:off x="0" y="0"/>
            <a:ext cx="6477000" cy="6858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838200" y="365125"/>
            <a:ext cx="5181600" cy="1325563"/>
          </a:xfrm>
        </p:spPr>
        <p:txBody>
          <a:bodyPr/>
          <a:lstStyle>
            <a:lvl1pPr>
              <a:defRPr>
                <a:solidFill>
                  <a:schemeClr val="bg1"/>
                </a:solidFill>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3" name="Pladsholder til indhold 2"/>
          <p:cNvSpPr>
            <a:spLocks noGrp="1"/>
          </p:cNvSpPr>
          <p:nvPr>
            <p:ph sz="half" idx="1"/>
          </p:nvPr>
        </p:nvSpPr>
        <p:spPr>
          <a:xfrm>
            <a:off x="838200" y="1825625"/>
            <a:ext cx="5181600" cy="4123913"/>
          </a:xfrm>
        </p:spPr>
        <p:txBody>
          <a:bodyPr/>
          <a:lstStyle>
            <a:lvl1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dirty="0"/>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dirty="0"/>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dirty="0"/>
          </a:p>
        </p:txBody>
      </p:sp>
      <p:sp>
        <p:nvSpPr>
          <p:cNvPr id="9" name="Pladsholder til billede 8"/>
          <p:cNvSpPr>
            <a:spLocks noGrp="1"/>
          </p:cNvSpPr>
          <p:nvPr>
            <p:ph type="pic" sz="quarter" idx="13"/>
          </p:nvPr>
        </p:nvSpPr>
        <p:spPr>
          <a:xfrm>
            <a:off x="6477000" y="0"/>
            <a:ext cx="5715000" cy="6044540"/>
          </a:xfrm>
        </p:spPr>
        <p:txBody>
          <a:bodyPr/>
          <a:lstStyle/>
          <a:p>
            <a:endParaRPr lang="da-DK"/>
          </a:p>
        </p:txBody>
      </p:sp>
    </p:spTree>
    <p:extLst>
      <p:ext uri="{BB962C8B-B14F-4D97-AF65-F5344CB8AC3E}">
        <p14:creationId xmlns:p14="http://schemas.microsoft.com/office/powerpoint/2010/main" val="388209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Billede højre">
    <p:spTree>
      <p:nvGrpSpPr>
        <p:cNvPr id="1" name=""/>
        <p:cNvGrpSpPr/>
        <p:nvPr/>
      </p:nvGrpSpPr>
      <p:grpSpPr>
        <a:xfrm>
          <a:off x="0" y="0"/>
          <a:ext cx="0" cy="0"/>
          <a:chOff x="0" y="0"/>
          <a:chExt cx="0" cy="0"/>
        </a:xfrm>
      </p:grpSpPr>
      <p:sp>
        <p:nvSpPr>
          <p:cNvPr id="8" name="Rektangel 7"/>
          <p:cNvSpPr/>
          <p:nvPr userDrawn="1"/>
        </p:nvSpPr>
        <p:spPr>
          <a:xfrm>
            <a:off x="0" y="0"/>
            <a:ext cx="5581403" cy="6858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590413" y="457200"/>
            <a:ext cx="4456599" cy="1600200"/>
          </a:xfrm>
        </p:spPr>
        <p:txBody>
          <a:bodyPr anchor="b">
            <a:noAutofit/>
          </a:bodyPr>
          <a:lstStyle>
            <a:lvl1pPr>
              <a:defRPr sz="440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r>
              <a:rPr lang="da-DK" dirty="0"/>
              <a:t>Klik for at redigere i master</a:t>
            </a:r>
          </a:p>
        </p:txBody>
      </p:sp>
      <p:sp>
        <p:nvSpPr>
          <p:cNvPr id="3" name="Pladsholder til billede 2"/>
          <p:cNvSpPr>
            <a:spLocks noGrp="1"/>
          </p:cNvSpPr>
          <p:nvPr>
            <p:ph type="pic" idx="1"/>
          </p:nvPr>
        </p:nvSpPr>
        <p:spPr>
          <a:xfrm>
            <a:off x="6180522" y="987425"/>
            <a:ext cx="5548353" cy="4873625"/>
          </a:xfrm>
        </p:spPr>
        <p:txBody>
          <a:bodyPr/>
          <a:lstStyle>
            <a:lvl1pPr marL="0" indent="0">
              <a:buNone/>
              <a:defRPr sz="32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590413" y="2057400"/>
            <a:ext cx="4456599" cy="3811588"/>
          </a:xfrm>
        </p:spPr>
        <p:txBody>
          <a:bodyPr/>
          <a:lstStyle>
            <a:lvl1pPr marL="0" indent="0">
              <a:buNone/>
              <a:defRPr sz="160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typografien i masterens</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a:p>
        </p:txBody>
      </p:sp>
    </p:spTree>
    <p:extLst>
      <p:ext uri="{BB962C8B-B14F-4D97-AF65-F5344CB8AC3E}">
        <p14:creationId xmlns:p14="http://schemas.microsoft.com/office/powerpoint/2010/main" val="3497661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uldbillede venstre">
    <p:spTree>
      <p:nvGrpSpPr>
        <p:cNvPr id="1" name=""/>
        <p:cNvGrpSpPr/>
        <p:nvPr/>
      </p:nvGrpSpPr>
      <p:grpSpPr>
        <a:xfrm>
          <a:off x="0" y="0"/>
          <a:ext cx="0" cy="0"/>
          <a:chOff x="0" y="0"/>
          <a:chExt cx="0" cy="0"/>
        </a:xfrm>
      </p:grpSpPr>
      <p:sp>
        <p:nvSpPr>
          <p:cNvPr id="8" name="Rektangel 7"/>
          <p:cNvSpPr/>
          <p:nvPr userDrawn="1"/>
        </p:nvSpPr>
        <p:spPr>
          <a:xfrm>
            <a:off x="5715001" y="4392"/>
            <a:ext cx="6477000" cy="6028273"/>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dirty="0"/>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dirty="0"/>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dirty="0"/>
          </a:p>
        </p:txBody>
      </p:sp>
      <p:sp>
        <p:nvSpPr>
          <p:cNvPr id="10" name="Titel 1"/>
          <p:cNvSpPr txBox="1">
            <a:spLocks/>
          </p:cNvSpPr>
          <p:nvPr userDrawn="1"/>
        </p:nvSpPr>
        <p:spPr>
          <a:xfrm>
            <a:off x="6213763" y="36512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algun Gothic" panose="020B0503020000020004" pitchFamily="34" charset="-127"/>
                <a:ea typeface="Malgun Gothic" panose="020B0503020000020004" pitchFamily="34" charset="-127"/>
                <a:cs typeface="+mj-cs"/>
              </a:defRPr>
            </a:lvl1pPr>
          </a:lstStyle>
          <a:p>
            <a:r>
              <a:rPr lang="da-DK" dirty="0">
                <a:solidFill>
                  <a:schemeClr val="bg1"/>
                </a:solidFill>
              </a:rPr>
              <a:t>Klik for at redigere i master</a:t>
            </a:r>
          </a:p>
        </p:txBody>
      </p:sp>
      <p:sp>
        <p:nvSpPr>
          <p:cNvPr id="11" name="Pladsholder til indhold 2"/>
          <p:cNvSpPr>
            <a:spLocks noGrp="1"/>
          </p:cNvSpPr>
          <p:nvPr>
            <p:ph sz="half" idx="14"/>
          </p:nvPr>
        </p:nvSpPr>
        <p:spPr>
          <a:xfrm>
            <a:off x="6213763" y="2014373"/>
            <a:ext cx="5181600" cy="3935165"/>
          </a:xfrm>
        </p:spPr>
        <p:txBody>
          <a:bodyPr/>
          <a:lstStyle>
            <a:lvl1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billede 8"/>
          <p:cNvSpPr>
            <a:spLocks noGrp="1"/>
          </p:cNvSpPr>
          <p:nvPr>
            <p:ph type="pic" sz="quarter" idx="15"/>
          </p:nvPr>
        </p:nvSpPr>
        <p:spPr>
          <a:xfrm>
            <a:off x="0" y="4392"/>
            <a:ext cx="5715000" cy="6858000"/>
          </a:xfrm>
        </p:spPr>
        <p:txBody>
          <a:bodyPr/>
          <a:lstStyle/>
          <a:p>
            <a:endParaRPr lang="da-DK"/>
          </a:p>
        </p:txBody>
      </p:sp>
    </p:spTree>
    <p:extLst>
      <p:ext uri="{BB962C8B-B14F-4D97-AF65-F5344CB8AC3E}">
        <p14:creationId xmlns:p14="http://schemas.microsoft.com/office/powerpoint/2010/main" val="877073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illede venstre">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a:p>
        </p:txBody>
      </p:sp>
      <p:sp>
        <p:nvSpPr>
          <p:cNvPr id="11" name="Rektangel 10"/>
          <p:cNvSpPr/>
          <p:nvPr userDrawn="1"/>
        </p:nvSpPr>
        <p:spPr>
          <a:xfrm>
            <a:off x="6610597" y="0"/>
            <a:ext cx="5581403" cy="6032665"/>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ladsholder til tekst 3"/>
          <p:cNvSpPr>
            <a:spLocks noGrp="1"/>
          </p:cNvSpPr>
          <p:nvPr>
            <p:ph type="body" sz="half" idx="2"/>
          </p:nvPr>
        </p:nvSpPr>
        <p:spPr>
          <a:xfrm>
            <a:off x="7201010" y="2057400"/>
            <a:ext cx="4456599" cy="3811588"/>
          </a:xfrm>
        </p:spPr>
        <p:txBody>
          <a:bodyPr/>
          <a:lstStyle>
            <a:lvl1pPr marL="0" indent="0">
              <a:buNone/>
              <a:defRPr sz="160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typografien i masterens</a:t>
            </a:r>
          </a:p>
        </p:txBody>
      </p:sp>
      <p:sp>
        <p:nvSpPr>
          <p:cNvPr id="14" name="Pladsholder til billede 2"/>
          <p:cNvSpPr>
            <a:spLocks noGrp="1"/>
          </p:cNvSpPr>
          <p:nvPr>
            <p:ph type="pic" idx="1"/>
          </p:nvPr>
        </p:nvSpPr>
        <p:spPr>
          <a:xfrm>
            <a:off x="475000" y="995363"/>
            <a:ext cx="5548353" cy="4873625"/>
          </a:xfrm>
        </p:spPr>
        <p:txBody>
          <a:bodyPr/>
          <a:lstStyle>
            <a:lvl1pPr marL="0" indent="0">
              <a:buNone/>
              <a:defRPr sz="32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12" name="Titel 1"/>
          <p:cNvSpPr>
            <a:spLocks noGrp="1"/>
          </p:cNvSpPr>
          <p:nvPr>
            <p:ph type="title"/>
          </p:nvPr>
        </p:nvSpPr>
        <p:spPr>
          <a:xfrm>
            <a:off x="7201010" y="457200"/>
            <a:ext cx="4456599" cy="1600200"/>
          </a:xfrm>
        </p:spPr>
        <p:txBody>
          <a:bodyPr anchor="b">
            <a:noAutofit/>
          </a:bodyPr>
          <a:lstStyle>
            <a:lvl1pPr>
              <a:defRPr sz="4400">
                <a:solidFill>
                  <a:schemeClr val="bg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r>
              <a:rPr lang="da-DK" dirty="0"/>
              <a:t>Klik for at redigere i master</a:t>
            </a:r>
          </a:p>
        </p:txBody>
      </p:sp>
    </p:spTree>
    <p:extLst>
      <p:ext uri="{BB962C8B-B14F-4D97-AF65-F5344CB8AC3E}">
        <p14:creationId xmlns:p14="http://schemas.microsoft.com/office/powerpoint/2010/main" val="2247159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3" name="Pladsholder til sidefod 2"/>
          <p:cNvSpPr>
            <a:spLocks noGrp="1"/>
          </p:cNvSpPr>
          <p:nvPr>
            <p:ph type="ftr" sz="quarter" idx="10"/>
          </p:nvPr>
        </p:nvSpPr>
        <p:spPr/>
        <p:txBody>
          <a:bodyPr/>
          <a:lstStyle/>
          <a:p>
            <a:r>
              <a:rPr lang="da-DK"/>
              <a:t>www.videnscenterportalen.dk/vfv </a:t>
            </a:r>
          </a:p>
          <a:p>
            <a:r>
              <a:rPr lang="da-DK"/>
              <a:t>www.videnscenterportalen.dk/vtoe</a:t>
            </a:r>
            <a:endParaRPr lang="da-DK" dirty="0"/>
          </a:p>
        </p:txBody>
      </p:sp>
      <p:sp>
        <p:nvSpPr>
          <p:cNvPr id="4" name="Pladsholder til slidenummer 3"/>
          <p:cNvSpPr>
            <a:spLocks noGrp="1"/>
          </p:cNvSpPr>
          <p:nvPr>
            <p:ph type="sldNum" sz="quarter" idx="11"/>
          </p:nvPr>
        </p:nvSpPr>
        <p:spPr/>
        <p:txBody>
          <a:bodyPr/>
          <a:lstStyle/>
          <a:p>
            <a:fld id="{F84D05B6-E348-4D30-ACF4-CFBFED177842}" type="slidenum">
              <a:rPr lang="da-DK" smtClean="0"/>
              <a:pPr/>
              <a:t>‹nr.›</a:t>
            </a:fld>
            <a:endParaRPr lang="da-DK" dirty="0"/>
          </a:p>
        </p:txBody>
      </p:sp>
      <p:sp>
        <p:nvSpPr>
          <p:cNvPr id="5" name="Pladsholder til dato 4"/>
          <p:cNvSpPr>
            <a:spLocks noGrp="1"/>
          </p:cNvSpPr>
          <p:nvPr>
            <p:ph type="dt" sz="half" idx="12"/>
          </p:nvPr>
        </p:nvSpPr>
        <p:spPr/>
        <p:txBody>
          <a:bodyPr/>
          <a:lstStyle/>
          <a:p>
            <a:fld id="{5E6C0508-D40D-4AC2-B6CD-6ECB66058267}" type="datetimeFigureOut">
              <a:rPr lang="da-DK" smtClean="0"/>
              <a:pPr/>
              <a:t>25-03-2024</a:t>
            </a:fld>
            <a:endParaRPr lang="da-DK" dirty="0"/>
          </a:p>
        </p:txBody>
      </p:sp>
      <p:sp>
        <p:nvSpPr>
          <p:cNvPr id="6" name="Rektangel 5"/>
          <p:cNvSpPr/>
          <p:nvPr userDrawn="1"/>
        </p:nvSpPr>
        <p:spPr>
          <a:xfrm>
            <a:off x="1" y="0"/>
            <a:ext cx="12192000" cy="6858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645695" y="2081780"/>
            <a:ext cx="10515600" cy="1325563"/>
          </a:xfrm>
        </p:spPr>
        <p:txBody>
          <a:bodyPr>
            <a:normAutofit/>
          </a:bodyPr>
          <a:lstStyle>
            <a:lvl1pPr algn="ctr">
              <a:defRPr sz="4800">
                <a:solidFill>
                  <a:schemeClr val="bg1"/>
                </a:solidFill>
              </a:defRPr>
            </a:lvl1pPr>
          </a:lstStyle>
          <a:p>
            <a:r>
              <a:rPr lang="da-DK" dirty="0"/>
              <a:t>Klik for at redigere i master</a:t>
            </a:r>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5574" y="5555955"/>
            <a:ext cx="4078031" cy="733563"/>
          </a:xfrm>
          <a:prstGeom prst="rect">
            <a:avLst/>
          </a:prstGeom>
        </p:spPr>
      </p:pic>
    </p:spTree>
    <p:extLst>
      <p:ext uri="{BB962C8B-B14F-4D97-AF65-F5344CB8AC3E}">
        <p14:creationId xmlns:p14="http://schemas.microsoft.com/office/powerpoint/2010/main" val="37644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noFill/>
        </p:spPr>
        <p:txBody>
          <a:bodyPr rtlCol="0"/>
          <a:lstStyle/>
          <a:p>
            <a:pPr rtl="0"/>
            <a:endParaRPr lang="da-DK" noProof="0"/>
          </a:p>
        </p:txBody>
      </p:sp>
      <p:sp>
        <p:nvSpPr>
          <p:cNvPr id="2" name="Titel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145966" y="1008063"/>
            <a:ext cx="5120640" cy="2054388"/>
          </a:xfrm>
        </p:spPr>
        <p:txBody>
          <a:bodyPr rtlCol="0" anchor="b">
            <a:normAutofit/>
          </a:bodyPr>
          <a:lstStyle>
            <a:lvl1pPr algn="r">
              <a:defRPr sz="5400">
                <a:solidFill>
                  <a:schemeClr val="tx1"/>
                </a:solidFill>
              </a:defRPr>
            </a:lvl1pPr>
          </a:lstStyle>
          <a:p>
            <a:pPr rtl="0"/>
            <a:r>
              <a:rPr lang="da-DK" noProof="0" dirty="0"/>
              <a:t>Klik for at redigere titeltypografier i master</a:t>
            </a:r>
          </a:p>
        </p:txBody>
      </p:sp>
      <p:sp>
        <p:nvSpPr>
          <p:cNvPr id="3" name="Undertitel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rtlCol="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a-DK" noProof="0"/>
              <a:t>Klik for at redigere undertiteltypografien i masteren</a:t>
            </a:r>
          </a:p>
        </p:txBody>
      </p:sp>
      <p:sp>
        <p:nvSpPr>
          <p:cNvPr id="4" name="Pladsholder til dato 3">
            <a:extLst>
              <a:ext uri="{FF2B5EF4-FFF2-40B4-BE49-F238E27FC236}">
                <a16:creationId xmlns:a16="http://schemas.microsoft.com/office/drawing/2014/main" id="{74D64503-659B-472D-ABF8-01D077EB0D83}"/>
              </a:ext>
            </a:extLst>
          </p:cNvPr>
          <p:cNvSpPr>
            <a:spLocks noGrp="1"/>
          </p:cNvSpPr>
          <p:nvPr>
            <p:ph type="dt" sz="half" idx="10"/>
          </p:nvPr>
        </p:nvSpPr>
        <p:spPr/>
        <p:txBody>
          <a:bodyPr rtlCol="0"/>
          <a:lstStyle/>
          <a:p>
            <a:pPr rtl="0"/>
            <a:r>
              <a:rPr lang="da-DK" noProof="0"/>
              <a:t>20XX</a:t>
            </a:r>
          </a:p>
        </p:txBody>
      </p:sp>
      <p:sp>
        <p:nvSpPr>
          <p:cNvPr id="5" name="Pladsholder til sidefod 4">
            <a:extLst>
              <a:ext uri="{FF2B5EF4-FFF2-40B4-BE49-F238E27FC236}">
                <a16:creationId xmlns:a16="http://schemas.microsoft.com/office/drawing/2014/main" id="{FE209C12-0CED-4CD5-B463-885A793CC25E}"/>
              </a:ext>
            </a:extLst>
          </p:cNvPr>
          <p:cNvSpPr>
            <a:spLocks noGrp="1"/>
          </p:cNvSpPr>
          <p:nvPr>
            <p:ph type="ftr" sz="quarter" idx="11"/>
          </p:nvPr>
        </p:nvSpPr>
        <p:spPr/>
        <p:txBody>
          <a:bodyPr rtlCol="0"/>
          <a:lstStyle/>
          <a:p>
            <a:pPr rtl="0"/>
            <a:r>
              <a:rPr lang="da-DK" noProof="0"/>
              <a:t>Titel på salgspræsentation</a:t>
            </a:r>
          </a:p>
        </p:txBody>
      </p:sp>
      <p:sp>
        <p:nvSpPr>
          <p:cNvPr id="6" name="Pladsholder til slidenumm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rtlCol="0"/>
          <a:lstStyle/>
          <a:p>
            <a:pPr rtl="0"/>
            <a:fld id="{B5CEABB6-07DC-46E8-9B57-56EC44A396E5}" type="slidenum">
              <a:rPr lang="da-DK" noProof="0" smtClean="0"/>
              <a:t>‹nr.›</a:t>
            </a:fld>
            <a:endParaRPr lang="da-DK" noProof="0"/>
          </a:p>
        </p:txBody>
      </p:sp>
    </p:spTree>
    <p:extLst>
      <p:ext uri="{BB962C8B-B14F-4D97-AF65-F5344CB8AC3E}">
        <p14:creationId xmlns:p14="http://schemas.microsoft.com/office/powerpoint/2010/main" val="4217972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3" name="Pladsholder til indhold 2"/>
          <p:cNvSpPr>
            <a:spLocks noGrp="1"/>
          </p:cNvSpPr>
          <p:nvPr>
            <p:ph idx="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dato 9"/>
          <p:cNvSpPr>
            <a:spLocks noGrp="1"/>
          </p:cNvSpPr>
          <p:nvPr>
            <p:ph type="dt" sz="half" idx="10"/>
          </p:nvPr>
        </p:nvSpPr>
        <p:spPr/>
        <p:txBody>
          <a:bodyPr/>
          <a:lstStyle/>
          <a:p>
            <a:fld id="{5E6C0508-D40D-4AC2-B6CD-6ECB66058267}" type="datetimeFigureOut">
              <a:rPr lang="da-DK" smtClean="0"/>
              <a:pPr/>
              <a:t>25-03-2024</a:t>
            </a:fld>
            <a:endParaRPr lang="da-DK" dirty="0"/>
          </a:p>
        </p:txBody>
      </p:sp>
      <p:sp>
        <p:nvSpPr>
          <p:cNvPr id="11" name="Pladsholder til sidefod 10"/>
          <p:cNvSpPr>
            <a:spLocks noGrp="1"/>
          </p:cNvSpPr>
          <p:nvPr>
            <p:ph type="ftr" sz="quarter" idx="11"/>
          </p:nvPr>
        </p:nvSpPr>
        <p:spPr/>
        <p:txBody>
          <a:bodyPr/>
          <a:lstStyle/>
          <a:p>
            <a:r>
              <a:rPr lang="da-DK"/>
              <a:t>www.videnscenterportalen.dk/vfv </a:t>
            </a:r>
          </a:p>
          <a:p>
            <a:r>
              <a:rPr lang="da-DK"/>
              <a:t>www.videnscenterportalen.dk/vtoe</a:t>
            </a:r>
            <a:endParaRPr lang="da-DK" dirty="0"/>
          </a:p>
        </p:txBody>
      </p:sp>
      <p:sp>
        <p:nvSpPr>
          <p:cNvPr id="12" name="Pladsholder til slidenummer 11"/>
          <p:cNvSpPr>
            <a:spLocks noGrp="1"/>
          </p:cNvSpPr>
          <p:nvPr>
            <p:ph type="sldNum" sz="quarter" idx="12"/>
          </p:nvPr>
        </p:nvSpPr>
        <p:spPr/>
        <p:txBody>
          <a:bodyPr/>
          <a:lstStyle/>
          <a:p>
            <a:fld id="{F84D05B6-E348-4D30-ACF4-CFBFED177842}" type="slidenum">
              <a:rPr lang="da-DK" smtClean="0"/>
              <a:pPr/>
              <a:t>‹nr.›</a:t>
            </a:fld>
            <a:endParaRPr lang="da-DK" dirty="0"/>
          </a:p>
        </p:txBody>
      </p:sp>
    </p:spTree>
    <p:extLst>
      <p:ext uri="{BB962C8B-B14F-4D97-AF65-F5344CB8AC3E}">
        <p14:creationId xmlns:p14="http://schemas.microsoft.com/office/powerpoint/2010/main" val="332978009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3" name="Pladsholder til indhold 2"/>
          <p:cNvSpPr>
            <a:spLocks noGrp="1"/>
          </p:cNvSpPr>
          <p:nvPr>
            <p:ph sz="half" idx="1"/>
          </p:nvPr>
        </p:nvSpPr>
        <p:spPr>
          <a:xfrm>
            <a:off x="838200" y="1825625"/>
            <a:ext cx="5181600" cy="4005159"/>
          </a:xfr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172200" y="1825625"/>
            <a:ext cx="5181600" cy="4005159"/>
          </a:xfr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dirty="0"/>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dirty="0"/>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dirty="0"/>
          </a:p>
        </p:txBody>
      </p:sp>
    </p:spTree>
    <p:extLst>
      <p:ext uri="{BB962C8B-B14F-4D97-AF65-F5344CB8AC3E}">
        <p14:creationId xmlns:p14="http://schemas.microsoft.com/office/powerpoint/2010/main" val="149103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41376" y="457200"/>
            <a:ext cx="3932237" cy="1600200"/>
          </a:xfrm>
        </p:spPr>
        <p:txBody>
          <a:bodyPr anchor="b"/>
          <a:lstStyle>
            <a:lvl1pPr>
              <a:defRPr sz="3200">
                <a:latin typeface="Malgun Gothic" panose="020B0503020000020004" pitchFamily="34" charset="-127"/>
                <a:ea typeface="Malgun Gothic" panose="020B0503020000020004" pitchFamily="34" charset="-127"/>
                <a:cs typeface="Malgun Gothic Semilight" panose="020B0502040204020203" pitchFamily="34" charset="-128"/>
              </a:defRPr>
            </a:lvl1pPr>
          </a:lstStyle>
          <a:p>
            <a:r>
              <a:rPr lang="da-DK" dirty="0"/>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sz="28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sz="24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sz="20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sz="20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41376" y="2057400"/>
            <a:ext cx="3932237" cy="3811588"/>
          </a:xfrm>
        </p:spPr>
        <p:txBody>
          <a:bodyPr/>
          <a:lstStyle>
            <a:lvl1pPr marL="0" indent="0">
              <a:buNone/>
              <a:defRPr sz="16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a:xfrm>
            <a:off x="839788"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a:p>
        </p:txBody>
      </p:sp>
      <p:sp>
        <p:nvSpPr>
          <p:cNvPr id="6" name="Pladsholder til sidefod 5"/>
          <p:cNvSpPr>
            <a:spLocks noGrp="1"/>
          </p:cNvSpPr>
          <p:nvPr>
            <p:ph type="ftr" sz="quarter" idx="11"/>
          </p:nvPr>
        </p:nvSpPr>
        <p:spPr>
          <a:xfrm>
            <a:off x="4040188" y="6356350"/>
            <a:ext cx="4114800" cy="365125"/>
          </a:xfr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a:p>
        </p:txBody>
      </p:sp>
      <p:sp>
        <p:nvSpPr>
          <p:cNvPr id="7" name="Pladsholder til slidenummer 6"/>
          <p:cNvSpPr>
            <a:spLocks noGrp="1"/>
          </p:cNvSpPr>
          <p:nvPr>
            <p:ph type="sldNum" sz="quarter" idx="12"/>
          </p:nvPr>
        </p:nvSpPr>
        <p:spPr>
          <a:xfrm>
            <a:off x="8612188"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a:p>
        </p:txBody>
      </p:sp>
    </p:spTree>
    <p:extLst>
      <p:ext uri="{BB962C8B-B14F-4D97-AF65-F5344CB8AC3E}">
        <p14:creationId xmlns:p14="http://schemas.microsoft.com/office/powerpoint/2010/main" val="1236791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dbillede højre">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5181600" cy="1325563"/>
          </a:xfrm>
        </p:spPr>
        <p:txBody>
          <a:bodyPr/>
          <a:lstStyle>
            <a:lvl1pPr>
              <a:defRPr>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3" name="Pladsholder til indhold 2"/>
          <p:cNvSpPr>
            <a:spLocks noGrp="1"/>
          </p:cNvSpPr>
          <p:nvPr>
            <p:ph sz="half" idx="1"/>
          </p:nvPr>
        </p:nvSpPr>
        <p:spPr>
          <a:xfrm>
            <a:off x="838200" y="1825625"/>
            <a:ext cx="5181600" cy="4033046"/>
          </a:xfr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dirty="0"/>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dirty="0"/>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dirty="0"/>
          </a:p>
        </p:txBody>
      </p:sp>
      <p:sp>
        <p:nvSpPr>
          <p:cNvPr id="9" name="Pladsholder til billede 8"/>
          <p:cNvSpPr>
            <a:spLocks noGrp="1"/>
          </p:cNvSpPr>
          <p:nvPr>
            <p:ph type="pic" sz="quarter" idx="13"/>
          </p:nvPr>
        </p:nvSpPr>
        <p:spPr>
          <a:xfrm>
            <a:off x="6477000" y="0"/>
            <a:ext cx="5715000" cy="6032665"/>
          </a:xfrm>
        </p:spPr>
        <p:txBody>
          <a:bodyPr/>
          <a:lstStyle/>
          <a:p>
            <a:endParaRPr lang="da-DK"/>
          </a:p>
        </p:txBody>
      </p:sp>
    </p:spTree>
    <p:extLst>
      <p:ext uri="{BB962C8B-B14F-4D97-AF65-F5344CB8AC3E}">
        <p14:creationId xmlns:p14="http://schemas.microsoft.com/office/powerpoint/2010/main" val="1284153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dbillede venstre">
    <p:spTree>
      <p:nvGrpSpPr>
        <p:cNvPr id="1" name=""/>
        <p:cNvGrpSpPr/>
        <p:nvPr/>
      </p:nvGrpSpPr>
      <p:grpSpPr>
        <a:xfrm>
          <a:off x="0" y="0"/>
          <a:ext cx="0" cy="0"/>
          <a:chOff x="0" y="0"/>
          <a:chExt cx="0" cy="0"/>
        </a:xfrm>
      </p:grpSpPr>
      <p:sp>
        <p:nvSpPr>
          <p:cNvPr id="14" name="Pladsholder til indhold 2"/>
          <p:cNvSpPr>
            <a:spLocks noGrp="1"/>
          </p:cNvSpPr>
          <p:nvPr>
            <p:ph sz="half" idx="1"/>
          </p:nvPr>
        </p:nvSpPr>
        <p:spPr>
          <a:xfrm>
            <a:off x="6205834" y="1825625"/>
            <a:ext cx="5181600" cy="4033046"/>
          </a:xfr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a:xfrm>
            <a:off x="8382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dirty="0"/>
          </a:p>
        </p:txBody>
      </p:sp>
      <p:sp>
        <p:nvSpPr>
          <p:cNvPr id="6" name="Pladsholder til sidefod 5"/>
          <p:cNvSpPr>
            <a:spLocks noGrp="1"/>
          </p:cNvSpPr>
          <p:nvPr>
            <p:ph type="ftr" sz="quarter" idx="11"/>
          </p:nvPr>
        </p:nvSpPr>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dirty="0"/>
          </a:p>
        </p:txBody>
      </p:sp>
      <p:sp>
        <p:nvSpPr>
          <p:cNvPr id="7" name="Pladsholder til slidenummer 6"/>
          <p:cNvSpPr>
            <a:spLocks noGrp="1"/>
          </p:cNvSpPr>
          <p:nvPr>
            <p:ph type="sldNum" sz="quarter" idx="12"/>
          </p:nvPr>
        </p:nvSpPr>
        <p:spPr>
          <a:xfrm>
            <a:off x="8610600"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dirty="0"/>
          </a:p>
        </p:txBody>
      </p:sp>
      <p:sp>
        <p:nvSpPr>
          <p:cNvPr id="10" name="Titel 1"/>
          <p:cNvSpPr txBox="1">
            <a:spLocks/>
          </p:cNvSpPr>
          <p:nvPr userDrawn="1"/>
        </p:nvSpPr>
        <p:spPr>
          <a:xfrm>
            <a:off x="6213763" y="36512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algun Gothic" panose="020B0503020000020004" pitchFamily="34" charset="-127"/>
                <a:ea typeface="Malgun Gothic" panose="020B0503020000020004" pitchFamily="34" charset="-127"/>
                <a:cs typeface="+mj-cs"/>
              </a:defRPr>
            </a:lvl1pPr>
          </a:lstStyle>
          <a:p>
            <a:r>
              <a:rPr lang="da-DK" dirty="0"/>
              <a:t>Klik for at redigere i master</a:t>
            </a:r>
          </a:p>
        </p:txBody>
      </p:sp>
      <p:sp>
        <p:nvSpPr>
          <p:cNvPr id="12" name="Pladsholder til billede 8"/>
          <p:cNvSpPr>
            <a:spLocks noGrp="1"/>
          </p:cNvSpPr>
          <p:nvPr>
            <p:ph type="pic" sz="quarter" idx="15"/>
          </p:nvPr>
        </p:nvSpPr>
        <p:spPr>
          <a:xfrm>
            <a:off x="0" y="4392"/>
            <a:ext cx="5715000" cy="6028273"/>
          </a:xfrm>
        </p:spPr>
        <p:txBody>
          <a:bodyPr/>
          <a:lstStyle/>
          <a:p>
            <a:endParaRPr lang="da-DK"/>
          </a:p>
        </p:txBody>
      </p:sp>
    </p:spTree>
    <p:extLst>
      <p:ext uri="{BB962C8B-B14F-4D97-AF65-F5344CB8AC3E}">
        <p14:creationId xmlns:p14="http://schemas.microsoft.com/office/powerpoint/2010/main" val="100496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dhold med billedtekst">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a:xfrm>
            <a:off x="839788"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67AC9D0E-A250-43D3-AAD0-09BB0C144D07}" type="datetimeFigureOut">
              <a:rPr lang="da-DK" smtClean="0"/>
              <a:pPr/>
              <a:t>25-03-2024</a:t>
            </a:fld>
            <a:endParaRPr lang="da-DK"/>
          </a:p>
        </p:txBody>
      </p:sp>
      <p:sp>
        <p:nvSpPr>
          <p:cNvPr id="6" name="Pladsholder til sidefod 5"/>
          <p:cNvSpPr>
            <a:spLocks noGrp="1"/>
          </p:cNvSpPr>
          <p:nvPr>
            <p:ph type="ftr" sz="quarter" idx="11"/>
          </p:nvPr>
        </p:nvSpPr>
        <p:spPr>
          <a:xfrm>
            <a:off x="4040188" y="6356350"/>
            <a:ext cx="4114800" cy="365125"/>
          </a:xfr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endParaRPr lang="da-DK"/>
          </a:p>
        </p:txBody>
      </p:sp>
      <p:sp>
        <p:nvSpPr>
          <p:cNvPr id="7" name="Pladsholder til slidenummer 6"/>
          <p:cNvSpPr>
            <a:spLocks noGrp="1"/>
          </p:cNvSpPr>
          <p:nvPr>
            <p:ph type="sldNum" sz="quarter" idx="12"/>
          </p:nvPr>
        </p:nvSpPr>
        <p:spPr>
          <a:xfrm>
            <a:off x="8612188" y="6356350"/>
            <a:ext cx="2743200" cy="365125"/>
          </a:xfrm>
          <a:prstGeom prst="rect">
            <a:avLst/>
          </a:prstGeom>
        </p:spPr>
        <p:txBody>
          <a:bodyPr/>
          <a:lstStyle>
            <a:lvl1pPr>
              <a:defRPr>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02918351-B99A-4697-A2F6-86C26762E3CD}" type="slidenum">
              <a:rPr lang="da-DK" smtClean="0"/>
              <a:pPr/>
              <a:t>‹nr.›</a:t>
            </a:fld>
            <a:endParaRPr lang="da-DK"/>
          </a:p>
        </p:txBody>
      </p:sp>
      <p:sp>
        <p:nvSpPr>
          <p:cNvPr id="9" name="Titel 1"/>
          <p:cNvSpPr txBox="1">
            <a:spLocks/>
          </p:cNvSpPr>
          <p:nvPr userDrawn="1"/>
        </p:nvSpPr>
        <p:spPr>
          <a:xfrm>
            <a:off x="7423151" y="457200"/>
            <a:ext cx="3932237"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defRPr>
            </a:lvl1pPr>
          </a:lstStyle>
          <a:p>
            <a:r>
              <a:rPr lang="da-DK" sz="4400" dirty="0"/>
              <a:t>Klik for at redigere i master</a:t>
            </a:r>
          </a:p>
        </p:txBody>
      </p:sp>
      <p:sp>
        <p:nvSpPr>
          <p:cNvPr id="10" name="Pladsholder til tekst 3"/>
          <p:cNvSpPr>
            <a:spLocks noGrp="1"/>
          </p:cNvSpPr>
          <p:nvPr>
            <p:ph type="body" sz="half" idx="13"/>
          </p:nvPr>
        </p:nvSpPr>
        <p:spPr>
          <a:xfrm>
            <a:off x="7423151" y="2057400"/>
            <a:ext cx="3932237" cy="3811588"/>
          </a:xfrm>
        </p:spPr>
        <p:txBody>
          <a:bodyPr/>
          <a:lstStyle>
            <a:lvl1pPr marL="0" indent="0">
              <a:buNone/>
              <a:defRPr sz="16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11" name="Pladsholder til indhold 2"/>
          <p:cNvSpPr>
            <a:spLocks noGrp="1"/>
          </p:cNvSpPr>
          <p:nvPr>
            <p:ph idx="14"/>
          </p:nvPr>
        </p:nvSpPr>
        <p:spPr>
          <a:xfrm>
            <a:off x="839788" y="995363"/>
            <a:ext cx="6172200" cy="4873625"/>
          </a:xfrm>
        </p:spPr>
        <p:txBody>
          <a:bodyPr/>
          <a:lstStyle>
            <a:lvl1pPr>
              <a:defRPr sz="32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a:defRPr sz="28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a:defRPr sz="24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a:defRPr sz="20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a:defRPr sz="2000">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vl6pPr>
              <a:defRPr sz="2000"/>
            </a:lvl6pPr>
            <a:lvl7pPr>
              <a:defRPr sz="2000"/>
            </a:lvl7pPr>
            <a:lvl8pPr>
              <a:defRPr sz="2000"/>
            </a:lvl8pPr>
            <a:lvl9pPr>
              <a:defRPr sz="20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201487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576943" y="458068"/>
            <a:ext cx="10515600" cy="653778"/>
          </a:xfrm>
        </p:spPr>
        <p:txBody>
          <a:bodyPr/>
          <a:lstStyle/>
          <a:p>
            <a:r>
              <a:rPr lang="da-DK"/>
              <a:t>Klik for at redigere i master</a:t>
            </a:r>
          </a:p>
        </p:txBody>
      </p:sp>
    </p:spTree>
    <p:extLst>
      <p:ext uri="{BB962C8B-B14F-4D97-AF65-F5344CB8AC3E}">
        <p14:creationId xmlns:p14="http://schemas.microsoft.com/office/powerpoint/2010/main" val="133870154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1">
    <p:spTree>
      <p:nvGrpSpPr>
        <p:cNvPr id="1" name=""/>
        <p:cNvGrpSpPr/>
        <p:nvPr/>
      </p:nvGrpSpPr>
      <p:grpSpPr>
        <a:xfrm>
          <a:off x="0" y="0"/>
          <a:ext cx="0" cy="0"/>
          <a:chOff x="0" y="0"/>
          <a:chExt cx="0" cy="0"/>
        </a:xfrm>
      </p:grpSpPr>
      <p:sp>
        <p:nvSpPr>
          <p:cNvPr id="8" name="Rektangel 7"/>
          <p:cNvSpPr/>
          <p:nvPr userDrawn="1"/>
        </p:nvSpPr>
        <p:spPr>
          <a:xfrm>
            <a:off x="0" y="-1148372"/>
            <a:ext cx="12192000" cy="8006371"/>
          </a:xfrm>
          <a:prstGeom prst="rect">
            <a:avLst/>
          </a:prstGeom>
          <a:gradFill flip="none" rotWithShape="1">
            <a:gsLst>
              <a:gs pos="0">
                <a:schemeClr val="bg2"/>
              </a:gs>
              <a:gs pos="39000">
                <a:schemeClr val="tx1">
                  <a:alpha val="83000"/>
                </a:schemeClr>
              </a:gs>
              <a:gs pos="100000">
                <a:schemeClr val="tx1"/>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Undertitel 2"/>
          <p:cNvSpPr>
            <a:spLocks noGrp="1"/>
          </p:cNvSpPr>
          <p:nvPr>
            <p:ph type="subTitle" idx="1"/>
          </p:nvPr>
        </p:nvSpPr>
        <p:spPr>
          <a:xfrm>
            <a:off x="838200" y="2785408"/>
            <a:ext cx="9144000" cy="1655762"/>
          </a:xfrm>
        </p:spPr>
        <p:txBody>
          <a:bodyPr/>
          <a:lstStyle>
            <a:lvl1pPr marL="0" indent="0" algn="l">
              <a:buNone/>
              <a:defRPr sz="240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12" name="Titel 11"/>
          <p:cNvSpPr>
            <a:spLocks noGrp="1"/>
          </p:cNvSpPr>
          <p:nvPr>
            <p:ph type="title"/>
          </p:nvPr>
        </p:nvSpPr>
        <p:spPr>
          <a:xfrm>
            <a:off x="838200" y="1334418"/>
            <a:ext cx="10515600" cy="1325563"/>
          </a:xfrm>
        </p:spPr>
        <p:txBody>
          <a:bodyPr>
            <a:noAutofit/>
          </a:bodyPr>
          <a:lstStyle>
            <a:lvl1pPr>
              <a:defRPr sz="5400" b="1">
                <a:solidFill>
                  <a:schemeClr val="bg1"/>
                </a:solidFill>
                <a:latin typeface="Malgun Gothic" panose="020B0503020000020004" pitchFamily="34" charset="-127"/>
                <a:ea typeface="Malgun Gothic" panose="020B0503020000020004" pitchFamily="34" charset="-127"/>
              </a:defRPr>
            </a:lvl1pPr>
          </a:lstStyle>
          <a:p>
            <a:r>
              <a:rPr lang="da-DK" dirty="0"/>
              <a:t>Klik for at redigere i master</a:t>
            </a:r>
          </a:p>
        </p:txBody>
      </p:sp>
      <p:sp>
        <p:nvSpPr>
          <p:cNvPr id="2" name="Pladsholder til dato 1"/>
          <p:cNvSpPr>
            <a:spLocks noGrp="1"/>
          </p:cNvSpPr>
          <p:nvPr>
            <p:ph type="dt" sz="half" idx="10"/>
          </p:nvPr>
        </p:nvSpPr>
        <p:spPr/>
        <p:txBody>
          <a:bodyPr/>
          <a:lstStyle>
            <a:lvl1pPr>
              <a:defRPr>
                <a:solidFill>
                  <a:schemeClr val="bg1"/>
                </a:solidFill>
              </a:defRPr>
            </a:lvl1pPr>
          </a:lstStyle>
          <a:p>
            <a:fld id="{5E6C0508-D40D-4AC2-B6CD-6ECB66058267}" type="datetimeFigureOut">
              <a:rPr lang="da-DK" smtClean="0"/>
              <a:pPr/>
              <a:t>25-03-2024</a:t>
            </a:fld>
            <a:endParaRPr lang="da-DK" dirty="0"/>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dirty="0"/>
              <a:t>www.videnscenterportalen.dk/vfv </a:t>
            </a:r>
          </a:p>
          <a:p>
            <a:r>
              <a:rPr lang="da-DK" dirty="0"/>
              <a:t>www.videnscenterportalen.dk/vtoe</a:t>
            </a:r>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F84D05B6-E348-4D30-ACF4-CFBFED177842}" type="slidenum">
              <a:rPr lang="da-DK" smtClean="0"/>
              <a:pPr/>
              <a:t>‹nr.›</a:t>
            </a:fld>
            <a:endParaRPr lang="da-DK" dirty="0"/>
          </a:p>
        </p:txBody>
      </p:sp>
      <p:cxnSp>
        <p:nvCxnSpPr>
          <p:cNvPr id="20" name="Lige forbindelse 19"/>
          <p:cNvCxnSpPr/>
          <p:nvPr userDrawn="1"/>
        </p:nvCxnSpPr>
        <p:spPr>
          <a:xfrm>
            <a:off x="1127760" y="5701083"/>
            <a:ext cx="100787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userDrawn="1"/>
        </p:nvCxnSpPr>
        <p:spPr>
          <a:xfrm>
            <a:off x="1275080" y="856610"/>
            <a:ext cx="1007872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3" name="Billed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7120" y="4574220"/>
            <a:ext cx="5741396" cy="1032771"/>
          </a:xfrm>
          <a:prstGeom prst="rect">
            <a:avLst/>
          </a:prstGeom>
        </p:spPr>
      </p:pic>
    </p:spTree>
    <p:extLst>
      <p:ext uri="{BB962C8B-B14F-4D97-AF65-F5344CB8AC3E}">
        <p14:creationId xmlns:p14="http://schemas.microsoft.com/office/powerpoint/2010/main" val="319946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1"/>
            <a:ext cx="12192000" cy="3489961"/>
          </a:xfrm>
        </p:spPr>
        <p:txBody>
          <a:bodyPr/>
          <a:lstStyle/>
          <a:p>
            <a:endParaRPr lang="da-DK" dirty="0"/>
          </a:p>
        </p:txBody>
      </p:sp>
      <p:sp>
        <p:nvSpPr>
          <p:cNvPr id="3" name="Pladsholder til sidefod 2"/>
          <p:cNvSpPr>
            <a:spLocks noGrp="1"/>
          </p:cNvSpPr>
          <p:nvPr>
            <p:ph type="ftr" sz="quarter" idx="10"/>
          </p:nvPr>
        </p:nvSpPr>
        <p:spPr/>
        <p:txBody>
          <a:bodyPr/>
          <a:lstStyle/>
          <a:p>
            <a:r>
              <a:rPr lang="da-DK"/>
              <a:t>www.videnscenterportalen.dk/vfv </a:t>
            </a:r>
          </a:p>
          <a:p>
            <a:r>
              <a:rPr lang="da-DK"/>
              <a:t>www.videnscenterportalen.dk/vtoe</a:t>
            </a:r>
            <a:endParaRPr lang="da-DK" dirty="0"/>
          </a:p>
        </p:txBody>
      </p:sp>
      <p:sp>
        <p:nvSpPr>
          <p:cNvPr id="4" name="Pladsholder til slidenummer 3"/>
          <p:cNvSpPr>
            <a:spLocks noGrp="1"/>
          </p:cNvSpPr>
          <p:nvPr>
            <p:ph type="sldNum" sz="quarter" idx="11"/>
          </p:nvPr>
        </p:nvSpPr>
        <p:spPr/>
        <p:txBody>
          <a:bodyPr/>
          <a:lstStyle/>
          <a:p>
            <a:fld id="{F84D05B6-E348-4D30-ACF4-CFBFED177842}" type="slidenum">
              <a:rPr lang="da-DK" smtClean="0"/>
              <a:pPr/>
              <a:t>‹nr.›</a:t>
            </a:fld>
            <a:endParaRPr lang="da-DK" dirty="0"/>
          </a:p>
        </p:txBody>
      </p:sp>
      <p:sp>
        <p:nvSpPr>
          <p:cNvPr id="5" name="Pladsholder til dato 4"/>
          <p:cNvSpPr>
            <a:spLocks noGrp="1"/>
          </p:cNvSpPr>
          <p:nvPr>
            <p:ph type="dt" sz="half" idx="12"/>
          </p:nvPr>
        </p:nvSpPr>
        <p:spPr/>
        <p:txBody>
          <a:bodyPr/>
          <a:lstStyle/>
          <a:p>
            <a:fld id="{5E6C0508-D40D-4AC2-B6CD-6ECB66058267}" type="datetimeFigureOut">
              <a:rPr lang="da-DK" smtClean="0"/>
              <a:pPr/>
              <a:t>25-03-2024</a:t>
            </a:fld>
            <a:endParaRPr lang="da-DK" dirty="0"/>
          </a:p>
        </p:txBody>
      </p:sp>
      <p:sp>
        <p:nvSpPr>
          <p:cNvPr id="10" name="Rektangel 9"/>
          <p:cNvSpPr/>
          <p:nvPr userDrawn="1"/>
        </p:nvSpPr>
        <p:spPr>
          <a:xfrm>
            <a:off x="0" y="3373120"/>
            <a:ext cx="12192000" cy="348488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2"/>
          <p:cNvSpPr>
            <a:spLocks noGrp="1"/>
          </p:cNvSpPr>
          <p:nvPr>
            <p:ph type="body" idx="1"/>
          </p:nvPr>
        </p:nvSpPr>
        <p:spPr>
          <a:xfrm>
            <a:off x="831850" y="5034914"/>
            <a:ext cx="10515600" cy="1054735"/>
          </a:xfrm>
        </p:spPr>
        <p:txBody>
          <a:bodyPr/>
          <a:lstStyle>
            <a:lvl1pPr marL="0" indent="0">
              <a:buNone/>
              <a:defRPr sz="240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8" name="Titel 1"/>
          <p:cNvSpPr>
            <a:spLocks noGrp="1"/>
          </p:cNvSpPr>
          <p:nvPr>
            <p:ph type="title"/>
          </p:nvPr>
        </p:nvSpPr>
        <p:spPr>
          <a:xfrm>
            <a:off x="831850" y="3779520"/>
            <a:ext cx="10515600" cy="1165617"/>
          </a:xfrm>
        </p:spPr>
        <p:txBody>
          <a:bodyPr anchor="b">
            <a:normAutofit/>
          </a:bodyPr>
          <a:lstStyle>
            <a:lvl1pPr>
              <a:defRPr sz="5400" b="1">
                <a:solidFill>
                  <a:schemeClr val="bg1"/>
                </a:solidFill>
                <a:latin typeface="Malgun Gothic" panose="020B0503020000020004" pitchFamily="34" charset="-127"/>
                <a:ea typeface="Malgun Gothic" panose="020B0503020000020004" pitchFamily="34" charset="-127"/>
              </a:defRPr>
            </a:lvl1pPr>
          </a:lstStyle>
          <a:p>
            <a:r>
              <a:rPr lang="da-DK" dirty="0"/>
              <a:t>Klik for at redigere i master</a:t>
            </a:r>
          </a:p>
        </p:txBody>
      </p:sp>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9774" y="5504835"/>
            <a:ext cx="5741396" cy="1032771"/>
          </a:xfrm>
          <a:prstGeom prst="rect">
            <a:avLst/>
          </a:prstGeom>
        </p:spPr>
      </p:pic>
    </p:spTree>
    <p:extLst>
      <p:ext uri="{BB962C8B-B14F-4D97-AF65-F5344CB8AC3E}">
        <p14:creationId xmlns:p14="http://schemas.microsoft.com/office/powerpoint/2010/main" val="296687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rside 2">
    <p:spTree>
      <p:nvGrpSpPr>
        <p:cNvPr id="1" name=""/>
        <p:cNvGrpSpPr/>
        <p:nvPr/>
      </p:nvGrpSpPr>
      <p:grpSpPr>
        <a:xfrm>
          <a:off x="0" y="0"/>
          <a:ext cx="0" cy="0"/>
          <a:chOff x="0" y="0"/>
          <a:chExt cx="0" cy="0"/>
        </a:xfrm>
      </p:grpSpPr>
      <p:sp>
        <p:nvSpPr>
          <p:cNvPr id="3" name="Pladsholder til sidefod 2"/>
          <p:cNvSpPr>
            <a:spLocks noGrp="1"/>
          </p:cNvSpPr>
          <p:nvPr>
            <p:ph type="ftr" sz="quarter" idx="10"/>
          </p:nvPr>
        </p:nvSpPr>
        <p:spPr/>
        <p:txBody>
          <a:bodyPr/>
          <a:lstStyle/>
          <a:p>
            <a:r>
              <a:rPr lang="da-DK"/>
              <a:t>www.videnscenterportalen.dk/vfv </a:t>
            </a:r>
          </a:p>
          <a:p>
            <a:r>
              <a:rPr lang="da-DK"/>
              <a:t>www.videnscenterportalen.dk/vtoe</a:t>
            </a:r>
            <a:endParaRPr lang="da-DK" dirty="0"/>
          </a:p>
        </p:txBody>
      </p:sp>
      <p:sp>
        <p:nvSpPr>
          <p:cNvPr id="4" name="Pladsholder til slidenummer 3"/>
          <p:cNvSpPr>
            <a:spLocks noGrp="1"/>
          </p:cNvSpPr>
          <p:nvPr>
            <p:ph type="sldNum" sz="quarter" idx="11"/>
          </p:nvPr>
        </p:nvSpPr>
        <p:spPr/>
        <p:txBody>
          <a:bodyPr/>
          <a:lstStyle/>
          <a:p>
            <a:fld id="{F84D05B6-E348-4D30-ACF4-CFBFED177842}" type="slidenum">
              <a:rPr lang="da-DK" smtClean="0"/>
              <a:pPr/>
              <a:t>‹nr.›</a:t>
            </a:fld>
            <a:endParaRPr lang="da-DK" dirty="0"/>
          </a:p>
        </p:txBody>
      </p:sp>
      <p:sp>
        <p:nvSpPr>
          <p:cNvPr id="5" name="Pladsholder til dato 4"/>
          <p:cNvSpPr>
            <a:spLocks noGrp="1"/>
          </p:cNvSpPr>
          <p:nvPr>
            <p:ph type="dt" sz="half" idx="12"/>
          </p:nvPr>
        </p:nvSpPr>
        <p:spPr/>
        <p:txBody>
          <a:bodyPr/>
          <a:lstStyle/>
          <a:p>
            <a:fld id="{5E6C0508-D40D-4AC2-B6CD-6ECB66058267}" type="datetimeFigureOut">
              <a:rPr lang="da-DK" smtClean="0"/>
              <a:pPr/>
              <a:t>25-03-2024</a:t>
            </a:fld>
            <a:endParaRPr lang="da-DK" dirty="0"/>
          </a:p>
        </p:txBody>
      </p:sp>
      <p:sp>
        <p:nvSpPr>
          <p:cNvPr id="10" name="Rektangel 9"/>
          <p:cNvSpPr/>
          <p:nvPr userDrawn="1"/>
        </p:nvSpPr>
        <p:spPr>
          <a:xfrm>
            <a:off x="0" y="-4491"/>
            <a:ext cx="12192000" cy="1419405"/>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2"/>
          <p:cNvSpPr>
            <a:spLocks noGrp="1"/>
          </p:cNvSpPr>
          <p:nvPr>
            <p:ph type="body" idx="1"/>
          </p:nvPr>
        </p:nvSpPr>
        <p:spPr>
          <a:xfrm>
            <a:off x="838200" y="2070333"/>
            <a:ext cx="10515600" cy="2925179"/>
          </a:xfrm>
        </p:spPr>
        <p:txBody>
          <a:bodyPr/>
          <a:lstStyle>
            <a:lvl1pPr marL="0" indent="0">
              <a:buNone/>
              <a:defRPr sz="240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8" name="Titel 1"/>
          <p:cNvSpPr>
            <a:spLocks noGrp="1"/>
          </p:cNvSpPr>
          <p:nvPr>
            <p:ph type="title"/>
          </p:nvPr>
        </p:nvSpPr>
        <p:spPr>
          <a:xfrm>
            <a:off x="838200" y="122402"/>
            <a:ext cx="10515600" cy="1165617"/>
          </a:xfrm>
        </p:spPr>
        <p:txBody>
          <a:bodyPr anchor="b">
            <a:normAutofit/>
          </a:bodyPr>
          <a:lstStyle>
            <a:lvl1pPr>
              <a:defRPr sz="5400" b="1">
                <a:solidFill>
                  <a:schemeClr val="bg1"/>
                </a:solidFill>
                <a:latin typeface="Malgun Gothic" panose="020B0503020000020004" pitchFamily="34" charset="-127"/>
                <a:ea typeface="Malgun Gothic" panose="020B0503020000020004" pitchFamily="34" charset="-127"/>
              </a:defRPr>
            </a:lvl1pPr>
          </a:lstStyle>
          <a:p>
            <a:r>
              <a:rPr lang="da-DK" dirty="0"/>
              <a:t>Klik for at redigere i master</a:t>
            </a:r>
          </a:p>
        </p:txBody>
      </p:sp>
    </p:spTree>
    <p:extLst>
      <p:ext uri="{BB962C8B-B14F-4D97-AF65-F5344CB8AC3E}">
        <p14:creationId xmlns:p14="http://schemas.microsoft.com/office/powerpoint/2010/main" val="160336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m os">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a:xfrm>
            <a:off x="3581400" y="365125"/>
            <a:ext cx="7287768" cy="1325563"/>
          </a:xfrm>
        </p:spPr>
        <p:txBody>
          <a:bodyPr rtlCol="0"/>
          <a:lstStyle>
            <a:lvl1pPr algn="l">
              <a:defRPr>
                <a:solidFill>
                  <a:srgbClr val="004558"/>
                </a:solidFill>
              </a:defRPr>
            </a:lvl1pPr>
          </a:lstStyle>
          <a:p>
            <a:pPr rtl="0"/>
            <a:r>
              <a:rPr lang="da-DK" noProof="0" dirty="0"/>
              <a:t>Klik for at redigere titeltypografier i master</a:t>
            </a:r>
          </a:p>
        </p:txBody>
      </p:sp>
      <p:sp>
        <p:nvSpPr>
          <p:cNvPr id="7" name="Pladsholder til billede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noFill/>
        </p:spPr>
        <p:txBody>
          <a:bodyPr rtlCol="0"/>
          <a:lstStyle/>
          <a:p>
            <a:pPr rtl="0"/>
            <a:endParaRPr lang="da-DK" noProof="0"/>
          </a:p>
        </p:txBody>
      </p:sp>
      <p:sp>
        <p:nvSpPr>
          <p:cNvPr id="9" name="Pladsholder til tekst 8">
            <a:extLst>
              <a:ext uri="{FF2B5EF4-FFF2-40B4-BE49-F238E27FC236}">
                <a16:creationId xmlns:a16="http://schemas.microsoft.com/office/drawing/2014/main" id="{E442D9A9-D2E2-42FD-945D-1EF6DC43511C}"/>
              </a:ext>
            </a:extLst>
          </p:cNvPr>
          <p:cNvSpPr>
            <a:spLocks noGrp="1"/>
          </p:cNvSpPr>
          <p:nvPr>
            <p:ph type="body" sz="quarter" idx="14" hasCustomPrompt="1"/>
          </p:nvPr>
        </p:nvSpPr>
        <p:spPr>
          <a:xfrm>
            <a:off x="3584448" y="4407408"/>
            <a:ext cx="7287768" cy="1371600"/>
          </a:xfrm>
        </p:spPr>
        <p:txBody>
          <a:bodyPr rtlCol="0">
            <a:noAutofit/>
          </a:bodyPr>
          <a:lstStyle>
            <a:lvl1pPr marL="0" indent="0" algn="l">
              <a:lnSpc>
                <a:spcPct val="150000"/>
              </a:lnSpc>
              <a:spcBef>
                <a:spcPts val="0"/>
              </a:spcBef>
              <a:buNone/>
              <a:defRPr sz="1600">
                <a:solidFill>
                  <a:schemeClr val="tx1"/>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rtl="0"/>
            <a:r>
              <a:rPr lang="da-DK" noProof="0" dirty="0"/>
              <a:t>Klik for at redigere i master</a:t>
            </a:r>
          </a:p>
        </p:txBody>
      </p:sp>
      <p:sp>
        <p:nvSpPr>
          <p:cNvPr id="5" name="Pladsholder til slide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da-DK" noProof="0" smtClean="0"/>
              <a:t>‹nr.›</a:t>
            </a:fld>
            <a:endParaRPr lang="da-DK" noProof="0"/>
          </a:p>
        </p:txBody>
      </p:sp>
    </p:spTree>
    <p:extLst>
      <p:ext uri="{BB962C8B-B14F-4D97-AF65-F5344CB8AC3E}">
        <p14:creationId xmlns:p14="http://schemas.microsoft.com/office/powerpoint/2010/main" val="1340016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duktoversig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7" y="0"/>
            <a:ext cx="5991294" cy="6858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solidFill>
                <a:schemeClr val="tx1"/>
              </a:solidFill>
            </a:endParaRPr>
          </a:p>
        </p:txBody>
      </p:sp>
      <p:sp>
        <p:nvSpPr>
          <p:cNvPr id="2" name="Titel 1">
            <a:extLst>
              <a:ext uri="{FF2B5EF4-FFF2-40B4-BE49-F238E27FC236}">
                <a16:creationId xmlns:a16="http://schemas.microsoft.com/office/drawing/2014/main" id="{FE9E034D-C1DD-48C0-BB6B-FDC6F8EBA558}"/>
              </a:ext>
            </a:extLst>
          </p:cNvPr>
          <p:cNvSpPr>
            <a:spLocks noGrp="1"/>
          </p:cNvSpPr>
          <p:nvPr>
            <p:ph type="title" hasCustomPrompt="1"/>
          </p:nvPr>
        </p:nvSpPr>
        <p:spPr>
          <a:xfrm>
            <a:off x="709922" y="365125"/>
            <a:ext cx="5386078" cy="1325563"/>
          </a:xfrm>
        </p:spPr>
        <p:txBody>
          <a:bodyPr rtlCol="0"/>
          <a:lstStyle>
            <a:lvl1pPr>
              <a:defRPr>
                <a:solidFill>
                  <a:schemeClr val="tx1"/>
                </a:solidFill>
              </a:defRPr>
            </a:lvl1pPr>
          </a:lstStyle>
          <a:p>
            <a:pPr rtl="0"/>
            <a:r>
              <a:rPr lang="da-DK" noProof="0" dirty="0"/>
              <a:t>Klik for at redigere titeltypografier i master</a:t>
            </a:r>
          </a:p>
        </p:txBody>
      </p:sp>
      <p:sp>
        <p:nvSpPr>
          <p:cNvPr id="11" name="Pladsholder til billede 10">
            <a:extLst>
              <a:ext uri="{FF2B5EF4-FFF2-40B4-BE49-F238E27FC236}">
                <a16:creationId xmlns:a16="http://schemas.microsoft.com/office/drawing/2014/main" id="{AA39532F-F90D-47C0-89E1-06A3DED59311}"/>
              </a:ext>
            </a:extLst>
          </p:cNvPr>
          <p:cNvSpPr>
            <a:spLocks noGrp="1"/>
          </p:cNvSpPr>
          <p:nvPr>
            <p:ph type="pic" sz="quarter" idx="13"/>
          </p:nvPr>
        </p:nvSpPr>
        <p:spPr>
          <a:xfrm>
            <a:off x="7423904" y="1690688"/>
            <a:ext cx="3401568" cy="3712464"/>
          </a:xfrm>
          <a:noFill/>
        </p:spPr>
        <p:txBody>
          <a:bodyPr rtlCol="0"/>
          <a:lstStyle>
            <a:lvl1pPr>
              <a:defRPr>
                <a:solidFill>
                  <a:schemeClr val="tx1"/>
                </a:solidFill>
              </a:defRPr>
            </a:lvl1pPr>
          </a:lstStyle>
          <a:p>
            <a:pPr rtl="0"/>
            <a:endParaRPr lang="da-DK" noProof="0"/>
          </a:p>
        </p:txBody>
      </p:sp>
      <p:sp>
        <p:nvSpPr>
          <p:cNvPr id="18" name="Pladsholder til sidefod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rtlCol="0"/>
          <a:lstStyle>
            <a:lvl1pPr algn="l">
              <a:defRPr>
                <a:solidFill>
                  <a:schemeClr val="tx1"/>
                </a:solidFill>
              </a:defRPr>
            </a:lvl1pPr>
          </a:lstStyle>
          <a:p>
            <a:r>
              <a:rPr lang="da-DK"/>
              <a:t>Titel på salgspræsentation</a:t>
            </a:r>
          </a:p>
        </p:txBody>
      </p:sp>
      <p:sp>
        <p:nvSpPr>
          <p:cNvPr id="23" name="Pladsholder til slidenumm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rtlCol="0"/>
          <a:lstStyle>
            <a:lvl1pPr>
              <a:defRPr>
                <a:solidFill>
                  <a:schemeClr val="tx1"/>
                </a:solidFill>
              </a:defRPr>
            </a:lvl1pPr>
          </a:lstStyle>
          <a:p>
            <a:fld id="{B5CEABB6-07DC-46E8-9B57-56EC44A396E5}" type="slidenum">
              <a:rPr lang="da-DK" smtClean="0"/>
              <a:pPr/>
              <a:t>‹nr.›</a:t>
            </a:fld>
            <a:endParaRPr lang="da-DK"/>
          </a:p>
        </p:txBody>
      </p:sp>
      <p:sp>
        <p:nvSpPr>
          <p:cNvPr id="8" name="Pladsholder til tekst 7"/>
          <p:cNvSpPr>
            <a:spLocks noGrp="1"/>
          </p:cNvSpPr>
          <p:nvPr>
            <p:ph type="body" sz="quarter" idx="14"/>
          </p:nvPr>
        </p:nvSpPr>
        <p:spPr>
          <a:xfrm>
            <a:off x="709613" y="2378075"/>
            <a:ext cx="5040947" cy="40528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90333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Problem &amp; oversig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solidFill>
                <a:schemeClr val="tx1"/>
              </a:solidFill>
            </a:endParaRPr>
          </a:p>
        </p:txBody>
      </p:sp>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a:xfrm>
            <a:off x="6348334" y="1062164"/>
            <a:ext cx="5005466" cy="1325563"/>
          </a:xfrm>
        </p:spPr>
        <p:txBody>
          <a:bodyPr rtlCol="0"/>
          <a:lstStyle>
            <a:lvl1pPr>
              <a:defRPr>
                <a:solidFill>
                  <a:schemeClr val="tx1"/>
                </a:solidFill>
              </a:defRPr>
            </a:lvl1pPr>
          </a:lstStyle>
          <a:p>
            <a:pPr rtl="0"/>
            <a:r>
              <a:rPr lang="da-DK" noProof="0" dirty="0"/>
              <a:t>Klik for at redigere titeltypografier i master</a:t>
            </a:r>
          </a:p>
        </p:txBody>
      </p:sp>
      <p:sp>
        <p:nvSpPr>
          <p:cNvPr id="7" name="Pladsholder til billede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noFill/>
        </p:spPr>
        <p:txBody>
          <a:bodyPr rtlCol="0"/>
          <a:lstStyle>
            <a:lvl1pPr>
              <a:defRPr>
                <a:solidFill>
                  <a:schemeClr val="tx1"/>
                </a:solidFill>
              </a:defRPr>
            </a:lvl1pPr>
          </a:lstStyle>
          <a:p>
            <a:pPr rtl="0"/>
            <a:endParaRPr lang="da-DK" noProof="0"/>
          </a:p>
        </p:txBody>
      </p:sp>
      <p:sp>
        <p:nvSpPr>
          <p:cNvPr id="10" name="Pladsholder til tekst 9">
            <a:extLst>
              <a:ext uri="{FF2B5EF4-FFF2-40B4-BE49-F238E27FC236}">
                <a16:creationId xmlns:a16="http://schemas.microsoft.com/office/drawing/2014/main" id="{0ECB8E5B-4859-4892-A062-C831DA527F75}"/>
              </a:ext>
            </a:extLst>
          </p:cNvPr>
          <p:cNvSpPr>
            <a:spLocks noGrp="1"/>
          </p:cNvSpPr>
          <p:nvPr>
            <p:ph type="body" sz="quarter" idx="14" hasCustomPrompt="1"/>
          </p:nvPr>
        </p:nvSpPr>
        <p:spPr>
          <a:xfrm>
            <a:off x="6376988" y="2555875"/>
            <a:ext cx="4953000" cy="3159125"/>
          </a:xfrm>
        </p:spPr>
        <p:txBody>
          <a:bodyPr rtlCol="0">
            <a:normAutofit/>
          </a:bodyPr>
          <a:lstStyle>
            <a:lvl1pPr marL="0" indent="0">
              <a:lnSpc>
                <a:spcPct val="150000"/>
              </a:lnSpc>
              <a:spcBef>
                <a:spcPts val="0"/>
              </a:spcBef>
              <a:buNone/>
              <a:defRPr sz="2000">
                <a:solidFill>
                  <a:schemeClr val="tx1"/>
                </a:solidFill>
                <a:latin typeface="+mj-lt"/>
              </a:defRPr>
            </a:lvl1pPr>
            <a:lvl2pPr marL="457200" indent="0">
              <a:lnSpc>
                <a:spcPct val="150000"/>
              </a:lnSpc>
              <a:spcBef>
                <a:spcPts val="0"/>
              </a:spcBef>
              <a:buNone/>
              <a:defRPr sz="2000">
                <a:solidFill>
                  <a:schemeClr val="tx1"/>
                </a:solidFill>
                <a:latin typeface="+mj-lt"/>
              </a:defRPr>
            </a:lvl2pPr>
            <a:lvl3pPr marL="914400" indent="0">
              <a:lnSpc>
                <a:spcPct val="150000"/>
              </a:lnSpc>
              <a:spcBef>
                <a:spcPts val="0"/>
              </a:spcBef>
              <a:buNone/>
              <a:defRPr sz="2000">
                <a:solidFill>
                  <a:schemeClr val="tx1"/>
                </a:solidFill>
                <a:latin typeface="+mj-lt"/>
              </a:defRPr>
            </a:lvl3pPr>
            <a:lvl4pPr marL="1371600" indent="0">
              <a:lnSpc>
                <a:spcPct val="150000"/>
              </a:lnSpc>
              <a:spcBef>
                <a:spcPts val="0"/>
              </a:spcBef>
              <a:buNone/>
              <a:defRPr sz="2000">
                <a:solidFill>
                  <a:schemeClr val="tx1"/>
                </a:solidFill>
                <a:latin typeface="+mj-lt"/>
              </a:defRPr>
            </a:lvl4pPr>
            <a:lvl5pPr marL="1828800" indent="0">
              <a:lnSpc>
                <a:spcPct val="150000"/>
              </a:lnSpc>
              <a:spcBef>
                <a:spcPts val="0"/>
              </a:spcBef>
              <a:buNone/>
              <a:defRPr sz="2000">
                <a:solidFill>
                  <a:schemeClr val="tx1"/>
                </a:solidFill>
                <a:latin typeface="+mj-lt"/>
              </a:defRPr>
            </a:lvl5pPr>
          </a:lstStyle>
          <a:p>
            <a:pPr lvl="0" rtl="0"/>
            <a:r>
              <a:rPr lang="da-DK" noProof="0"/>
              <a:t>Klik for at redigere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3" name="Pladsholder til dato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lvl1pPr>
              <a:defRPr>
                <a:solidFill>
                  <a:schemeClr val="tx1"/>
                </a:solidFill>
              </a:defRPr>
            </a:lvl1pPr>
          </a:lstStyle>
          <a:p>
            <a:r>
              <a:rPr lang="da-DK"/>
              <a:t>20XX</a:t>
            </a:r>
          </a:p>
        </p:txBody>
      </p:sp>
      <p:sp>
        <p:nvSpPr>
          <p:cNvPr id="4" name="Pladsholder til sidefod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lvl1pPr>
              <a:defRPr>
                <a:solidFill>
                  <a:schemeClr val="tx1"/>
                </a:solidFill>
              </a:defRPr>
            </a:lvl1pPr>
          </a:lstStyle>
          <a:p>
            <a:r>
              <a:rPr lang="da-DK"/>
              <a:t>Titel på salgspræsentation</a:t>
            </a:r>
          </a:p>
        </p:txBody>
      </p:sp>
      <p:sp>
        <p:nvSpPr>
          <p:cNvPr id="5" name="Pladsholder til slide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lvl1pPr>
              <a:defRPr>
                <a:solidFill>
                  <a:schemeClr val="tx1"/>
                </a:solidFill>
              </a:defRPr>
            </a:lvl1pPr>
          </a:lstStyle>
          <a:p>
            <a:fld id="{B5CEABB6-07DC-46E8-9B57-56EC44A396E5}" type="slidenum">
              <a:rPr lang="da-DK" smtClean="0"/>
              <a:pPr/>
              <a:t>‹nr.›</a:t>
            </a:fld>
            <a:endParaRPr lang="da-DK"/>
          </a:p>
        </p:txBody>
      </p:sp>
    </p:spTree>
    <p:extLst>
      <p:ext uri="{BB962C8B-B14F-4D97-AF65-F5344CB8AC3E}">
        <p14:creationId xmlns:p14="http://schemas.microsoft.com/office/powerpoint/2010/main" val="1184708755"/>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ktionsskif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noFill/>
        </p:spPr>
        <p:txBody>
          <a:bodyPr rtlCol="0"/>
          <a:lstStyle/>
          <a:p>
            <a:pPr rtl="0"/>
            <a:endParaRPr lang="da-DK" noProof="0"/>
          </a:p>
        </p:txBody>
      </p:sp>
      <p:sp>
        <p:nvSpPr>
          <p:cNvPr id="2" name="Titel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rgbClr val="004558">
              <a:alpha val="87000"/>
            </a:srgbClr>
          </a:solidFill>
        </p:spPr>
        <p:txBody>
          <a:bodyPr lIns="1371600" tIns="0" bIns="0" rtlCol="0" anchor="ctr">
            <a:noAutofit/>
          </a:bodyPr>
          <a:lstStyle>
            <a:lvl1pPr algn="ctr">
              <a:defRPr sz="5400">
                <a:solidFill>
                  <a:schemeClr val="bg1"/>
                </a:solidFill>
              </a:defRPr>
            </a:lvl1pPr>
          </a:lstStyle>
          <a:p>
            <a:pPr rtl="0"/>
            <a:r>
              <a:rPr lang="da-DK" noProof="0" dirty="0"/>
              <a:t>Klik for at tilføje titel</a:t>
            </a:r>
          </a:p>
        </p:txBody>
      </p:sp>
    </p:spTree>
    <p:extLst>
      <p:ext uri="{BB962C8B-B14F-4D97-AF65-F5344CB8AC3E}">
        <p14:creationId xmlns:p14="http://schemas.microsoft.com/office/powerpoint/2010/main" val="3977636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20000">
              <a:schemeClr val="bg1">
                <a:tint val="98000"/>
                <a:satMod val="130000"/>
                <a:shade val="90000"/>
                <a:lumMod val="103000"/>
              </a:schemeClr>
            </a:gs>
            <a:gs pos="100000">
              <a:srgbClr val="EAEAEA"/>
            </a:gs>
          </a:gsLst>
          <a:lin ang="5400000" scaled="0"/>
          <a:tileRect/>
        </a:gra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r">
              <a:defRPr sz="1200">
                <a:solidFill>
                  <a:schemeClr val="tx1">
                    <a:tint val="7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r>
              <a:rPr lang="da-DK" dirty="0"/>
              <a:t>www.videnscenterportalen.dk/vfv </a:t>
            </a:r>
          </a:p>
          <a:p>
            <a:r>
              <a:rPr lang="da-DK" dirty="0"/>
              <a:t>www.videnscenterportalen.dk/vtoe</a:t>
            </a:r>
          </a:p>
        </p:txBody>
      </p:sp>
      <p:sp>
        <p:nvSpPr>
          <p:cNvPr id="7" name="Pladsholder til slidenumm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F84D05B6-E348-4D30-ACF4-CFBFED177842}" type="slidenum">
              <a:rPr lang="da-DK" smtClean="0"/>
              <a:pPr/>
              <a:t>‹nr.›</a:t>
            </a:fld>
            <a:endParaRPr lang="da-DK" dirty="0"/>
          </a:p>
        </p:txBody>
      </p:sp>
      <p:sp>
        <p:nvSpPr>
          <p:cNvPr id="8" name="Pladsholder til dato 7"/>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stStyle>
          <a:p>
            <a:fld id="{5E6C0508-D40D-4AC2-B6CD-6ECB66058267}" type="datetimeFigureOut">
              <a:rPr lang="da-DK" smtClean="0"/>
              <a:pPr/>
              <a:t>25-03-2024</a:t>
            </a:fld>
            <a:endParaRPr lang="da-DK" dirty="0"/>
          </a:p>
        </p:txBody>
      </p:sp>
      <p:pic>
        <p:nvPicPr>
          <p:cNvPr id="6" name="Billede 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676396" y="6225252"/>
            <a:ext cx="2749155" cy="490109"/>
          </a:xfrm>
          <a:prstGeom prst="rect">
            <a:avLst/>
          </a:prstGeom>
        </p:spPr>
      </p:pic>
    </p:spTree>
    <p:extLst>
      <p:ext uri="{BB962C8B-B14F-4D97-AF65-F5344CB8AC3E}">
        <p14:creationId xmlns:p14="http://schemas.microsoft.com/office/powerpoint/2010/main" val="469623274"/>
      </p:ext>
    </p:extLst>
  </p:cSld>
  <p:clrMap bg1="lt1" tx1="dk1" bg2="lt2" tx2="dk2" accent1="accent1" accent2="accent2" accent3="accent3" accent4="accent4" accent5="accent5" accent6="accent6" hlink="hlink" folHlink="folHlink"/>
  <p:sldLayoutIdLst>
    <p:sldLayoutId id="2147483651" r:id="rId1"/>
    <p:sldLayoutId id="2147483694" r:id="rId2"/>
    <p:sldLayoutId id="2147483649" r:id="rId3"/>
    <p:sldLayoutId id="2147483672" r:id="rId4"/>
    <p:sldLayoutId id="2147483689" r:id="rId5"/>
    <p:sldLayoutId id="2147483690" r:id="rId6"/>
    <p:sldLayoutId id="2147483691" r:id="rId7"/>
    <p:sldLayoutId id="2147483692" r:id="rId8"/>
    <p:sldLayoutId id="2147483693" r:id="rId9"/>
    <p:sldLayoutId id="2147483673" r:id="rId10"/>
    <p:sldLayoutId id="2147483674" r:id="rId11"/>
    <p:sldLayoutId id="2147483695" r:id="rId12"/>
    <p:sldLayoutId id="2147483684" r:id="rId13"/>
    <p:sldLayoutId id="2147483685" r:id="rId14"/>
    <p:sldLayoutId id="2147483687" r:id="rId15"/>
    <p:sldLayoutId id="2147483679" r:id="rId16"/>
    <p:sldLayoutId id="2147483680" r:id="rId17"/>
    <p:sldLayoutId id="2147483682" r:id="rId18"/>
    <p:sldLayoutId id="2147483688" r:id="rId19"/>
    <p:sldLayoutId id="2147483650" r:id="rId20"/>
    <p:sldLayoutId id="2147483652" r:id="rId21"/>
    <p:sldLayoutId id="2147483656" r:id="rId22"/>
    <p:sldLayoutId id="2147483681" r:id="rId23"/>
    <p:sldLayoutId id="2147483675" r:id="rId24"/>
    <p:sldLayoutId id="2147483683" r:id="rId25"/>
    <p:sldLayoutId id="2147483696" r:id="rId26"/>
  </p:sldLayoutIdLst>
  <p:txStyles>
    <p:titleStyle>
      <a:lvl1pPr algn="l" defTabSz="914400" rtl="0" eaLnBrk="1" latinLnBrk="0" hangingPunct="1">
        <a:lnSpc>
          <a:spcPct val="90000"/>
        </a:lnSpc>
        <a:spcBef>
          <a:spcPct val="0"/>
        </a:spcBef>
        <a:buNone/>
        <a:defRPr sz="4400" kern="1200">
          <a:solidFill>
            <a:schemeClr val="tx1"/>
          </a:solidFill>
          <a:latin typeface="Malgun Gothic" panose="020B0503020000020004" pitchFamily="34" charset="-127"/>
          <a:ea typeface="Malgun Gothic" panose="020B0503020000020004" pitchFamily="34" charset="-12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verdensmaalene.dk/kommunikationsmateriale"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zeal.dk/blog/tag/hab/" TargetMode="External"/><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hyperlink" Target="https://zeal.dk/blog/tag/hab/"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www.wice.dk/wp-content/uploads/2016/09/Hvad-er-mening-juli-2016.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videnscenterportalen.dk/vfv/baeredygtighed/"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www.wice.dk/wp-content/uploads/2016/09/Hvad-er-mening-juli-2016.pdf" TargetMode="External"/><Relationship Id="rId5" Type="http://schemas.openxmlformats.org/officeDocument/2006/relationships/image" Target="../media/image30.jpe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1ndtiUx7paY?start=261&amp;feature=oembed" TargetMode="External"/><Relationship Id="rId5" Type="http://schemas.openxmlformats.org/officeDocument/2006/relationships/hyperlink" Target="https://videnscenterportalen.dk/dh/2022/11/21/explainer-video-hvad-er-baeredygtighed/"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zeal.dk/blog/tag/hab/"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intolearning.dk/2017/03/07/teknologi-i-skoler-og-dagtilbud/" TargetMode="External"/><Relationship Id="rId5" Type="http://schemas.openxmlformats.org/officeDocument/2006/relationships/hyperlink" Target="https://legekunst.nu/aktionslaering/"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intolearning.dk/2017/03/07/teknologi-i-skoler-og-dagtilbud/"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hyperlink" Target="https://unevoc.unesco.org/up/gtg.pdf"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intolearning.dk/2017/03/07/teknologi-i-skoler-og-dagtilbud/"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legekunst.nu/aktionslaering/"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oeJno-WmSZY?list=PLHvkvWRwilGUIM4LcUtq5Zueho_jyG7my"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video" Target="https://www.youtube.com/embed/MYGEIDj5-D4?feature=oembed" TargetMode="Externa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legekunst.nu/aktionslaeri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hyperlink" Target="https://www.verdensmaalene.dk/kommunikationsmaterial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s://www.youtube.com/playlist?list=PLHvkvWRwilGUIM4LcUtq5Zueho_jyG7my" TargetMode="External"/><Relationship Id="rId5" Type="http://schemas.openxmlformats.org/officeDocument/2006/relationships/hyperlink" Target="https://legekunst.nu/aktionslaering/" TargetMode="Externa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hyperlink" Target="https://videnscenterportalen.dk/vfv/baeredygtighe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ustainabledevelopment.un.org/content/documents/5987our-common-future.pdf"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videnscenterportalen.dk/vfv/baeredygtigh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intolearning.dk/2017/03/07/teknologi-i-skoler-og-dagtilbud/" TargetMode="External"/><Relationship Id="rId5" Type="http://schemas.openxmlformats.org/officeDocument/2006/relationships/hyperlink" Target="https://legekunst.nu/aktionslaering/" TargetMode="Externa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hyperlink" Target="https://act-project.eu/courses/training-course/"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46.jpeg"/><Relationship Id="rId11" Type="http://schemas.openxmlformats.org/officeDocument/2006/relationships/hyperlink" Target="https://groenskole.dk/temaer" TargetMode="External"/><Relationship Id="rId5" Type="http://schemas.openxmlformats.org/officeDocument/2006/relationships/image" Target="../media/image45.jpeg"/><Relationship Id="rId10" Type="http://schemas.openxmlformats.org/officeDocument/2006/relationships/hyperlink" Target="https://ungdomsbyen.dk/vare/baeredygtighedsworkshop-for-erhvervsuddannelser/" TargetMode="External"/><Relationship Id="rId4" Type="http://schemas.openxmlformats.org/officeDocument/2006/relationships/image" Target="../media/image44.jpeg"/><Relationship Id="rId9" Type="http://schemas.openxmlformats.org/officeDocument/2006/relationships/hyperlink" Target="https://unesco-asp.dk/undervisningsmaterial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1.jpeg"/><Relationship Id="rId4" Type="http://schemas.openxmlformats.org/officeDocument/2006/relationships/hyperlink" Target="https://www.overshootday.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p:cNvSpPr>
            <a:spLocks noGrp="1"/>
          </p:cNvSpPr>
          <p:nvPr>
            <p:ph type="subTitle" idx="1"/>
          </p:nvPr>
        </p:nvSpPr>
        <p:spPr/>
        <p:txBody>
          <a:bodyPr>
            <a:normAutofit/>
          </a:bodyPr>
          <a:lstStyle/>
          <a:p>
            <a:r>
              <a:rPr lang="da-DK" dirty="0"/>
              <a:t>Bæredygtighedsdidaktik og –pædagogik</a:t>
            </a:r>
          </a:p>
          <a:p>
            <a:r>
              <a:rPr lang="da-DK" dirty="0">
                <a:solidFill>
                  <a:schemeClr val="bg1"/>
                </a:solidFill>
              </a:rPr>
              <a:t>Den 18. marts 2024, k</a:t>
            </a:r>
            <a:r>
              <a:rPr lang="da-DK" dirty="0"/>
              <a:t>l. 14:00 – 15:30</a:t>
            </a:r>
            <a:endParaRPr lang="da-DK" dirty="0">
              <a:solidFill>
                <a:schemeClr val="bg1"/>
              </a:solidFill>
            </a:endParaRPr>
          </a:p>
          <a:p>
            <a:endParaRPr lang="da-DK" dirty="0"/>
          </a:p>
        </p:txBody>
      </p:sp>
      <p:sp>
        <p:nvSpPr>
          <p:cNvPr id="4" name="Titel 3"/>
          <p:cNvSpPr>
            <a:spLocks noGrp="1"/>
          </p:cNvSpPr>
          <p:nvPr>
            <p:ph type="title"/>
          </p:nvPr>
        </p:nvSpPr>
        <p:spPr/>
        <p:txBody>
          <a:bodyPr>
            <a:normAutofit/>
          </a:bodyPr>
          <a:lstStyle/>
          <a:p>
            <a:r>
              <a:rPr lang="da-DK" dirty="0">
                <a:solidFill>
                  <a:schemeClr val="bg1"/>
                </a:solidFill>
              </a:rPr>
              <a:t>Netværksmøde</a:t>
            </a:r>
          </a:p>
        </p:txBody>
      </p:sp>
    </p:spTree>
    <p:extLst>
      <p:ext uri="{BB962C8B-B14F-4D97-AF65-F5344CB8AC3E}">
        <p14:creationId xmlns:p14="http://schemas.microsoft.com/office/powerpoint/2010/main" val="4289126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DCF3B21-913E-00C3-9AF0-22055B7DF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36" y="263304"/>
            <a:ext cx="8032870" cy="6489993"/>
          </a:xfrm>
          <a:prstGeom prst="rect">
            <a:avLst/>
          </a:prstGeom>
          <a:noFill/>
          <a:extLst>
            <a:ext uri="{909E8E84-426E-40DD-AFC4-6F175D3DCCD1}">
              <a14:hiddenFill xmlns:a14="http://schemas.microsoft.com/office/drawing/2010/main">
                <a:solidFill>
                  <a:srgbClr val="FFFFFF"/>
                </a:solidFill>
              </a14:hiddenFill>
            </a:ext>
          </a:extLst>
        </p:spPr>
      </p:pic>
      <p:sp>
        <p:nvSpPr>
          <p:cNvPr id="3" name="Pil: højre 2">
            <a:extLst>
              <a:ext uri="{FF2B5EF4-FFF2-40B4-BE49-F238E27FC236}">
                <a16:creationId xmlns:a16="http://schemas.microsoft.com/office/drawing/2014/main" id="{94C5E616-6279-8E29-D3E1-95A98E651395}"/>
              </a:ext>
            </a:extLst>
          </p:cNvPr>
          <p:cNvSpPr/>
          <p:nvPr/>
        </p:nvSpPr>
        <p:spPr>
          <a:xfrm rot="10800000">
            <a:off x="7378020" y="2931663"/>
            <a:ext cx="2715280" cy="2652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055901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B8871F8-462E-A06A-F76F-51F49D16AAEB}"/>
              </a:ext>
            </a:extLst>
          </p:cNvPr>
          <p:cNvSpPr>
            <a:spLocks noGrp="1"/>
          </p:cNvSpPr>
          <p:nvPr>
            <p:ph type="body" idx="1"/>
          </p:nvPr>
        </p:nvSpPr>
        <p:spPr>
          <a:xfrm>
            <a:off x="838200" y="2070333"/>
            <a:ext cx="10515600" cy="3911658"/>
          </a:xfrm>
        </p:spPr>
        <p:txBody>
          <a:bodyPr/>
          <a:lstStyle/>
          <a:p>
            <a:r>
              <a:rPr lang="da-DK" dirty="0"/>
              <a:t>Mennesket er (for længst) nået til et punkt, hvor det tager mere end det giver.</a:t>
            </a:r>
          </a:p>
          <a:p>
            <a:br>
              <a:rPr lang="da-DK" dirty="0"/>
            </a:br>
            <a:r>
              <a:rPr lang="da-DK" dirty="0"/>
              <a:t>Derfor formulerede man </a:t>
            </a:r>
            <a:r>
              <a:rPr lang="da-DK" b="1" dirty="0"/>
              <a:t>FN’s 17 verdensmål </a:t>
            </a:r>
            <a:r>
              <a:rPr lang="da-DK" dirty="0"/>
              <a:t>– nu gør vi noget i fællesskab!</a:t>
            </a:r>
          </a:p>
          <a:p>
            <a:pPr marL="342900" indent="-342900">
              <a:buFont typeface="Arial" panose="020B0604020202020204" pitchFamily="34" charset="0"/>
              <a:buChar char="•"/>
            </a:pPr>
            <a:r>
              <a:rPr lang="da-DK" dirty="0"/>
              <a:t>En ramme for at forstå og gå til konkrete projekter</a:t>
            </a:r>
          </a:p>
          <a:p>
            <a:pPr marL="342900" indent="-342900">
              <a:buFont typeface="Arial" panose="020B0604020202020204" pitchFamily="34" charset="0"/>
              <a:buChar char="•"/>
            </a:pPr>
            <a:r>
              <a:rPr lang="da-DK" dirty="0"/>
              <a:t>Udvælgelsesproces – hvilke skal vi starte med? Hvad er vigtigst i Danmark, i lokalsamfundet? Hvor kan vi gøre noget i samarbejde med andre?</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a:p>
            <a:endParaRPr lang="da-DK" dirty="0"/>
          </a:p>
        </p:txBody>
      </p:sp>
      <p:sp>
        <p:nvSpPr>
          <p:cNvPr id="3" name="Titel 2">
            <a:extLst>
              <a:ext uri="{FF2B5EF4-FFF2-40B4-BE49-F238E27FC236}">
                <a16:creationId xmlns:a16="http://schemas.microsoft.com/office/drawing/2014/main" id="{6DBFFE8D-9ABF-7851-8B0F-8D5234F4579B}"/>
              </a:ext>
            </a:extLst>
          </p:cNvPr>
          <p:cNvSpPr>
            <a:spLocks noGrp="1"/>
          </p:cNvSpPr>
          <p:nvPr>
            <p:ph type="title"/>
          </p:nvPr>
        </p:nvSpPr>
        <p:spPr/>
        <p:txBody>
          <a:bodyPr>
            <a:noAutofit/>
          </a:bodyPr>
          <a:lstStyle/>
          <a:p>
            <a:r>
              <a:rPr lang="da-DK" sz="4400" dirty="0"/>
              <a:t>Bæredygtig udvikling</a:t>
            </a:r>
          </a:p>
        </p:txBody>
      </p:sp>
    </p:spTree>
    <p:extLst>
      <p:ext uri="{BB962C8B-B14F-4D97-AF65-F5344CB8AC3E}">
        <p14:creationId xmlns:p14="http://schemas.microsoft.com/office/powerpoint/2010/main" val="42401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DBFFE8D-9ABF-7851-8B0F-8D5234F4579B}"/>
              </a:ext>
            </a:extLst>
          </p:cNvPr>
          <p:cNvSpPr>
            <a:spLocks noGrp="1"/>
          </p:cNvSpPr>
          <p:nvPr>
            <p:ph type="title"/>
          </p:nvPr>
        </p:nvSpPr>
        <p:spPr/>
        <p:txBody>
          <a:bodyPr>
            <a:noAutofit/>
          </a:bodyPr>
          <a:lstStyle/>
          <a:p>
            <a:r>
              <a:rPr lang="da-DK" sz="4400" dirty="0"/>
              <a:t>FN’s 17 verdensmål</a:t>
            </a:r>
          </a:p>
        </p:txBody>
      </p:sp>
      <p:sp>
        <p:nvSpPr>
          <p:cNvPr id="2" name="Tekstfelt 1">
            <a:extLst>
              <a:ext uri="{FF2B5EF4-FFF2-40B4-BE49-F238E27FC236}">
                <a16:creationId xmlns:a16="http://schemas.microsoft.com/office/drawing/2014/main" id="{0D9CA1AA-C0CB-0C1F-1BB6-F7C81AE397BB}"/>
              </a:ext>
            </a:extLst>
          </p:cNvPr>
          <p:cNvSpPr txBox="1"/>
          <p:nvPr/>
        </p:nvSpPr>
        <p:spPr>
          <a:xfrm>
            <a:off x="3789186" y="6143646"/>
            <a:ext cx="46293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Billede hentet fra </a:t>
            </a:r>
            <a:r>
              <a:rPr lang="da-DK" sz="1000" dirty="0">
                <a:ea typeface="+mn-lt"/>
                <a:cs typeface="+mn-lt"/>
                <a:hlinkClick r:id="rId2"/>
              </a:rPr>
              <a:t>Kommunikationsmateriale | Verdensmålene.dk</a:t>
            </a:r>
            <a:endParaRPr lang="da-DK" sz="1000" dirty="0">
              <a:ea typeface="Malgun Gothic Semilight"/>
              <a:cs typeface="Malgun Gothic Semilight"/>
            </a:endParaRPr>
          </a:p>
        </p:txBody>
      </p:sp>
      <p:pic>
        <p:nvPicPr>
          <p:cNvPr id="4" name="Billede 3" descr="Et billede, der indeholder tekst, skærmbillede, Font/skrifttype, logo&#10;&#10;Beskrivelsen er genereret automatisk">
            <a:extLst>
              <a:ext uri="{FF2B5EF4-FFF2-40B4-BE49-F238E27FC236}">
                <a16:creationId xmlns:a16="http://schemas.microsoft.com/office/drawing/2014/main" id="{58D09E68-1020-5489-B1DE-184B53299B81}"/>
              </a:ext>
            </a:extLst>
          </p:cNvPr>
          <p:cNvPicPr>
            <a:picLocks noChangeAspect="1"/>
          </p:cNvPicPr>
          <p:nvPr/>
        </p:nvPicPr>
        <p:blipFill>
          <a:blip r:embed="rId3"/>
          <a:stretch>
            <a:fillRect/>
          </a:stretch>
        </p:blipFill>
        <p:spPr>
          <a:xfrm>
            <a:off x="2984739" y="1524591"/>
            <a:ext cx="6510068" cy="4613947"/>
          </a:xfrm>
          <a:prstGeom prst="rect">
            <a:avLst/>
          </a:prstGeom>
        </p:spPr>
      </p:pic>
    </p:spTree>
    <p:extLst>
      <p:ext uri="{BB962C8B-B14F-4D97-AF65-F5344CB8AC3E}">
        <p14:creationId xmlns:p14="http://schemas.microsoft.com/office/powerpoint/2010/main" val="517337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56BCE5A1-F894-8154-BABB-B91BF925A529}"/>
              </a:ext>
            </a:extLst>
          </p:cNvPr>
          <p:cNvSpPr>
            <a:spLocks noGrp="1"/>
          </p:cNvSpPr>
          <p:nvPr>
            <p:ph type="title"/>
          </p:nvPr>
        </p:nvSpPr>
        <p:spPr>
          <a:xfrm>
            <a:off x="4572001" y="601744"/>
            <a:ext cx="6781800" cy="1338696"/>
          </a:xfrm>
        </p:spPr>
        <p:txBody>
          <a:bodyPr vert="horz" lIns="91440" tIns="45720" rIns="91440" bIns="45720" rtlCol="0" anchor="ctr">
            <a:normAutofit fontScale="90000"/>
          </a:bodyPr>
          <a:lstStyle/>
          <a:p>
            <a:r>
              <a:rPr lang="da-DK" sz="4400" dirty="0">
                <a:solidFill>
                  <a:schemeClr val="tx1"/>
                </a:solidFill>
                <a:latin typeface="+mj-lt"/>
                <a:ea typeface="+mj-ea"/>
              </a:rPr>
              <a:t>Hvorfor er det vigtigt at indtænke bæredygtighed?</a:t>
            </a:r>
          </a:p>
        </p:txBody>
      </p:sp>
      <p:pic>
        <p:nvPicPr>
          <p:cNvPr id="5" name="Picture 4" descr="En person, der holder en globus">
            <a:extLst>
              <a:ext uri="{FF2B5EF4-FFF2-40B4-BE49-F238E27FC236}">
                <a16:creationId xmlns:a16="http://schemas.microsoft.com/office/drawing/2014/main" id="{1075EE96-EC8E-411B-C312-2B7E258373FB}"/>
              </a:ext>
            </a:extLst>
          </p:cNvPr>
          <p:cNvPicPr>
            <a:picLocks noChangeAspect="1"/>
          </p:cNvPicPr>
          <p:nvPr/>
        </p:nvPicPr>
        <p:blipFill rotWithShape="1">
          <a:blip r:embed="rId2"/>
          <a:srcRect l="33878" r="33546"/>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Pladsholder til tekst 1">
            <a:extLst>
              <a:ext uri="{FF2B5EF4-FFF2-40B4-BE49-F238E27FC236}">
                <a16:creationId xmlns:a16="http://schemas.microsoft.com/office/drawing/2014/main" id="{BCB4307D-98CA-9E7B-6A12-A9F394E17651}"/>
              </a:ext>
            </a:extLst>
          </p:cNvPr>
          <p:cNvSpPr>
            <a:spLocks noGrp="1"/>
          </p:cNvSpPr>
          <p:nvPr>
            <p:ph type="body" idx="1"/>
          </p:nvPr>
        </p:nvSpPr>
        <p:spPr>
          <a:xfrm>
            <a:off x="4572001" y="2201958"/>
            <a:ext cx="6781800" cy="3900730"/>
          </a:xfrm>
        </p:spPr>
        <p:txBody>
          <a:bodyPr vert="horz" lIns="91440" tIns="45720" rIns="91440" bIns="45720" rtlCol="0" anchor="t">
            <a:normAutofit/>
          </a:bodyPr>
          <a:lstStyle/>
          <a:p>
            <a:r>
              <a:rPr lang="da-DK" sz="2800" dirty="0">
                <a:latin typeface="+mn-lt"/>
                <a:ea typeface="+mn-ea"/>
                <a:cs typeface="+mn-cs"/>
              </a:rPr>
              <a:t>Vi har brug for at kunne forandre verden i de kommende år.</a:t>
            </a:r>
          </a:p>
          <a:p>
            <a:pPr indent="-228600">
              <a:buFont typeface="Arial" panose="020B0604020202020204" pitchFamily="34" charset="0"/>
              <a:buChar char="•"/>
            </a:pPr>
            <a:endParaRPr lang="da-DK" sz="2800" dirty="0">
              <a:latin typeface="+mn-lt"/>
              <a:ea typeface="+mn-ea"/>
              <a:cs typeface="+mn-cs"/>
            </a:endParaRPr>
          </a:p>
          <a:p>
            <a:r>
              <a:rPr lang="da-DK" sz="2800" dirty="0">
                <a:latin typeface="+mn-lt"/>
                <a:ea typeface="+mn-ea"/>
                <a:cs typeface="+mn-cs"/>
              </a:rPr>
              <a:t>Hvis ikke vi uddanner nogen til at kunne forandre, har vi ikke den verden, vi ønsker med de ressourcer og den trivsel, vi ønsker.</a:t>
            </a:r>
          </a:p>
        </p:txBody>
      </p:sp>
      <p:sp>
        <p:nvSpPr>
          <p:cNvPr id="8" name="Tekstfelt 7">
            <a:extLst>
              <a:ext uri="{FF2B5EF4-FFF2-40B4-BE49-F238E27FC236}">
                <a16:creationId xmlns:a16="http://schemas.microsoft.com/office/drawing/2014/main" id="{1E2011B9-4842-9C9B-84C0-33134D13AC94}"/>
              </a:ext>
            </a:extLst>
          </p:cNvPr>
          <p:cNvSpPr txBox="1"/>
          <p:nvPr/>
        </p:nvSpPr>
        <p:spPr>
          <a:xfrm>
            <a:off x="430473" y="6228415"/>
            <a:ext cx="22868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50">
                <a:solidFill>
                  <a:schemeClr val="bg1"/>
                </a:solidFill>
                <a:ea typeface="Malgun Gothic Semilight"/>
                <a:cs typeface="Malgun Gothic Semilight"/>
              </a:rPr>
              <a:t>Billede via </a:t>
            </a:r>
            <a:r>
              <a:rPr lang="da-DK" sz="1050" dirty="0">
                <a:solidFill>
                  <a:schemeClr val="bg1"/>
                </a:solidFill>
                <a:ea typeface="Malgun Gothic Semilight"/>
                <a:cs typeface="Malgun Gothic Semilight"/>
                <a:hlinkClick r:id="rId3">
                  <a:extLst>
                    <a:ext uri="{A12FA001-AC4F-418D-AE19-62706E023703}">
                      <ahyp:hlinkClr xmlns:ahyp="http://schemas.microsoft.com/office/drawing/2018/hyperlinkcolor" val="tx"/>
                    </a:ext>
                  </a:extLst>
                </a:hlinkClick>
              </a:rPr>
              <a:t>Zeal</a:t>
            </a:r>
            <a:endParaRPr lang="da-DK" sz="1050" dirty="0">
              <a:solidFill>
                <a:schemeClr val="bg1"/>
              </a:solidFill>
              <a:ea typeface="Malgun Gothic Semilight"/>
              <a:cs typeface="Malgun Gothic Semilight"/>
            </a:endParaRPr>
          </a:p>
        </p:txBody>
      </p:sp>
    </p:spTree>
    <p:extLst>
      <p:ext uri="{BB962C8B-B14F-4D97-AF65-F5344CB8AC3E}">
        <p14:creationId xmlns:p14="http://schemas.microsoft.com/office/powerpoint/2010/main" val="134511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56BCE5A1-F894-8154-BABB-B91BF925A529}"/>
              </a:ext>
            </a:extLst>
          </p:cNvPr>
          <p:cNvSpPr>
            <a:spLocks noGrp="1"/>
          </p:cNvSpPr>
          <p:nvPr>
            <p:ph type="title"/>
          </p:nvPr>
        </p:nvSpPr>
        <p:spPr>
          <a:xfrm>
            <a:off x="4572001" y="601744"/>
            <a:ext cx="6781800" cy="1338696"/>
          </a:xfrm>
        </p:spPr>
        <p:txBody>
          <a:bodyPr vert="horz" lIns="91440" tIns="45720" rIns="91440" bIns="45720" rtlCol="0" anchor="ctr">
            <a:normAutofit fontScale="90000"/>
          </a:bodyPr>
          <a:lstStyle/>
          <a:p>
            <a:r>
              <a:rPr lang="da-DK" sz="4400" dirty="0">
                <a:solidFill>
                  <a:schemeClr val="tx1"/>
                </a:solidFill>
                <a:latin typeface="+mj-lt"/>
                <a:ea typeface="+mj-ea"/>
              </a:rPr>
              <a:t>Hvorfor er det vigtigt at indtænke bæredygtighed?</a:t>
            </a:r>
          </a:p>
        </p:txBody>
      </p:sp>
      <p:pic>
        <p:nvPicPr>
          <p:cNvPr id="5" name="Picture 4" descr="En person, der holder en globus">
            <a:extLst>
              <a:ext uri="{FF2B5EF4-FFF2-40B4-BE49-F238E27FC236}">
                <a16:creationId xmlns:a16="http://schemas.microsoft.com/office/drawing/2014/main" id="{1075EE96-EC8E-411B-C312-2B7E258373FB}"/>
              </a:ext>
            </a:extLst>
          </p:cNvPr>
          <p:cNvPicPr>
            <a:picLocks noChangeAspect="1"/>
          </p:cNvPicPr>
          <p:nvPr/>
        </p:nvPicPr>
        <p:blipFill rotWithShape="1">
          <a:blip r:embed="rId2"/>
          <a:srcRect l="33878" r="33546"/>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6" name="Billede 5">
            <a:extLst>
              <a:ext uri="{FF2B5EF4-FFF2-40B4-BE49-F238E27FC236}">
                <a16:creationId xmlns:a16="http://schemas.microsoft.com/office/drawing/2014/main" id="{1111474F-98A5-8B15-C4CA-8D973B36455F}"/>
              </a:ext>
            </a:extLst>
          </p:cNvPr>
          <p:cNvPicPr>
            <a:picLocks noChangeAspect="1"/>
          </p:cNvPicPr>
          <p:nvPr/>
        </p:nvPicPr>
        <p:blipFill rotWithShape="1">
          <a:blip r:embed="rId3"/>
          <a:srcRect l="3228" t="733" b="1"/>
          <a:stretch/>
        </p:blipFill>
        <p:spPr>
          <a:xfrm>
            <a:off x="5732287" y="1940440"/>
            <a:ext cx="4680956" cy="4331611"/>
          </a:xfrm>
          <a:prstGeom prst="rect">
            <a:avLst/>
          </a:prstGeom>
        </p:spPr>
      </p:pic>
      <p:sp>
        <p:nvSpPr>
          <p:cNvPr id="4" name="Tekstfelt 3">
            <a:extLst>
              <a:ext uri="{FF2B5EF4-FFF2-40B4-BE49-F238E27FC236}">
                <a16:creationId xmlns:a16="http://schemas.microsoft.com/office/drawing/2014/main" id="{53451920-B80A-F88F-4C84-391D271EBEE8}"/>
              </a:ext>
            </a:extLst>
          </p:cNvPr>
          <p:cNvSpPr txBox="1"/>
          <p:nvPr/>
        </p:nvSpPr>
        <p:spPr>
          <a:xfrm>
            <a:off x="430473" y="6228415"/>
            <a:ext cx="22868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50" dirty="0">
                <a:solidFill>
                  <a:schemeClr val="bg1"/>
                </a:solidFill>
                <a:ea typeface="Malgun Gothic Semilight"/>
                <a:cs typeface="Malgun Gothic Semilight"/>
              </a:rPr>
              <a:t>Billede via </a:t>
            </a:r>
            <a:r>
              <a:rPr lang="da-DK" sz="1050" dirty="0">
                <a:solidFill>
                  <a:schemeClr val="bg1"/>
                </a:solidFill>
                <a:ea typeface="Malgun Gothic Semilight"/>
                <a:cs typeface="Malgun Gothic Semilight"/>
                <a:hlinkClick r:id="rId4">
                  <a:extLst>
                    <a:ext uri="{A12FA001-AC4F-418D-AE19-62706E023703}">
                      <ahyp:hlinkClr xmlns:ahyp="http://schemas.microsoft.com/office/drawing/2018/hyperlinkcolor" val="tx"/>
                    </a:ext>
                  </a:extLst>
                </a:hlinkClick>
              </a:rPr>
              <a:t>Zeal</a:t>
            </a:r>
            <a:endParaRPr lang="da-DK" sz="1050" dirty="0">
              <a:solidFill>
                <a:schemeClr val="bg1"/>
              </a:solidFill>
              <a:ea typeface="Malgun Gothic Semilight"/>
              <a:cs typeface="Malgun Gothic Semilight"/>
            </a:endParaRPr>
          </a:p>
        </p:txBody>
      </p:sp>
    </p:spTree>
    <p:extLst>
      <p:ext uri="{BB962C8B-B14F-4D97-AF65-F5344CB8AC3E}">
        <p14:creationId xmlns:p14="http://schemas.microsoft.com/office/powerpoint/2010/main" val="593286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nkeboble: sky 1">
            <a:extLst>
              <a:ext uri="{FF2B5EF4-FFF2-40B4-BE49-F238E27FC236}">
                <a16:creationId xmlns:a16="http://schemas.microsoft.com/office/drawing/2014/main" id="{1F98F809-0DE3-6F17-34A2-5AA976E0C8BF}"/>
              </a:ext>
            </a:extLst>
          </p:cNvPr>
          <p:cNvSpPr/>
          <p:nvPr/>
        </p:nvSpPr>
        <p:spPr>
          <a:xfrm>
            <a:off x="2135301" y="855919"/>
            <a:ext cx="6619598" cy="3761129"/>
          </a:xfrm>
          <a:prstGeom prst="cloudCallout">
            <a:avLst>
              <a:gd name="adj1" fmla="val 50876"/>
              <a:gd name="adj2" fmla="val 664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dirty="0"/>
              <a:t>Hvorfor kan det være svært at arbejde med bæredygtighed?</a:t>
            </a:r>
          </a:p>
        </p:txBody>
      </p:sp>
    </p:spTree>
    <p:extLst>
      <p:ext uri="{BB962C8B-B14F-4D97-AF65-F5344CB8AC3E}">
        <p14:creationId xmlns:p14="http://schemas.microsoft.com/office/powerpoint/2010/main" val="105235141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7F667728-AD78-7928-8AC5-432FBE7145E2}"/>
              </a:ext>
            </a:extLst>
          </p:cNvPr>
          <p:cNvSpPr>
            <a:spLocks noGrp="1"/>
          </p:cNvSpPr>
          <p:nvPr>
            <p:ph sz="half" idx="1"/>
          </p:nvPr>
        </p:nvSpPr>
        <p:spPr>
          <a:xfrm>
            <a:off x="718984" y="1308692"/>
            <a:ext cx="6328431" cy="3906480"/>
          </a:xfrm>
        </p:spPr>
        <p:txBody>
          <a:bodyPr>
            <a:normAutofit fontScale="92500" lnSpcReduction="20000"/>
          </a:bodyPr>
          <a:lstStyle/>
          <a:p>
            <a:pPr marL="0" indent="0">
              <a:buNone/>
            </a:pPr>
            <a:r>
              <a:rPr lang="da-DK" sz="2400" dirty="0"/>
              <a:t>Renæssancen (år 1400-1600)</a:t>
            </a:r>
          </a:p>
          <a:p>
            <a:pPr lvl="1"/>
            <a:r>
              <a:rPr lang="da-DK" sz="2000" dirty="0"/>
              <a:t>Reformationen og </a:t>
            </a:r>
            <a:r>
              <a:rPr lang="da-DK" sz="2000" b="1" dirty="0"/>
              <a:t>humanisme</a:t>
            </a:r>
          </a:p>
          <a:p>
            <a:pPr lvl="1"/>
            <a:r>
              <a:rPr lang="da-DK" sz="2000" dirty="0"/>
              <a:t>Antropocentrisk verdenssyn</a:t>
            </a:r>
          </a:p>
          <a:p>
            <a:pPr marL="457200" lvl="1" indent="0">
              <a:buNone/>
            </a:pPr>
            <a:endParaRPr lang="da-DK" sz="2000" b="1" dirty="0"/>
          </a:p>
          <a:p>
            <a:r>
              <a:rPr lang="da-DK" sz="2400" dirty="0"/>
              <a:t>Mennesket placeres som midtpunkt i verden/universets centrum.</a:t>
            </a:r>
          </a:p>
          <a:p>
            <a:r>
              <a:rPr lang="da-DK" sz="2400" dirty="0"/>
              <a:t>Fokus på den enkelte/individet/autonomi</a:t>
            </a:r>
          </a:p>
          <a:p>
            <a:r>
              <a:rPr lang="da-DK" sz="2400" dirty="0"/>
              <a:t>Mennesker skaber og former sin verden og sin identitet gennem frie beslutninger.</a:t>
            </a:r>
          </a:p>
          <a:p>
            <a:pPr marL="0" indent="0">
              <a:buNone/>
            </a:pPr>
            <a:endParaRPr lang="da-DK" i="1" dirty="0"/>
          </a:p>
          <a:p>
            <a:pPr marL="0" indent="0" algn="ctr">
              <a:buNone/>
            </a:pPr>
            <a:r>
              <a:rPr lang="da-DK" b="1" i="1" dirty="0"/>
              <a:t>Alt hvad jeg tænker, mener, føler og gør er funderet i mig som centrum</a:t>
            </a:r>
          </a:p>
        </p:txBody>
      </p:sp>
      <p:pic>
        <p:nvPicPr>
          <p:cNvPr id="4098" name="Picture 2" descr="Leonardo Da Vinci, Den Vitruvianske Mand">
            <a:extLst>
              <a:ext uri="{FF2B5EF4-FFF2-40B4-BE49-F238E27FC236}">
                <a16:creationId xmlns:a16="http://schemas.microsoft.com/office/drawing/2014/main" id="{42C4DB1A-A02D-1A68-237E-205D3738A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897" y="205236"/>
            <a:ext cx="4313604" cy="5974597"/>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5A293A54-355C-1B26-7495-42F5701B0A04}"/>
              </a:ext>
            </a:extLst>
          </p:cNvPr>
          <p:cNvSpPr txBox="1"/>
          <p:nvPr/>
        </p:nvSpPr>
        <p:spPr>
          <a:xfrm>
            <a:off x="7624091" y="6220111"/>
            <a:ext cx="23129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Billede via </a:t>
            </a:r>
            <a:r>
              <a:rPr lang="da-DK" sz="1000" err="1">
                <a:ea typeface="Malgun Gothic Semilight"/>
                <a:cs typeface="Malgun Gothic Semilight"/>
              </a:rPr>
              <a:t>Pixabay</a:t>
            </a:r>
            <a:endParaRPr lang="da-DK" sz="1000">
              <a:ea typeface="Malgun Gothic Semilight"/>
              <a:cs typeface="Malgun Gothic Semilight"/>
            </a:endParaRPr>
          </a:p>
        </p:txBody>
      </p:sp>
    </p:spTree>
    <p:extLst>
      <p:ext uri="{BB962C8B-B14F-4D97-AF65-F5344CB8AC3E}">
        <p14:creationId xmlns:p14="http://schemas.microsoft.com/office/powerpoint/2010/main" val="38167450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7F667728-AD78-7928-8AC5-432FBE7145E2}"/>
              </a:ext>
            </a:extLst>
          </p:cNvPr>
          <p:cNvSpPr>
            <a:spLocks noGrp="1"/>
          </p:cNvSpPr>
          <p:nvPr>
            <p:ph sz="half" idx="1"/>
          </p:nvPr>
        </p:nvSpPr>
        <p:spPr>
          <a:xfrm>
            <a:off x="642385" y="344384"/>
            <a:ext cx="6719310" cy="3422293"/>
          </a:xfrm>
        </p:spPr>
        <p:txBody>
          <a:bodyPr>
            <a:normAutofit lnSpcReduction="10000"/>
          </a:bodyPr>
          <a:lstStyle/>
          <a:p>
            <a:pPr marL="0" indent="0" algn="ctr">
              <a:buNone/>
            </a:pPr>
            <a:endParaRPr lang="da-DK" i="1" dirty="0"/>
          </a:p>
          <a:p>
            <a:pPr marL="0" indent="0" algn="ctr">
              <a:buNone/>
            </a:pPr>
            <a:endParaRPr lang="da-DK" sz="2200" i="1" dirty="0"/>
          </a:p>
          <a:p>
            <a:pPr marL="0" indent="0" algn="ctr">
              <a:buNone/>
            </a:pPr>
            <a:r>
              <a:rPr lang="da-DK" sz="2200" i="1" dirty="0"/>
              <a:t>Alt hvad jeg tænker, mener, føler og gør er funderet i mig som centrum</a:t>
            </a:r>
          </a:p>
          <a:p>
            <a:pPr marL="0" indent="0">
              <a:buNone/>
            </a:pPr>
            <a:endParaRPr lang="da-DK" i="1" dirty="0"/>
          </a:p>
          <a:p>
            <a:pPr marL="0" indent="0" algn="ctr">
              <a:buNone/>
            </a:pPr>
            <a:r>
              <a:rPr lang="da-DK" b="1" dirty="0"/>
              <a:t>Verden kræver en ny måde at tænke på:</a:t>
            </a:r>
          </a:p>
          <a:p>
            <a:pPr marL="0" indent="0" algn="ctr">
              <a:buNone/>
            </a:pPr>
            <a:r>
              <a:rPr lang="da-DK" i="1" dirty="0"/>
              <a:t>Alt hvad jeg tænker, mener, føler og gør er funderet i at ville passe på kloden</a:t>
            </a:r>
          </a:p>
          <a:p>
            <a:pPr marL="0" indent="0" algn="ctr">
              <a:buNone/>
            </a:pPr>
            <a:endParaRPr lang="da-DK" sz="2000" i="1" dirty="0"/>
          </a:p>
          <a:p>
            <a:pPr marL="0" indent="0">
              <a:buNone/>
            </a:pPr>
            <a:endParaRPr lang="da-DK" sz="2000" b="1" dirty="0"/>
          </a:p>
        </p:txBody>
      </p:sp>
      <p:pic>
        <p:nvPicPr>
          <p:cNvPr id="6146" name="Picture 2" descr="Globus, Jorden, Årgang, Gammel, Antik">
            <a:extLst>
              <a:ext uri="{FF2B5EF4-FFF2-40B4-BE49-F238E27FC236}">
                <a16:creationId xmlns:a16="http://schemas.microsoft.com/office/drawing/2014/main" id="{B9FB1332-1AF2-CB58-FA2C-5C91AB231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261" y="258120"/>
            <a:ext cx="4052240" cy="57320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Bøf, Kød, Rå, Rosmarin, Rød">
            <a:extLst>
              <a:ext uri="{FF2B5EF4-FFF2-40B4-BE49-F238E27FC236}">
                <a16:creationId xmlns:a16="http://schemas.microsoft.com/office/drawing/2014/main" id="{34D8BAEA-4B3E-C5BC-E4F3-B7DA9A07D2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3089" y="4244833"/>
            <a:ext cx="2657902" cy="1904169"/>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E03B15CE-66A8-30CB-5E51-85C2C0FD16B2}"/>
              </a:ext>
            </a:extLst>
          </p:cNvPr>
          <p:cNvSpPr txBox="1"/>
          <p:nvPr/>
        </p:nvSpPr>
        <p:spPr>
          <a:xfrm>
            <a:off x="7882883" y="5990074"/>
            <a:ext cx="23129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Billeder via </a:t>
            </a:r>
            <a:r>
              <a:rPr lang="da-DK" sz="1000" dirty="0" err="1">
                <a:ea typeface="Malgun Gothic Semilight"/>
                <a:cs typeface="Malgun Gothic Semilight"/>
              </a:rPr>
              <a:t>Pixabay</a:t>
            </a:r>
            <a:endParaRPr lang="da-DK" sz="1000" dirty="0">
              <a:ea typeface="Malgun Gothic Semilight"/>
              <a:cs typeface="Malgun Gothic Semilight"/>
            </a:endParaRPr>
          </a:p>
        </p:txBody>
      </p:sp>
    </p:spTree>
    <p:extLst>
      <p:ext uri="{BB962C8B-B14F-4D97-AF65-F5344CB8AC3E}">
        <p14:creationId xmlns:p14="http://schemas.microsoft.com/office/powerpoint/2010/main" val="415262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anim calcmode="lin" valueType="num">
                                      <p:cBhvr additive="base">
                                        <p:cTn id="7" dur="500" fill="hold"/>
                                        <p:tgtEl>
                                          <p:spTgt spid="6158"/>
                                        </p:tgtEl>
                                        <p:attrNameLst>
                                          <p:attrName>ppt_x</p:attrName>
                                        </p:attrNameLst>
                                      </p:cBhvr>
                                      <p:tavLst>
                                        <p:tav tm="0">
                                          <p:val>
                                            <p:strVal val="#ppt_x"/>
                                          </p:val>
                                        </p:tav>
                                        <p:tav tm="100000">
                                          <p:val>
                                            <p:strVal val="#ppt_x"/>
                                          </p:val>
                                        </p:tav>
                                      </p:tavLst>
                                    </p:anim>
                                    <p:anim calcmode="lin" valueType="num">
                                      <p:cBhvr additive="base">
                                        <p:cTn id="8" dur="500" fill="hold"/>
                                        <p:tgtEl>
                                          <p:spTgt spid="6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7F667728-AD78-7928-8AC5-432FBE7145E2}"/>
              </a:ext>
            </a:extLst>
          </p:cNvPr>
          <p:cNvSpPr>
            <a:spLocks noGrp="1"/>
          </p:cNvSpPr>
          <p:nvPr>
            <p:ph sz="half" idx="1"/>
          </p:nvPr>
        </p:nvSpPr>
        <p:spPr>
          <a:xfrm>
            <a:off x="642385" y="344384"/>
            <a:ext cx="6719310" cy="4464941"/>
          </a:xfrm>
        </p:spPr>
        <p:txBody>
          <a:bodyPr>
            <a:normAutofit/>
          </a:bodyPr>
          <a:lstStyle/>
          <a:p>
            <a:pPr marL="0" indent="0" algn="ctr">
              <a:buNone/>
            </a:pPr>
            <a:endParaRPr lang="da-DK" i="1" dirty="0"/>
          </a:p>
          <a:p>
            <a:pPr marL="0" indent="0" algn="ctr">
              <a:buNone/>
            </a:pPr>
            <a:endParaRPr lang="da-DK" sz="2200" i="1" dirty="0"/>
          </a:p>
          <a:p>
            <a:pPr marL="0" indent="0" algn="ctr">
              <a:buNone/>
            </a:pPr>
            <a:r>
              <a:rPr lang="da-DK" sz="2200" i="1" dirty="0"/>
              <a:t>Alt hvad jeg tænker, mener, føler og gør er funderet i mig som centrum</a:t>
            </a:r>
          </a:p>
          <a:p>
            <a:pPr marL="0" indent="0">
              <a:buNone/>
            </a:pPr>
            <a:endParaRPr lang="da-DK" i="1" dirty="0"/>
          </a:p>
          <a:p>
            <a:pPr marL="0" indent="0" algn="ctr">
              <a:buNone/>
            </a:pPr>
            <a:r>
              <a:rPr lang="da-DK" b="1" dirty="0"/>
              <a:t>Verden kræver en ny måde at tænke på:</a:t>
            </a:r>
          </a:p>
          <a:p>
            <a:pPr marL="0" indent="0" algn="ctr">
              <a:buNone/>
            </a:pPr>
            <a:r>
              <a:rPr lang="da-DK" dirty="0"/>
              <a:t>Alt hvad jeg tænker, mener, føler og gør</a:t>
            </a:r>
          </a:p>
          <a:p>
            <a:pPr marL="0" indent="0" algn="ctr">
              <a:buNone/>
            </a:pPr>
            <a:r>
              <a:rPr lang="da-DK" dirty="0"/>
              <a:t> er funderet i at </a:t>
            </a:r>
            <a:r>
              <a:rPr lang="da-DK" dirty="0">
                <a:highlight>
                  <a:srgbClr val="FFFF00"/>
                </a:highlight>
              </a:rPr>
              <a:t>ville</a:t>
            </a:r>
            <a:r>
              <a:rPr lang="da-DK" dirty="0"/>
              <a:t> passe på kloden</a:t>
            </a:r>
          </a:p>
          <a:p>
            <a:pPr marL="0" indent="0" algn="ctr">
              <a:buNone/>
            </a:pPr>
            <a:endParaRPr lang="da-DK" sz="2000" i="1" dirty="0"/>
          </a:p>
          <a:p>
            <a:pPr marL="0" indent="0">
              <a:buNone/>
            </a:pPr>
            <a:endParaRPr lang="da-DK" sz="2000" b="1" dirty="0"/>
          </a:p>
        </p:txBody>
      </p:sp>
      <p:pic>
        <p:nvPicPr>
          <p:cNvPr id="6146" name="Picture 2" descr="Globus, Jorden, Årgang, Gammel, Antik">
            <a:extLst>
              <a:ext uri="{FF2B5EF4-FFF2-40B4-BE49-F238E27FC236}">
                <a16:creationId xmlns:a16="http://schemas.microsoft.com/office/drawing/2014/main" id="{B9FB1332-1AF2-CB58-FA2C-5C91AB231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261" y="258120"/>
            <a:ext cx="4052240" cy="573205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A75CE812-D2B4-1E89-F5BD-F7B73CF5536C}"/>
              </a:ext>
            </a:extLst>
          </p:cNvPr>
          <p:cNvSpPr txBox="1"/>
          <p:nvPr/>
        </p:nvSpPr>
        <p:spPr>
          <a:xfrm>
            <a:off x="7882883" y="5990074"/>
            <a:ext cx="23129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Billede via </a:t>
            </a:r>
            <a:r>
              <a:rPr lang="da-DK" sz="1000" dirty="0" err="1">
                <a:ea typeface="Malgun Gothic Semilight"/>
                <a:cs typeface="Malgun Gothic Semilight"/>
              </a:rPr>
              <a:t>Pixabay</a:t>
            </a:r>
            <a:endParaRPr lang="da-DK" sz="1000" dirty="0">
              <a:ea typeface="Malgun Gothic Semilight"/>
              <a:cs typeface="Malgun Gothic Semilight"/>
            </a:endParaRPr>
          </a:p>
        </p:txBody>
      </p:sp>
    </p:spTree>
    <p:extLst>
      <p:ext uri="{BB962C8B-B14F-4D97-AF65-F5344CB8AC3E}">
        <p14:creationId xmlns:p14="http://schemas.microsoft.com/office/powerpoint/2010/main" val="85831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66F07487-CAC1-8DF8-3F6D-05B0E4B24C84}"/>
              </a:ext>
            </a:extLst>
          </p:cNvPr>
          <p:cNvSpPr>
            <a:spLocks noGrp="1"/>
          </p:cNvSpPr>
          <p:nvPr>
            <p:ph type="body" idx="1"/>
          </p:nvPr>
        </p:nvSpPr>
        <p:spPr/>
        <p:txBody>
          <a:bodyPr/>
          <a:lstStyle/>
          <a:p>
            <a:r>
              <a:rPr lang="da-DK" dirty="0"/>
              <a:t>»Når noget opleves som meningsfuldt, er man typisk indstillet på at gøre noget for at realisere dette. Dermed skaber mening motivation. Omvendt er det svært at tale om motivation uden mening. At se meningen med noget handler bl.a. om at forstå pointen eller finde værdi i en større sammenhæng, som det, man arbejder med, hører hjemme i. Hvis ikke man kan se pointen i eller værdien af det, man gør, hvorfor skal man så gøre det?«</a:t>
            </a:r>
          </a:p>
          <a:p>
            <a:r>
              <a:rPr lang="da-DK" sz="1600" i="1" dirty="0"/>
              <a:t>Jan Tønnesvang </a:t>
            </a:r>
          </a:p>
        </p:txBody>
      </p:sp>
      <p:sp>
        <p:nvSpPr>
          <p:cNvPr id="5" name="Titel 4">
            <a:extLst>
              <a:ext uri="{FF2B5EF4-FFF2-40B4-BE49-F238E27FC236}">
                <a16:creationId xmlns:a16="http://schemas.microsoft.com/office/drawing/2014/main" id="{6070A7D4-2B4F-EB0A-68C5-83190EF5CDF4}"/>
              </a:ext>
            </a:extLst>
          </p:cNvPr>
          <p:cNvSpPr>
            <a:spLocks noGrp="1"/>
          </p:cNvSpPr>
          <p:nvPr>
            <p:ph type="title"/>
          </p:nvPr>
        </p:nvSpPr>
        <p:spPr/>
        <p:txBody>
          <a:bodyPr/>
          <a:lstStyle/>
          <a:p>
            <a:r>
              <a:rPr lang="da-DK" dirty="0"/>
              <a:t>Motivation og mening</a:t>
            </a:r>
          </a:p>
        </p:txBody>
      </p:sp>
    </p:spTree>
    <p:extLst>
      <p:ext uri="{BB962C8B-B14F-4D97-AF65-F5344CB8AC3E}">
        <p14:creationId xmlns:p14="http://schemas.microsoft.com/office/powerpoint/2010/main" val="381337883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6BCF98D-6D70-C26B-26E3-379BF049BA67}"/>
              </a:ext>
            </a:extLst>
          </p:cNvPr>
          <p:cNvSpPr>
            <a:spLocks noGrp="1"/>
          </p:cNvSpPr>
          <p:nvPr>
            <p:ph type="title"/>
          </p:nvPr>
        </p:nvSpPr>
        <p:spPr>
          <a:xfrm>
            <a:off x="701369" y="1461929"/>
            <a:ext cx="3518436" cy="1829435"/>
          </a:xfrm>
        </p:spPr>
        <p:txBody>
          <a:bodyPr/>
          <a:lstStyle/>
          <a:p>
            <a:r>
              <a:rPr lang="da-DK" dirty="0"/>
              <a:t>Indhold</a:t>
            </a:r>
          </a:p>
        </p:txBody>
      </p:sp>
      <p:sp>
        <p:nvSpPr>
          <p:cNvPr id="8" name="Pladsholder til tekst 7">
            <a:extLst>
              <a:ext uri="{FF2B5EF4-FFF2-40B4-BE49-F238E27FC236}">
                <a16:creationId xmlns:a16="http://schemas.microsoft.com/office/drawing/2014/main" id="{34F93F17-9041-EDF7-831B-9048483158C6}"/>
              </a:ext>
            </a:extLst>
          </p:cNvPr>
          <p:cNvSpPr>
            <a:spLocks noGrp="1"/>
          </p:cNvSpPr>
          <p:nvPr>
            <p:ph type="body" sz="quarter" idx="14"/>
          </p:nvPr>
        </p:nvSpPr>
        <p:spPr/>
        <p:txBody>
          <a:bodyPr>
            <a:normAutofit lnSpcReduction="10000"/>
          </a:bodyPr>
          <a:lstStyle/>
          <a:p>
            <a:pPr marL="0" indent="0">
              <a:buNone/>
            </a:pPr>
            <a:r>
              <a:rPr lang="da-DK" dirty="0"/>
              <a:t>Velkommen til </a:t>
            </a:r>
            <a:r>
              <a:rPr lang="da-DK" dirty="0">
                <a:sym typeface="Wingdings" panose="05000000000000000000" pitchFamily="2" charset="2"/>
              </a:rPr>
              <a:t></a:t>
            </a:r>
            <a:endParaRPr lang="da-DK" dirty="0"/>
          </a:p>
          <a:p>
            <a:r>
              <a:rPr lang="da-DK" dirty="0"/>
              <a:t>Bæredygtighedsbegrebet og FN’s 17 verdensmål</a:t>
            </a:r>
          </a:p>
          <a:p>
            <a:r>
              <a:rPr lang="da-DK" dirty="0"/>
              <a:t>En ny måde at tænke på – hvorfor?</a:t>
            </a:r>
          </a:p>
          <a:p>
            <a:pPr lvl="1"/>
            <a:r>
              <a:rPr lang="da-DK" dirty="0"/>
              <a:t>Motivation og mening</a:t>
            </a:r>
          </a:p>
          <a:p>
            <a:r>
              <a:rPr lang="da-DK" dirty="0"/>
              <a:t>Breakout room 1</a:t>
            </a:r>
          </a:p>
          <a:p>
            <a:r>
              <a:rPr lang="da-DK" b="1" dirty="0"/>
              <a:t>Bæredygtighed i undervisningen</a:t>
            </a:r>
          </a:p>
          <a:p>
            <a:pPr lvl="1"/>
            <a:r>
              <a:rPr lang="da-DK" dirty="0"/>
              <a:t>Pædagogiske og didaktiske overvejelser</a:t>
            </a:r>
          </a:p>
          <a:p>
            <a:r>
              <a:rPr lang="da-DK" dirty="0"/>
              <a:t>Breakout room 2</a:t>
            </a:r>
          </a:p>
          <a:p>
            <a:r>
              <a:rPr lang="da-DK" dirty="0"/>
              <a:t>Inspiration/eksempler</a:t>
            </a:r>
          </a:p>
          <a:p>
            <a:r>
              <a:rPr lang="da-DK" dirty="0"/>
              <a:t>Spørgsmål</a:t>
            </a:r>
          </a:p>
          <a:p>
            <a:endParaRPr lang="da-DK" dirty="0"/>
          </a:p>
        </p:txBody>
      </p:sp>
      <p:pic>
        <p:nvPicPr>
          <p:cNvPr id="2050" name="Picture 2" descr="Profilbillede">
            <a:extLst>
              <a:ext uri="{FF2B5EF4-FFF2-40B4-BE49-F238E27FC236}">
                <a16:creationId xmlns:a16="http://schemas.microsoft.com/office/drawing/2014/main" id="{1029A19B-04A8-7123-8015-EF5DBFF81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55" y="3429000"/>
            <a:ext cx="2698864" cy="26988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2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D45BB69-81F7-4BC7-8B51-C74504CF6285}"/>
              </a:ext>
            </a:extLst>
          </p:cNvPr>
          <p:cNvSpPr>
            <a:spLocks noGrp="1"/>
          </p:cNvSpPr>
          <p:nvPr>
            <p:ph type="body" idx="1"/>
          </p:nvPr>
        </p:nvSpPr>
        <p:spPr>
          <a:xfrm>
            <a:off x="838200" y="2070333"/>
            <a:ext cx="10515600" cy="3625472"/>
          </a:xfrm>
        </p:spPr>
        <p:txBody>
          <a:bodyPr>
            <a:normAutofit lnSpcReduction="10000"/>
          </a:bodyPr>
          <a:lstStyle/>
          <a:p>
            <a:r>
              <a:rPr lang="da-DK" dirty="0"/>
              <a:t>Mening kan handle om oplevelsen af, at noget virker rationelt og logisk, og at man kan følge tankegangen og argumentet bag fx en beslutning eller en forandring. I den betydning handler det at skabe mening om at sætte begivenheder, oplevelser og tanker ind i en struktur og et system. På engelsk vil man her tale om </a:t>
            </a:r>
            <a:r>
              <a:rPr lang="da-DK" i="1" dirty="0"/>
              <a:t>sensemaking</a:t>
            </a:r>
            <a:r>
              <a:rPr lang="da-DK" dirty="0"/>
              <a:t>. </a:t>
            </a:r>
          </a:p>
          <a:p>
            <a:endParaRPr lang="da-DK" sz="1600" dirty="0"/>
          </a:p>
          <a:p>
            <a:r>
              <a:rPr lang="da-DK" dirty="0"/>
              <a:t>Mening kan handle om følelsen af en større sammenhæng, om at bidrage til noget større og at have et højere formål i det, man gør. I denne betydning handler mening om det eksistentielle aspekt i arbejdet – om hvad arbejdet betyder for det enkelte menneskes identitet, mål i livet og muligheder for at lykkes. På engelsk vil man her tale om </a:t>
            </a:r>
            <a:r>
              <a:rPr lang="da-DK" i="1" dirty="0"/>
              <a:t>purpose</a:t>
            </a:r>
            <a:r>
              <a:rPr lang="da-DK" dirty="0"/>
              <a:t>.</a:t>
            </a:r>
          </a:p>
        </p:txBody>
      </p:sp>
      <p:sp>
        <p:nvSpPr>
          <p:cNvPr id="3" name="Titel 2">
            <a:extLst>
              <a:ext uri="{FF2B5EF4-FFF2-40B4-BE49-F238E27FC236}">
                <a16:creationId xmlns:a16="http://schemas.microsoft.com/office/drawing/2014/main" id="{63EB189A-49C1-DFB0-E79A-0E1BDA3D0B5B}"/>
              </a:ext>
            </a:extLst>
          </p:cNvPr>
          <p:cNvSpPr>
            <a:spLocks noGrp="1"/>
          </p:cNvSpPr>
          <p:nvPr>
            <p:ph type="title"/>
          </p:nvPr>
        </p:nvSpPr>
        <p:spPr/>
        <p:txBody>
          <a:bodyPr/>
          <a:lstStyle/>
          <a:p>
            <a:r>
              <a:rPr lang="da-DK" dirty="0"/>
              <a:t>Hvordan gør vi?</a:t>
            </a:r>
          </a:p>
        </p:txBody>
      </p:sp>
    </p:spTree>
    <p:extLst>
      <p:ext uri="{BB962C8B-B14F-4D97-AF65-F5344CB8AC3E}">
        <p14:creationId xmlns:p14="http://schemas.microsoft.com/office/powerpoint/2010/main" val="55761777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D45BB69-81F7-4BC7-8B51-C74504CF6285}"/>
              </a:ext>
            </a:extLst>
          </p:cNvPr>
          <p:cNvSpPr>
            <a:spLocks noGrp="1"/>
          </p:cNvSpPr>
          <p:nvPr>
            <p:ph type="body" idx="1"/>
          </p:nvPr>
        </p:nvSpPr>
        <p:spPr>
          <a:xfrm>
            <a:off x="838200" y="1858158"/>
            <a:ext cx="10515600" cy="2925179"/>
          </a:xfrm>
        </p:spPr>
        <p:txBody>
          <a:bodyPr>
            <a:normAutofit/>
          </a:bodyPr>
          <a:lstStyle/>
          <a:p>
            <a:r>
              <a:rPr lang="da-DK" dirty="0"/>
              <a:t>Mening i arbejdet handler om, at arbejdet bidrager til én selv, til andre og til et højere formål. Og så handler det om at kunne se fornuften i de beslutninger, der træffes på arbejdspladsen.</a:t>
            </a:r>
          </a:p>
          <a:p>
            <a:endParaRPr lang="da-DK" dirty="0"/>
          </a:p>
          <a:p>
            <a:endParaRPr lang="da-DK" dirty="0"/>
          </a:p>
        </p:txBody>
      </p:sp>
      <p:sp>
        <p:nvSpPr>
          <p:cNvPr id="3" name="Titel 2">
            <a:extLst>
              <a:ext uri="{FF2B5EF4-FFF2-40B4-BE49-F238E27FC236}">
                <a16:creationId xmlns:a16="http://schemas.microsoft.com/office/drawing/2014/main" id="{63EB189A-49C1-DFB0-E79A-0E1BDA3D0B5B}"/>
              </a:ext>
            </a:extLst>
          </p:cNvPr>
          <p:cNvSpPr>
            <a:spLocks noGrp="1"/>
          </p:cNvSpPr>
          <p:nvPr>
            <p:ph type="title"/>
          </p:nvPr>
        </p:nvSpPr>
        <p:spPr/>
        <p:txBody>
          <a:bodyPr>
            <a:normAutofit/>
          </a:bodyPr>
          <a:lstStyle/>
          <a:p>
            <a:r>
              <a:rPr lang="da-DK"/>
              <a:t>Meningens dimensioner</a:t>
            </a:r>
            <a:endParaRPr lang="da-DK" dirty="0"/>
          </a:p>
        </p:txBody>
      </p:sp>
      <p:pic>
        <p:nvPicPr>
          <p:cNvPr id="5" name="Billede 4">
            <a:extLst>
              <a:ext uri="{FF2B5EF4-FFF2-40B4-BE49-F238E27FC236}">
                <a16:creationId xmlns:a16="http://schemas.microsoft.com/office/drawing/2014/main" id="{75BAE375-BB60-7778-A75B-A95FF5E91AEC}"/>
              </a:ext>
            </a:extLst>
          </p:cNvPr>
          <p:cNvPicPr>
            <a:picLocks noChangeAspect="1"/>
          </p:cNvPicPr>
          <p:nvPr/>
        </p:nvPicPr>
        <p:blipFill>
          <a:blip r:embed="rId3"/>
          <a:stretch>
            <a:fillRect/>
          </a:stretch>
        </p:blipFill>
        <p:spPr>
          <a:xfrm>
            <a:off x="3500710" y="3216199"/>
            <a:ext cx="5190580" cy="3134277"/>
          </a:xfrm>
          <a:prstGeom prst="rect">
            <a:avLst/>
          </a:prstGeom>
        </p:spPr>
      </p:pic>
      <p:sp>
        <p:nvSpPr>
          <p:cNvPr id="6" name="Tekstfelt 5">
            <a:extLst>
              <a:ext uri="{FF2B5EF4-FFF2-40B4-BE49-F238E27FC236}">
                <a16:creationId xmlns:a16="http://schemas.microsoft.com/office/drawing/2014/main" id="{495262F3-3BF2-434F-BCD9-7DA5FF123604}"/>
              </a:ext>
            </a:extLst>
          </p:cNvPr>
          <p:cNvSpPr txBox="1"/>
          <p:nvPr/>
        </p:nvSpPr>
        <p:spPr>
          <a:xfrm>
            <a:off x="3502325" y="6449683"/>
            <a:ext cx="462663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err="1">
                <a:ea typeface="Malgun Gothic Semilight"/>
                <a:cs typeface="Malgun Gothic Semilight"/>
              </a:rPr>
              <a:t>Billede</a:t>
            </a:r>
            <a:r>
              <a:rPr lang="en-US" sz="1050" dirty="0">
                <a:ea typeface="Malgun Gothic Semilight"/>
                <a:cs typeface="Malgun Gothic Semilight"/>
              </a:rPr>
              <a:t> </a:t>
            </a:r>
            <a:r>
              <a:rPr lang="en-US" sz="1050" dirty="0" err="1">
                <a:ea typeface="Malgun Gothic Semilight"/>
                <a:cs typeface="Malgun Gothic Semilight"/>
              </a:rPr>
              <a:t>hentet</a:t>
            </a:r>
            <a:r>
              <a:rPr lang="en-US" sz="1050" dirty="0">
                <a:ea typeface="Malgun Gothic Semilight"/>
                <a:cs typeface="Malgun Gothic Semilight"/>
              </a:rPr>
              <a:t> </a:t>
            </a:r>
            <a:r>
              <a:rPr lang="en-US" sz="1050" dirty="0" err="1">
                <a:ea typeface="Malgun Gothic Semilight"/>
                <a:cs typeface="Malgun Gothic Semilight"/>
              </a:rPr>
              <a:t>fra</a:t>
            </a:r>
            <a:r>
              <a:rPr lang="en-US" sz="1050" dirty="0">
                <a:ea typeface="Malgun Gothic Semilight"/>
                <a:cs typeface="Malgun Gothic Semilight"/>
              </a:rPr>
              <a:t> </a:t>
            </a:r>
            <a:r>
              <a:rPr lang="en-US" sz="1050" dirty="0">
                <a:ea typeface="Malgun Gothic Semilight"/>
                <a:cs typeface="Malgun Gothic Semilight"/>
                <a:hlinkClick r:id="rId4"/>
              </a:rPr>
              <a:t>Hvad</a:t>
            </a:r>
            <a:r>
              <a:rPr lang="en-US" sz="1050" dirty="0">
                <a:ea typeface="+mn-lt"/>
                <a:cs typeface="+mn-lt"/>
                <a:hlinkClick r:id="rId4"/>
              </a:rPr>
              <a:t> er mening? (wice.dk)</a:t>
            </a:r>
            <a:endParaRPr lang="en-US" sz="1050">
              <a:ea typeface="+mn-lt"/>
              <a:cs typeface="+mn-lt"/>
            </a:endParaRPr>
          </a:p>
        </p:txBody>
      </p:sp>
    </p:spTree>
    <p:extLst>
      <p:ext uri="{BB962C8B-B14F-4D97-AF65-F5344CB8AC3E}">
        <p14:creationId xmlns:p14="http://schemas.microsoft.com/office/powerpoint/2010/main" val="574909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D45BB69-81F7-4BC7-8B51-C74504CF6285}"/>
              </a:ext>
            </a:extLst>
          </p:cNvPr>
          <p:cNvSpPr>
            <a:spLocks noGrp="1"/>
          </p:cNvSpPr>
          <p:nvPr>
            <p:ph type="body" idx="1"/>
          </p:nvPr>
        </p:nvSpPr>
        <p:spPr>
          <a:xfrm>
            <a:off x="838200" y="1902809"/>
            <a:ext cx="10515600" cy="2925179"/>
          </a:xfrm>
        </p:spPr>
        <p:txBody>
          <a:bodyPr>
            <a:normAutofit/>
          </a:bodyPr>
          <a:lstStyle/>
          <a:p>
            <a:r>
              <a:rPr lang="da-DK" b="1" dirty="0"/>
              <a:t>Indre mening:</a:t>
            </a:r>
          </a:p>
          <a:p>
            <a:r>
              <a:rPr lang="da-DK" dirty="0"/>
              <a:t>Arbejdet giver i høj grad indre mening, når den faglige og personlige udvikling går hånd i hånd. Det handler om, at man føler, at ens faglige og personlige kompetencer bringes i spil, og at arbejdet har en positiv betydning for ens oplevelse af at udvikle sig personligt.</a:t>
            </a:r>
          </a:p>
          <a:p>
            <a:endParaRPr lang="da-DK" dirty="0"/>
          </a:p>
          <a:p>
            <a:endParaRPr lang="da-DK" dirty="0"/>
          </a:p>
          <a:p>
            <a:endParaRPr lang="da-DK" dirty="0"/>
          </a:p>
        </p:txBody>
      </p:sp>
      <p:sp>
        <p:nvSpPr>
          <p:cNvPr id="3" name="Titel 2">
            <a:extLst>
              <a:ext uri="{FF2B5EF4-FFF2-40B4-BE49-F238E27FC236}">
                <a16:creationId xmlns:a16="http://schemas.microsoft.com/office/drawing/2014/main" id="{63EB189A-49C1-DFB0-E79A-0E1BDA3D0B5B}"/>
              </a:ext>
            </a:extLst>
          </p:cNvPr>
          <p:cNvSpPr>
            <a:spLocks noGrp="1"/>
          </p:cNvSpPr>
          <p:nvPr>
            <p:ph type="title"/>
          </p:nvPr>
        </p:nvSpPr>
        <p:spPr/>
        <p:txBody>
          <a:bodyPr>
            <a:normAutofit/>
          </a:bodyPr>
          <a:lstStyle/>
          <a:p>
            <a:r>
              <a:rPr lang="da-DK"/>
              <a:t>Meningens dimensioner</a:t>
            </a:r>
            <a:endParaRPr lang="da-DK" dirty="0"/>
          </a:p>
        </p:txBody>
      </p:sp>
      <p:pic>
        <p:nvPicPr>
          <p:cNvPr id="6" name="Billede 5">
            <a:extLst>
              <a:ext uri="{FF2B5EF4-FFF2-40B4-BE49-F238E27FC236}">
                <a16:creationId xmlns:a16="http://schemas.microsoft.com/office/drawing/2014/main" id="{70CB0E6F-3D8B-7E6F-FE58-90903C820C3B}"/>
              </a:ext>
            </a:extLst>
          </p:cNvPr>
          <p:cNvPicPr>
            <a:picLocks noChangeAspect="1"/>
          </p:cNvPicPr>
          <p:nvPr/>
        </p:nvPicPr>
        <p:blipFill>
          <a:blip r:embed="rId3"/>
          <a:stretch>
            <a:fillRect/>
          </a:stretch>
        </p:blipFill>
        <p:spPr>
          <a:xfrm>
            <a:off x="3836148" y="4006609"/>
            <a:ext cx="4519703" cy="2246374"/>
          </a:xfrm>
          <a:prstGeom prst="rect">
            <a:avLst/>
          </a:prstGeom>
        </p:spPr>
      </p:pic>
    </p:spTree>
    <p:extLst>
      <p:ext uri="{BB962C8B-B14F-4D97-AF65-F5344CB8AC3E}">
        <p14:creationId xmlns:p14="http://schemas.microsoft.com/office/powerpoint/2010/main" val="80377200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D45BB69-81F7-4BC7-8B51-C74504CF6285}"/>
              </a:ext>
            </a:extLst>
          </p:cNvPr>
          <p:cNvSpPr>
            <a:spLocks noGrp="1"/>
          </p:cNvSpPr>
          <p:nvPr>
            <p:ph type="body" idx="1"/>
          </p:nvPr>
        </p:nvSpPr>
        <p:spPr>
          <a:xfrm>
            <a:off x="838200" y="1898723"/>
            <a:ext cx="10515600" cy="2925179"/>
          </a:xfrm>
        </p:spPr>
        <p:txBody>
          <a:bodyPr>
            <a:normAutofit/>
          </a:bodyPr>
          <a:lstStyle/>
          <a:p>
            <a:r>
              <a:rPr lang="da-DK" sz="2000" b="1" dirty="0"/>
              <a:t>Større mening:</a:t>
            </a:r>
          </a:p>
          <a:p>
            <a:r>
              <a:rPr lang="da-DK" sz="2000" dirty="0"/>
              <a:t>Det handler om, at man føler, at man igennem sit arbejde tjener et større formål, og at man er med til at gøre verden til et bedre sted at være. Det kan være i mødet med elever eller andre, som man gennem sit arbejde er med til at gøre en forskel for.</a:t>
            </a:r>
            <a:endParaRPr lang="da-DK" sz="2000" b="1" dirty="0"/>
          </a:p>
          <a:p>
            <a:r>
              <a:rPr lang="da-DK" sz="2000" dirty="0"/>
              <a:t>At bidrage til noget større handler om følelsen af, at arbejdet har et formål, der ligger ud over organisationen. Og det handler også om oplevelsen af, at det, man beskæftiger sig med, er værdifuldt og gør en forskel.</a:t>
            </a:r>
          </a:p>
          <a:p>
            <a:endParaRPr lang="da-DK" dirty="0"/>
          </a:p>
          <a:p>
            <a:endParaRPr lang="da-DK" dirty="0"/>
          </a:p>
          <a:p>
            <a:endParaRPr lang="da-DK" dirty="0"/>
          </a:p>
        </p:txBody>
      </p:sp>
      <p:sp>
        <p:nvSpPr>
          <p:cNvPr id="3" name="Titel 2">
            <a:extLst>
              <a:ext uri="{FF2B5EF4-FFF2-40B4-BE49-F238E27FC236}">
                <a16:creationId xmlns:a16="http://schemas.microsoft.com/office/drawing/2014/main" id="{63EB189A-49C1-DFB0-E79A-0E1BDA3D0B5B}"/>
              </a:ext>
            </a:extLst>
          </p:cNvPr>
          <p:cNvSpPr>
            <a:spLocks noGrp="1"/>
          </p:cNvSpPr>
          <p:nvPr>
            <p:ph type="title"/>
          </p:nvPr>
        </p:nvSpPr>
        <p:spPr/>
        <p:txBody>
          <a:bodyPr>
            <a:normAutofit/>
          </a:bodyPr>
          <a:lstStyle/>
          <a:p>
            <a:r>
              <a:rPr lang="da-DK"/>
              <a:t>Meningens dimensioner</a:t>
            </a:r>
            <a:endParaRPr lang="da-DK" dirty="0"/>
          </a:p>
        </p:txBody>
      </p:sp>
      <p:pic>
        <p:nvPicPr>
          <p:cNvPr id="8" name="Billede 7">
            <a:extLst>
              <a:ext uri="{FF2B5EF4-FFF2-40B4-BE49-F238E27FC236}">
                <a16:creationId xmlns:a16="http://schemas.microsoft.com/office/drawing/2014/main" id="{58424B2D-BE5F-3D62-A7FF-7078C50B25C1}"/>
              </a:ext>
            </a:extLst>
          </p:cNvPr>
          <p:cNvPicPr>
            <a:picLocks noChangeAspect="1"/>
          </p:cNvPicPr>
          <p:nvPr/>
        </p:nvPicPr>
        <p:blipFill rotWithShape="1">
          <a:blip r:embed="rId3"/>
          <a:srcRect t="5590"/>
          <a:stretch/>
        </p:blipFill>
        <p:spPr>
          <a:xfrm>
            <a:off x="3594874" y="4369318"/>
            <a:ext cx="5002251" cy="2130575"/>
          </a:xfrm>
          <a:prstGeom prst="rect">
            <a:avLst/>
          </a:prstGeom>
        </p:spPr>
      </p:pic>
    </p:spTree>
    <p:extLst>
      <p:ext uri="{BB962C8B-B14F-4D97-AF65-F5344CB8AC3E}">
        <p14:creationId xmlns:p14="http://schemas.microsoft.com/office/powerpoint/2010/main" val="423035111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D45BB69-81F7-4BC7-8B51-C74504CF6285}"/>
              </a:ext>
            </a:extLst>
          </p:cNvPr>
          <p:cNvSpPr>
            <a:spLocks noGrp="1"/>
          </p:cNvSpPr>
          <p:nvPr>
            <p:ph type="body" idx="1"/>
          </p:nvPr>
        </p:nvSpPr>
        <p:spPr>
          <a:xfrm>
            <a:off x="838200" y="1833008"/>
            <a:ext cx="10515600" cy="2925179"/>
          </a:xfrm>
        </p:spPr>
        <p:txBody>
          <a:bodyPr>
            <a:normAutofit/>
          </a:bodyPr>
          <a:lstStyle/>
          <a:p>
            <a:r>
              <a:rPr lang="da-DK" sz="2000" b="1" dirty="0"/>
              <a:t>Kollegial mening:</a:t>
            </a:r>
          </a:p>
          <a:p>
            <a:r>
              <a:rPr lang="da-DK" sz="2000" dirty="0"/>
              <a:t>Følelsen af kollegial mening opstår, når man oplever, at man på arbejdet spiller hinanden bedre. Det vil sige, at man i kraft af det kollegiale fællesskab både socialt og fagligt bliver bedre, end man ville være hver for sig.</a:t>
            </a:r>
            <a:endParaRPr lang="da-DK" sz="2000" b="1" dirty="0"/>
          </a:p>
          <a:p>
            <a:r>
              <a:rPr lang="da-DK" sz="2000" dirty="0"/>
              <a:t>Det er i høj grad i interaktionen mellem mennesker, at den kollegiale mening skabes. Det vil sige, at forudsætningen for kollegial mening er, at der er en åben og god atmosfære på arbejdspladsen, som understøtter mulighederne for samarbejde.</a:t>
            </a:r>
          </a:p>
          <a:p>
            <a:endParaRPr lang="da-DK" sz="2000" dirty="0"/>
          </a:p>
        </p:txBody>
      </p:sp>
      <p:sp>
        <p:nvSpPr>
          <p:cNvPr id="3" name="Titel 2">
            <a:extLst>
              <a:ext uri="{FF2B5EF4-FFF2-40B4-BE49-F238E27FC236}">
                <a16:creationId xmlns:a16="http://schemas.microsoft.com/office/drawing/2014/main" id="{63EB189A-49C1-DFB0-E79A-0E1BDA3D0B5B}"/>
              </a:ext>
            </a:extLst>
          </p:cNvPr>
          <p:cNvSpPr>
            <a:spLocks noGrp="1"/>
          </p:cNvSpPr>
          <p:nvPr>
            <p:ph type="title"/>
          </p:nvPr>
        </p:nvSpPr>
        <p:spPr/>
        <p:txBody>
          <a:bodyPr>
            <a:normAutofit/>
          </a:bodyPr>
          <a:lstStyle/>
          <a:p>
            <a:r>
              <a:rPr lang="da-DK"/>
              <a:t>Meningens dimensioner</a:t>
            </a:r>
            <a:endParaRPr lang="da-DK" dirty="0"/>
          </a:p>
        </p:txBody>
      </p:sp>
      <p:pic>
        <p:nvPicPr>
          <p:cNvPr id="5" name="Billede 4">
            <a:extLst>
              <a:ext uri="{FF2B5EF4-FFF2-40B4-BE49-F238E27FC236}">
                <a16:creationId xmlns:a16="http://schemas.microsoft.com/office/drawing/2014/main" id="{B944448D-FD3B-B7F8-E75A-3EC3B4E113C3}"/>
              </a:ext>
            </a:extLst>
          </p:cNvPr>
          <p:cNvPicPr>
            <a:picLocks noChangeAspect="1"/>
          </p:cNvPicPr>
          <p:nvPr/>
        </p:nvPicPr>
        <p:blipFill>
          <a:blip r:embed="rId3"/>
          <a:stretch>
            <a:fillRect/>
          </a:stretch>
        </p:blipFill>
        <p:spPr>
          <a:xfrm>
            <a:off x="984783" y="4334423"/>
            <a:ext cx="4937833" cy="1975133"/>
          </a:xfrm>
          <a:prstGeom prst="rect">
            <a:avLst/>
          </a:prstGeom>
        </p:spPr>
      </p:pic>
      <p:pic>
        <p:nvPicPr>
          <p:cNvPr id="7" name="Billede 6">
            <a:extLst>
              <a:ext uri="{FF2B5EF4-FFF2-40B4-BE49-F238E27FC236}">
                <a16:creationId xmlns:a16="http://schemas.microsoft.com/office/drawing/2014/main" id="{F27C6A22-0448-7077-3AD3-BF324AC34DAE}"/>
              </a:ext>
            </a:extLst>
          </p:cNvPr>
          <p:cNvPicPr>
            <a:picLocks noChangeAspect="1"/>
          </p:cNvPicPr>
          <p:nvPr/>
        </p:nvPicPr>
        <p:blipFill>
          <a:blip r:embed="rId4"/>
          <a:stretch>
            <a:fillRect/>
          </a:stretch>
        </p:blipFill>
        <p:spPr>
          <a:xfrm>
            <a:off x="6695493" y="4334423"/>
            <a:ext cx="4368049" cy="1071580"/>
          </a:xfrm>
          <a:prstGeom prst="rect">
            <a:avLst/>
          </a:prstGeom>
        </p:spPr>
      </p:pic>
    </p:spTree>
    <p:extLst>
      <p:ext uri="{BB962C8B-B14F-4D97-AF65-F5344CB8AC3E}">
        <p14:creationId xmlns:p14="http://schemas.microsoft.com/office/powerpoint/2010/main" val="383946020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D45BB69-81F7-4BC7-8B51-C74504CF6285}"/>
              </a:ext>
            </a:extLst>
          </p:cNvPr>
          <p:cNvSpPr>
            <a:spLocks noGrp="1"/>
          </p:cNvSpPr>
          <p:nvPr>
            <p:ph type="body" idx="1"/>
          </p:nvPr>
        </p:nvSpPr>
        <p:spPr>
          <a:xfrm>
            <a:off x="838200" y="1839989"/>
            <a:ext cx="10515600" cy="2445826"/>
          </a:xfrm>
        </p:spPr>
        <p:txBody>
          <a:bodyPr>
            <a:normAutofit/>
          </a:bodyPr>
          <a:lstStyle/>
          <a:p>
            <a:r>
              <a:rPr lang="da-DK" sz="2000" b="1" dirty="0"/>
              <a:t>Organisatorisk mening:</a:t>
            </a:r>
          </a:p>
          <a:p>
            <a:r>
              <a:rPr lang="da-DK" sz="2000" dirty="0"/>
              <a:t>De beslutninger og forandringer, der sker i min organisation, skal give mening. Når det ikke opleves, at forandringer og beslutninger i organisationen giver mening, går det udover arbejdslysten.</a:t>
            </a:r>
          </a:p>
          <a:p>
            <a:r>
              <a:rPr lang="da-DK" sz="2000" dirty="0"/>
              <a:t>Oplevelsen af organisatorisk mening er faldende i takt med, at arbejdspladsen bliver større (mindre arbejdspladser har ofte større grad af inddragelse og gennemsigtighed i beslutninger).</a:t>
            </a:r>
          </a:p>
          <a:p>
            <a:endParaRPr lang="da-DK" sz="2000" dirty="0"/>
          </a:p>
          <a:p>
            <a:endParaRPr lang="da-DK" sz="2000" dirty="0"/>
          </a:p>
        </p:txBody>
      </p:sp>
      <p:sp>
        <p:nvSpPr>
          <p:cNvPr id="3" name="Titel 2">
            <a:extLst>
              <a:ext uri="{FF2B5EF4-FFF2-40B4-BE49-F238E27FC236}">
                <a16:creationId xmlns:a16="http://schemas.microsoft.com/office/drawing/2014/main" id="{63EB189A-49C1-DFB0-E79A-0E1BDA3D0B5B}"/>
              </a:ext>
            </a:extLst>
          </p:cNvPr>
          <p:cNvSpPr>
            <a:spLocks noGrp="1"/>
          </p:cNvSpPr>
          <p:nvPr>
            <p:ph type="title"/>
          </p:nvPr>
        </p:nvSpPr>
        <p:spPr/>
        <p:txBody>
          <a:bodyPr>
            <a:normAutofit/>
          </a:bodyPr>
          <a:lstStyle/>
          <a:p>
            <a:r>
              <a:rPr lang="da-DK"/>
              <a:t>Meningens dimensioner</a:t>
            </a:r>
            <a:endParaRPr lang="da-DK" dirty="0"/>
          </a:p>
        </p:txBody>
      </p:sp>
      <p:pic>
        <p:nvPicPr>
          <p:cNvPr id="5" name="Billede 4">
            <a:extLst>
              <a:ext uri="{FF2B5EF4-FFF2-40B4-BE49-F238E27FC236}">
                <a16:creationId xmlns:a16="http://schemas.microsoft.com/office/drawing/2014/main" id="{63400BC6-BF0A-2E8A-2BB9-6C1D133DC5B0}"/>
              </a:ext>
            </a:extLst>
          </p:cNvPr>
          <p:cNvPicPr>
            <a:picLocks noChangeAspect="1"/>
          </p:cNvPicPr>
          <p:nvPr/>
        </p:nvPicPr>
        <p:blipFill>
          <a:blip r:embed="rId3"/>
          <a:stretch>
            <a:fillRect/>
          </a:stretch>
        </p:blipFill>
        <p:spPr>
          <a:xfrm>
            <a:off x="4229647" y="4019905"/>
            <a:ext cx="3732706" cy="2445826"/>
          </a:xfrm>
          <a:prstGeom prst="rect">
            <a:avLst/>
          </a:prstGeom>
        </p:spPr>
      </p:pic>
    </p:spTree>
    <p:extLst>
      <p:ext uri="{BB962C8B-B14F-4D97-AF65-F5344CB8AC3E}">
        <p14:creationId xmlns:p14="http://schemas.microsoft.com/office/powerpoint/2010/main" val="191729988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395E01C-7FAD-DA65-6134-BA959B36DA90}"/>
              </a:ext>
            </a:extLst>
          </p:cNvPr>
          <p:cNvSpPr>
            <a:spLocks noGrp="1"/>
          </p:cNvSpPr>
          <p:nvPr>
            <p:ph type="title"/>
          </p:nvPr>
        </p:nvSpPr>
        <p:spPr/>
        <p:txBody>
          <a:bodyPr>
            <a:normAutofit/>
          </a:bodyPr>
          <a:lstStyle/>
          <a:p>
            <a:r>
              <a:rPr lang="da-DK" dirty="0"/>
              <a:t>Karl Weick</a:t>
            </a:r>
          </a:p>
        </p:txBody>
      </p:sp>
      <p:pic>
        <p:nvPicPr>
          <p:cNvPr id="7172" name="Picture 4">
            <a:extLst>
              <a:ext uri="{FF2B5EF4-FFF2-40B4-BE49-F238E27FC236}">
                <a16:creationId xmlns:a16="http://schemas.microsoft.com/office/drawing/2014/main" id="{DC6A03D4-E96F-A191-E245-81947E291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834" y="1843672"/>
            <a:ext cx="4683392" cy="3170656"/>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335526E0-D774-C12C-A4EB-339023029903}"/>
              </a:ext>
            </a:extLst>
          </p:cNvPr>
          <p:cNvSpPr txBox="1"/>
          <p:nvPr/>
        </p:nvSpPr>
        <p:spPr>
          <a:xfrm>
            <a:off x="326323" y="1721841"/>
            <a:ext cx="5194978" cy="4093428"/>
          </a:xfrm>
          <a:prstGeom prst="rect">
            <a:avLst/>
          </a:prstGeom>
          <a:noFill/>
        </p:spPr>
        <p:txBody>
          <a:bodyPr wrap="square">
            <a:spAutoFit/>
          </a:bodyPr>
          <a:lstStyle/>
          <a:p>
            <a:pPr marL="285750" indent="-285750">
              <a:buFont typeface="Arial" panose="020B0604020202020204" pitchFamily="34" charset="0"/>
              <a:buChar char="•"/>
            </a:pPr>
            <a:r>
              <a:rPr lang="da-DK" sz="2000" dirty="0"/>
              <a:t>Teoretiker inden for organisations- og ledelsesteori.</a:t>
            </a:r>
          </a:p>
          <a:p>
            <a:pPr marL="285750" indent="-285750">
              <a:buFont typeface="Arial" panose="020B0604020202020204" pitchFamily="34" charset="0"/>
              <a:buChar char="•"/>
            </a:pPr>
            <a:r>
              <a:rPr lang="da-DK" sz="2000" dirty="0"/>
              <a:t>Kendt for bl.a. begrebet </a:t>
            </a:r>
            <a:r>
              <a:rPr lang="da-DK" sz="2000" i="1" u="sng" dirty="0"/>
              <a:t>sensemaking</a:t>
            </a:r>
            <a:r>
              <a:rPr lang="da-DK" sz="2000" dirty="0"/>
              <a:t>.</a:t>
            </a:r>
          </a:p>
          <a:p>
            <a:pPr marL="285750" indent="-285750">
              <a:buFont typeface="Arial" panose="020B0604020202020204" pitchFamily="34" charset="0"/>
              <a:buChar char="•"/>
            </a:pPr>
            <a:r>
              <a:rPr lang="da-DK" sz="2000" dirty="0"/>
              <a:t>Bidraget væsentligt til forståelsen af, hvordan organisationer konstruerer mening.</a:t>
            </a:r>
          </a:p>
          <a:p>
            <a:pPr marL="285750" indent="-285750">
              <a:buFont typeface="Arial" panose="020B0604020202020204" pitchFamily="34" charset="0"/>
              <a:buChar char="•"/>
            </a:pPr>
            <a:r>
              <a:rPr lang="da-DK" sz="2000" dirty="0"/>
              <a:t>Leder og medarbejdere navigerer gennem komplekse og usikre miljøer ved at konstruere og rekonstruere mening.</a:t>
            </a:r>
          </a:p>
          <a:p>
            <a:pPr marL="285750" indent="-285750">
              <a:buFont typeface="Arial" panose="020B0604020202020204" pitchFamily="34" charset="0"/>
              <a:buChar char="•"/>
            </a:pPr>
            <a:endParaRPr lang="da-DK" sz="2000" dirty="0"/>
          </a:p>
          <a:p>
            <a:r>
              <a:rPr lang="da-DK" sz="2000" dirty="0"/>
              <a:t>Meningsskabelse er en internaliseret proces, der formes gennem interaktion med både andre individer og de omgivende kontekster.</a:t>
            </a:r>
          </a:p>
        </p:txBody>
      </p:sp>
      <p:sp>
        <p:nvSpPr>
          <p:cNvPr id="4" name="Tekstfelt 3">
            <a:extLst>
              <a:ext uri="{FF2B5EF4-FFF2-40B4-BE49-F238E27FC236}">
                <a16:creationId xmlns:a16="http://schemas.microsoft.com/office/drawing/2014/main" id="{180818AA-8CB3-95E8-9EE4-21B8CAF7ECF3}"/>
              </a:ext>
            </a:extLst>
          </p:cNvPr>
          <p:cNvSpPr txBox="1"/>
          <p:nvPr/>
        </p:nvSpPr>
        <p:spPr>
          <a:xfrm>
            <a:off x="6488279" y="5141810"/>
            <a:ext cx="23129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Billede via </a:t>
            </a:r>
            <a:r>
              <a:rPr lang="da-DK" sz="1000" dirty="0" err="1">
                <a:ea typeface="Malgun Gothic Semilight"/>
                <a:cs typeface="Malgun Gothic Semilight"/>
              </a:rPr>
              <a:t>Pixabay</a:t>
            </a:r>
            <a:endParaRPr lang="da-DK" sz="1000" dirty="0">
              <a:ea typeface="Malgun Gothic Semilight"/>
              <a:cs typeface="Malgun Gothic Semilight"/>
            </a:endParaRPr>
          </a:p>
        </p:txBody>
      </p:sp>
    </p:spTree>
    <p:extLst>
      <p:ext uri="{BB962C8B-B14F-4D97-AF65-F5344CB8AC3E}">
        <p14:creationId xmlns:p14="http://schemas.microsoft.com/office/powerpoint/2010/main" val="210410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0BC83AE1-3556-7499-4AE3-E6C72A9E9C8F}"/>
              </a:ext>
            </a:extLst>
          </p:cNvPr>
          <p:cNvSpPr>
            <a:spLocks noGrp="1"/>
          </p:cNvSpPr>
          <p:nvPr>
            <p:ph type="title"/>
          </p:nvPr>
        </p:nvSpPr>
        <p:spPr>
          <a:xfrm>
            <a:off x="841248" y="510047"/>
            <a:ext cx="3300984" cy="1645920"/>
          </a:xfrm>
        </p:spPr>
        <p:txBody>
          <a:bodyPr vert="horz" lIns="91440" tIns="45720" rIns="91440" bIns="45720" rtlCol="0" anchor="ctr">
            <a:noAutofit/>
          </a:bodyPr>
          <a:lstStyle/>
          <a:p>
            <a:r>
              <a:rPr lang="da-DK" sz="2800" kern="1200" dirty="0">
                <a:solidFill>
                  <a:schemeClr val="tx1"/>
                </a:solidFill>
                <a:latin typeface="+mj-lt"/>
                <a:ea typeface="+mj-ea"/>
                <a:cs typeface="+mj-cs"/>
              </a:rPr>
              <a:t>Hvordan kan det undersøges?</a:t>
            </a:r>
          </a:p>
        </p:txBody>
      </p:sp>
      <p:sp>
        <p:nvSpPr>
          <p:cNvPr id="18" name="Rectangle 17">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dsholder til tekst 1">
            <a:extLst>
              <a:ext uri="{FF2B5EF4-FFF2-40B4-BE49-F238E27FC236}">
                <a16:creationId xmlns:a16="http://schemas.microsoft.com/office/drawing/2014/main" id="{C708D44F-95B1-4C35-A325-6A9AE6DD6B23}"/>
              </a:ext>
            </a:extLst>
          </p:cNvPr>
          <p:cNvSpPr>
            <a:spLocks noGrp="1"/>
          </p:cNvSpPr>
          <p:nvPr>
            <p:ph type="body" idx="1"/>
          </p:nvPr>
        </p:nvSpPr>
        <p:spPr>
          <a:xfrm>
            <a:off x="4581144" y="510047"/>
            <a:ext cx="7056440" cy="1645920"/>
          </a:xfrm>
        </p:spPr>
        <p:txBody>
          <a:bodyPr vert="horz" lIns="91440" tIns="45720" rIns="91440" bIns="45720" rtlCol="0" anchor="ctr">
            <a:normAutofit/>
          </a:bodyPr>
          <a:lstStyle/>
          <a:p>
            <a:r>
              <a:rPr lang="da-DK" sz="1800" u="sng" dirty="0">
                <a:latin typeface="+mn-lt"/>
                <a:ea typeface="+mn-ea"/>
                <a:cs typeface="+mn-cs"/>
              </a:rPr>
              <a:t>Eksempler:</a:t>
            </a:r>
          </a:p>
          <a:p>
            <a:r>
              <a:rPr lang="da-DK" sz="1800" dirty="0">
                <a:latin typeface="+mn-lt"/>
                <a:ea typeface="+mn-ea"/>
                <a:cs typeface="+mn-cs"/>
              </a:rPr>
              <a:t>Hvor vil vi gerne hen ang. den bæredygtige dagsorden?</a:t>
            </a:r>
          </a:p>
          <a:p>
            <a:r>
              <a:rPr lang="da-DK" sz="1800" dirty="0">
                <a:latin typeface="+mn-lt"/>
                <a:ea typeface="+mn-ea"/>
                <a:cs typeface="+mn-cs"/>
              </a:rPr>
              <a:t>Hvordan kan vi medvirke til at implementere mere bæredygtighed i vores uddannelse/team/afdeling/organisation?</a:t>
            </a:r>
          </a:p>
          <a:p>
            <a:pPr lvl="1" indent="-228600">
              <a:buFont typeface="Arial" panose="020B0604020202020204" pitchFamily="34" charset="0"/>
              <a:buChar char="•"/>
            </a:pPr>
            <a:r>
              <a:rPr lang="da-DK" sz="1400" dirty="0">
                <a:latin typeface="+mn-lt"/>
                <a:ea typeface="+mn-ea"/>
                <a:cs typeface="+mn-cs"/>
              </a:rPr>
              <a:t>Vurdér hvilke initiativer I tror mest på.</a:t>
            </a:r>
          </a:p>
        </p:txBody>
      </p:sp>
      <p:pic>
        <p:nvPicPr>
          <p:cNvPr id="7" name="Billede 6">
            <a:extLst>
              <a:ext uri="{FF2B5EF4-FFF2-40B4-BE49-F238E27FC236}">
                <a16:creationId xmlns:a16="http://schemas.microsoft.com/office/drawing/2014/main" id="{B8A967E6-F3B5-E251-DC2F-7316BABA4C0F}"/>
              </a:ext>
            </a:extLst>
          </p:cNvPr>
          <p:cNvPicPr>
            <a:picLocks noChangeAspect="1"/>
          </p:cNvPicPr>
          <p:nvPr/>
        </p:nvPicPr>
        <p:blipFill rotWithShape="1">
          <a:blip r:embed="rId3"/>
          <a:srcRect l="199" r="3187"/>
          <a:stretch/>
        </p:blipFill>
        <p:spPr>
          <a:xfrm>
            <a:off x="470137" y="2606462"/>
            <a:ext cx="3672095" cy="3639312"/>
          </a:xfrm>
          <a:prstGeom prst="rect">
            <a:avLst/>
          </a:prstGeom>
        </p:spPr>
      </p:pic>
      <p:pic>
        <p:nvPicPr>
          <p:cNvPr id="5" name="Billede 4">
            <a:extLst>
              <a:ext uri="{FF2B5EF4-FFF2-40B4-BE49-F238E27FC236}">
                <a16:creationId xmlns:a16="http://schemas.microsoft.com/office/drawing/2014/main" id="{96EDF71D-B34F-63EB-042B-419116105ECF}"/>
              </a:ext>
            </a:extLst>
          </p:cNvPr>
          <p:cNvPicPr>
            <a:picLocks noChangeAspect="1"/>
          </p:cNvPicPr>
          <p:nvPr/>
        </p:nvPicPr>
        <p:blipFill rotWithShape="1">
          <a:blip r:embed="rId4"/>
          <a:srcRect l="358" r="970" b="-4"/>
          <a:stretch/>
        </p:blipFill>
        <p:spPr>
          <a:xfrm>
            <a:off x="4142232" y="2606461"/>
            <a:ext cx="3896220" cy="3741491"/>
          </a:xfrm>
          <a:prstGeom prst="rect">
            <a:avLst/>
          </a:prstGeom>
        </p:spPr>
      </p:pic>
      <p:pic>
        <p:nvPicPr>
          <p:cNvPr id="9" name="Billede 8">
            <a:extLst>
              <a:ext uri="{FF2B5EF4-FFF2-40B4-BE49-F238E27FC236}">
                <a16:creationId xmlns:a16="http://schemas.microsoft.com/office/drawing/2014/main" id="{FDFC5430-2D6E-43CA-2878-B76750EEA485}"/>
              </a:ext>
            </a:extLst>
          </p:cNvPr>
          <p:cNvPicPr>
            <a:picLocks noChangeAspect="1"/>
          </p:cNvPicPr>
          <p:nvPr/>
        </p:nvPicPr>
        <p:blipFill rotWithShape="1">
          <a:blip r:embed="rId5"/>
          <a:srcRect l="3438" r="5149" b="2"/>
          <a:stretch/>
        </p:blipFill>
        <p:spPr>
          <a:xfrm>
            <a:off x="8117306" y="2599364"/>
            <a:ext cx="3604557" cy="3055844"/>
          </a:xfrm>
          <a:prstGeom prst="rect">
            <a:avLst/>
          </a:prstGeom>
        </p:spPr>
      </p:pic>
      <p:sp>
        <p:nvSpPr>
          <p:cNvPr id="4" name="Tekstfelt 3">
            <a:extLst>
              <a:ext uri="{FF2B5EF4-FFF2-40B4-BE49-F238E27FC236}">
                <a16:creationId xmlns:a16="http://schemas.microsoft.com/office/drawing/2014/main" id="{F2FA4E3F-E704-CE72-7AEA-09E44CCEA456}"/>
              </a:ext>
            </a:extLst>
          </p:cNvPr>
          <p:cNvSpPr txBox="1"/>
          <p:nvPr/>
        </p:nvSpPr>
        <p:spPr>
          <a:xfrm>
            <a:off x="552834" y="6357442"/>
            <a:ext cx="49917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Eksempler fra </a:t>
            </a:r>
            <a:r>
              <a:rPr lang="da-DK" sz="1000" dirty="0">
                <a:ea typeface="Malgun Gothic Semilight"/>
                <a:cs typeface="Malgun Gothic Semilight"/>
                <a:hlinkClick r:id="rId6"/>
              </a:rPr>
              <a:t>Videncenterportalen</a:t>
            </a:r>
            <a:endParaRPr lang="da-DK" sz="1000" dirty="0">
              <a:ea typeface="Malgun Gothic Semilight"/>
              <a:cs typeface="Malgun Gothic Semilight"/>
            </a:endParaRPr>
          </a:p>
        </p:txBody>
      </p:sp>
    </p:spTree>
    <p:extLst>
      <p:ext uri="{BB962C8B-B14F-4D97-AF65-F5344CB8AC3E}">
        <p14:creationId xmlns:p14="http://schemas.microsoft.com/office/powerpoint/2010/main" val="20252623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0BC83AE1-3556-7499-4AE3-E6C72A9E9C8F}"/>
              </a:ext>
            </a:extLst>
          </p:cNvPr>
          <p:cNvSpPr>
            <a:spLocks noGrp="1"/>
          </p:cNvSpPr>
          <p:nvPr>
            <p:ph type="title"/>
          </p:nvPr>
        </p:nvSpPr>
        <p:spPr>
          <a:xfrm>
            <a:off x="841248" y="510047"/>
            <a:ext cx="3300984" cy="1645920"/>
          </a:xfrm>
        </p:spPr>
        <p:txBody>
          <a:bodyPr vert="horz" lIns="91440" tIns="45720" rIns="91440" bIns="45720" rtlCol="0" anchor="ctr">
            <a:normAutofit/>
          </a:bodyPr>
          <a:lstStyle/>
          <a:p>
            <a:r>
              <a:rPr lang="en-US" sz="2800" kern="1200">
                <a:solidFill>
                  <a:schemeClr val="tx1"/>
                </a:solidFill>
                <a:latin typeface="+mj-lt"/>
                <a:ea typeface="+mj-ea"/>
                <a:cs typeface="+mj-cs"/>
              </a:rPr>
              <a:t>Hvordan kan det undersøges?</a:t>
            </a:r>
          </a:p>
        </p:txBody>
      </p:sp>
      <p:sp>
        <p:nvSpPr>
          <p:cNvPr id="18" name="Rectangle 17">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dsholder til tekst 1">
            <a:extLst>
              <a:ext uri="{FF2B5EF4-FFF2-40B4-BE49-F238E27FC236}">
                <a16:creationId xmlns:a16="http://schemas.microsoft.com/office/drawing/2014/main" id="{C708D44F-95B1-4C35-A325-6A9AE6DD6B23}"/>
              </a:ext>
            </a:extLst>
          </p:cNvPr>
          <p:cNvSpPr>
            <a:spLocks noGrp="1"/>
          </p:cNvSpPr>
          <p:nvPr>
            <p:ph type="body" idx="1"/>
          </p:nvPr>
        </p:nvSpPr>
        <p:spPr>
          <a:xfrm>
            <a:off x="4581144" y="510047"/>
            <a:ext cx="7056440" cy="1645920"/>
          </a:xfrm>
        </p:spPr>
        <p:txBody>
          <a:bodyPr vert="horz" lIns="91440" tIns="45720" rIns="91440" bIns="45720" rtlCol="0" anchor="ctr">
            <a:normAutofit/>
          </a:bodyPr>
          <a:lstStyle/>
          <a:p>
            <a:r>
              <a:rPr lang="da-DK" sz="1800" u="sng" dirty="0">
                <a:latin typeface="+mn-lt"/>
                <a:ea typeface="+mn-ea"/>
                <a:cs typeface="+mn-cs"/>
              </a:rPr>
              <a:t>Eksempler:</a:t>
            </a:r>
            <a:endParaRPr lang="da-DK" sz="1800" dirty="0">
              <a:latin typeface="+mn-lt"/>
              <a:ea typeface="+mn-ea"/>
              <a:cs typeface="+mn-cs"/>
            </a:endParaRPr>
          </a:p>
          <a:p>
            <a:r>
              <a:rPr lang="da-DK" sz="1800" dirty="0">
                <a:latin typeface="+mn-lt"/>
                <a:ea typeface="+mn-ea"/>
                <a:cs typeface="+mn-cs"/>
              </a:rPr>
              <a:t>Hvor vil vi gerne hen ang. den bæredygtige dagsorden?</a:t>
            </a:r>
          </a:p>
          <a:p>
            <a:r>
              <a:rPr lang="da-DK" sz="1800" dirty="0">
                <a:latin typeface="+mn-lt"/>
                <a:ea typeface="+mn-ea"/>
                <a:cs typeface="+mn-cs"/>
              </a:rPr>
              <a:t>Hvordan kan vi medvirke til at implementere mere bæredygtighed i jeres uddannelse/team/afdeling/organisation?</a:t>
            </a:r>
          </a:p>
          <a:p>
            <a:pPr lvl="1" indent="-228600">
              <a:buFont typeface="Arial" panose="020B0604020202020204" pitchFamily="34" charset="0"/>
              <a:buChar char="•"/>
            </a:pPr>
            <a:r>
              <a:rPr lang="da-DK" sz="1400" dirty="0">
                <a:latin typeface="+mn-lt"/>
                <a:ea typeface="+mn-ea"/>
                <a:cs typeface="+mn-cs"/>
              </a:rPr>
              <a:t>Vurdér hvilke initiativer I tror mest på.</a:t>
            </a:r>
          </a:p>
        </p:txBody>
      </p:sp>
      <p:sp>
        <p:nvSpPr>
          <p:cNvPr id="6" name="Tekstfelt 5">
            <a:extLst>
              <a:ext uri="{FF2B5EF4-FFF2-40B4-BE49-F238E27FC236}">
                <a16:creationId xmlns:a16="http://schemas.microsoft.com/office/drawing/2014/main" id="{78C43EBA-375C-92CE-0062-B36956D9A3C6}"/>
              </a:ext>
            </a:extLst>
          </p:cNvPr>
          <p:cNvSpPr txBox="1"/>
          <p:nvPr/>
        </p:nvSpPr>
        <p:spPr>
          <a:xfrm>
            <a:off x="3048582" y="3242589"/>
            <a:ext cx="6097162" cy="369332"/>
          </a:xfrm>
          <a:prstGeom prst="rect">
            <a:avLst/>
          </a:prstGeom>
          <a:noFill/>
        </p:spPr>
        <p:txBody>
          <a:bodyPr wrap="square">
            <a:spAutoFit/>
          </a:bodyPr>
          <a:lstStyle/>
          <a:p>
            <a:endParaRPr lang="da-DK" dirty="0"/>
          </a:p>
        </p:txBody>
      </p:sp>
      <p:sp>
        <p:nvSpPr>
          <p:cNvPr id="10" name="Tekstfelt 9">
            <a:extLst>
              <a:ext uri="{FF2B5EF4-FFF2-40B4-BE49-F238E27FC236}">
                <a16:creationId xmlns:a16="http://schemas.microsoft.com/office/drawing/2014/main" id="{6710D680-CFE1-1A5A-EA3B-E10933DD768A}"/>
              </a:ext>
            </a:extLst>
          </p:cNvPr>
          <p:cNvSpPr txBox="1"/>
          <p:nvPr/>
        </p:nvSpPr>
        <p:spPr>
          <a:xfrm>
            <a:off x="3048582" y="3242589"/>
            <a:ext cx="6097162" cy="369332"/>
          </a:xfrm>
          <a:prstGeom prst="rect">
            <a:avLst/>
          </a:prstGeom>
          <a:noFill/>
        </p:spPr>
        <p:txBody>
          <a:bodyPr wrap="square">
            <a:spAutoFit/>
          </a:bodyPr>
          <a:lstStyle/>
          <a:p>
            <a:endParaRPr lang="da-DK" dirty="0"/>
          </a:p>
        </p:txBody>
      </p:sp>
      <p:pic>
        <p:nvPicPr>
          <p:cNvPr id="27" name="Billede 26">
            <a:extLst>
              <a:ext uri="{FF2B5EF4-FFF2-40B4-BE49-F238E27FC236}">
                <a16:creationId xmlns:a16="http://schemas.microsoft.com/office/drawing/2014/main" id="{267CB846-7B44-B14B-4882-23DD872BAE07}"/>
              </a:ext>
            </a:extLst>
          </p:cNvPr>
          <p:cNvPicPr>
            <a:picLocks noChangeAspect="1"/>
          </p:cNvPicPr>
          <p:nvPr/>
        </p:nvPicPr>
        <p:blipFill rotWithShape="1">
          <a:blip r:embed="rId3"/>
          <a:srcRect t="2370" r="5050" b="4739"/>
          <a:stretch/>
        </p:blipFill>
        <p:spPr>
          <a:xfrm>
            <a:off x="4941380" y="3357160"/>
            <a:ext cx="2697701" cy="2812267"/>
          </a:xfrm>
          <a:prstGeom prst="rect">
            <a:avLst/>
          </a:prstGeom>
          <a:ln>
            <a:noFill/>
          </a:ln>
        </p:spPr>
      </p:pic>
      <p:sp>
        <p:nvSpPr>
          <p:cNvPr id="29" name="Tankeboble: sky 28">
            <a:extLst>
              <a:ext uri="{FF2B5EF4-FFF2-40B4-BE49-F238E27FC236}">
                <a16:creationId xmlns:a16="http://schemas.microsoft.com/office/drawing/2014/main" id="{DAA085B1-E5FA-116B-3BF5-1FCB256EBF0B}"/>
              </a:ext>
            </a:extLst>
          </p:cNvPr>
          <p:cNvSpPr/>
          <p:nvPr/>
        </p:nvSpPr>
        <p:spPr>
          <a:xfrm>
            <a:off x="554416" y="2599364"/>
            <a:ext cx="3587816" cy="2098279"/>
          </a:xfrm>
          <a:prstGeom prst="cloudCallout">
            <a:avLst>
              <a:gd name="adj1" fmla="val 60364"/>
              <a:gd name="adj2" fmla="val 732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8" name="Billede 27">
            <a:extLst>
              <a:ext uri="{FF2B5EF4-FFF2-40B4-BE49-F238E27FC236}">
                <a16:creationId xmlns:a16="http://schemas.microsoft.com/office/drawing/2014/main" id="{2E81B635-332B-4C42-1A04-11685CF4AF92}"/>
              </a:ext>
            </a:extLst>
          </p:cNvPr>
          <p:cNvPicPr>
            <a:picLocks noChangeAspect="1"/>
          </p:cNvPicPr>
          <p:nvPr/>
        </p:nvPicPr>
        <p:blipFill rotWithShape="1">
          <a:blip r:embed="rId4"/>
          <a:srcRect l="-4221" t="783" r="-4159" b="-8050"/>
          <a:stretch/>
        </p:blipFill>
        <p:spPr>
          <a:xfrm>
            <a:off x="1005142" y="2908046"/>
            <a:ext cx="2572798" cy="1407749"/>
          </a:xfrm>
          <a:prstGeom prst="ellipse">
            <a:avLst/>
          </a:prstGeom>
          <a:ln>
            <a:noFill/>
          </a:ln>
          <a:effectLst>
            <a:softEdge rad="112500"/>
          </a:effectLst>
        </p:spPr>
      </p:pic>
      <p:sp>
        <p:nvSpPr>
          <p:cNvPr id="30" name="Tankeboble: sky 29">
            <a:extLst>
              <a:ext uri="{FF2B5EF4-FFF2-40B4-BE49-F238E27FC236}">
                <a16:creationId xmlns:a16="http://schemas.microsoft.com/office/drawing/2014/main" id="{98E33A7B-3524-6F5C-A41E-99FB0F089BA4}"/>
              </a:ext>
            </a:extLst>
          </p:cNvPr>
          <p:cNvSpPr/>
          <p:nvPr/>
        </p:nvSpPr>
        <p:spPr>
          <a:xfrm>
            <a:off x="8116485" y="2499959"/>
            <a:ext cx="3587816" cy="2098279"/>
          </a:xfrm>
          <a:prstGeom prst="cloudCallout">
            <a:avLst>
              <a:gd name="adj1" fmla="val -57340"/>
              <a:gd name="adj2" fmla="val 849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195" name="Picture 3" descr="Hierarki, Spillebrikker, Tegn, Pyrmide">
            <a:extLst>
              <a:ext uri="{FF2B5EF4-FFF2-40B4-BE49-F238E27FC236}">
                <a16:creationId xmlns:a16="http://schemas.microsoft.com/office/drawing/2014/main" id="{7C3577F1-0D26-A83D-9206-BB4AFF7C3F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7" t="6923" r="-5072" b="6309"/>
          <a:stretch/>
        </p:blipFill>
        <p:spPr bwMode="auto">
          <a:xfrm>
            <a:off x="8772687" y="2871085"/>
            <a:ext cx="2284323" cy="13421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682FA560-E1CF-1D1B-44F9-5F0B0F5180B1}"/>
              </a:ext>
            </a:extLst>
          </p:cNvPr>
          <p:cNvSpPr txBox="1"/>
          <p:nvPr/>
        </p:nvSpPr>
        <p:spPr>
          <a:xfrm>
            <a:off x="4142657" y="6335742"/>
            <a:ext cx="462663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err="1">
                <a:ea typeface="Malgun Gothic Semilight"/>
                <a:cs typeface="Malgun Gothic Semilight"/>
              </a:rPr>
              <a:t>Billeder</a:t>
            </a:r>
            <a:r>
              <a:rPr lang="en-US" sz="1050" dirty="0">
                <a:ea typeface="Malgun Gothic Semilight"/>
                <a:cs typeface="Malgun Gothic Semilight"/>
              </a:rPr>
              <a:t> </a:t>
            </a:r>
            <a:r>
              <a:rPr lang="en-US" sz="1050" dirty="0" err="1">
                <a:ea typeface="Malgun Gothic Semilight"/>
                <a:cs typeface="Malgun Gothic Semilight"/>
              </a:rPr>
              <a:t>hentet</a:t>
            </a:r>
            <a:r>
              <a:rPr lang="en-US" sz="1050" dirty="0">
                <a:ea typeface="Malgun Gothic Semilight"/>
                <a:cs typeface="Malgun Gothic Semilight"/>
              </a:rPr>
              <a:t> </a:t>
            </a:r>
            <a:r>
              <a:rPr lang="en-US" sz="1050" dirty="0" err="1">
                <a:ea typeface="Malgun Gothic Semilight"/>
                <a:cs typeface="Malgun Gothic Semilight"/>
              </a:rPr>
              <a:t>fra</a:t>
            </a:r>
            <a:r>
              <a:rPr lang="en-US" sz="1050" dirty="0">
                <a:ea typeface="Malgun Gothic Semilight"/>
                <a:cs typeface="Malgun Gothic Semilight"/>
              </a:rPr>
              <a:t> </a:t>
            </a:r>
            <a:r>
              <a:rPr lang="en-US" sz="1050" dirty="0">
                <a:ea typeface="Malgun Gothic Semilight"/>
                <a:cs typeface="Malgun Gothic Semilight"/>
                <a:hlinkClick r:id="rId6"/>
              </a:rPr>
              <a:t>Hvad</a:t>
            </a:r>
            <a:r>
              <a:rPr lang="en-US" sz="1050" dirty="0">
                <a:ea typeface="+mn-lt"/>
                <a:cs typeface="+mn-lt"/>
                <a:hlinkClick r:id="rId6"/>
              </a:rPr>
              <a:t> er mening? (wice.dk)</a:t>
            </a:r>
            <a:r>
              <a:rPr lang="en-US" sz="1050" dirty="0">
                <a:ea typeface="+mn-lt"/>
                <a:cs typeface="+mn-lt"/>
              </a:rPr>
              <a:t> </a:t>
            </a:r>
            <a:r>
              <a:rPr lang="en-US" sz="1050" dirty="0" err="1">
                <a:ea typeface="+mn-lt"/>
                <a:cs typeface="+mn-lt"/>
              </a:rPr>
              <a:t>samt</a:t>
            </a:r>
            <a:r>
              <a:rPr lang="en-US" sz="1050" dirty="0">
                <a:ea typeface="+mn-lt"/>
                <a:cs typeface="+mn-lt"/>
              </a:rPr>
              <a:t> </a:t>
            </a:r>
            <a:r>
              <a:rPr lang="en-US" sz="1050" dirty="0" err="1">
                <a:ea typeface="+mn-lt"/>
                <a:cs typeface="+mn-lt"/>
              </a:rPr>
              <a:t>Pixabay</a:t>
            </a:r>
          </a:p>
        </p:txBody>
      </p:sp>
    </p:spTree>
    <p:extLst>
      <p:ext uri="{BB962C8B-B14F-4D97-AF65-F5344CB8AC3E}">
        <p14:creationId xmlns:p14="http://schemas.microsoft.com/office/powerpoint/2010/main" val="205056226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395E01C-7FAD-DA65-6134-BA959B36DA90}"/>
              </a:ext>
            </a:extLst>
          </p:cNvPr>
          <p:cNvSpPr>
            <a:spLocks noGrp="1"/>
          </p:cNvSpPr>
          <p:nvPr>
            <p:ph type="title"/>
          </p:nvPr>
        </p:nvSpPr>
        <p:spPr>
          <a:xfrm>
            <a:off x="838200" y="143343"/>
            <a:ext cx="10515600" cy="1165617"/>
          </a:xfrm>
        </p:spPr>
        <p:txBody>
          <a:bodyPr>
            <a:noAutofit/>
          </a:bodyPr>
          <a:lstStyle/>
          <a:p>
            <a:r>
              <a:rPr lang="da-DK" sz="4000" dirty="0"/>
              <a:t>5 gode råd </a:t>
            </a:r>
            <a:br>
              <a:rPr lang="da-DK" sz="4000" dirty="0"/>
            </a:br>
            <a:r>
              <a:rPr lang="da-DK" sz="4000" dirty="0"/>
              <a:t>til når det er svært</a:t>
            </a:r>
          </a:p>
        </p:txBody>
      </p:sp>
      <p:sp>
        <p:nvSpPr>
          <p:cNvPr id="12" name="Tekstfelt 11">
            <a:extLst>
              <a:ext uri="{FF2B5EF4-FFF2-40B4-BE49-F238E27FC236}">
                <a16:creationId xmlns:a16="http://schemas.microsoft.com/office/drawing/2014/main" id="{7F9D2944-3CBB-9ADA-2E2A-DBC765A58DFF}"/>
              </a:ext>
            </a:extLst>
          </p:cNvPr>
          <p:cNvSpPr txBox="1"/>
          <p:nvPr/>
        </p:nvSpPr>
        <p:spPr>
          <a:xfrm>
            <a:off x="431025" y="1588708"/>
            <a:ext cx="10667418" cy="4832092"/>
          </a:xfrm>
          <a:prstGeom prst="rect">
            <a:avLst/>
          </a:prstGeom>
          <a:noFill/>
        </p:spPr>
        <p:txBody>
          <a:bodyPr wrap="square">
            <a:spAutoFit/>
          </a:bodyPr>
          <a:lstStyle/>
          <a:p>
            <a:r>
              <a:rPr lang="da-DK" sz="1400" b="1" dirty="0"/>
              <a:t>Skab en åben dialog</a:t>
            </a:r>
          </a:p>
          <a:p>
            <a:pPr marL="285750" indent="-285750">
              <a:buFont typeface="Arial" panose="020B0604020202020204" pitchFamily="34" charset="0"/>
              <a:buChar char="•"/>
            </a:pPr>
            <a:r>
              <a:rPr lang="da-DK" sz="1400" dirty="0"/>
              <a:t>Skab en åben og respektfuld dialog med dine kolleger for at forstå deres bekymringer og modstand mod integration af bæredygtighed i undervisningen. Lyt aktivt til deres synspunkter og holdninger uden at dømme og søg efter fælles grundlag for at bevæge dig fremad.</a:t>
            </a:r>
          </a:p>
          <a:p>
            <a:endParaRPr lang="da-DK" sz="1400" dirty="0"/>
          </a:p>
          <a:p>
            <a:r>
              <a:rPr lang="da-DK" sz="1400" b="1" dirty="0"/>
              <a:t>Del succesfulde eksempler</a:t>
            </a:r>
          </a:p>
          <a:p>
            <a:pPr marL="285750" indent="-285750">
              <a:buFont typeface="Arial" panose="020B0604020202020204" pitchFamily="34" charset="0"/>
              <a:buChar char="•"/>
            </a:pPr>
            <a:r>
              <a:rPr lang="da-DK" sz="1400" dirty="0"/>
              <a:t>Del konkrete eksempler på, hvordan integration af bæredygtighed i undervisningen har været vellykket andre steder. Dette kan bidrage til at demonstrere de positive virkninger og fordele ved at inkludere bæredygtighed i undervisningen.</a:t>
            </a:r>
          </a:p>
          <a:p>
            <a:endParaRPr lang="da-DK" sz="1400" dirty="0"/>
          </a:p>
          <a:p>
            <a:r>
              <a:rPr lang="da-DK" sz="1400" b="1" dirty="0"/>
              <a:t>Involver kolleger i udviklingsprocessen</a:t>
            </a:r>
          </a:p>
          <a:p>
            <a:pPr marL="285750" indent="-285750">
              <a:buFont typeface="Arial" panose="020B0604020202020204" pitchFamily="34" charset="0"/>
              <a:buChar char="•"/>
            </a:pPr>
            <a:r>
              <a:rPr lang="da-DK" sz="1400" dirty="0"/>
              <a:t>Involver dine kolleger i udviklingen af bæredygtighedsrelaterede undervisningsmetoder og -materialer. Dette kan bidrage til at skabe ejerskab og engagement hos dem og skabe en følelse af samarbejde og fællesskab.</a:t>
            </a:r>
          </a:p>
          <a:p>
            <a:endParaRPr lang="da-DK" sz="1400" dirty="0"/>
          </a:p>
          <a:p>
            <a:r>
              <a:rPr lang="da-DK" sz="1400" b="1" dirty="0"/>
              <a:t>Tilbyd støtte og ressourcer</a:t>
            </a:r>
          </a:p>
          <a:p>
            <a:pPr marL="285750" indent="-285750">
              <a:buFont typeface="Arial" panose="020B0604020202020204" pitchFamily="34" charset="0"/>
              <a:buChar char="•"/>
            </a:pPr>
            <a:r>
              <a:rPr lang="da-DK" sz="1400" dirty="0"/>
              <a:t>Tilbyd støtte og ressourcer til dine kolleger, der ønsker at integrere bæredygtighed i deres undervisning, men måske mangler viden eller erfaring. </a:t>
            </a:r>
            <a:r>
              <a:rPr lang="da-DK" sz="1400" dirty="0">
                <a:highlight>
                  <a:srgbClr val="FFFF00"/>
                </a:highlight>
              </a:rPr>
              <a:t>Dette kan omfatte deling af materialer, invitationer til workshops, rum for erfaringsudveksling og videndeling m.m.</a:t>
            </a:r>
          </a:p>
          <a:p>
            <a:endParaRPr lang="da-DK" sz="1400" dirty="0"/>
          </a:p>
          <a:p>
            <a:r>
              <a:rPr lang="da-DK" sz="1400" b="1" dirty="0"/>
              <a:t>Find fælles grundlag</a:t>
            </a:r>
          </a:p>
          <a:p>
            <a:pPr marL="285750" indent="-285750">
              <a:buFont typeface="Arial" panose="020B0604020202020204" pitchFamily="34" charset="0"/>
              <a:buChar char="•"/>
            </a:pPr>
            <a:r>
              <a:rPr lang="da-DK" sz="1400" dirty="0"/>
              <a:t>Identificer fælles mål eller værdier, som du og dine kolleger deler, og find måder at integrere bæredygtighed på, der passer ind i disse mål og værdier. Dette kan hjælpe med at skabe enighed og samarbejde omkring integrationen af bæredygtighed i undervisningen.</a:t>
            </a:r>
          </a:p>
        </p:txBody>
      </p:sp>
    </p:spTree>
    <p:extLst>
      <p:ext uri="{BB962C8B-B14F-4D97-AF65-F5344CB8AC3E}">
        <p14:creationId xmlns:p14="http://schemas.microsoft.com/office/powerpoint/2010/main" val="329882140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r 3" title="Scribble om bæredygtighed, der kort viser og forklarer hvad begrebet bæredygtighed indebærer.">
            <a:hlinkClick r:id="" action="ppaction://media"/>
            <a:extLst>
              <a:ext uri="{FF2B5EF4-FFF2-40B4-BE49-F238E27FC236}">
                <a16:creationId xmlns:a16="http://schemas.microsoft.com/office/drawing/2014/main" id="{D2BBB7DA-AE11-6225-7982-06981C58A884}"/>
              </a:ext>
            </a:extLst>
          </p:cNvPr>
          <p:cNvPicPr>
            <a:picLocks noRot="1" noChangeAspect="1"/>
          </p:cNvPicPr>
          <p:nvPr>
            <a:videoFile r:link="rId1"/>
          </p:nvPr>
        </p:nvPicPr>
        <p:blipFill>
          <a:blip r:embed="rId4"/>
          <a:stretch>
            <a:fillRect/>
          </a:stretch>
        </p:blipFill>
        <p:spPr>
          <a:xfrm>
            <a:off x="1126262" y="491518"/>
            <a:ext cx="9939476" cy="5615803"/>
          </a:xfrm>
          <a:prstGeom prst="rect">
            <a:avLst/>
          </a:prstGeom>
        </p:spPr>
      </p:pic>
      <p:sp>
        <p:nvSpPr>
          <p:cNvPr id="5" name="Rektangel 4">
            <a:extLst>
              <a:ext uri="{FF2B5EF4-FFF2-40B4-BE49-F238E27FC236}">
                <a16:creationId xmlns:a16="http://schemas.microsoft.com/office/drawing/2014/main" id="{08E61A92-CFE8-34FB-15B1-D47E47FFE01C}"/>
              </a:ext>
            </a:extLst>
          </p:cNvPr>
          <p:cNvSpPr/>
          <p:nvPr/>
        </p:nvSpPr>
        <p:spPr>
          <a:xfrm>
            <a:off x="1133250" y="6187588"/>
            <a:ext cx="4083169" cy="2731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200" dirty="0" err="1">
                <a:solidFill>
                  <a:srgbClr val="003948"/>
                </a:solidFill>
                <a:ea typeface="Malgun Gothic Semilight"/>
                <a:cs typeface="Malgun Gothic Semilight"/>
              </a:rPr>
              <a:t>Explainervideo</a:t>
            </a:r>
            <a:r>
              <a:rPr lang="da-DK" sz="1200" dirty="0">
                <a:solidFill>
                  <a:srgbClr val="003948"/>
                </a:solidFill>
                <a:ea typeface="Malgun Gothic Semilight"/>
                <a:cs typeface="Malgun Gothic Semilight"/>
              </a:rPr>
              <a:t> lavet af </a:t>
            </a:r>
            <a:r>
              <a:rPr lang="da-DK" sz="1200" i="1" dirty="0">
                <a:solidFill>
                  <a:srgbClr val="003948"/>
                </a:solidFill>
                <a:ea typeface="+mn-lt"/>
                <a:cs typeface="+mn-lt"/>
                <a:hlinkClick r:id="rId5"/>
              </a:rPr>
              <a:t>Videnscenter for Digital Handel</a:t>
            </a:r>
            <a:endParaRPr lang="da-DK" sz="1200" dirty="0">
              <a:solidFill>
                <a:srgbClr val="003948"/>
              </a:solidFill>
              <a:ea typeface="Malgun Gothic Semilight"/>
              <a:cs typeface="Malgun Gothic Semilight"/>
            </a:endParaRPr>
          </a:p>
        </p:txBody>
      </p:sp>
    </p:spTree>
    <p:extLst>
      <p:ext uri="{BB962C8B-B14F-4D97-AF65-F5344CB8AC3E}">
        <p14:creationId xmlns:p14="http://schemas.microsoft.com/office/powerpoint/2010/main" val="367195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7E8F29-5492-FF9F-A0EC-8C19FDE9C986}"/>
              </a:ext>
            </a:extLst>
          </p:cNvPr>
          <p:cNvSpPr>
            <a:spLocks noGrp="1"/>
          </p:cNvSpPr>
          <p:nvPr>
            <p:ph type="title"/>
          </p:nvPr>
        </p:nvSpPr>
        <p:spPr/>
        <p:txBody>
          <a:bodyPr>
            <a:noAutofit/>
          </a:bodyPr>
          <a:lstStyle/>
          <a:p>
            <a:pPr algn="l"/>
            <a:r>
              <a:rPr lang="da-DK" sz="2800" dirty="0"/>
              <a:t>Hvordan kan integration af bæredygtighed i undervisningen forbedre elevernes uddannelsesoplevelse?</a:t>
            </a:r>
            <a:br>
              <a:rPr lang="da-DK" sz="2800" dirty="0"/>
            </a:br>
            <a:br>
              <a:rPr lang="da-DK" sz="2800" dirty="0"/>
            </a:br>
            <a:r>
              <a:rPr lang="da-DK" sz="2800" dirty="0"/>
              <a:t>Hvad er de største udfordringer, der skal overvindes for at indarbejde bæredygtighed i undervisningen?</a:t>
            </a:r>
            <a:br>
              <a:rPr lang="da-DK" sz="2800" dirty="0"/>
            </a:br>
            <a:endParaRPr lang="da-DK" sz="2800" dirty="0"/>
          </a:p>
        </p:txBody>
      </p:sp>
    </p:spTree>
    <p:extLst>
      <p:ext uri="{BB962C8B-B14F-4D97-AF65-F5344CB8AC3E}">
        <p14:creationId xmlns:p14="http://schemas.microsoft.com/office/powerpoint/2010/main" val="4197648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el 2">
            <a:extLst>
              <a:ext uri="{FF2B5EF4-FFF2-40B4-BE49-F238E27FC236}">
                <a16:creationId xmlns:a16="http://schemas.microsoft.com/office/drawing/2014/main" id="{56BCE5A1-F894-8154-BABB-B91BF925A529}"/>
              </a:ext>
            </a:extLst>
          </p:cNvPr>
          <p:cNvSpPr>
            <a:spLocks noGrp="1"/>
          </p:cNvSpPr>
          <p:nvPr>
            <p:ph type="title"/>
          </p:nvPr>
        </p:nvSpPr>
        <p:spPr>
          <a:xfrm>
            <a:off x="4572001" y="601744"/>
            <a:ext cx="6781800" cy="1338696"/>
          </a:xfrm>
        </p:spPr>
        <p:txBody>
          <a:bodyPr vert="horz" lIns="91440" tIns="45720" rIns="91440" bIns="45720" rtlCol="0" anchor="ctr">
            <a:normAutofit fontScale="90000"/>
          </a:bodyPr>
          <a:lstStyle/>
          <a:p>
            <a:r>
              <a:rPr lang="en-US" sz="4400" dirty="0" err="1">
                <a:solidFill>
                  <a:schemeClr val="tx1"/>
                </a:solidFill>
                <a:latin typeface="+mj-lt"/>
                <a:ea typeface="+mj-ea"/>
              </a:rPr>
              <a:t>Hvorfor</a:t>
            </a:r>
            <a:r>
              <a:rPr lang="en-US" sz="4400" dirty="0">
                <a:solidFill>
                  <a:schemeClr val="tx1"/>
                </a:solidFill>
                <a:latin typeface="+mj-lt"/>
                <a:ea typeface="+mj-ea"/>
              </a:rPr>
              <a:t> er det </a:t>
            </a:r>
            <a:r>
              <a:rPr lang="en-US" sz="4400" dirty="0" err="1">
                <a:solidFill>
                  <a:schemeClr val="tx1"/>
                </a:solidFill>
                <a:latin typeface="+mj-lt"/>
                <a:ea typeface="+mj-ea"/>
              </a:rPr>
              <a:t>vigtigt</a:t>
            </a:r>
            <a:r>
              <a:rPr lang="en-US" sz="4400" dirty="0">
                <a:solidFill>
                  <a:schemeClr val="tx1"/>
                </a:solidFill>
                <a:latin typeface="+mj-lt"/>
                <a:ea typeface="+mj-ea"/>
              </a:rPr>
              <a:t> at </a:t>
            </a:r>
            <a:r>
              <a:rPr lang="en-US" sz="4400" dirty="0" err="1">
                <a:solidFill>
                  <a:schemeClr val="tx1"/>
                </a:solidFill>
                <a:latin typeface="+mj-lt"/>
                <a:ea typeface="+mj-ea"/>
              </a:rPr>
              <a:t>indtænke</a:t>
            </a:r>
            <a:r>
              <a:rPr lang="en-US" sz="4400" dirty="0">
                <a:solidFill>
                  <a:schemeClr val="tx1"/>
                </a:solidFill>
                <a:latin typeface="+mj-lt"/>
                <a:ea typeface="+mj-ea"/>
              </a:rPr>
              <a:t> </a:t>
            </a:r>
            <a:r>
              <a:rPr lang="en-US" sz="4400" dirty="0" err="1">
                <a:solidFill>
                  <a:schemeClr val="tx1"/>
                </a:solidFill>
                <a:latin typeface="+mj-lt"/>
                <a:ea typeface="+mj-ea"/>
              </a:rPr>
              <a:t>bæredygtighed</a:t>
            </a:r>
            <a:r>
              <a:rPr lang="en-US" sz="4400" dirty="0">
                <a:solidFill>
                  <a:schemeClr val="tx1"/>
                </a:solidFill>
                <a:latin typeface="+mj-lt"/>
                <a:ea typeface="+mj-ea"/>
              </a:rPr>
              <a:t>?</a:t>
            </a:r>
          </a:p>
        </p:txBody>
      </p:sp>
      <p:pic>
        <p:nvPicPr>
          <p:cNvPr id="5" name="Picture 4" descr="En person, der holder en globus">
            <a:extLst>
              <a:ext uri="{FF2B5EF4-FFF2-40B4-BE49-F238E27FC236}">
                <a16:creationId xmlns:a16="http://schemas.microsoft.com/office/drawing/2014/main" id="{1075EE96-EC8E-411B-C312-2B7E258373FB}"/>
              </a:ext>
            </a:extLst>
          </p:cNvPr>
          <p:cNvPicPr>
            <a:picLocks noChangeAspect="1"/>
          </p:cNvPicPr>
          <p:nvPr/>
        </p:nvPicPr>
        <p:blipFill rotWithShape="1">
          <a:blip r:embed="rId3"/>
          <a:srcRect l="33878" r="33546"/>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Pladsholder til tekst 1">
            <a:extLst>
              <a:ext uri="{FF2B5EF4-FFF2-40B4-BE49-F238E27FC236}">
                <a16:creationId xmlns:a16="http://schemas.microsoft.com/office/drawing/2014/main" id="{BCB4307D-98CA-9E7B-6A12-A9F394E17651}"/>
              </a:ext>
            </a:extLst>
          </p:cNvPr>
          <p:cNvSpPr>
            <a:spLocks noGrp="1"/>
          </p:cNvSpPr>
          <p:nvPr>
            <p:ph type="body" idx="1"/>
          </p:nvPr>
        </p:nvSpPr>
        <p:spPr>
          <a:xfrm>
            <a:off x="4572001" y="2201958"/>
            <a:ext cx="6781800" cy="3900730"/>
          </a:xfrm>
        </p:spPr>
        <p:txBody>
          <a:bodyPr vert="horz" lIns="91440" tIns="45720" rIns="91440" bIns="45720" rtlCol="0" anchor="t">
            <a:normAutofit/>
          </a:bodyPr>
          <a:lstStyle/>
          <a:p>
            <a:r>
              <a:rPr lang="da-DK" sz="2800" dirty="0">
                <a:latin typeface="+mn-lt"/>
                <a:ea typeface="+mn-ea"/>
                <a:cs typeface="+mn-cs"/>
              </a:rPr>
              <a:t>Vi har brug for at kunne forandre verden i de kommende år.</a:t>
            </a:r>
          </a:p>
          <a:p>
            <a:pPr indent="-228600">
              <a:buFont typeface="Arial" panose="020B0604020202020204" pitchFamily="34" charset="0"/>
              <a:buChar char="•"/>
            </a:pPr>
            <a:endParaRPr lang="da-DK" sz="2800" dirty="0">
              <a:latin typeface="+mn-lt"/>
              <a:ea typeface="+mn-ea"/>
              <a:cs typeface="+mn-cs"/>
            </a:endParaRPr>
          </a:p>
          <a:p>
            <a:r>
              <a:rPr lang="da-DK" sz="2800" dirty="0">
                <a:latin typeface="+mn-lt"/>
                <a:ea typeface="+mn-ea"/>
                <a:cs typeface="+mn-cs"/>
              </a:rPr>
              <a:t>Hvis ikke vi uddanner nogen til at </a:t>
            </a:r>
            <a:r>
              <a:rPr lang="da-DK" sz="2800" dirty="0">
                <a:highlight>
                  <a:srgbClr val="FFFF00"/>
                </a:highlight>
                <a:latin typeface="+mn-lt"/>
                <a:ea typeface="+mn-ea"/>
                <a:cs typeface="+mn-cs"/>
              </a:rPr>
              <a:t>kunne forandre</a:t>
            </a:r>
            <a:r>
              <a:rPr lang="da-DK" sz="2800" dirty="0">
                <a:latin typeface="+mn-lt"/>
                <a:ea typeface="+mn-ea"/>
                <a:cs typeface="+mn-cs"/>
              </a:rPr>
              <a:t>, har vi ikke den verden, vi ønsker med de ressourcer og den trivsel, vi ønsker.</a:t>
            </a:r>
          </a:p>
        </p:txBody>
      </p:sp>
      <p:sp>
        <p:nvSpPr>
          <p:cNvPr id="6" name="Tekstfelt 5">
            <a:extLst>
              <a:ext uri="{FF2B5EF4-FFF2-40B4-BE49-F238E27FC236}">
                <a16:creationId xmlns:a16="http://schemas.microsoft.com/office/drawing/2014/main" id="{B12612E5-42AF-36C6-5B90-CE793864697F}"/>
              </a:ext>
            </a:extLst>
          </p:cNvPr>
          <p:cNvSpPr txBox="1"/>
          <p:nvPr/>
        </p:nvSpPr>
        <p:spPr>
          <a:xfrm>
            <a:off x="430473" y="6228415"/>
            <a:ext cx="22868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50" dirty="0">
                <a:solidFill>
                  <a:schemeClr val="bg1"/>
                </a:solidFill>
                <a:ea typeface="Malgun Gothic Semilight"/>
                <a:cs typeface="Malgun Gothic Semilight"/>
              </a:rPr>
              <a:t>Billede via </a:t>
            </a:r>
            <a:r>
              <a:rPr lang="da-DK" sz="1050" dirty="0">
                <a:solidFill>
                  <a:schemeClr val="bg1"/>
                </a:solidFill>
                <a:ea typeface="Malgun Gothic Semilight"/>
                <a:cs typeface="Malgun Gothic Semilight"/>
                <a:hlinkClick r:id="rId4">
                  <a:extLst>
                    <a:ext uri="{A12FA001-AC4F-418D-AE19-62706E023703}">
                      <ahyp:hlinkClr xmlns:ahyp="http://schemas.microsoft.com/office/drawing/2018/hyperlinkcolor" val="tx"/>
                    </a:ext>
                  </a:extLst>
                </a:hlinkClick>
              </a:rPr>
              <a:t>Zeal</a:t>
            </a:r>
            <a:endParaRPr lang="da-DK" sz="1050" dirty="0">
              <a:solidFill>
                <a:schemeClr val="bg1"/>
              </a:solidFill>
              <a:ea typeface="Malgun Gothic Semilight"/>
              <a:cs typeface="Malgun Gothic Semilight"/>
            </a:endParaRPr>
          </a:p>
        </p:txBody>
      </p:sp>
    </p:spTree>
    <p:extLst>
      <p:ext uri="{BB962C8B-B14F-4D97-AF65-F5344CB8AC3E}">
        <p14:creationId xmlns:p14="http://schemas.microsoft.com/office/powerpoint/2010/main" val="2042972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A1CEFE3-B679-A416-DE55-D7F849502D49}"/>
              </a:ext>
            </a:extLst>
          </p:cNvPr>
          <p:cNvSpPr>
            <a:spLocks noGrp="1"/>
          </p:cNvSpPr>
          <p:nvPr>
            <p:ph type="body" idx="1"/>
          </p:nvPr>
        </p:nvSpPr>
        <p:spPr>
          <a:xfrm>
            <a:off x="838200" y="2070333"/>
            <a:ext cx="7665282" cy="4136157"/>
          </a:xfrm>
        </p:spPr>
        <p:txBody>
          <a:bodyPr vert="horz" lIns="91440" tIns="45720" rIns="91440" bIns="45720" rtlCol="0" anchor="t">
            <a:normAutofit/>
          </a:bodyPr>
          <a:lstStyle/>
          <a:p>
            <a:r>
              <a:rPr lang="da-DK" dirty="0"/>
              <a:t>Kompetencer til at kunne forandre </a:t>
            </a:r>
          </a:p>
          <a:p>
            <a:r>
              <a:rPr lang="da-DK" dirty="0"/>
              <a:t>Kompetencer til at kunne handle mere bæredygtigt </a:t>
            </a:r>
          </a:p>
          <a:p>
            <a:pPr marL="342900" indent="-342900">
              <a:buFont typeface="Arial" panose="020B0604020202020204" pitchFamily="34" charset="0"/>
              <a:buChar char="•"/>
            </a:pPr>
            <a:r>
              <a:rPr lang="da-DK" dirty="0"/>
              <a:t>Knud Illeris’ kompetencebegreb (kompetenceblomst)</a:t>
            </a:r>
          </a:p>
          <a:p>
            <a:pPr marL="342900" indent="-342900">
              <a:buFont typeface="Arial" panose="020B0604020202020204" pitchFamily="34" charset="0"/>
              <a:buChar char="•"/>
            </a:pPr>
            <a:endParaRPr lang="da-DK" dirty="0"/>
          </a:p>
          <a:p>
            <a:r>
              <a:rPr lang="da-DK" dirty="0"/>
              <a:t>Der er brug for, at mennesker opfinder, afprøver og udvikler nye indsatser og nye måder at tænke, arbejde, lære og leve på, hvis vi skal vende det samlede billede af udfordringer til bæredygtig udvikling.</a:t>
            </a:r>
          </a:p>
          <a:p>
            <a:endParaRPr lang="da-DK" dirty="0"/>
          </a:p>
          <a:p>
            <a:endParaRPr lang="da-DK" dirty="0"/>
          </a:p>
          <a:p>
            <a:endParaRPr lang="da-DK" dirty="0"/>
          </a:p>
          <a:p>
            <a:endParaRPr lang="da-DK" dirty="0"/>
          </a:p>
          <a:p>
            <a:endParaRPr lang="da-DK" dirty="0"/>
          </a:p>
        </p:txBody>
      </p:sp>
      <p:sp>
        <p:nvSpPr>
          <p:cNvPr id="3" name="Titel 2">
            <a:extLst>
              <a:ext uri="{FF2B5EF4-FFF2-40B4-BE49-F238E27FC236}">
                <a16:creationId xmlns:a16="http://schemas.microsoft.com/office/drawing/2014/main" id="{2DB48BC0-02F4-4F38-9530-B5A65712AAF6}"/>
              </a:ext>
            </a:extLst>
          </p:cNvPr>
          <p:cNvSpPr>
            <a:spLocks noGrp="1"/>
          </p:cNvSpPr>
          <p:nvPr>
            <p:ph type="title"/>
          </p:nvPr>
        </p:nvSpPr>
        <p:spPr/>
        <p:txBody>
          <a:bodyPr>
            <a:noAutofit/>
          </a:bodyPr>
          <a:lstStyle/>
          <a:p>
            <a:r>
              <a:rPr lang="da-DK" sz="4800" dirty="0"/>
              <a:t>Bæredygtighed i undervisningen</a:t>
            </a:r>
          </a:p>
        </p:txBody>
      </p:sp>
      <p:pic>
        <p:nvPicPr>
          <p:cNvPr id="4" name="Billede 3">
            <a:extLst>
              <a:ext uri="{FF2B5EF4-FFF2-40B4-BE49-F238E27FC236}">
                <a16:creationId xmlns:a16="http://schemas.microsoft.com/office/drawing/2014/main" id="{8126B9B9-6932-24F0-B4A7-6A66F60DF4EB}"/>
              </a:ext>
            </a:extLst>
          </p:cNvPr>
          <p:cNvPicPr>
            <a:picLocks noChangeAspect="1"/>
          </p:cNvPicPr>
          <p:nvPr/>
        </p:nvPicPr>
        <p:blipFill>
          <a:blip r:embed="rId3"/>
          <a:stretch>
            <a:fillRect/>
          </a:stretch>
        </p:blipFill>
        <p:spPr>
          <a:xfrm>
            <a:off x="8503482" y="1720672"/>
            <a:ext cx="3034711" cy="4383471"/>
          </a:xfrm>
          <a:prstGeom prst="rect">
            <a:avLst/>
          </a:prstGeom>
        </p:spPr>
      </p:pic>
      <p:sp>
        <p:nvSpPr>
          <p:cNvPr id="5" name="Tekstfelt 4">
            <a:extLst>
              <a:ext uri="{FF2B5EF4-FFF2-40B4-BE49-F238E27FC236}">
                <a16:creationId xmlns:a16="http://schemas.microsoft.com/office/drawing/2014/main" id="{7A0CC0E8-50AA-9337-99AA-C4A10AFFF5F7}"/>
              </a:ext>
            </a:extLst>
          </p:cNvPr>
          <p:cNvSpPr txBox="1"/>
          <p:nvPr/>
        </p:nvSpPr>
        <p:spPr>
          <a:xfrm>
            <a:off x="4805798" y="6293242"/>
            <a:ext cx="36129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solidFill>
                  <a:srgbClr val="555555"/>
                </a:solidFill>
                <a:ea typeface="+mn-lt"/>
                <a:cs typeface="+mn-lt"/>
              </a:rPr>
              <a:t>Knud Illeris’ kompetenceblomst (inspireret af Illeris 2011).</a:t>
            </a:r>
            <a:endParaRPr lang="da-DK" sz="1000" dirty="0">
              <a:ea typeface="Malgun Gothic Semilight"/>
              <a:cs typeface="Malgun Gothic Semilight"/>
            </a:endParaRPr>
          </a:p>
        </p:txBody>
      </p:sp>
    </p:spTree>
    <p:extLst>
      <p:ext uri="{BB962C8B-B14F-4D97-AF65-F5344CB8AC3E}">
        <p14:creationId xmlns:p14="http://schemas.microsoft.com/office/powerpoint/2010/main" val="68337004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A1CEFE3-B679-A416-DE55-D7F849502D49}"/>
              </a:ext>
            </a:extLst>
          </p:cNvPr>
          <p:cNvSpPr>
            <a:spLocks noGrp="1"/>
          </p:cNvSpPr>
          <p:nvPr>
            <p:ph type="body" idx="1"/>
          </p:nvPr>
        </p:nvSpPr>
        <p:spPr>
          <a:xfrm>
            <a:off x="838200" y="1911308"/>
            <a:ext cx="6854687" cy="4091928"/>
          </a:xfrm>
        </p:spPr>
        <p:txBody>
          <a:bodyPr>
            <a:normAutofit fontScale="92500" lnSpcReduction="10000"/>
          </a:bodyPr>
          <a:lstStyle/>
          <a:p>
            <a:pPr marL="342900" indent="-342900">
              <a:buFont typeface="Arial" panose="020B0604020202020204" pitchFamily="34" charset="0"/>
              <a:buChar char="•"/>
            </a:pPr>
            <a:r>
              <a:rPr lang="da-DK" dirty="0"/>
              <a:t>Opfinde</a:t>
            </a:r>
          </a:p>
          <a:p>
            <a:pPr marL="342900" indent="-342900">
              <a:buFont typeface="Arial" panose="020B0604020202020204" pitchFamily="34" charset="0"/>
              <a:buChar char="•"/>
            </a:pPr>
            <a:r>
              <a:rPr lang="da-DK" dirty="0"/>
              <a:t>Afprøve</a:t>
            </a:r>
          </a:p>
          <a:p>
            <a:pPr marL="342900" indent="-342900">
              <a:buFont typeface="Arial" panose="020B0604020202020204" pitchFamily="34" charset="0"/>
              <a:buChar char="•"/>
            </a:pPr>
            <a:r>
              <a:rPr lang="da-DK" dirty="0"/>
              <a:t>Udvikle</a:t>
            </a:r>
          </a:p>
          <a:p>
            <a:pPr marL="342900" indent="-342900">
              <a:buFont typeface="Arial" panose="020B0604020202020204" pitchFamily="34" charset="0"/>
              <a:buChar char="•"/>
            </a:pPr>
            <a:r>
              <a:rPr lang="da-DK" dirty="0"/>
              <a:t>Nye indsatser</a:t>
            </a:r>
          </a:p>
          <a:p>
            <a:pPr marL="342900" indent="-342900">
              <a:buFont typeface="Arial" panose="020B0604020202020204" pitchFamily="34" charset="0"/>
              <a:buChar char="•"/>
            </a:pPr>
            <a:r>
              <a:rPr lang="da-DK" dirty="0"/>
              <a:t>Nye måder</a:t>
            </a:r>
          </a:p>
          <a:p>
            <a:r>
              <a:rPr lang="da-DK" dirty="0"/>
              <a:t>at tænke, arbejde, lære og leve på</a:t>
            </a:r>
          </a:p>
          <a:p>
            <a:endParaRPr lang="da-DK" b="1" dirty="0"/>
          </a:p>
          <a:p>
            <a:r>
              <a:rPr lang="da-DK" b="1" dirty="0"/>
              <a:t>Didaktiske principper/undervisningskoncepter:</a:t>
            </a:r>
          </a:p>
          <a:p>
            <a:pPr marL="342900" indent="-342900">
              <a:buFont typeface="Arial" panose="020B0604020202020204" pitchFamily="34" charset="0"/>
              <a:buChar char="•"/>
            </a:pPr>
            <a:r>
              <a:rPr lang="da-DK" dirty="0"/>
              <a:t>Handlingsorienteret/handlingsaktiv undervisning</a:t>
            </a:r>
          </a:p>
          <a:p>
            <a:pPr marL="342900" indent="-342900">
              <a:buFont typeface="Arial" panose="020B0604020202020204" pitchFamily="34" charset="0"/>
              <a:buChar char="•"/>
            </a:pPr>
            <a:r>
              <a:rPr lang="da-DK" dirty="0"/>
              <a:t>Erfaringsbaseret undervisning</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3" name="Titel 2">
            <a:extLst>
              <a:ext uri="{FF2B5EF4-FFF2-40B4-BE49-F238E27FC236}">
                <a16:creationId xmlns:a16="http://schemas.microsoft.com/office/drawing/2014/main" id="{2DB48BC0-02F4-4F38-9530-B5A65712AAF6}"/>
              </a:ext>
            </a:extLst>
          </p:cNvPr>
          <p:cNvSpPr>
            <a:spLocks noGrp="1"/>
          </p:cNvSpPr>
          <p:nvPr>
            <p:ph type="title"/>
          </p:nvPr>
        </p:nvSpPr>
        <p:spPr/>
        <p:txBody>
          <a:bodyPr>
            <a:noAutofit/>
          </a:bodyPr>
          <a:lstStyle/>
          <a:p>
            <a:r>
              <a:rPr lang="da-DK" sz="4800"/>
              <a:t>Bæredygtighed i undervisningen</a:t>
            </a:r>
            <a:endParaRPr lang="da-DK" sz="4800" dirty="0"/>
          </a:p>
        </p:txBody>
      </p:sp>
      <p:pic>
        <p:nvPicPr>
          <p:cNvPr id="2050" name="Picture 2" descr="Ide, Ideer, Innovation, Lys, Energi">
            <a:extLst>
              <a:ext uri="{FF2B5EF4-FFF2-40B4-BE49-F238E27FC236}">
                <a16:creationId xmlns:a16="http://schemas.microsoft.com/office/drawing/2014/main" id="{797EEC99-BE2E-5240-FC24-8F84B0D61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08" y="1911308"/>
            <a:ext cx="4075919" cy="325410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AA83C11B-E169-EE87-9EF6-8F28FBAB1293}"/>
              </a:ext>
            </a:extLst>
          </p:cNvPr>
          <p:cNvSpPr txBox="1"/>
          <p:nvPr/>
        </p:nvSpPr>
        <p:spPr>
          <a:xfrm>
            <a:off x="8544241" y="5041168"/>
            <a:ext cx="23129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Billede via </a:t>
            </a:r>
            <a:r>
              <a:rPr lang="da-DK" sz="1000" dirty="0" err="1">
                <a:ea typeface="Malgun Gothic Semilight"/>
                <a:cs typeface="Malgun Gothic Semilight"/>
              </a:rPr>
              <a:t>Pixabayc</a:t>
            </a:r>
          </a:p>
        </p:txBody>
      </p:sp>
    </p:spTree>
    <p:extLst>
      <p:ext uri="{BB962C8B-B14F-4D97-AF65-F5344CB8AC3E}">
        <p14:creationId xmlns:p14="http://schemas.microsoft.com/office/powerpoint/2010/main" val="256329840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A1CEFE3-B679-A416-DE55-D7F849502D49}"/>
              </a:ext>
            </a:extLst>
          </p:cNvPr>
          <p:cNvSpPr>
            <a:spLocks noGrp="1"/>
          </p:cNvSpPr>
          <p:nvPr>
            <p:ph type="body" idx="1"/>
          </p:nvPr>
        </p:nvSpPr>
        <p:spPr>
          <a:xfrm>
            <a:off x="673404" y="1716488"/>
            <a:ext cx="4003298" cy="740109"/>
          </a:xfrm>
        </p:spPr>
        <p:txBody>
          <a:bodyPr>
            <a:normAutofit lnSpcReduction="10000"/>
          </a:bodyPr>
          <a:lstStyle/>
          <a:p>
            <a:r>
              <a:rPr lang="da-DK" dirty="0"/>
              <a:t>Hvad kan de i kombination med hinanden?</a:t>
            </a:r>
          </a:p>
          <a:p>
            <a:endParaRPr lang="da-DK" dirty="0"/>
          </a:p>
          <a:p>
            <a:endParaRPr lang="da-DK" dirty="0"/>
          </a:p>
        </p:txBody>
      </p:sp>
      <p:sp>
        <p:nvSpPr>
          <p:cNvPr id="3" name="Titel 2">
            <a:extLst>
              <a:ext uri="{FF2B5EF4-FFF2-40B4-BE49-F238E27FC236}">
                <a16:creationId xmlns:a16="http://schemas.microsoft.com/office/drawing/2014/main" id="{2DB48BC0-02F4-4F38-9530-B5A65712AAF6}"/>
              </a:ext>
            </a:extLst>
          </p:cNvPr>
          <p:cNvSpPr>
            <a:spLocks noGrp="1"/>
          </p:cNvSpPr>
          <p:nvPr>
            <p:ph type="title"/>
          </p:nvPr>
        </p:nvSpPr>
        <p:spPr/>
        <p:txBody>
          <a:bodyPr>
            <a:noAutofit/>
          </a:bodyPr>
          <a:lstStyle/>
          <a:p>
            <a:r>
              <a:rPr lang="da-DK" sz="4800" dirty="0"/>
              <a:t>Bæredygtighed i undervisningen</a:t>
            </a:r>
          </a:p>
        </p:txBody>
      </p:sp>
      <p:pic>
        <p:nvPicPr>
          <p:cNvPr id="4" name="Picture 2" descr="Teknologi i skoler og dagtilbud - IntoLearning | By Karin Eckersberg">
            <a:extLst>
              <a:ext uri="{FF2B5EF4-FFF2-40B4-BE49-F238E27FC236}">
                <a16:creationId xmlns:a16="http://schemas.microsoft.com/office/drawing/2014/main" id="{8E2C1387-F23E-DEB8-AEA7-CF1A215D7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39" y="2855266"/>
            <a:ext cx="3948763" cy="33168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aleboble: rektangel 4">
            <a:extLst>
              <a:ext uri="{FF2B5EF4-FFF2-40B4-BE49-F238E27FC236}">
                <a16:creationId xmlns:a16="http://schemas.microsoft.com/office/drawing/2014/main" id="{A1B29CE2-07DA-D9AC-F793-399D8E51506D}"/>
              </a:ext>
            </a:extLst>
          </p:cNvPr>
          <p:cNvSpPr/>
          <p:nvPr/>
        </p:nvSpPr>
        <p:spPr>
          <a:xfrm>
            <a:off x="5108168" y="4617424"/>
            <a:ext cx="3659863" cy="1554710"/>
          </a:xfrm>
          <a:prstGeom prst="wedgeRect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a-DK" sz="1100" i="1" dirty="0"/>
              <a:t>Ny neurovidenskab viser, at hukommelsen ikke lagres et bestemt sted i hjernen, men er en sansemæssig oplevelse, der er spredt ud i mange af hjernens nerve-netværk. Vi husker bedre konkrete oplevelser end abstrakt viden, fordi det konkrete appellerer til flere sanser, og den viden bør man bruge i skolen</a:t>
            </a:r>
            <a:r>
              <a:rPr lang="da-DK" sz="1100" dirty="0"/>
              <a:t>.</a:t>
            </a:r>
          </a:p>
          <a:p>
            <a:pPr algn="ctr"/>
            <a:endParaRPr lang="da-DK" sz="1100" dirty="0"/>
          </a:p>
          <a:p>
            <a:pPr algn="ctr"/>
            <a:r>
              <a:rPr lang="da-DK" sz="1100" dirty="0"/>
              <a:t>(</a:t>
            </a:r>
            <a:r>
              <a:rPr lang="da-DK" sz="1100" dirty="0" err="1"/>
              <a:t>Schilhab</a:t>
            </a:r>
            <a:r>
              <a:rPr lang="da-DK" sz="1100" dirty="0"/>
              <a:t> i </a:t>
            </a:r>
            <a:r>
              <a:rPr lang="da-DK" sz="1100" dirty="0" err="1"/>
              <a:t>Ejbye</a:t>
            </a:r>
            <a:r>
              <a:rPr lang="da-DK" sz="1100" dirty="0"/>
              <a:t>-Ernest og Stokholm; 2015)</a:t>
            </a:r>
          </a:p>
        </p:txBody>
      </p:sp>
      <p:pic>
        <p:nvPicPr>
          <p:cNvPr id="3076" name="Picture 4">
            <a:extLst>
              <a:ext uri="{FF2B5EF4-FFF2-40B4-BE49-F238E27FC236}">
                <a16:creationId xmlns:a16="http://schemas.microsoft.com/office/drawing/2014/main" id="{C49C2E2D-3B61-94C8-7B9F-444776B4F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301" y="1608280"/>
            <a:ext cx="6170432" cy="3117353"/>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ADB705E6-3020-B82F-578C-5932E06259FA}"/>
              </a:ext>
            </a:extLst>
          </p:cNvPr>
          <p:cNvSpPr txBox="1"/>
          <p:nvPr/>
        </p:nvSpPr>
        <p:spPr>
          <a:xfrm>
            <a:off x="8971437" y="4724758"/>
            <a:ext cx="28080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Model hentet fra </a:t>
            </a:r>
            <a:r>
              <a:rPr lang="da-DK" sz="1000" dirty="0">
                <a:ea typeface="+mn-lt"/>
                <a:cs typeface="+mn-lt"/>
                <a:hlinkClick r:id="rId5"/>
              </a:rPr>
              <a:t>Aktionslæring</a:t>
            </a:r>
            <a:endParaRPr lang="da-DK" sz="1000">
              <a:ea typeface="Malgun Gothic Semilight"/>
              <a:cs typeface="Malgun Gothic Semilight"/>
            </a:endParaRPr>
          </a:p>
        </p:txBody>
      </p:sp>
      <p:sp>
        <p:nvSpPr>
          <p:cNvPr id="7" name="Tekstfelt 6">
            <a:extLst>
              <a:ext uri="{FF2B5EF4-FFF2-40B4-BE49-F238E27FC236}">
                <a16:creationId xmlns:a16="http://schemas.microsoft.com/office/drawing/2014/main" id="{6905D1B2-D392-0A7E-DBBC-AC6BE44FD425}"/>
              </a:ext>
            </a:extLst>
          </p:cNvPr>
          <p:cNvSpPr txBox="1"/>
          <p:nvPr/>
        </p:nvSpPr>
        <p:spPr>
          <a:xfrm>
            <a:off x="679118" y="6253943"/>
            <a:ext cx="39741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Model hentet fra </a:t>
            </a:r>
            <a:r>
              <a:rPr lang="da-DK" sz="1000" dirty="0">
                <a:ea typeface="+mn-lt"/>
                <a:cs typeface="+mn-lt"/>
                <a:hlinkClick r:id="rId6"/>
              </a:rPr>
              <a:t>IntoLearning</a:t>
            </a:r>
            <a:endParaRPr lang="da-DK" sz="1000">
              <a:ea typeface="+mn-lt"/>
              <a:cs typeface="+mn-lt"/>
            </a:endParaRPr>
          </a:p>
        </p:txBody>
      </p:sp>
    </p:spTree>
    <p:extLst>
      <p:ext uri="{BB962C8B-B14F-4D97-AF65-F5344CB8AC3E}">
        <p14:creationId xmlns:p14="http://schemas.microsoft.com/office/powerpoint/2010/main" val="2107364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A1CEFE3-B679-A416-DE55-D7F849502D49}"/>
              </a:ext>
            </a:extLst>
          </p:cNvPr>
          <p:cNvSpPr>
            <a:spLocks noGrp="1"/>
          </p:cNvSpPr>
          <p:nvPr>
            <p:ph type="body" idx="1"/>
          </p:nvPr>
        </p:nvSpPr>
        <p:spPr>
          <a:xfrm>
            <a:off x="838200" y="1911308"/>
            <a:ext cx="10434747" cy="4091928"/>
          </a:xfrm>
        </p:spPr>
        <p:txBody>
          <a:bodyPr vert="horz" lIns="91440" tIns="45720" rIns="91440" bIns="45720" rtlCol="0" anchor="t">
            <a:normAutofit fontScale="92500" lnSpcReduction="10000"/>
          </a:bodyPr>
          <a:lstStyle/>
          <a:p>
            <a:r>
              <a:rPr lang="da-DK" b="1" dirty="0"/>
              <a:t>Didaktiske principper/undervisningskoncepter:</a:t>
            </a:r>
          </a:p>
          <a:p>
            <a:pPr marL="342900" indent="-342900">
              <a:buFont typeface="Arial" panose="020B0604020202020204" pitchFamily="34" charset="0"/>
              <a:buChar char="•"/>
            </a:pPr>
            <a:r>
              <a:rPr lang="da-DK" dirty="0">
                <a:latin typeface="Malgun Gothic Semilight"/>
                <a:ea typeface="Malgun Gothic Semilight"/>
                <a:cs typeface="Malgun Gothic Semilight"/>
              </a:rPr>
              <a:t>Handlingsorienteret/handlingsaktiv undervisning</a:t>
            </a:r>
            <a:endParaRPr lang="da-DK" dirty="0">
              <a:hlinkClick r:id="rId3"/>
            </a:endParaRPr>
          </a:p>
          <a:p>
            <a:pPr marL="342900" indent="-342900">
              <a:buFont typeface="Arial" panose="020B0604020202020204" pitchFamily="34" charset="0"/>
              <a:buChar char="•"/>
            </a:pPr>
            <a:r>
              <a:rPr lang="da-DK" dirty="0"/>
              <a:t>Erfaringsbaseret undervisning</a:t>
            </a:r>
          </a:p>
          <a:p>
            <a:endParaRPr lang="da-DK" sz="1100" dirty="0"/>
          </a:p>
          <a:p>
            <a:r>
              <a:rPr lang="da-DK" sz="1500" dirty="0"/>
              <a:t>Eleverne har lettere ved at identificere sig med og engagere sig i undervisning om bæredygtighed, når de er aktive deltagere i planlægning og udførelse af aktiviteter.</a:t>
            </a:r>
          </a:p>
          <a:p>
            <a:r>
              <a:rPr lang="da-DK" sz="1500" dirty="0"/>
              <a:t>Ved at deltage direkte i bæredygtighedsprojekter får eleverne førstehåndserfaring med udfordringer og muligheder i forhold til at forfølge bæredygtige løsninger. Dette styrker deres forståelse og giver dem konkrete eksempler at lære af.</a:t>
            </a:r>
          </a:p>
          <a:p>
            <a:r>
              <a:rPr lang="da-DK" sz="1500" dirty="0"/>
              <a:t>Handlingsorienteret og erfaringsbaseret undervisning giver mulighed for at integrere forskellige fagområder på tværs af undervisningen, hvilket giver eleverne en helhedsorienteret forståelse af bæredygtighed.</a:t>
            </a:r>
          </a:p>
          <a:p>
            <a:r>
              <a:rPr lang="da-DK" sz="1500" dirty="0"/>
              <a:t>Handlingsorienteret undervisning og erfaringsbaseret læring hjælper eleverne med at udvikle praktiske færdigheder som problemløsning, samarbejde og beslutningstagning, som er nødvendige for at forstå og implementere bæredygtige løsninger i praksis.</a:t>
            </a:r>
          </a:p>
          <a:p>
            <a:r>
              <a:rPr lang="da-DK" sz="1500" dirty="0">
                <a:latin typeface="Malgun Gothic Semilight"/>
                <a:ea typeface="Malgun Gothic Semilight"/>
                <a:cs typeface="Malgun Gothic Semilight"/>
              </a:rPr>
              <a:t>Eleverne kan opleve, hvordan deres handlinger kan have en positiv indflydelse på miljøet og samfundet, hvilket kan føre til vedvarende engagement og handlinger for bæredygtighed i fremtiden.</a:t>
            </a:r>
          </a:p>
          <a:p>
            <a:endParaRPr lang="da-DK" sz="2400" dirty="0"/>
          </a:p>
          <a:p>
            <a:endParaRPr lang="da-DK" sz="1100"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3" name="Titel 2">
            <a:extLst>
              <a:ext uri="{FF2B5EF4-FFF2-40B4-BE49-F238E27FC236}">
                <a16:creationId xmlns:a16="http://schemas.microsoft.com/office/drawing/2014/main" id="{2DB48BC0-02F4-4F38-9530-B5A65712AAF6}"/>
              </a:ext>
            </a:extLst>
          </p:cNvPr>
          <p:cNvSpPr>
            <a:spLocks noGrp="1"/>
          </p:cNvSpPr>
          <p:nvPr>
            <p:ph type="title"/>
          </p:nvPr>
        </p:nvSpPr>
        <p:spPr/>
        <p:txBody>
          <a:bodyPr>
            <a:noAutofit/>
          </a:bodyPr>
          <a:lstStyle/>
          <a:p>
            <a:r>
              <a:rPr lang="da-DK" sz="4800"/>
              <a:t>Bæredygtighed i undervisningen</a:t>
            </a:r>
            <a:endParaRPr lang="da-DK" sz="4800" dirty="0"/>
          </a:p>
        </p:txBody>
      </p:sp>
      <p:pic>
        <p:nvPicPr>
          <p:cNvPr id="1026" name="Picture 2" descr="Stedfortræder, Finger, Hånd, Pile, Røre">
            <a:extLst>
              <a:ext uri="{FF2B5EF4-FFF2-40B4-BE49-F238E27FC236}">
                <a16:creationId xmlns:a16="http://schemas.microsoft.com/office/drawing/2014/main" id="{86B85979-11CC-F84A-58D4-9B3C33A7F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2291" y="1207565"/>
            <a:ext cx="3063960" cy="2041695"/>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C4897E5B-549F-1FC6-C176-C76A8F19B69B}"/>
              </a:ext>
            </a:extLst>
          </p:cNvPr>
          <p:cNvSpPr txBox="1"/>
          <p:nvPr/>
        </p:nvSpPr>
        <p:spPr>
          <a:xfrm>
            <a:off x="10492569" y="5889866"/>
            <a:ext cx="157434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ea typeface="+mn-lt"/>
                <a:cs typeface="+mn-lt"/>
              </a:rPr>
              <a:t>Billede via </a:t>
            </a:r>
            <a:r>
              <a:rPr lang="da-DK" sz="900" dirty="0" err="1">
                <a:ea typeface="+mn-lt"/>
                <a:cs typeface="+mn-lt"/>
              </a:rPr>
              <a:t>Pixabay</a:t>
            </a:r>
            <a:endParaRPr lang="da-DK" dirty="0" err="1"/>
          </a:p>
        </p:txBody>
      </p:sp>
    </p:spTree>
    <p:extLst>
      <p:ext uri="{BB962C8B-B14F-4D97-AF65-F5344CB8AC3E}">
        <p14:creationId xmlns:p14="http://schemas.microsoft.com/office/powerpoint/2010/main" val="339052403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13EE30-F324-C621-08D8-A923C86D5168}"/>
              </a:ext>
            </a:extLst>
          </p:cNvPr>
          <p:cNvSpPr>
            <a:spLocks noGrp="1"/>
          </p:cNvSpPr>
          <p:nvPr>
            <p:ph type="body" idx="1"/>
          </p:nvPr>
        </p:nvSpPr>
        <p:spPr>
          <a:xfrm>
            <a:off x="838201" y="1767840"/>
            <a:ext cx="6755296" cy="4489837"/>
          </a:xfrm>
        </p:spPr>
        <p:txBody>
          <a:bodyPr>
            <a:normAutofit/>
          </a:bodyPr>
          <a:lstStyle/>
          <a:p>
            <a:r>
              <a:rPr lang="da-DK" sz="1800" dirty="0"/>
              <a:t>Forslag og ideer til, hvordan man kan gå videre med målsætningen om at bidrage til at skabe en ny fortælling om erhvervsuddannelser og bæredygtighed.</a:t>
            </a:r>
          </a:p>
          <a:p>
            <a:endParaRPr lang="da-DK" sz="1400" dirty="0"/>
          </a:p>
          <a:p>
            <a:r>
              <a:rPr lang="da-DK" sz="1400" b="1" dirty="0"/>
              <a:t>Anbefalinger</a:t>
            </a:r>
            <a:r>
              <a:rPr lang="da-DK" sz="1400" dirty="0"/>
              <a:t> - fx ”at der didaktisk og metodisk arbejdes med udvikling af undervisningsforløb, der giver eleverne handlingskompetencer til at skabe bæredygtige løsninger”</a:t>
            </a:r>
          </a:p>
          <a:p>
            <a:r>
              <a:rPr lang="da-DK" sz="1400" b="1" dirty="0"/>
              <a:t>Indsatser</a:t>
            </a:r>
            <a:r>
              <a:rPr lang="da-DK" sz="1400" dirty="0"/>
              <a:t> - fx bæredygtighed i driften af skolen, bæredygtighed som indhold i uddannelserne, markeringer af arbejdet med bæredygtighed, historiefortællingen, samarbejde med andre aktører om bæredygtighed m.m.</a:t>
            </a:r>
          </a:p>
          <a:p>
            <a:pPr marL="285750" indent="-285750">
              <a:buFont typeface="Arial" panose="020B0604020202020204" pitchFamily="34" charset="0"/>
              <a:buChar char="•"/>
            </a:pPr>
            <a:r>
              <a:rPr lang="da-DK" sz="1400" b="1" dirty="0"/>
              <a:t>UNESCO’S </a:t>
            </a:r>
            <a:r>
              <a:rPr lang="da-DK" sz="1400" b="1" dirty="0">
                <a:hlinkClick r:id="rId3"/>
              </a:rPr>
              <a:t>UNEVOC</a:t>
            </a:r>
            <a:r>
              <a:rPr lang="da-DK" sz="1400" dirty="0"/>
              <a:t>, der arbejder på at udvikle og styrke erhvervsuddannelserne, har udarbejdet en grundig guide, som kan støtte skolernes arbejde med en samlet institutionel strategi for en bæredygtig udvikling. Guiden beskriver, hvordan arbejdet med en bæredygtighedsstrategi kan struktureres, og argumenterer for, at arbejdet med bæredygtighed i uddannelserne har et dobbelt formål: dels giver det flere unge jobmuligheder, dels kan de unge fungere som forandringsagenter i virksomhederne, når de er færdige med deres uddannelse.</a:t>
            </a:r>
          </a:p>
        </p:txBody>
      </p:sp>
      <p:sp>
        <p:nvSpPr>
          <p:cNvPr id="3" name="Titel 2">
            <a:extLst>
              <a:ext uri="{FF2B5EF4-FFF2-40B4-BE49-F238E27FC236}">
                <a16:creationId xmlns:a16="http://schemas.microsoft.com/office/drawing/2014/main" id="{7FD47FC1-536B-0ADB-9684-80DE05632196}"/>
              </a:ext>
            </a:extLst>
          </p:cNvPr>
          <p:cNvSpPr>
            <a:spLocks noGrp="1"/>
          </p:cNvSpPr>
          <p:nvPr>
            <p:ph type="title"/>
          </p:nvPr>
        </p:nvSpPr>
        <p:spPr/>
        <p:txBody>
          <a:bodyPr>
            <a:noAutofit/>
          </a:bodyPr>
          <a:lstStyle/>
          <a:p>
            <a:r>
              <a:rPr lang="da-DK" sz="4000"/>
              <a:t>Rapport: (Ud)dannet til bæredygtighed</a:t>
            </a:r>
            <a:endParaRPr lang="da-DK" sz="4000" dirty="0"/>
          </a:p>
        </p:txBody>
      </p:sp>
      <p:pic>
        <p:nvPicPr>
          <p:cNvPr id="5" name="Billede 4">
            <a:extLst>
              <a:ext uri="{FF2B5EF4-FFF2-40B4-BE49-F238E27FC236}">
                <a16:creationId xmlns:a16="http://schemas.microsoft.com/office/drawing/2014/main" id="{4A86AFF0-52D4-1565-10E5-430CD18FE698}"/>
              </a:ext>
            </a:extLst>
          </p:cNvPr>
          <p:cNvPicPr>
            <a:picLocks noChangeAspect="1"/>
          </p:cNvPicPr>
          <p:nvPr/>
        </p:nvPicPr>
        <p:blipFill rotWithShape="1">
          <a:blip r:embed="rId4"/>
          <a:srcRect t="1901"/>
          <a:stretch/>
        </p:blipFill>
        <p:spPr>
          <a:xfrm>
            <a:off x="8413846" y="3829878"/>
            <a:ext cx="3179154" cy="1932731"/>
          </a:xfrm>
          <a:prstGeom prst="rect">
            <a:avLst/>
          </a:prstGeom>
        </p:spPr>
      </p:pic>
    </p:spTree>
    <p:extLst>
      <p:ext uri="{BB962C8B-B14F-4D97-AF65-F5344CB8AC3E}">
        <p14:creationId xmlns:p14="http://schemas.microsoft.com/office/powerpoint/2010/main" val="246799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13EE30-F324-C621-08D8-A923C86D5168}"/>
              </a:ext>
            </a:extLst>
          </p:cNvPr>
          <p:cNvSpPr>
            <a:spLocks noGrp="1"/>
          </p:cNvSpPr>
          <p:nvPr>
            <p:ph type="body" idx="1"/>
          </p:nvPr>
        </p:nvSpPr>
        <p:spPr>
          <a:xfrm>
            <a:off x="838200" y="1767840"/>
            <a:ext cx="10515600" cy="4261001"/>
          </a:xfrm>
        </p:spPr>
        <p:txBody>
          <a:bodyPr>
            <a:normAutofit lnSpcReduction="10000"/>
          </a:bodyPr>
          <a:lstStyle/>
          <a:p>
            <a:r>
              <a:rPr lang="da-DK" sz="2000" b="1" dirty="0"/>
              <a:t>Pædagogiske og didaktiske overvejelser </a:t>
            </a:r>
            <a:r>
              <a:rPr lang="da-DK" sz="2000" dirty="0"/>
              <a:t>– fx:</a:t>
            </a:r>
          </a:p>
          <a:p>
            <a:pPr marL="285750" indent="-285750">
              <a:buFont typeface="Arial" panose="020B0604020202020204" pitchFamily="34" charset="0"/>
              <a:buChar char="•"/>
            </a:pPr>
            <a:r>
              <a:rPr lang="da-DK" sz="1800" dirty="0"/>
              <a:t>”Det kræver en ny didaktik, en didaktik med fokus på en </a:t>
            </a:r>
            <a:r>
              <a:rPr lang="da-DK" sz="1800" b="1" dirty="0"/>
              <a:t>handlingsorienteret</a:t>
            </a:r>
            <a:r>
              <a:rPr lang="da-DK" sz="1800" dirty="0"/>
              <a:t> undervisning. Vi skal give eleverne </a:t>
            </a:r>
            <a:r>
              <a:rPr lang="da-DK" sz="1800" b="1" dirty="0"/>
              <a:t>handlekompetencer</a:t>
            </a:r>
            <a:r>
              <a:rPr lang="da-DK" sz="1800" dirty="0"/>
              <a:t>, for de unge vil gerne gøre en forskel. Vi skal undgå, at eleverne føler sig magtesløse. Der er i høj grad brug for, at vi, der underviser på erhvervsskolerne, udveksler erfaringer om, hvordan vi skaber denne handlingsorienterede undervisning. Samtidig er der behov for at professionshøjskolerne, hvor vi uddannes og efteruddannes som faglærere, bidrager til denne udvikling og forsker i forskellige didaktiske og metodiske overvejelser”, siger David </a:t>
            </a:r>
            <a:r>
              <a:rPr lang="da-DK" sz="1800" dirty="0" err="1"/>
              <a:t>Rangan</a:t>
            </a:r>
            <a:r>
              <a:rPr lang="da-DK" sz="1800" dirty="0"/>
              <a:t>, faglærer og bæredygtighedskoordinator på NEXT.</a:t>
            </a:r>
          </a:p>
          <a:p>
            <a:pPr marL="285750" indent="-285750">
              <a:buFont typeface="Arial" panose="020B0604020202020204" pitchFamily="34" charset="0"/>
              <a:buChar char="•"/>
            </a:pPr>
            <a:r>
              <a:rPr lang="da-DK" sz="1800" dirty="0"/>
              <a:t>Maiken Pabst, faglærer på gastronomuddannelsen på EUC Syd, understreger, at det på erhvervsuddannelser er vigtigt, at eleverne er </a:t>
            </a:r>
            <a:r>
              <a:rPr lang="da-DK" sz="1800" b="1" dirty="0"/>
              <a:t>aktive med deres hænder </a:t>
            </a:r>
            <a:r>
              <a:rPr lang="da-DK" sz="1800" dirty="0"/>
              <a:t>og skaber produkter: ”Det vigtigste er at </a:t>
            </a:r>
            <a:r>
              <a:rPr lang="da-DK" sz="1800" b="1" dirty="0"/>
              <a:t>vi gør noget</a:t>
            </a:r>
            <a:r>
              <a:rPr lang="da-DK" sz="1800" dirty="0"/>
              <a:t>, når vi skal arbejde med bæredygtighed i undervisningen. Vi kunne sige, at vi skaber ’gøre-rum’ i læringsmiljøet. For os som undervisere handler det i høj grad om, hvordan vi formidler arbejdet med bæredygtighed. Det handler om vores udstråling, at eleverne gør nogle ting, og at produkterne bliver brugt på skolen. Sæsonbetonet menu er i vores fag en del af oversættelsen af bæredygtighed. Madspild er en anden måde at oversætte bæredygtighed i vores uddannelse på”.</a:t>
            </a:r>
          </a:p>
        </p:txBody>
      </p:sp>
      <p:sp>
        <p:nvSpPr>
          <p:cNvPr id="3" name="Titel 2">
            <a:extLst>
              <a:ext uri="{FF2B5EF4-FFF2-40B4-BE49-F238E27FC236}">
                <a16:creationId xmlns:a16="http://schemas.microsoft.com/office/drawing/2014/main" id="{7FD47FC1-536B-0ADB-9684-80DE05632196}"/>
              </a:ext>
            </a:extLst>
          </p:cNvPr>
          <p:cNvSpPr>
            <a:spLocks noGrp="1"/>
          </p:cNvSpPr>
          <p:nvPr>
            <p:ph type="title"/>
          </p:nvPr>
        </p:nvSpPr>
        <p:spPr/>
        <p:txBody>
          <a:bodyPr>
            <a:noAutofit/>
          </a:bodyPr>
          <a:lstStyle/>
          <a:p>
            <a:r>
              <a:rPr lang="da-DK" sz="4000" dirty="0"/>
              <a:t>Rapport: (Ud)dannet til bæredygtighed</a:t>
            </a:r>
          </a:p>
        </p:txBody>
      </p:sp>
    </p:spTree>
    <p:extLst>
      <p:ext uri="{BB962C8B-B14F-4D97-AF65-F5344CB8AC3E}">
        <p14:creationId xmlns:p14="http://schemas.microsoft.com/office/powerpoint/2010/main" val="210984678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13EE30-F324-C621-08D8-A923C86D5168}"/>
              </a:ext>
            </a:extLst>
          </p:cNvPr>
          <p:cNvSpPr>
            <a:spLocks noGrp="1"/>
          </p:cNvSpPr>
          <p:nvPr>
            <p:ph type="body" idx="1"/>
          </p:nvPr>
        </p:nvSpPr>
        <p:spPr>
          <a:xfrm>
            <a:off x="838200" y="2070333"/>
            <a:ext cx="10515600" cy="3958508"/>
          </a:xfrm>
        </p:spPr>
        <p:txBody>
          <a:bodyPr>
            <a:normAutofit/>
          </a:bodyPr>
          <a:lstStyle/>
          <a:p>
            <a:r>
              <a:rPr lang="da-DK" sz="2000" dirty="0"/>
              <a:t>”Undervejs i uddannelsen både på grundforløb og hovedforløb er skolen opmærksom på at gøre undervisningen i FN’s verdensmål konkret ved at gøre viden praksisrelevant. </a:t>
            </a:r>
          </a:p>
          <a:p>
            <a:r>
              <a:rPr lang="da-DK" sz="2000" dirty="0"/>
              <a:t>Det gør man, når der arbejdes med tilsætningsstoffer, allergier, medicinforbrug, økologi, madspild og affaldshåndtering og relaterer disse emner til det, eleverne oplever i deres praktik og dagligdag. </a:t>
            </a:r>
          </a:p>
          <a:p>
            <a:r>
              <a:rPr lang="da-DK" sz="2000" dirty="0"/>
              <a:t>Etik er et væsentligt tema i de sundhedsfaglige og pædagogiske uddannelser. Eleverne trænes i at reflektere over forskellige dilemmaer, som de møder på deres kommende jobs. Det sker f.eks. når det handler om brug af velfærdsteknologier. Her er både fokus på viden og kompetencer, men i lige så høj grad på værdier og dannelse”. </a:t>
            </a:r>
          </a:p>
          <a:p>
            <a:r>
              <a:rPr lang="da-DK" sz="1400" dirty="0"/>
              <a:t>Jesper B. Hansen, uddannelseschef ZBC (social- og sundhedsuddannelserne)</a:t>
            </a:r>
          </a:p>
        </p:txBody>
      </p:sp>
      <p:sp>
        <p:nvSpPr>
          <p:cNvPr id="3" name="Titel 2">
            <a:extLst>
              <a:ext uri="{FF2B5EF4-FFF2-40B4-BE49-F238E27FC236}">
                <a16:creationId xmlns:a16="http://schemas.microsoft.com/office/drawing/2014/main" id="{7FD47FC1-536B-0ADB-9684-80DE05632196}"/>
              </a:ext>
            </a:extLst>
          </p:cNvPr>
          <p:cNvSpPr>
            <a:spLocks noGrp="1"/>
          </p:cNvSpPr>
          <p:nvPr>
            <p:ph type="title"/>
          </p:nvPr>
        </p:nvSpPr>
        <p:spPr/>
        <p:txBody>
          <a:bodyPr>
            <a:noAutofit/>
          </a:bodyPr>
          <a:lstStyle/>
          <a:p>
            <a:r>
              <a:rPr lang="da-DK" sz="4000" dirty="0"/>
              <a:t>Rapport: (Ud)dannet til bæredygtighed</a:t>
            </a:r>
          </a:p>
        </p:txBody>
      </p:sp>
    </p:spTree>
    <p:extLst>
      <p:ext uri="{BB962C8B-B14F-4D97-AF65-F5344CB8AC3E}">
        <p14:creationId xmlns:p14="http://schemas.microsoft.com/office/powerpoint/2010/main" val="414431844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A1CEFE3-B679-A416-DE55-D7F849502D49}"/>
              </a:ext>
            </a:extLst>
          </p:cNvPr>
          <p:cNvSpPr>
            <a:spLocks noGrp="1"/>
          </p:cNvSpPr>
          <p:nvPr>
            <p:ph type="body" idx="1"/>
          </p:nvPr>
        </p:nvSpPr>
        <p:spPr>
          <a:xfrm>
            <a:off x="838200" y="2070333"/>
            <a:ext cx="6895809" cy="3862759"/>
          </a:xfrm>
        </p:spPr>
        <p:txBody>
          <a:bodyPr vert="horz" lIns="91440" tIns="45720" rIns="91440" bIns="45720" rtlCol="0" anchor="t">
            <a:normAutofit/>
          </a:bodyPr>
          <a:lstStyle/>
          <a:p>
            <a:r>
              <a:rPr lang="da-DK" b="1" dirty="0" err="1">
                <a:latin typeface="Malgun Gothic Semilight"/>
                <a:ea typeface="Malgun Gothic Semilight"/>
                <a:cs typeface="Malgun Gothic Semilight"/>
              </a:rPr>
              <a:t>Hiim</a:t>
            </a:r>
            <a:r>
              <a:rPr lang="da-DK" b="1" dirty="0">
                <a:latin typeface="Malgun Gothic Semilight"/>
                <a:ea typeface="Malgun Gothic Semilight"/>
                <a:cs typeface="Malgun Gothic Semilight"/>
              </a:rPr>
              <a:t> &amp; Hippes didaktiske relationsmodel</a:t>
            </a:r>
          </a:p>
          <a:p>
            <a:r>
              <a:rPr lang="da-DK" dirty="0"/>
              <a:t>Planlægningsprocessen </a:t>
            </a:r>
          </a:p>
          <a:p>
            <a:pPr marL="342900" indent="-342900">
              <a:buFont typeface="Wingdings" panose="05000000000000000000" pitchFamily="2" charset="2"/>
              <a:buChar char="à"/>
            </a:pPr>
            <a:r>
              <a:rPr lang="da-DK" dirty="0">
                <a:sym typeface="Wingdings" panose="05000000000000000000" pitchFamily="2" charset="2"/>
              </a:rPr>
              <a:t>H</a:t>
            </a:r>
            <a:r>
              <a:rPr lang="da-DK" dirty="0"/>
              <a:t>andlingsplanlægning (læreproces)</a:t>
            </a:r>
          </a:p>
          <a:p>
            <a:pPr marL="342900" indent="-342900">
              <a:buFont typeface="Arial" panose="020B0604020202020204" pitchFamily="34" charset="0"/>
              <a:buChar char="•"/>
            </a:pPr>
            <a:r>
              <a:rPr lang="da-DK" dirty="0"/>
              <a:t>Hvilke undervisnings-, arbejds- og læringsformer skal inddrages? </a:t>
            </a:r>
          </a:p>
          <a:p>
            <a:pPr marL="800100" lvl="1" indent="-342900">
              <a:buFont typeface="Arial" panose="020B0604020202020204" pitchFamily="34" charset="0"/>
              <a:buChar char="•"/>
            </a:pPr>
            <a:r>
              <a:rPr lang="da-DK" dirty="0"/>
              <a:t>Opfinde, afprøve, udvikle nye indsatser og nye måder at tænke, arbejde, lære og leve på.</a:t>
            </a:r>
          </a:p>
          <a:p>
            <a:endParaRPr lang="da-DK" dirty="0"/>
          </a:p>
          <a:p>
            <a:endParaRPr lang="da-DK" dirty="0"/>
          </a:p>
          <a:p>
            <a:endParaRPr lang="da-DK" dirty="0"/>
          </a:p>
        </p:txBody>
      </p:sp>
      <p:sp>
        <p:nvSpPr>
          <p:cNvPr id="3" name="Titel 2">
            <a:extLst>
              <a:ext uri="{FF2B5EF4-FFF2-40B4-BE49-F238E27FC236}">
                <a16:creationId xmlns:a16="http://schemas.microsoft.com/office/drawing/2014/main" id="{2DB48BC0-02F4-4F38-9530-B5A65712AAF6}"/>
              </a:ext>
            </a:extLst>
          </p:cNvPr>
          <p:cNvSpPr>
            <a:spLocks noGrp="1"/>
          </p:cNvSpPr>
          <p:nvPr>
            <p:ph type="title"/>
          </p:nvPr>
        </p:nvSpPr>
        <p:spPr/>
        <p:txBody>
          <a:bodyPr>
            <a:noAutofit/>
          </a:bodyPr>
          <a:lstStyle/>
          <a:p>
            <a:r>
              <a:rPr lang="da-DK" sz="4000" dirty="0"/>
              <a:t>Hvordan integreres bæredygtighed i undervisningen?</a:t>
            </a:r>
          </a:p>
        </p:txBody>
      </p:sp>
      <p:pic>
        <p:nvPicPr>
          <p:cNvPr id="5" name="Picture 2" descr="Hvilke af lærerens arbejdsopgaver fokuserer bogen på? | Teorier om læring">
            <a:extLst>
              <a:ext uri="{FF2B5EF4-FFF2-40B4-BE49-F238E27FC236}">
                <a16:creationId xmlns:a16="http://schemas.microsoft.com/office/drawing/2014/main" id="{A577C08B-037C-954A-0EC8-945CCF6DA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862" y="2142906"/>
            <a:ext cx="3716303" cy="32703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eknologi i skoler og dagtilbud - IntoLearning | By Karin Eckersberg">
            <a:extLst>
              <a:ext uri="{FF2B5EF4-FFF2-40B4-BE49-F238E27FC236}">
                <a16:creationId xmlns:a16="http://schemas.microsoft.com/office/drawing/2014/main" id="{EA9E148D-50B2-74AC-6DF6-CBFB4B418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388" y="5199246"/>
            <a:ext cx="1553395" cy="13048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961B2E7-9111-35E6-4A0D-4278BAB42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706" y="5199246"/>
            <a:ext cx="2582729" cy="1304816"/>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B3BC66FF-211A-2D3A-CD5B-BB1B81272832}"/>
              </a:ext>
            </a:extLst>
          </p:cNvPr>
          <p:cNvSpPr txBox="1"/>
          <p:nvPr/>
        </p:nvSpPr>
        <p:spPr>
          <a:xfrm>
            <a:off x="7864415" y="981973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aseline="30000" dirty="0">
              <a:ea typeface="Malgun Gothic Semilight"/>
              <a:cs typeface="Malgun Gothic Semilight"/>
            </a:endParaRPr>
          </a:p>
        </p:txBody>
      </p:sp>
      <p:sp>
        <p:nvSpPr>
          <p:cNvPr id="8" name="Tekstfelt 7">
            <a:extLst>
              <a:ext uri="{FF2B5EF4-FFF2-40B4-BE49-F238E27FC236}">
                <a16:creationId xmlns:a16="http://schemas.microsoft.com/office/drawing/2014/main" id="{891A485C-0D02-3067-EC09-230FE05A8A9C}"/>
              </a:ext>
            </a:extLst>
          </p:cNvPr>
          <p:cNvSpPr txBox="1"/>
          <p:nvPr/>
        </p:nvSpPr>
        <p:spPr>
          <a:xfrm>
            <a:off x="8271154" y="5499993"/>
            <a:ext cx="33340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n-lt"/>
                <a:cs typeface="+mn-lt"/>
              </a:rPr>
              <a:t>Model hentet fra</a:t>
            </a:r>
            <a:r>
              <a:rPr lang="da-DK" sz="1000" i="1" dirty="0">
                <a:ea typeface="+mn-lt"/>
                <a:cs typeface="+mn-lt"/>
              </a:rPr>
              <a:t> Teorier om læring - anvendt i erhvervsuddannelsernes didaktik, </a:t>
            </a:r>
            <a:r>
              <a:rPr lang="da-DK" sz="1000" dirty="0">
                <a:ea typeface="+mn-lt"/>
                <a:cs typeface="+mn-lt"/>
              </a:rPr>
              <a:t>2018</a:t>
            </a:r>
          </a:p>
        </p:txBody>
      </p:sp>
      <p:sp>
        <p:nvSpPr>
          <p:cNvPr id="10" name="Tekstfelt 9">
            <a:extLst>
              <a:ext uri="{FF2B5EF4-FFF2-40B4-BE49-F238E27FC236}">
                <a16:creationId xmlns:a16="http://schemas.microsoft.com/office/drawing/2014/main" id="{0FADF6CF-CE97-53EC-4175-7F741CF28281}"/>
              </a:ext>
            </a:extLst>
          </p:cNvPr>
          <p:cNvSpPr txBox="1"/>
          <p:nvPr/>
        </p:nvSpPr>
        <p:spPr>
          <a:xfrm>
            <a:off x="5564003" y="6536305"/>
            <a:ext cx="28080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Model hentet fra </a:t>
            </a:r>
            <a:r>
              <a:rPr lang="da-DK" sz="1000" dirty="0">
                <a:ea typeface="+mn-lt"/>
                <a:cs typeface="+mn-lt"/>
                <a:hlinkClick r:id="rId6"/>
              </a:rPr>
              <a:t>Aktionslæring</a:t>
            </a:r>
            <a:endParaRPr lang="da-DK" sz="1000">
              <a:ea typeface="Malgun Gothic Semilight"/>
              <a:cs typeface="Malgun Gothic Semilight"/>
            </a:endParaRPr>
          </a:p>
        </p:txBody>
      </p:sp>
      <p:sp>
        <p:nvSpPr>
          <p:cNvPr id="12" name="Tekstfelt 11">
            <a:extLst>
              <a:ext uri="{FF2B5EF4-FFF2-40B4-BE49-F238E27FC236}">
                <a16:creationId xmlns:a16="http://schemas.microsoft.com/office/drawing/2014/main" id="{F4138CCB-FF06-052A-0E59-3A7E03F0188F}"/>
              </a:ext>
            </a:extLst>
          </p:cNvPr>
          <p:cNvSpPr txBox="1"/>
          <p:nvPr/>
        </p:nvSpPr>
        <p:spPr>
          <a:xfrm>
            <a:off x="3223910" y="6570245"/>
            <a:ext cx="19325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Model hentet fra </a:t>
            </a:r>
            <a:r>
              <a:rPr lang="da-DK" sz="1000" dirty="0">
                <a:ea typeface="+mn-lt"/>
                <a:cs typeface="+mn-lt"/>
                <a:hlinkClick r:id="rId7"/>
              </a:rPr>
              <a:t>IntoLearning</a:t>
            </a:r>
            <a:endParaRPr lang="da-DK" sz="1000">
              <a:ea typeface="+mn-lt"/>
              <a:cs typeface="+mn-lt"/>
            </a:endParaRPr>
          </a:p>
        </p:txBody>
      </p:sp>
    </p:spTree>
    <p:extLst>
      <p:ext uri="{BB962C8B-B14F-4D97-AF65-F5344CB8AC3E}">
        <p14:creationId xmlns:p14="http://schemas.microsoft.com/office/powerpoint/2010/main" val="2520235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er 4" title="Hvad betyder bæredygtighed?">
            <a:hlinkClick r:id="" action="ppaction://media"/>
            <a:extLst>
              <a:ext uri="{FF2B5EF4-FFF2-40B4-BE49-F238E27FC236}">
                <a16:creationId xmlns:a16="http://schemas.microsoft.com/office/drawing/2014/main" id="{C3E5A3AD-06B2-732F-F8E4-24B7B193FB24}"/>
              </a:ext>
            </a:extLst>
          </p:cNvPr>
          <p:cNvPicPr>
            <a:picLocks noRot="1" noChangeAspect="1"/>
          </p:cNvPicPr>
          <p:nvPr>
            <a:videoFile r:link="rId1"/>
          </p:nvPr>
        </p:nvPicPr>
        <p:blipFill>
          <a:blip r:embed="rId4"/>
          <a:stretch>
            <a:fillRect/>
          </a:stretch>
        </p:blipFill>
        <p:spPr>
          <a:xfrm>
            <a:off x="2440863" y="1678384"/>
            <a:ext cx="7339027" cy="4146550"/>
          </a:xfrm>
          <a:prstGeom prst="rect">
            <a:avLst/>
          </a:prstGeom>
        </p:spPr>
      </p:pic>
      <p:sp>
        <p:nvSpPr>
          <p:cNvPr id="6" name="Titel 5">
            <a:extLst>
              <a:ext uri="{FF2B5EF4-FFF2-40B4-BE49-F238E27FC236}">
                <a16:creationId xmlns:a16="http://schemas.microsoft.com/office/drawing/2014/main" id="{2170CB38-6090-9D23-7454-1567E8CF8272}"/>
              </a:ext>
            </a:extLst>
          </p:cNvPr>
          <p:cNvSpPr>
            <a:spLocks noGrp="1"/>
          </p:cNvSpPr>
          <p:nvPr>
            <p:ph type="title"/>
          </p:nvPr>
        </p:nvSpPr>
        <p:spPr/>
        <p:txBody>
          <a:bodyPr/>
          <a:lstStyle/>
          <a:p>
            <a:r>
              <a:rPr lang="da-DK"/>
              <a:t>Hvad betyder </a:t>
            </a:r>
            <a:r>
              <a:rPr lang="da-DK" i="1"/>
              <a:t>bæredygtighed</a:t>
            </a:r>
            <a:r>
              <a:rPr lang="da-DK"/>
              <a:t>?</a:t>
            </a:r>
            <a:endParaRPr lang="da-DK" dirty="0"/>
          </a:p>
        </p:txBody>
      </p:sp>
      <p:sp>
        <p:nvSpPr>
          <p:cNvPr id="3" name="Rektangel 2">
            <a:extLst>
              <a:ext uri="{FF2B5EF4-FFF2-40B4-BE49-F238E27FC236}">
                <a16:creationId xmlns:a16="http://schemas.microsoft.com/office/drawing/2014/main" id="{74029B15-C256-2C26-92C4-1D1017F18331}"/>
              </a:ext>
            </a:extLst>
          </p:cNvPr>
          <p:cNvSpPr/>
          <p:nvPr/>
        </p:nvSpPr>
        <p:spPr>
          <a:xfrm>
            <a:off x="1133250" y="6043815"/>
            <a:ext cx="7806904" cy="5319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da-DK" sz="1200" dirty="0">
                <a:solidFill>
                  <a:srgbClr val="003948"/>
                </a:solidFill>
                <a:ea typeface="Malgun Gothic Semilight"/>
                <a:cs typeface="Malgun Gothic Semilight"/>
              </a:rPr>
              <a:t>Video lavet af Videnscenter for Velfærdsteknologi (VFV).</a:t>
            </a:r>
          </a:p>
          <a:p>
            <a:r>
              <a:rPr lang="da-DK" sz="1200" dirty="0">
                <a:solidFill>
                  <a:srgbClr val="003948"/>
                </a:solidFill>
                <a:ea typeface="Malgun Gothic Semilight"/>
                <a:cs typeface="Malgun Gothic Semilight"/>
              </a:rPr>
              <a:t>I videoen indgår Christian Greve (bæredygtighedskonsulent v. VFV) og Lars Jørgensen (velfærdsteknologisk konsulent v. VFV) i dialog om bæredygtighed.</a:t>
            </a:r>
          </a:p>
        </p:txBody>
      </p:sp>
    </p:spTree>
    <p:extLst>
      <p:ext uri="{BB962C8B-B14F-4D97-AF65-F5344CB8AC3E}">
        <p14:creationId xmlns:p14="http://schemas.microsoft.com/office/powerpoint/2010/main" val="199182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B48BC0-02F4-4F38-9530-B5A65712AAF6}"/>
              </a:ext>
            </a:extLst>
          </p:cNvPr>
          <p:cNvSpPr>
            <a:spLocks noGrp="1"/>
          </p:cNvSpPr>
          <p:nvPr>
            <p:ph type="title"/>
          </p:nvPr>
        </p:nvSpPr>
        <p:spPr/>
        <p:txBody>
          <a:bodyPr>
            <a:noAutofit/>
          </a:bodyPr>
          <a:lstStyle/>
          <a:p>
            <a:r>
              <a:rPr lang="da-DK" sz="3200" dirty="0"/>
              <a:t>21st. Century Skills som pædagogisk-didaktisk bagtæppe til at udvikle innovative læringsforløb</a:t>
            </a:r>
          </a:p>
        </p:txBody>
      </p:sp>
      <p:pic>
        <p:nvPicPr>
          <p:cNvPr id="4" name="Onlinemedier 3" title="Sådan kommer du i gang med 21st century skills">
            <a:hlinkClick r:id="" action="ppaction://media"/>
            <a:extLst>
              <a:ext uri="{FF2B5EF4-FFF2-40B4-BE49-F238E27FC236}">
                <a16:creationId xmlns:a16="http://schemas.microsoft.com/office/drawing/2014/main" id="{7B762485-F136-D070-35B1-A25243126AC1}"/>
              </a:ext>
            </a:extLst>
          </p:cNvPr>
          <p:cNvPicPr>
            <a:picLocks noRot="1" noChangeAspect="1"/>
          </p:cNvPicPr>
          <p:nvPr>
            <a:videoFile r:link="rId1"/>
          </p:nvPr>
        </p:nvPicPr>
        <p:blipFill>
          <a:blip r:embed="rId4"/>
          <a:stretch>
            <a:fillRect/>
          </a:stretch>
        </p:blipFill>
        <p:spPr>
          <a:xfrm>
            <a:off x="6883892" y="2816473"/>
            <a:ext cx="4713747" cy="2663267"/>
          </a:xfrm>
          <a:prstGeom prst="rect">
            <a:avLst/>
          </a:prstGeom>
        </p:spPr>
      </p:pic>
      <p:sp>
        <p:nvSpPr>
          <p:cNvPr id="10" name="Tekstfelt 9">
            <a:extLst>
              <a:ext uri="{FF2B5EF4-FFF2-40B4-BE49-F238E27FC236}">
                <a16:creationId xmlns:a16="http://schemas.microsoft.com/office/drawing/2014/main" id="{C1AC1DC5-D9C7-7EA6-84FC-DCDDCF5519CE}"/>
              </a:ext>
            </a:extLst>
          </p:cNvPr>
          <p:cNvSpPr txBox="1"/>
          <p:nvPr/>
        </p:nvSpPr>
        <p:spPr>
          <a:xfrm>
            <a:off x="594361" y="1885950"/>
            <a:ext cx="5955029" cy="4524315"/>
          </a:xfrm>
          <a:prstGeom prst="rect">
            <a:avLst/>
          </a:prstGeom>
          <a:noFill/>
        </p:spPr>
        <p:txBody>
          <a:bodyPr wrap="square">
            <a:spAutoFit/>
          </a:bodyPr>
          <a:lstStyle/>
          <a:p>
            <a:r>
              <a:rPr lang="da-DK" dirty="0"/>
              <a:t>21st. Century Skills omhandler 6 kompetencer, som det – sammen med de faglige kompetencer – bliver vigtigt at kunne håndtere på det fremtidige arbejdsmarked i det 21. århundrede, og der er tale om følgende kompetencer:</a:t>
            </a:r>
          </a:p>
          <a:p>
            <a:endParaRPr lang="da-DK" dirty="0"/>
          </a:p>
          <a:p>
            <a:pPr marL="285750" indent="-285750">
              <a:buFont typeface="Arial" panose="020B0604020202020204" pitchFamily="34" charset="0"/>
              <a:buChar char="•"/>
            </a:pPr>
            <a:r>
              <a:rPr lang="da-DK" dirty="0"/>
              <a:t>Feedback &amp; dialog</a:t>
            </a:r>
          </a:p>
          <a:p>
            <a:pPr marL="285750" indent="-285750">
              <a:buFont typeface="Arial" panose="020B0604020202020204" pitchFamily="34" charset="0"/>
              <a:buChar char="•"/>
            </a:pPr>
            <a:r>
              <a:rPr lang="da-DK" dirty="0"/>
              <a:t>Kollaboration</a:t>
            </a:r>
          </a:p>
          <a:p>
            <a:pPr marL="285750" indent="-285750">
              <a:buFont typeface="Arial" panose="020B0604020202020204" pitchFamily="34" charset="0"/>
              <a:buChar char="•"/>
            </a:pPr>
            <a:r>
              <a:rPr lang="da-DK" dirty="0"/>
              <a:t>Videnskonstruktion</a:t>
            </a:r>
          </a:p>
          <a:p>
            <a:pPr marL="285750" indent="-285750">
              <a:buFont typeface="Arial" panose="020B0604020202020204" pitchFamily="34" charset="0"/>
              <a:buChar char="•"/>
            </a:pPr>
            <a:r>
              <a:rPr lang="da-DK" dirty="0"/>
              <a:t>Problemløsning &amp; innovation</a:t>
            </a:r>
          </a:p>
          <a:p>
            <a:pPr marL="285750" indent="-285750">
              <a:buFont typeface="Arial" panose="020B0604020202020204" pitchFamily="34" charset="0"/>
              <a:buChar char="•"/>
            </a:pPr>
            <a:r>
              <a:rPr lang="da-DK" dirty="0"/>
              <a:t>Teknologi</a:t>
            </a:r>
          </a:p>
          <a:p>
            <a:pPr marL="285750" indent="-285750">
              <a:buFont typeface="Arial" panose="020B0604020202020204" pitchFamily="34" charset="0"/>
              <a:buChar char="•"/>
            </a:pPr>
            <a:r>
              <a:rPr lang="da-DK" dirty="0"/>
              <a:t>Kommunikation</a:t>
            </a:r>
          </a:p>
          <a:p>
            <a:endParaRPr lang="da-DK" dirty="0"/>
          </a:p>
          <a:p>
            <a:r>
              <a:rPr lang="da-DK" dirty="0"/>
              <a:t>Som kommende fagprofessionel medarbejder er der brug for at træne nævnte kompetencer, fordi der er brug for at bringe flere fagligheder sammen om at løse nutidens udfordringer. </a:t>
            </a:r>
          </a:p>
        </p:txBody>
      </p:sp>
      <p:sp>
        <p:nvSpPr>
          <p:cNvPr id="2" name="Tekstfelt 1">
            <a:extLst>
              <a:ext uri="{FF2B5EF4-FFF2-40B4-BE49-F238E27FC236}">
                <a16:creationId xmlns:a16="http://schemas.microsoft.com/office/drawing/2014/main" id="{11907C71-9CA2-FCCA-23CA-ADF3AD210D54}"/>
              </a:ext>
            </a:extLst>
          </p:cNvPr>
          <p:cNvSpPr txBox="1"/>
          <p:nvPr/>
        </p:nvSpPr>
        <p:spPr>
          <a:xfrm>
            <a:off x="6886575" y="5591355"/>
            <a:ext cx="47128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1000" dirty="0"/>
              <a:t>Video lavet af Videnscenter for Velfærdsteknologi.</a:t>
            </a:r>
          </a:p>
        </p:txBody>
      </p:sp>
    </p:spTree>
    <p:extLst>
      <p:ext uri="{BB962C8B-B14F-4D97-AF65-F5344CB8AC3E}">
        <p14:creationId xmlns:p14="http://schemas.microsoft.com/office/powerpoint/2010/main" val="3967421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04A97D7-031E-8CB0-3656-432EE2ECB4CC}"/>
              </a:ext>
            </a:extLst>
          </p:cNvPr>
          <p:cNvSpPr>
            <a:spLocks noGrp="1"/>
          </p:cNvSpPr>
          <p:nvPr>
            <p:ph type="title"/>
          </p:nvPr>
        </p:nvSpPr>
        <p:spPr/>
        <p:txBody>
          <a:bodyPr>
            <a:noAutofit/>
          </a:bodyPr>
          <a:lstStyle/>
          <a:p>
            <a:pPr algn="l"/>
            <a:r>
              <a:rPr lang="da-DK" sz="2800" dirty="0"/>
              <a:t>Hvilke ressourcer og værktøjer er tilgængelige for jer for at hjælpe med jeres arbejde?</a:t>
            </a:r>
            <a:br>
              <a:rPr lang="da-DK" sz="2800" dirty="0"/>
            </a:br>
            <a:br>
              <a:rPr lang="da-DK" sz="2800" dirty="0"/>
            </a:br>
            <a:r>
              <a:rPr lang="da-DK" sz="2800" dirty="0"/>
              <a:t>Hvordan kan I dele ressourcer som skabeloner, vejledninger eller '</a:t>
            </a:r>
            <a:r>
              <a:rPr lang="da-DK" sz="2800" dirty="0" err="1"/>
              <a:t>best</a:t>
            </a:r>
            <a:r>
              <a:rPr lang="da-DK" sz="2800" dirty="0"/>
              <a:t> practice' med hinanden på skolen?</a:t>
            </a:r>
            <a:br>
              <a:rPr lang="da-DK" sz="2800" dirty="0"/>
            </a:br>
            <a:br>
              <a:rPr lang="da-DK" sz="2800" dirty="0"/>
            </a:br>
            <a:endParaRPr lang="da-DK" sz="2800" dirty="0"/>
          </a:p>
        </p:txBody>
      </p:sp>
    </p:spTree>
    <p:extLst>
      <p:ext uri="{BB962C8B-B14F-4D97-AF65-F5344CB8AC3E}">
        <p14:creationId xmlns:p14="http://schemas.microsoft.com/office/powerpoint/2010/main" val="60021805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A1CEFE3-B679-A416-DE55-D7F849502D49}"/>
              </a:ext>
            </a:extLst>
          </p:cNvPr>
          <p:cNvSpPr>
            <a:spLocks noGrp="1"/>
          </p:cNvSpPr>
          <p:nvPr>
            <p:ph type="body" idx="1"/>
          </p:nvPr>
        </p:nvSpPr>
        <p:spPr>
          <a:xfrm>
            <a:off x="838200" y="2070333"/>
            <a:ext cx="7665282" cy="4136157"/>
          </a:xfrm>
        </p:spPr>
        <p:txBody>
          <a:bodyPr>
            <a:normAutofit/>
          </a:bodyPr>
          <a:lstStyle/>
          <a:p>
            <a:r>
              <a:rPr lang="da-DK" dirty="0"/>
              <a:t>Kompetencer til at kunne forandre </a:t>
            </a:r>
          </a:p>
          <a:p>
            <a:r>
              <a:rPr lang="da-DK" dirty="0"/>
              <a:t>Kompetencer til at kunne handle mere bæredygtigt </a:t>
            </a:r>
          </a:p>
          <a:p>
            <a:pPr marL="342900" indent="-342900">
              <a:buFont typeface="Arial" panose="020B0604020202020204" pitchFamily="34" charset="0"/>
              <a:buChar char="•"/>
            </a:pPr>
            <a:r>
              <a:rPr lang="da-DK" dirty="0"/>
              <a:t>Knud Illeris’ kompetencebegreb (kompetenceblomst)</a:t>
            </a:r>
          </a:p>
          <a:p>
            <a:endParaRPr lang="da-DK" dirty="0"/>
          </a:p>
          <a:p>
            <a:r>
              <a:rPr lang="da-DK" b="1" dirty="0"/>
              <a:t>Kig ind i LUP’en </a:t>
            </a:r>
          </a:p>
          <a:p>
            <a:pPr marL="342900" indent="-342900">
              <a:buFont typeface="Arial" panose="020B0604020202020204" pitchFamily="34" charset="0"/>
              <a:buChar char="•"/>
            </a:pPr>
            <a:r>
              <a:rPr lang="da-DK" sz="2000" dirty="0"/>
              <a:t>”Eleven kan medvirke til sammensætning af </a:t>
            </a:r>
            <a:r>
              <a:rPr lang="da-DK" sz="2000" dirty="0">
                <a:highlight>
                  <a:srgbClr val="FFFF00"/>
                </a:highlight>
              </a:rPr>
              <a:t>kost</a:t>
            </a:r>
            <a:r>
              <a:rPr lang="da-DK" sz="2000" dirty="0"/>
              <a:t> til målgruppen ud fra statistik og udregning af energibehov og -forbrug, under hensyntagen til målgruppens behov for vitaminer og næringsstoffer”. </a:t>
            </a:r>
          </a:p>
          <a:p>
            <a:r>
              <a:rPr lang="da-DK" sz="2000" dirty="0">
                <a:sym typeface="Wingdings" panose="05000000000000000000" pitchFamily="2" charset="2"/>
              </a:rPr>
              <a:t> </a:t>
            </a:r>
            <a:endParaRPr lang="da-DK" sz="2000"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3" name="Titel 2">
            <a:extLst>
              <a:ext uri="{FF2B5EF4-FFF2-40B4-BE49-F238E27FC236}">
                <a16:creationId xmlns:a16="http://schemas.microsoft.com/office/drawing/2014/main" id="{2DB48BC0-02F4-4F38-9530-B5A65712AAF6}"/>
              </a:ext>
            </a:extLst>
          </p:cNvPr>
          <p:cNvSpPr>
            <a:spLocks noGrp="1"/>
          </p:cNvSpPr>
          <p:nvPr>
            <p:ph type="title"/>
          </p:nvPr>
        </p:nvSpPr>
        <p:spPr/>
        <p:txBody>
          <a:bodyPr>
            <a:noAutofit/>
          </a:bodyPr>
          <a:lstStyle/>
          <a:p>
            <a:r>
              <a:rPr lang="da-DK" sz="4000" dirty="0"/>
              <a:t>Bæredygtighed i undervisningen</a:t>
            </a:r>
          </a:p>
        </p:txBody>
      </p:sp>
      <p:pic>
        <p:nvPicPr>
          <p:cNvPr id="4" name="Billede 3">
            <a:extLst>
              <a:ext uri="{FF2B5EF4-FFF2-40B4-BE49-F238E27FC236}">
                <a16:creationId xmlns:a16="http://schemas.microsoft.com/office/drawing/2014/main" id="{8126B9B9-6932-24F0-B4A7-6A66F60DF4EB}"/>
              </a:ext>
            </a:extLst>
          </p:cNvPr>
          <p:cNvPicPr>
            <a:picLocks noChangeAspect="1"/>
          </p:cNvPicPr>
          <p:nvPr/>
        </p:nvPicPr>
        <p:blipFill>
          <a:blip r:embed="rId3"/>
          <a:stretch>
            <a:fillRect/>
          </a:stretch>
        </p:blipFill>
        <p:spPr>
          <a:xfrm>
            <a:off x="8503482" y="1720672"/>
            <a:ext cx="3034711" cy="4383471"/>
          </a:xfrm>
          <a:prstGeom prst="rect">
            <a:avLst/>
          </a:prstGeom>
        </p:spPr>
      </p:pic>
      <p:sp>
        <p:nvSpPr>
          <p:cNvPr id="6" name="Tekstfelt 5">
            <a:extLst>
              <a:ext uri="{FF2B5EF4-FFF2-40B4-BE49-F238E27FC236}">
                <a16:creationId xmlns:a16="http://schemas.microsoft.com/office/drawing/2014/main" id="{804AC083-CB08-9D69-BF27-493E4A31FDE0}"/>
              </a:ext>
            </a:extLst>
          </p:cNvPr>
          <p:cNvSpPr txBox="1"/>
          <p:nvPr/>
        </p:nvSpPr>
        <p:spPr>
          <a:xfrm>
            <a:off x="4805798" y="6293242"/>
            <a:ext cx="36129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solidFill>
                  <a:srgbClr val="555555"/>
                </a:solidFill>
                <a:ea typeface="+mn-lt"/>
                <a:cs typeface="+mn-lt"/>
              </a:rPr>
              <a:t>Knud Illeris’ kompetenceblomst (inspireret af Illeris 2011).</a:t>
            </a:r>
            <a:endParaRPr lang="da-DK" sz="1000" dirty="0">
              <a:ea typeface="Malgun Gothic Semilight"/>
              <a:cs typeface="Malgun Gothic Semilight"/>
            </a:endParaRPr>
          </a:p>
        </p:txBody>
      </p:sp>
    </p:spTree>
    <p:extLst>
      <p:ext uri="{BB962C8B-B14F-4D97-AF65-F5344CB8AC3E}">
        <p14:creationId xmlns:p14="http://schemas.microsoft.com/office/powerpoint/2010/main" val="1401796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8724AE3-505D-6D44-D7BF-70A079FAD9FA}"/>
              </a:ext>
            </a:extLst>
          </p:cNvPr>
          <p:cNvSpPr>
            <a:spLocks noGrp="1"/>
          </p:cNvSpPr>
          <p:nvPr>
            <p:ph type="body" idx="1"/>
          </p:nvPr>
        </p:nvSpPr>
        <p:spPr>
          <a:xfrm>
            <a:off x="784860" y="1682198"/>
            <a:ext cx="10622280" cy="4434840"/>
          </a:xfrm>
        </p:spPr>
        <p:txBody>
          <a:bodyPr>
            <a:normAutofit fontScale="85000" lnSpcReduction="20000"/>
          </a:bodyPr>
          <a:lstStyle/>
          <a:p>
            <a:r>
              <a:rPr lang="da-DK" sz="1800" b="1" dirty="0"/>
              <a:t>Plantebaseret madlavning</a:t>
            </a:r>
            <a:r>
              <a:rPr lang="da-DK" sz="1800" dirty="0"/>
              <a:t>: </a:t>
            </a:r>
          </a:p>
          <a:p>
            <a:pPr marL="285750" indent="-285750">
              <a:buFont typeface="Arial" panose="020B0604020202020204" pitchFamily="34" charset="0"/>
              <a:buChar char="•"/>
            </a:pPr>
            <a:r>
              <a:rPr lang="da-DK" sz="1800" dirty="0"/>
              <a:t>Undervisning om måltider baseret primært på plantebaserede fødevarer, da disse generelt har en mindre miljømæssig påvirkning sammenlignet med kød- og mejeriprodukter.</a:t>
            </a:r>
          </a:p>
          <a:p>
            <a:r>
              <a:rPr lang="da-DK" sz="1800" b="1" dirty="0"/>
              <a:t>Sæsonbaseret madlavning: </a:t>
            </a:r>
          </a:p>
          <a:p>
            <a:pPr marL="285750" indent="-285750">
              <a:buFont typeface="Arial" panose="020B0604020202020204" pitchFamily="34" charset="0"/>
              <a:buChar char="•"/>
            </a:pPr>
            <a:r>
              <a:rPr lang="da-DK" sz="1800" dirty="0"/>
              <a:t>Undervisning med fokus på at bruge sæsonen frugter og grøntsager i måltiderne, da disse både giver bedre smagsoplevelser og kan reducere behovet for langdistance-transport.</a:t>
            </a:r>
          </a:p>
          <a:p>
            <a:r>
              <a:rPr lang="da-DK" sz="1800" b="1" dirty="0"/>
              <a:t>Mindre madspild: </a:t>
            </a:r>
          </a:p>
          <a:p>
            <a:pPr marL="285750" indent="-285750">
              <a:buFont typeface="Arial" panose="020B0604020202020204" pitchFamily="34" charset="0"/>
              <a:buChar char="•"/>
            </a:pPr>
            <a:r>
              <a:rPr lang="da-DK" sz="1800" dirty="0"/>
              <a:t>Undervisning om måde at reducere madspild på ved at genbruge rester, anvende hele fødevarer (fx hele grøntsager inklusive skræl) og planlægge måltider for at undgå overskud.</a:t>
            </a:r>
          </a:p>
          <a:p>
            <a:r>
              <a:rPr lang="da-DK" sz="1800" b="1" dirty="0"/>
              <a:t>Tilberedningstid og –metoder: </a:t>
            </a:r>
          </a:p>
          <a:p>
            <a:pPr marL="285750" indent="-285750">
              <a:buFont typeface="Arial" panose="020B0604020202020204" pitchFamily="34" charset="0"/>
              <a:buChar char="•"/>
            </a:pPr>
            <a:r>
              <a:rPr lang="da-DK" sz="1800" dirty="0"/>
              <a:t>Undervisning om madlavningsmetoder, der kan reducere energiforbruget, såsom dampning, stegning i stedet for ovnbagning og brug af trykkogere.</a:t>
            </a:r>
          </a:p>
          <a:p>
            <a:r>
              <a:rPr lang="da-DK" sz="1800" b="1" dirty="0"/>
              <a:t>Bæredygtig proteinanvendelse: </a:t>
            </a:r>
          </a:p>
          <a:p>
            <a:pPr marL="285750" indent="-285750">
              <a:buFont typeface="Arial" panose="020B0604020202020204" pitchFamily="34" charset="0"/>
              <a:buChar char="•"/>
            </a:pPr>
            <a:r>
              <a:rPr lang="da-DK" sz="1800" dirty="0"/>
              <a:t>Undervisning om brug af alternative proteinkilder som bælgfrugter, tofu, tempeh og quinoa, da produktionen af disse fødevarer ofte har en mindre miljømæssig påvirkning sammenlignet med kød.</a:t>
            </a:r>
          </a:p>
          <a:p>
            <a:r>
              <a:rPr lang="da-DK" sz="1800" b="1" dirty="0"/>
              <a:t>Fisk fra bæredygtige kilder: </a:t>
            </a:r>
          </a:p>
          <a:p>
            <a:pPr marL="285750" indent="-285750">
              <a:buFont typeface="Arial" panose="020B0604020202020204" pitchFamily="34" charset="0"/>
              <a:buChar char="•"/>
            </a:pPr>
            <a:r>
              <a:rPr lang="da-DK" sz="1800" dirty="0"/>
              <a:t>Hvis inkludering af fisk i kosten er relevant, undervis da om brugen af fisk fra bæredygtige kilder – herunder også om MSC-certificering eller andre anerkendte certificeringer, der garanterer bæredygtighed.</a:t>
            </a:r>
          </a:p>
        </p:txBody>
      </p:sp>
      <p:sp>
        <p:nvSpPr>
          <p:cNvPr id="3" name="Titel 2">
            <a:extLst>
              <a:ext uri="{FF2B5EF4-FFF2-40B4-BE49-F238E27FC236}">
                <a16:creationId xmlns:a16="http://schemas.microsoft.com/office/drawing/2014/main" id="{26F18FD1-83A3-89F4-1196-5F6980EBD17C}"/>
              </a:ext>
            </a:extLst>
          </p:cNvPr>
          <p:cNvSpPr>
            <a:spLocks noGrp="1"/>
          </p:cNvSpPr>
          <p:nvPr>
            <p:ph type="title"/>
          </p:nvPr>
        </p:nvSpPr>
        <p:spPr/>
        <p:txBody>
          <a:bodyPr>
            <a:noAutofit/>
          </a:bodyPr>
          <a:lstStyle/>
          <a:p>
            <a:r>
              <a:rPr lang="da-DK" sz="4000" dirty="0"/>
              <a:t>Sæt fx fokus på:</a:t>
            </a:r>
            <a:br>
              <a:rPr lang="da-DK" sz="4000" dirty="0"/>
            </a:br>
            <a:r>
              <a:rPr lang="da-DK" sz="2000" dirty="0"/>
              <a:t>Indhold</a:t>
            </a:r>
            <a:endParaRPr lang="da-DK" sz="4000" dirty="0"/>
          </a:p>
        </p:txBody>
      </p:sp>
    </p:spTree>
    <p:extLst>
      <p:ext uri="{BB962C8B-B14F-4D97-AF65-F5344CB8AC3E}">
        <p14:creationId xmlns:p14="http://schemas.microsoft.com/office/powerpoint/2010/main" val="333354733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BE3AC26-50B0-E883-5687-3E225FA7D81D}"/>
              </a:ext>
            </a:extLst>
          </p:cNvPr>
          <p:cNvSpPr>
            <a:spLocks noGrp="1"/>
          </p:cNvSpPr>
          <p:nvPr>
            <p:ph type="title"/>
          </p:nvPr>
        </p:nvSpPr>
        <p:spPr/>
        <p:txBody>
          <a:bodyPr>
            <a:normAutofit fontScale="90000"/>
          </a:bodyPr>
          <a:lstStyle/>
          <a:p>
            <a:r>
              <a:rPr lang="da-DK" sz="5400" dirty="0"/>
              <a:t>Bæredygtighed i undervisningen</a:t>
            </a:r>
            <a:endParaRPr lang="da-DK" dirty="0"/>
          </a:p>
        </p:txBody>
      </p:sp>
      <p:pic>
        <p:nvPicPr>
          <p:cNvPr id="4" name="Picture 2" descr="Hvilke af lærerens arbejdsopgaver fokuserer bogen på? | Teorier om læring">
            <a:extLst>
              <a:ext uri="{FF2B5EF4-FFF2-40B4-BE49-F238E27FC236}">
                <a16:creationId xmlns:a16="http://schemas.microsoft.com/office/drawing/2014/main" id="{FAAE8E18-E576-60B0-0852-97E0E3052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559" y="2254224"/>
            <a:ext cx="3716303" cy="3270347"/>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tekst 1">
            <a:extLst>
              <a:ext uri="{FF2B5EF4-FFF2-40B4-BE49-F238E27FC236}">
                <a16:creationId xmlns:a16="http://schemas.microsoft.com/office/drawing/2014/main" id="{28C0DC84-7598-8BB3-AEB6-16995C28E764}"/>
              </a:ext>
            </a:extLst>
          </p:cNvPr>
          <p:cNvSpPr>
            <a:spLocks noGrp="1"/>
          </p:cNvSpPr>
          <p:nvPr>
            <p:ph type="body" idx="1"/>
          </p:nvPr>
        </p:nvSpPr>
        <p:spPr>
          <a:xfrm>
            <a:off x="838200" y="2070333"/>
            <a:ext cx="6832988" cy="4136157"/>
          </a:xfrm>
        </p:spPr>
        <p:txBody>
          <a:bodyPr>
            <a:normAutofit/>
          </a:bodyPr>
          <a:lstStyle/>
          <a:p>
            <a:r>
              <a:rPr lang="da-DK" b="1" dirty="0"/>
              <a:t>Kig ind i LUP’en </a:t>
            </a:r>
          </a:p>
          <a:p>
            <a:pPr marL="342900" indent="-342900">
              <a:buFont typeface="Arial" panose="020B0604020202020204" pitchFamily="34" charset="0"/>
              <a:buChar char="•"/>
            </a:pPr>
            <a:r>
              <a:rPr lang="da-DK" sz="2000" dirty="0"/>
              <a:t>”Eleven kan medvirke til sammensætning af kost til målgruppen ud fra statistik og udregning af energibehov og -forbrug, under hensyntagen til målgruppens behov for vitaminer og næringsstoffer”. </a:t>
            </a:r>
          </a:p>
          <a:p>
            <a:endParaRPr lang="da-DK" sz="2000" dirty="0"/>
          </a:p>
          <a:p>
            <a:pPr marL="342900" indent="-342900">
              <a:buFont typeface="Wingdings" panose="05000000000000000000" pitchFamily="2" charset="2"/>
              <a:buChar char="à"/>
            </a:pPr>
            <a:r>
              <a:rPr lang="da-DK" sz="2000" b="1" dirty="0">
                <a:sym typeface="Wingdings" panose="05000000000000000000" pitchFamily="2" charset="2"/>
              </a:rPr>
              <a:t>H</a:t>
            </a:r>
            <a:r>
              <a:rPr lang="da-DK" sz="2000" b="1" dirty="0"/>
              <a:t>andlingsplanlægning (læreproces)</a:t>
            </a:r>
          </a:p>
          <a:p>
            <a:pPr marL="342900" indent="-342900">
              <a:buFont typeface="Arial" panose="020B0604020202020204" pitchFamily="34" charset="0"/>
              <a:buChar char="•"/>
            </a:pPr>
            <a:r>
              <a:rPr lang="da-DK" sz="2000" dirty="0"/>
              <a:t>Hvilke undervisnings-, arbejds- og læringsformer skal inddrages? </a:t>
            </a:r>
          </a:p>
          <a:p>
            <a:endParaRPr lang="da-DK" sz="2000" dirty="0"/>
          </a:p>
          <a:p>
            <a:endParaRPr lang="da-DK" dirty="0"/>
          </a:p>
          <a:p>
            <a:endParaRPr lang="da-DK" dirty="0"/>
          </a:p>
          <a:p>
            <a:endParaRPr lang="da-DK" dirty="0"/>
          </a:p>
          <a:p>
            <a:endParaRPr lang="da-DK" dirty="0"/>
          </a:p>
          <a:p>
            <a:endParaRPr lang="da-DK" dirty="0"/>
          </a:p>
          <a:p>
            <a:endParaRPr lang="da-DK" dirty="0"/>
          </a:p>
          <a:p>
            <a:endParaRPr lang="da-DK" dirty="0"/>
          </a:p>
        </p:txBody>
      </p:sp>
      <p:cxnSp>
        <p:nvCxnSpPr>
          <p:cNvPr id="7" name="Lige pilforbindelse 6">
            <a:extLst>
              <a:ext uri="{FF2B5EF4-FFF2-40B4-BE49-F238E27FC236}">
                <a16:creationId xmlns:a16="http://schemas.microsoft.com/office/drawing/2014/main" id="{0BEB6C84-57EA-1014-179D-CF2BA9442C60}"/>
              </a:ext>
            </a:extLst>
          </p:cNvPr>
          <p:cNvCxnSpPr>
            <a:cxnSpLocks/>
          </p:cNvCxnSpPr>
          <p:nvPr/>
        </p:nvCxnSpPr>
        <p:spPr>
          <a:xfrm>
            <a:off x="6981245" y="3204376"/>
            <a:ext cx="3617844" cy="1304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Billedforklaring: streg 11">
            <a:extLst>
              <a:ext uri="{FF2B5EF4-FFF2-40B4-BE49-F238E27FC236}">
                <a16:creationId xmlns:a16="http://schemas.microsoft.com/office/drawing/2014/main" id="{5ADFDB45-4F01-C2D2-FEB1-75F36E306C65}"/>
              </a:ext>
            </a:extLst>
          </p:cNvPr>
          <p:cNvSpPr/>
          <p:nvPr/>
        </p:nvSpPr>
        <p:spPr>
          <a:xfrm>
            <a:off x="6750657" y="5642433"/>
            <a:ext cx="1630019" cy="747948"/>
          </a:xfrm>
          <a:prstGeom prst="borderCallout1">
            <a:avLst>
              <a:gd name="adj1" fmla="val 47623"/>
              <a:gd name="adj2" fmla="val 100125"/>
              <a:gd name="adj3" fmla="val -40331"/>
              <a:gd name="adj4" fmla="val 163193"/>
            </a:avLst>
          </a:prstGeom>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050" dirty="0"/>
              <a:t>Undervisningsmaterialer, der understøtter målet</a:t>
            </a:r>
          </a:p>
          <a:p>
            <a:r>
              <a:rPr lang="da-DK" sz="1050" dirty="0"/>
              <a:t>(fx med indholdet fra forrige slide)</a:t>
            </a:r>
          </a:p>
        </p:txBody>
      </p:sp>
      <p:sp>
        <p:nvSpPr>
          <p:cNvPr id="13" name="Ellipse 12">
            <a:extLst>
              <a:ext uri="{FF2B5EF4-FFF2-40B4-BE49-F238E27FC236}">
                <a16:creationId xmlns:a16="http://schemas.microsoft.com/office/drawing/2014/main" id="{4317224A-2140-D7C9-AEEA-28582E8CA6F2}"/>
              </a:ext>
            </a:extLst>
          </p:cNvPr>
          <p:cNvSpPr/>
          <p:nvPr/>
        </p:nvSpPr>
        <p:spPr>
          <a:xfrm rot="1991206">
            <a:off x="8015548" y="2429828"/>
            <a:ext cx="667909" cy="143123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0E862F8A-9B4C-70FD-57F4-413985DFEEC8}"/>
              </a:ext>
            </a:extLst>
          </p:cNvPr>
          <p:cNvSpPr txBox="1"/>
          <p:nvPr/>
        </p:nvSpPr>
        <p:spPr>
          <a:xfrm>
            <a:off x="8228023" y="1718748"/>
            <a:ext cx="33340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n-lt"/>
                <a:cs typeface="+mn-lt"/>
              </a:rPr>
              <a:t>Model hentet fra</a:t>
            </a:r>
            <a:r>
              <a:rPr lang="da-DK" sz="1000" i="1" dirty="0">
                <a:ea typeface="+mn-lt"/>
                <a:cs typeface="+mn-lt"/>
              </a:rPr>
              <a:t> Teorier om læring - anvendt i erhvervsuddannelsernes didaktik, </a:t>
            </a:r>
            <a:r>
              <a:rPr lang="da-DK" sz="1000" dirty="0">
                <a:ea typeface="+mn-lt"/>
                <a:cs typeface="+mn-lt"/>
              </a:rPr>
              <a:t>2018</a:t>
            </a:r>
          </a:p>
        </p:txBody>
      </p:sp>
    </p:spTree>
    <p:extLst>
      <p:ext uri="{BB962C8B-B14F-4D97-AF65-F5344CB8AC3E}">
        <p14:creationId xmlns:p14="http://schemas.microsoft.com/office/powerpoint/2010/main" val="126954548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8724AE3-505D-6D44-D7BF-70A079FAD9FA}"/>
              </a:ext>
            </a:extLst>
          </p:cNvPr>
          <p:cNvSpPr>
            <a:spLocks noGrp="1"/>
          </p:cNvSpPr>
          <p:nvPr>
            <p:ph type="body" idx="1"/>
          </p:nvPr>
        </p:nvSpPr>
        <p:spPr>
          <a:xfrm>
            <a:off x="301091" y="1789228"/>
            <a:ext cx="5105796" cy="1939934"/>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dirty="0">
                <a:latin typeface="+mn-lt"/>
              </a:rPr>
              <a:t>Formålet</a:t>
            </a:r>
            <a:r>
              <a:rPr lang="da-DK" sz="1400" dirty="0">
                <a:latin typeface="+mn-lt"/>
              </a:rPr>
              <a:t> med denne opgave er at styrke din evne til at sammensætte en ernæringsmæssigt afbalanceret kost til målgruppen ved hjælp af statistik, udregning af energibehov og -forbrug samt hensyntagen til målgruppens specifikke behov for vitaminer og næringsstoffer.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mn-lt"/>
              </a:rPr>
              <a:t>Samtidig skal du integrere bæredygtighedsprincipper i kosten for at fremme miljøbevidsthed og sundhed hos målgruppen.</a:t>
            </a:r>
          </a:p>
        </p:txBody>
      </p:sp>
      <p:sp>
        <p:nvSpPr>
          <p:cNvPr id="3" name="Titel 2">
            <a:extLst>
              <a:ext uri="{FF2B5EF4-FFF2-40B4-BE49-F238E27FC236}">
                <a16:creationId xmlns:a16="http://schemas.microsoft.com/office/drawing/2014/main" id="{26F18FD1-83A3-89F4-1196-5F6980EBD17C}"/>
              </a:ext>
            </a:extLst>
          </p:cNvPr>
          <p:cNvSpPr>
            <a:spLocks noGrp="1"/>
          </p:cNvSpPr>
          <p:nvPr>
            <p:ph type="title"/>
          </p:nvPr>
        </p:nvSpPr>
        <p:spPr/>
        <p:txBody>
          <a:bodyPr/>
          <a:lstStyle/>
          <a:p>
            <a:r>
              <a:rPr lang="da-DK" dirty="0"/>
              <a:t>Eksempel</a:t>
            </a:r>
          </a:p>
        </p:txBody>
      </p:sp>
      <p:pic>
        <p:nvPicPr>
          <p:cNvPr id="4" name="Picture 4">
            <a:extLst>
              <a:ext uri="{FF2B5EF4-FFF2-40B4-BE49-F238E27FC236}">
                <a16:creationId xmlns:a16="http://schemas.microsoft.com/office/drawing/2014/main" id="{B7E85986-6630-DD01-717A-57490300C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941" y="3189003"/>
            <a:ext cx="5846183" cy="2953541"/>
          </a:xfrm>
          <a:prstGeom prst="rect">
            <a:avLst/>
          </a:prstGeom>
          <a:noFill/>
          <a:extLst>
            <a:ext uri="{909E8E84-426E-40DD-AFC4-6F175D3DCCD1}">
              <a14:hiddenFill xmlns:a14="http://schemas.microsoft.com/office/drawing/2010/main">
                <a:solidFill>
                  <a:srgbClr val="FFFFFF"/>
                </a:solidFill>
              </a14:hiddenFill>
            </a:ext>
          </a:extLst>
        </p:spPr>
      </p:pic>
      <p:sp>
        <p:nvSpPr>
          <p:cNvPr id="8" name="Billedforklaring: streg 7">
            <a:extLst>
              <a:ext uri="{FF2B5EF4-FFF2-40B4-BE49-F238E27FC236}">
                <a16:creationId xmlns:a16="http://schemas.microsoft.com/office/drawing/2014/main" id="{5F5AFEF5-C967-FD8F-3CF3-DFBB07D43FDC}"/>
              </a:ext>
            </a:extLst>
          </p:cNvPr>
          <p:cNvSpPr/>
          <p:nvPr/>
        </p:nvSpPr>
        <p:spPr>
          <a:xfrm>
            <a:off x="6885829" y="1789228"/>
            <a:ext cx="1399429" cy="1051427"/>
          </a:xfrm>
          <a:prstGeom prst="borderCallout1">
            <a:avLst>
              <a:gd name="adj1" fmla="val 100424"/>
              <a:gd name="adj2" fmla="val 50190"/>
              <a:gd name="adj3" fmla="val 172242"/>
              <a:gd name="adj4" fmla="val -246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t>Hvor er der plads til forbedringer?</a:t>
            </a:r>
          </a:p>
        </p:txBody>
      </p:sp>
      <p:sp>
        <p:nvSpPr>
          <p:cNvPr id="9" name="Billedforklaring: streg 8">
            <a:extLst>
              <a:ext uri="{FF2B5EF4-FFF2-40B4-BE49-F238E27FC236}">
                <a16:creationId xmlns:a16="http://schemas.microsoft.com/office/drawing/2014/main" id="{F91E30C8-ECF1-F79B-5AC8-4C2B47C3FAA8}"/>
              </a:ext>
            </a:extLst>
          </p:cNvPr>
          <p:cNvSpPr/>
          <p:nvPr/>
        </p:nvSpPr>
        <p:spPr>
          <a:xfrm>
            <a:off x="2258170" y="3856383"/>
            <a:ext cx="2297927" cy="834887"/>
          </a:xfrm>
          <a:prstGeom prst="borderCallout1">
            <a:avLst>
              <a:gd name="adj1" fmla="val 48274"/>
              <a:gd name="adj2" fmla="val 99626"/>
              <a:gd name="adj3" fmla="val 69643"/>
              <a:gd name="adj4" fmla="val 1242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t>Lad os afprøve det, vi på nuværende tidspunkt ved.</a:t>
            </a:r>
          </a:p>
        </p:txBody>
      </p:sp>
      <p:sp>
        <p:nvSpPr>
          <p:cNvPr id="10" name="Billedforklaring: streg 9">
            <a:extLst>
              <a:ext uri="{FF2B5EF4-FFF2-40B4-BE49-F238E27FC236}">
                <a16:creationId xmlns:a16="http://schemas.microsoft.com/office/drawing/2014/main" id="{55953CCB-2647-05FB-A2DC-DC1D926250D8}"/>
              </a:ext>
            </a:extLst>
          </p:cNvPr>
          <p:cNvSpPr/>
          <p:nvPr/>
        </p:nvSpPr>
        <p:spPr>
          <a:xfrm>
            <a:off x="1685677" y="5573864"/>
            <a:ext cx="2460452" cy="834887"/>
          </a:xfrm>
          <a:prstGeom prst="borderCallout1">
            <a:avLst>
              <a:gd name="adj1" fmla="val 47321"/>
              <a:gd name="adj2" fmla="val 100250"/>
              <a:gd name="adj3" fmla="val 2976"/>
              <a:gd name="adj4" fmla="val 1810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t>På hvilken måde kan vi integrere hensyn til både ernæring og miljø i den kommende kostplan?</a:t>
            </a:r>
          </a:p>
        </p:txBody>
      </p:sp>
      <p:sp>
        <p:nvSpPr>
          <p:cNvPr id="11" name="Eksplosion: 14 pkt. 10">
            <a:extLst>
              <a:ext uri="{FF2B5EF4-FFF2-40B4-BE49-F238E27FC236}">
                <a16:creationId xmlns:a16="http://schemas.microsoft.com/office/drawing/2014/main" id="{4CDD0AC1-4126-D3E9-C368-880C3F93135E}"/>
              </a:ext>
            </a:extLst>
          </p:cNvPr>
          <p:cNvSpPr/>
          <p:nvPr/>
        </p:nvSpPr>
        <p:spPr>
          <a:xfrm>
            <a:off x="3462793" y="5959501"/>
            <a:ext cx="2460452" cy="922352"/>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t>”Impuls”</a:t>
            </a:r>
          </a:p>
          <a:p>
            <a:pPr algn="ctr"/>
            <a:r>
              <a:rPr lang="da-DK" sz="1400" dirty="0"/>
              <a:t>Oplevelse</a:t>
            </a:r>
          </a:p>
        </p:txBody>
      </p:sp>
      <p:sp>
        <p:nvSpPr>
          <p:cNvPr id="6" name="Tekstfelt 5">
            <a:extLst>
              <a:ext uri="{FF2B5EF4-FFF2-40B4-BE49-F238E27FC236}">
                <a16:creationId xmlns:a16="http://schemas.microsoft.com/office/drawing/2014/main" id="{5D028D98-46D2-5EDA-5B12-E7199680B446}"/>
              </a:ext>
            </a:extLst>
          </p:cNvPr>
          <p:cNvSpPr txBox="1"/>
          <p:nvPr/>
        </p:nvSpPr>
        <p:spPr>
          <a:xfrm>
            <a:off x="6354758" y="6133739"/>
            <a:ext cx="28080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Model hentet fra </a:t>
            </a:r>
            <a:r>
              <a:rPr lang="da-DK" sz="1000" dirty="0">
                <a:ea typeface="+mn-lt"/>
                <a:cs typeface="+mn-lt"/>
                <a:hlinkClick r:id="rId4"/>
              </a:rPr>
              <a:t>Aktionslæring</a:t>
            </a:r>
            <a:endParaRPr lang="da-DK" sz="1000">
              <a:ea typeface="Malgun Gothic Semilight"/>
              <a:cs typeface="Malgun Gothic Semilight"/>
            </a:endParaRPr>
          </a:p>
        </p:txBody>
      </p:sp>
    </p:spTree>
    <p:extLst>
      <p:ext uri="{BB962C8B-B14F-4D97-AF65-F5344CB8AC3E}">
        <p14:creationId xmlns:p14="http://schemas.microsoft.com/office/powerpoint/2010/main" val="926972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9887EB9-2998-05A2-10FA-ED1C52BCD6B3}"/>
              </a:ext>
            </a:extLst>
          </p:cNvPr>
          <p:cNvSpPr>
            <a:spLocks noGrp="1"/>
          </p:cNvSpPr>
          <p:nvPr>
            <p:ph type="body" idx="1"/>
          </p:nvPr>
        </p:nvSpPr>
        <p:spPr>
          <a:xfrm>
            <a:off x="907774" y="1558548"/>
            <a:ext cx="10214113" cy="4693165"/>
          </a:xfrm>
        </p:spPr>
        <p:txBody>
          <a:bodyPr>
            <a:noAutofit/>
          </a:bodyPr>
          <a:lstStyle/>
          <a:p>
            <a:r>
              <a:rPr lang="da-DK" sz="1400" b="1" dirty="0"/>
              <a:t>Verdensmål 2: Stop sult </a:t>
            </a:r>
          </a:p>
          <a:p>
            <a:pPr marL="171450" indent="-171450">
              <a:buFont typeface="Arial" panose="020B0604020202020204" pitchFamily="34" charset="0"/>
              <a:buChar char="•"/>
            </a:pPr>
            <a:r>
              <a:rPr lang="da-DK" sz="1400" dirty="0"/>
              <a:t>Initiativer, der fokuserer på at fremme sund og bæredygtig ernæring gennem plantebaserede måltider, sæsonbaseret madlavning og mindre madspild, bidrager til at opnå dette mål.</a:t>
            </a:r>
          </a:p>
          <a:p>
            <a:r>
              <a:rPr lang="da-DK" sz="1400" b="1" dirty="0"/>
              <a:t>Verdensmål 3: Sundhed og trivsel</a:t>
            </a:r>
          </a:p>
          <a:p>
            <a:pPr marL="171450" indent="-171450">
              <a:buFont typeface="Arial" panose="020B0604020202020204" pitchFamily="34" charset="0"/>
              <a:buChar char="•"/>
            </a:pPr>
            <a:r>
              <a:rPr lang="da-DK" sz="1400" dirty="0"/>
              <a:t>Initiativer, der fremmer en sund kost og ernæring, bidrager til at forbedre sundhed og trivsel blandt befolkningen.</a:t>
            </a:r>
          </a:p>
          <a:p>
            <a:r>
              <a:rPr lang="da-DK" sz="1400" b="1" dirty="0"/>
              <a:t>Verdensmål 12: Ansvarligt forbrug og produktion</a:t>
            </a:r>
          </a:p>
          <a:p>
            <a:pPr marL="171450" indent="-171450">
              <a:buFont typeface="Arial" panose="020B0604020202020204" pitchFamily="34" charset="0"/>
              <a:buChar char="•"/>
            </a:pPr>
            <a:r>
              <a:rPr lang="da-DK" sz="1400" dirty="0"/>
              <a:t>Initiativer, der fokuserer på at reducere madspild og fremme bæredygtige produktions- og forbrugspraksisser, er centrale for at opnå dette mål.</a:t>
            </a:r>
          </a:p>
          <a:p>
            <a:r>
              <a:rPr lang="da-DK" sz="1400" b="1" dirty="0"/>
              <a:t>Verdensmål 13: Klimaindsats</a:t>
            </a:r>
          </a:p>
          <a:p>
            <a:pPr marL="171450" indent="-171450">
              <a:buFont typeface="Arial" panose="020B0604020202020204" pitchFamily="34" charset="0"/>
              <a:buChar char="•"/>
            </a:pPr>
            <a:r>
              <a:rPr lang="da-DK" sz="1400" dirty="0"/>
              <a:t>Initiativer, der fremmer plantebaserede kostvaner og reducerer energiforbruget i madlavning, kan bidrage til at reducere den samlede klimapåvirkning.</a:t>
            </a:r>
          </a:p>
          <a:p>
            <a:r>
              <a:rPr lang="da-DK" sz="1400" b="1" dirty="0"/>
              <a:t>Verdensmål 14: Livet i havet</a:t>
            </a:r>
          </a:p>
          <a:p>
            <a:pPr marL="171450" indent="-171450">
              <a:buFont typeface="Arial" panose="020B0604020202020204" pitchFamily="34" charset="0"/>
              <a:buChar char="•"/>
            </a:pPr>
            <a:r>
              <a:rPr lang="da-DK" sz="1400" dirty="0"/>
              <a:t>Initiativer, der opfordrer til bæredygtig fiskepraksis og vælger fisk fra bæredygtige kilder, bidrager til at bevare biodiversiteten og livet i havet.</a:t>
            </a:r>
          </a:p>
          <a:p>
            <a:r>
              <a:rPr lang="da-DK" sz="1400" b="1" dirty="0"/>
              <a:t>Verdensmål 15: Livet på land</a:t>
            </a:r>
          </a:p>
          <a:p>
            <a:pPr marL="171450" indent="-171450">
              <a:buFont typeface="Arial" panose="020B0604020202020204" pitchFamily="34" charset="0"/>
              <a:buChar char="•"/>
            </a:pPr>
            <a:r>
              <a:rPr lang="da-DK" sz="1400" dirty="0"/>
              <a:t>Initiativer, der understøtter bæredygtig landbrugspraksis og fremmer brugen af plantebaserede fødevarer, bidrager til bevarelse af økosystemer og biodiversitet på land.</a:t>
            </a:r>
          </a:p>
        </p:txBody>
      </p:sp>
      <p:sp>
        <p:nvSpPr>
          <p:cNvPr id="3" name="Titel 2">
            <a:extLst>
              <a:ext uri="{FF2B5EF4-FFF2-40B4-BE49-F238E27FC236}">
                <a16:creationId xmlns:a16="http://schemas.microsoft.com/office/drawing/2014/main" id="{AA74D26C-E4B6-AAFF-B569-A36C19963E0B}"/>
              </a:ext>
            </a:extLst>
          </p:cNvPr>
          <p:cNvSpPr>
            <a:spLocks noGrp="1"/>
          </p:cNvSpPr>
          <p:nvPr>
            <p:ph type="title"/>
          </p:nvPr>
        </p:nvSpPr>
        <p:spPr/>
        <p:txBody>
          <a:bodyPr/>
          <a:lstStyle/>
          <a:p>
            <a:r>
              <a:rPr lang="da-DK"/>
              <a:t>FN’s verdensmål</a:t>
            </a:r>
            <a:endParaRPr lang="da-DK" dirty="0"/>
          </a:p>
        </p:txBody>
      </p:sp>
      <p:pic>
        <p:nvPicPr>
          <p:cNvPr id="7" name="Picture 8">
            <a:extLst>
              <a:ext uri="{FF2B5EF4-FFF2-40B4-BE49-F238E27FC236}">
                <a16:creationId xmlns:a16="http://schemas.microsoft.com/office/drawing/2014/main" id="{861A9DFC-B301-CDA8-70BA-619C22F51F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45" b="13384"/>
          <a:stretch/>
        </p:blipFill>
        <p:spPr bwMode="auto">
          <a:xfrm>
            <a:off x="9680713" y="0"/>
            <a:ext cx="2511287" cy="143614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ED0A55FF-C751-53C5-7B34-CE51E2249B8A}"/>
              </a:ext>
            </a:extLst>
          </p:cNvPr>
          <p:cNvSpPr txBox="1"/>
          <p:nvPr/>
        </p:nvSpPr>
        <p:spPr>
          <a:xfrm rot="-10800000" flipV="1">
            <a:off x="8484831" y="1443000"/>
            <a:ext cx="42765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Billede hentet fra </a:t>
            </a:r>
            <a:r>
              <a:rPr lang="da-DK" sz="1000" dirty="0">
                <a:ea typeface="+mn-lt"/>
                <a:cs typeface="+mn-lt"/>
                <a:hlinkClick r:id="rId4">
                  <a:extLst>
                    <a:ext uri="{A12FA001-AC4F-418D-AE19-62706E023703}">
                      <ahyp:hlinkClr xmlns:ahyp="http://schemas.microsoft.com/office/drawing/2018/hyperlinkcolor" val="tx"/>
                    </a:ext>
                  </a:extLst>
                </a:hlinkClick>
              </a:rPr>
              <a:t>Kommunikationsmateriale | Verdensmålene.dk</a:t>
            </a:r>
            <a:endParaRPr lang="da-DK" sz="1000" dirty="0">
              <a:ea typeface="Malgun Gothic Semilight"/>
              <a:cs typeface="Malgun Gothic Semilight"/>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8830122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6F18FD1-83A3-89F4-1196-5F6980EBD17C}"/>
              </a:ext>
            </a:extLst>
          </p:cNvPr>
          <p:cNvSpPr>
            <a:spLocks noGrp="1"/>
          </p:cNvSpPr>
          <p:nvPr>
            <p:ph type="title"/>
          </p:nvPr>
        </p:nvSpPr>
        <p:spPr/>
        <p:txBody>
          <a:bodyPr/>
          <a:lstStyle/>
          <a:p>
            <a:r>
              <a:rPr lang="da-DK" dirty="0"/>
              <a:t>”Impuls”</a:t>
            </a:r>
          </a:p>
        </p:txBody>
      </p:sp>
      <p:pic>
        <p:nvPicPr>
          <p:cNvPr id="4" name="Picture 4">
            <a:extLst>
              <a:ext uri="{FF2B5EF4-FFF2-40B4-BE49-F238E27FC236}">
                <a16:creationId xmlns:a16="http://schemas.microsoft.com/office/drawing/2014/main" id="{B7E85986-6630-DD01-717A-57490300C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59571"/>
            <a:ext cx="4102290" cy="2072512"/>
          </a:xfrm>
          <a:prstGeom prst="rect">
            <a:avLst/>
          </a:prstGeom>
          <a:noFill/>
          <a:extLst>
            <a:ext uri="{909E8E84-426E-40DD-AFC4-6F175D3DCCD1}">
              <a14:hiddenFill xmlns:a14="http://schemas.microsoft.com/office/drawing/2010/main">
                <a:solidFill>
                  <a:srgbClr val="FFFFFF"/>
                </a:solidFill>
              </a14:hiddenFill>
            </a:ext>
          </a:extLst>
        </p:spPr>
      </p:pic>
      <p:sp>
        <p:nvSpPr>
          <p:cNvPr id="11" name="Eksplosion: 14 pkt. 10">
            <a:extLst>
              <a:ext uri="{FF2B5EF4-FFF2-40B4-BE49-F238E27FC236}">
                <a16:creationId xmlns:a16="http://schemas.microsoft.com/office/drawing/2014/main" id="{4CDD0AC1-4126-D3E9-C368-880C3F93135E}"/>
              </a:ext>
            </a:extLst>
          </p:cNvPr>
          <p:cNvSpPr/>
          <p:nvPr/>
        </p:nvSpPr>
        <p:spPr>
          <a:xfrm>
            <a:off x="342295" y="3429000"/>
            <a:ext cx="2783041" cy="1064258"/>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t>”Impuls”</a:t>
            </a:r>
          </a:p>
          <a:p>
            <a:pPr algn="ctr"/>
            <a:r>
              <a:rPr lang="da-DK" sz="1400" dirty="0"/>
              <a:t>Oplevelse</a:t>
            </a:r>
          </a:p>
        </p:txBody>
      </p:sp>
      <p:pic>
        <p:nvPicPr>
          <p:cNvPr id="14" name="Billede 13">
            <a:extLst>
              <a:ext uri="{FF2B5EF4-FFF2-40B4-BE49-F238E27FC236}">
                <a16:creationId xmlns:a16="http://schemas.microsoft.com/office/drawing/2014/main" id="{2FA5E890-9389-3C6D-D9A1-E3D49EE324B6}"/>
              </a:ext>
            </a:extLst>
          </p:cNvPr>
          <p:cNvPicPr>
            <a:picLocks noChangeAspect="1"/>
          </p:cNvPicPr>
          <p:nvPr/>
        </p:nvPicPr>
        <p:blipFill>
          <a:blip r:embed="rId4"/>
          <a:stretch>
            <a:fillRect/>
          </a:stretch>
        </p:blipFill>
        <p:spPr>
          <a:xfrm>
            <a:off x="5240741" y="1577524"/>
            <a:ext cx="6400800" cy="4467225"/>
          </a:xfrm>
          <a:prstGeom prst="rect">
            <a:avLst/>
          </a:prstGeom>
          <a:ln>
            <a:solidFill>
              <a:schemeClr val="tx1"/>
            </a:solidFill>
          </a:ln>
        </p:spPr>
      </p:pic>
      <p:sp>
        <p:nvSpPr>
          <p:cNvPr id="5" name="Tekstfelt 4">
            <a:extLst>
              <a:ext uri="{FF2B5EF4-FFF2-40B4-BE49-F238E27FC236}">
                <a16:creationId xmlns:a16="http://schemas.microsoft.com/office/drawing/2014/main" id="{7DE0CD43-BFD3-233B-5F6B-39F0A4EF8F80}"/>
              </a:ext>
            </a:extLst>
          </p:cNvPr>
          <p:cNvSpPr txBox="1"/>
          <p:nvPr/>
        </p:nvSpPr>
        <p:spPr>
          <a:xfrm>
            <a:off x="1735133" y="4419239"/>
            <a:ext cx="28080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Model hentet fra </a:t>
            </a:r>
            <a:r>
              <a:rPr lang="da-DK" sz="1000" dirty="0">
                <a:ea typeface="+mn-lt"/>
                <a:cs typeface="+mn-lt"/>
                <a:hlinkClick r:id="rId5"/>
              </a:rPr>
              <a:t>Aktionslæring</a:t>
            </a:r>
            <a:endParaRPr lang="da-DK" sz="1000">
              <a:ea typeface="Malgun Gothic Semilight"/>
              <a:cs typeface="Malgun Gothic Semilight"/>
            </a:endParaRPr>
          </a:p>
        </p:txBody>
      </p:sp>
      <p:sp>
        <p:nvSpPr>
          <p:cNvPr id="8" name="Tekstfelt 7">
            <a:extLst>
              <a:ext uri="{FF2B5EF4-FFF2-40B4-BE49-F238E27FC236}">
                <a16:creationId xmlns:a16="http://schemas.microsoft.com/office/drawing/2014/main" id="{D28B5612-F7FE-1DF4-2A64-AD3BBE0B7FCB}"/>
              </a:ext>
            </a:extLst>
          </p:cNvPr>
          <p:cNvSpPr txBox="1"/>
          <p:nvPr/>
        </p:nvSpPr>
        <p:spPr>
          <a:xfrm>
            <a:off x="5239861" y="6334319"/>
            <a:ext cx="28895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Billede fra </a:t>
            </a:r>
            <a:r>
              <a:rPr lang="da-DK" sz="1000" dirty="0">
                <a:ea typeface="+mn-lt"/>
                <a:cs typeface="+mn-lt"/>
                <a:hlinkClick r:id="rId6"/>
              </a:rPr>
              <a:t>Bæredygtighedsdag 2023</a:t>
            </a:r>
            <a:endParaRPr lang="da-DK" sz="1000">
              <a:ea typeface="Malgun Gothic Semilight"/>
              <a:cs typeface="Malgun Gothic Semilight"/>
            </a:endParaRPr>
          </a:p>
        </p:txBody>
      </p:sp>
    </p:spTree>
    <p:extLst>
      <p:ext uri="{BB962C8B-B14F-4D97-AF65-F5344CB8AC3E}">
        <p14:creationId xmlns:p14="http://schemas.microsoft.com/office/powerpoint/2010/main" val="38921757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el 2">
            <a:extLst>
              <a:ext uri="{FF2B5EF4-FFF2-40B4-BE49-F238E27FC236}">
                <a16:creationId xmlns:a16="http://schemas.microsoft.com/office/drawing/2014/main" id="{7610B891-AE75-F0DC-13E0-823ABD4B8FAF}"/>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latin typeface="+mj-lt"/>
                <a:ea typeface="+mj-ea"/>
                <a:cs typeface="+mj-cs"/>
              </a:rPr>
              <a:t>Fra mål til aktivitet</a:t>
            </a:r>
          </a:p>
        </p:txBody>
      </p:sp>
      <p:cxnSp>
        <p:nvCxnSpPr>
          <p:cNvPr id="1033" name="Straight Connector 103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Pladsholder til tekst 1">
            <a:extLst>
              <a:ext uri="{FF2B5EF4-FFF2-40B4-BE49-F238E27FC236}">
                <a16:creationId xmlns:a16="http://schemas.microsoft.com/office/drawing/2014/main" id="{555CEABF-57A1-67E4-2210-2EE8FD1FAD28}"/>
              </a:ext>
            </a:extLst>
          </p:cNvPr>
          <p:cNvSpPr>
            <a:spLocks noGrp="1"/>
          </p:cNvSpPr>
          <p:nvPr>
            <p:ph type="body" idx="1"/>
          </p:nvPr>
        </p:nvSpPr>
        <p:spPr>
          <a:xfrm>
            <a:off x="897769" y="1909192"/>
            <a:ext cx="4586513" cy="3647710"/>
          </a:xfrm>
        </p:spPr>
        <p:txBody>
          <a:bodyPr vert="horz" lIns="91440" tIns="45720" rIns="91440" bIns="45720" rtlCol="0">
            <a:normAutofit/>
          </a:bodyPr>
          <a:lstStyle/>
          <a:p>
            <a:r>
              <a:rPr lang="da-DK" sz="2800" dirty="0">
                <a:solidFill>
                  <a:schemeClr val="bg1"/>
                </a:solidFill>
                <a:latin typeface="+mn-lt"/>
                <a:ea typeface="+mn-ea"/>
                <a:cs typeface="+mn-cs"/>
              </a:rPr>
              <a:t>Kan bruges både individuelt og i teamet:</a:t>
            </a:r>
          </a:p>
          <a:p>
            <a:pPr marL="342900" indent="-228600">
              <a:buFont typeface="Arial" panose="020B0604020202020204" pitchFamily="34" charset="0"/>
              <a:buChar char="•"/>
            </a:pPr>
            <a:r>
              <a:rPr lang="da-DK" sz="2800" dirty="0">
                <a:solidFill>
                  <a:schemeClr val="bg1"/>
                </a:solidFill>
                <a:latin typeface="+mn-lt"/>
                <a:ea typeface="+mn-ea"/>
                <a:cs typeface="+mn-cs"/>
              </a:rPr>
              <a:t>Hvad skal til, før ideen kommer ud at leve?</a:t>
            </a:r>
          </a:p>
          <a:p>
            <a:pPr indent="-228600">
              <a:buFont typeface="Arial" panose="020B0604020202020204" pitchFamily="34" charset="0"/>
              <a:buChar char="•"/>
            </a:pPr>
            <a:endParaRPr lang="en-US" sz="2000" dirty="0">
              <a:solidFill>
                <a:schemeClr val="bg1"/>
              </a:solidFill>
              <a:latin typeface="+mn-lt"/>
              <a:ea typeface="+mn-ea"/>
              <a:cs typeface="+mn-cs"/>
            </a:endParaRPr>
          </a:p>
          <a:p>
            <a:pPr indent="-228600">
              <a:buFont typeface="Arial" panose="020B0604020202020204" pitchFamily="34" charset="0"/>
              <a:buChar char="•"/>
            </a:pPr>
            <a:endParaRPr lang="en-US" sz="2000" dirty="0">
              <a:solidFill>
                <a:schemeClr val="bg1"/>
              </a:solidFill>
              <a:latin typeface="+mn-lt"/>
              <a:ea typeface="+mn-ea"/>
              <a:cs typeface="+mn-cs"/>
            </a:endParaRPr>
          </a:p>
        </p:txBody>
      </p:sp>
      <p:cxnSp>
        <p:nvCxnSpPr>
          <p:cNvPr id="1035" name="Straight Connector 103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D9E3E3B-FAB4-48BB-611A-3B70409220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25453" y="0"/>
            <a:ext cx="48006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3">
            <a:extLst>
              <a:ext uri="{FF2B5EF4-FFF2-40B4-BE49-F238E27FC236}">
                <a16:creationId xmlns:a16="http://schemas.microsoft.com/office/drawing/2014/main" id="{10F9FB6B-EB68-A934-B3BB-8B502511650D}"/>
              </a:ext>
            </a:extLst>
          </p:cNvPr>
          <p:cNvSpPr txBox="1"/>
          <p:nvPr/>
        </p:nvSpPr>
        <p:spPr>
          <a:xfrm>
            <a:off x="6700451" y="6467039"/>
            <a:ext cx="46326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solidFill>
                  <a:schemeClr val="bg1"/>
                </a:solidFill>
                <a:ea typeface="Malgun Gothic Semilight"/>
                <a:cs typeface="Malgun Gothic Semilight"/>
              </a:rPr>
              <a:t>Tegning lavet med inspiration i </a:t>
            </a:r>
            <a:r>
              <a:rPr lang="da-DK" sz="1000" dirty="0" err="1">
                <a:solidFill>
                  <a:schemeClr val="bg1"/>
                </a:solidFill>
                <a:ea typeface="Malgun Gothic Semilight"/>
                <a:cs typeface="Malgun Gothic Semilight"/>
              </a:rPr>
              <a:t>Ullersted</a:t>
            </a:r>
            <a:r>
              <a:rPr lang="da-DK" sz="1000" dirty="0">
                <a:solidFill>
                  <a:schemeClr val="bg1"/>
                </a:solidFill>
                <a:ea typeface="Malgun Gothic Semilight"/>
                <a:cs typeface="Malgun Gothic Semilight"/>
              </a:rPr>
              <a:t>, M., Kent, K., Jakobsen, P. B., 2024</a:t>
            </a:r>
            <a:endParaRPr lang="da-DK" dirty="0">
              <a:solidFill>
                <a:schemeClr val="bg1"/>
              </a:solidFill>
              <a:ea typeface="Malgun Gothic Semilight"/>
              <a:cs typeface="Malgun Gothic Semilight"/>
            </a:endParaRPr>
          </a:p>
        </p:txBody>
      </p:sp>
    </p:spTree>
    <p:extLst>
      <p:ext uri="{BB962C8B-B14F-4D97-AF65-F5344CB8AC3E}">
        <p14:creationId xmlns:p14="http://schemas.microsoft.com/office/powerpoint/2010/main" val="816470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CCFC1AD-A9AC-57A2-377D-77E435127852}"/>
              </a:ext>
            </a:extLst>
          </p:cNvPr>
          <p:cNvSpPr>
            <a:spLocks noGrp="1"/>
          </p:cNvSpPr>
          <p:nvPr>
            <p:ph type="body" idx="1"/>
          </p:nvPr>
        </p:nvSpPr>
        <p:spPr>
          <a:xfrm>
            <a:off x="838200" y="2117404"/>
            <a:ext cx="4131365" cy="2925179"/>
          </a:xfrm>
        </p:spPr>
        <p:txBody>
          <a:bodyPr>
            <a:normAutofit/>
          </a:bodyPr>
          <a:lstStyle/>
          <a:p>
            <a:r>
              <a:rPr lang="da-DK" sz="2000" dirty="0"/>
              <a:t>Undervisningsforløb, materialer til kompetenceudvikling m.m.</a:t>
            </a:r>
          </a:p>
          <a:p>
            <a:endParaRPr lang="da-DK" sz="2000" dirty="0"/>
          </a:p>
          <a:p>
            <a:pPr marL="342900" indent="-342900">
              <a:buFont typeface="Arial" panose="020B0604020202020204" pitchFamily="34" charset="0"/>
              <a:buChar char="•"/>
            </a:pPr>
            <a:r>
              <a:rPr lang="da-DK" sz="2000" dirty="0"/>
              <a:t>21st. Century Skills</a:t>
            </a:r>
          </a:p>
          <a:p>
            <a:pPr marL="342900" indent="-342900">
              <a:buFont typeface="Arial" panose="020B0604020202020204" pitchFamily="34" charset="0"/>
              <a:buChar char="•"/>
            </a:pPr>
            <a:r>
              <a:rPr lang="da-DK" sz="2000" dirty="0"/>
              <a:t>Opfinde, afprøve, udvikle nye indsatser og nye måder at tænke, arbejde, lære og leve på.</a:t>
            </a:r>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endParaRPr lang="da-DK" sz="2000" dirty="0"/>
          </a:p>
        </p:txBody>
      </p:sp>
      <p:sp>
        <p:nvSpPr>
          <p:cNvPr id="3" name="Titel 2">
            <a:extLst>
              <a:ext uri="{FF2B5EF4-FFF2-40B4-BE49-F238E27FC236}">
                <a16:creationId xmlns:a16="http://schemas.microsoft.com/office/drawing/2014/main" id="{A9387AEE-422C-1D60-7120-43BEC85064E4}"/>
              </a:ext>
            </a:extLst>
          </p:cNvPr>
          <p:cNvSpPr>
            <a:spLocks noGrp="1"/>
          </p:cNvSpPr>
          <p:nvPr>
            <p:ph type="title"/>
          </p:nvPr>
        </p:nvSpPr>
        <p:spPr/>
        <p:txBody>
          <a:bodyPr/>
          <a:lstStyle/>
          <a:p>
            <a:r>
              <a:rPr lang="da-DK" dirty="0"/>
              <a:t>Videnscenterportalen</a:t>
            </a:r>
          </a:p>
        </p:txBody>
      </p:sp>
      <p:pic>
        <p:nvPicPr>
          <p:cNvPr id="5" name="Billede 4">
            <a:extLst>
              <a:ext uri="{FF2B5EF4-FFF2-40B4-BE49-F238E27FC236}">
                <a16:creationId xmlns:a16="http://schemas.microsoft.com/office/drawing/2014/main" id="{DB8842AD-0919-B0CF-41B4-C572C0E3874F}"/>
              </a:ext>
            </a:extLst>
          </p:cNvPr>
          <p:cNvPicPr>
            <a:picLocks noChangeAspect="1"/>
          </p:cNvPicPr>
          <p:nvPr/>
        </p:nvPicPr>
        <p:blipFill>
          <a:blip r:embed="rId3"/>
          <a:stretch>
            <a:fillRect/>
          </a:stretch>
        </p:blipFill>
        <p:spPr>
          <a:xfrm>
            <a:off x="5211416" y="1695985"/>
            <a:ext cx="6496548" cy="4459168"/>
          </a:xfrm>
          <a:prstGeom prst="rect">
            <a:avLst/>
          </a:prstGeom>
          <a:ln>
            <a:solidFill>
              <a:schemeClr val="tx1"/>
            </a:solidFill>
          </a:ln>
        </p:spPr>
      </p:pic>
      <p:sp>
        <p:nvSpPr>
          <p:cNvPr id="6" name="Tekstfelt 5">
            <a:extLst>
              <a:ext uri="{FF2B5EF4-FFF2-40B4-BE49-F238E27FC236}">
                <a16:creationId xmlns:a16="http://schemas.microsoft.com/office/drawing/2014/main" id="{776718D7-37C2-F0D0-2DF5-0103E1680F87}"/>
              </a:ext>
            </a:extLst>
          </p:cNvPr>
          <p:cNvSpPr txBox="1"/>
          <p:nvPr/>
        </p:nvSpPr>
        <p:spPr>
          <a:xfrm>
            <a:off x="5210559" y="6290767"/>
            <a:ext cx="23247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Eksempler fra </a:t>
            </a:r>
            <a:r>
              <a:rPr lang="da-DK" sz="1000" dirty="0">
                <a:ea typeface="Malgun Gothic Semilight"/>
                <a:cs typeface="Malgun Gothic Semilight"/>
                <a:hlinkClick r:id="rId4"/>
              </a:rPr>
              <a:t>Videncenterportalen</a:t>
            </a:r>
            <a:endParaRPr lang="da-DK" sz="1000" dirty="0">
              <a:ea typeface="Malgun Gothic Semilight"/>
              <a:cs typeface="Malgun Gothic Semilight"/>
            </a:endParaRPr>
          </a:p>
        </p:txBody>
      </p:sp>
    </p:spTree>
    <p:extLst>
      <p:ext uri="{BB962C8B-B14F-4D97-AF65-F5344CB8AC3E}">
        <p14:creationId xmlns:p14="http://schemas.microsoft.com/office/powerpoint/2010/main" val="345095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98480E-8001-4692-93CC-CC39C1379158}"/>
              </a:ext>
            </a:extLst>
          </p:cNvPr>
          <p:cNvSpPr>
            <a:spLocks noGrp="1"/>
          </p:cNvSpPr>
          <p:nvPr>
            <p:ph type="title"/>
          </p:nvPr>
        </p:nvSpPr>
        <p:spPr>
          <a:xfrm>
            <a:off x="4965430" y="629268"/>
            <a:ext cx="6586491" cy="1286160"/>
          </a:xfrm>
        </p:spPr>
        <p:txBody>
          <a:bodyPr anchor="b">
            <a:normAutofit/>
          </a:bodyPr>
          <a:lstStyle/>
          <a:p>
            <a:r>
              <a:rPr lang="da-DK" b="1" dirty="0">
                <a:latin typeface="+mn-lt"/>
              </a:rPr>
              <a:t>Definition</a:t>
            </a:r>
          </a:p>
        </p:txBody>
      </p:sp>
      <p:sp>
        <p:nvSpPr>
          <p:cNvPr id="3" name="Pladsholder til indhold 2">
            <a:extLst>
              <a:ext uri="{FF2B5EF4-FFF2-40B4-BE49-F238E27FC236}">
                <a16:creationId xmlns:a16="http://schemas.microsoft.com/office/drawing/2014/main" id="{F99A5D20-15EE-4E28-A5B9-1426E7959648}"/>
              </a:ext>
            </a:extLst>
          </p:cNvPr>
          <p:cNvSpPr>
            <a:spLocks noGrp="1"/>
          </p:cNvSpPr>
          <p:nvPr>
            <p:ph idx="1"/>
          </p:nvPr>
        </p:nvSpPr>
        <p:spPr>
          <a:xfrm>
            <a:off x="4965431" y="2438400"/>
            <a:ext cx="6586489" cy="3785419"/>
          </a:xfrm>
        </p:spPr>
        <p:txBody>
          <a:bodyPr vert="horz" lIns="91440" tIns="45720" rIns="91440" bIns="45720" rtlCol="0" anchor="t">
            <a:normAutofit fontScale="92500"/>
          </a:bodyPr>
          <a:lstStyle/>
          <a:p>
            <a:pPr marL="0" indent="0">
              <a:lnSpc>
                <a:spcPts val="3600"/>
              </a:lnSpc>
              <a:buNone/>
            </a:pPr>
            <a:r>
              <a:rPr lang="da-DK" dirty="0">
                <a:latin typeface="+mn-lt"/>
              </a:rPr>
              <a:t>”</a:t>
            </a:r>
            <a:r>
              <a:rPr lang="da-DK" b="0" i="0" dirty="0">
                <a:effectLst/>
                <a:latin typeface="+mn-lt"/>
              </a:rPr>
              <a:t>En </a:t>
            </a:r>
            <a:r>
              <a:rPr lang="da-DK" b="1" i="0" dirty="0">
                <a:effectLst/>
                <a:latin typeface="+mn-lt"/>
              </a:rPr>
              <a:t>bæredygtig</a:t>
            </a:r>
            <a:r>
              <a:rPr lang="da-DK" b="0" i="0" dirty="0">
                <a:effectLst/>
                <a:latin typeface="+mn-lt"/>
              </a:rPr>
              <a:t> </a:t>
            </a:r>
            <a:r>
              <a:rPr lang="da-DK" b="1" i="0" dirty="0">
                <a:effectLst/>
                <a:latin typeface="+mn-lt"/>
              </a:rPr>
              <a:t>udvikling</a:t>
            </a:r>
            <a:r>
              <a:rPr lang="da-DK" b="0" i="0" dirty="0">
                <a:effectLst/>
                <a:latin typeface="+mn-lt"/>
              </a:rPr>
              <a:t> er en udvikling, som opfylder de nuværende behov, uden at bringe fremtidige generationers muligheder for at opfylde deres behov i fare” </a:t>
            </a:r>
          </a:p>
          <a:p>
            <a:pPr>
              <a:lnSpc>
                <a:spcPts val="3600"/>
              </a:lnSpc>
            </a:pPr>
            <a:endParaRPr lang="da-DK" dirty="0">
              <a:latin typeface="+mn-lt"/>
            </a:endParaRPr>
          </a:p>
          <a:p>
            <a:pPr marL="0" indent="0">
              <a:lnSpc>
                <a:spcPts val="3600"/>
              </a:lnSpc>
              <a:buNone/>
            </a:pPr>
            <a:r>
              <a:rPr lang="da-DK" sz="2200" i="1" dirty="0">
                <a:latin typeface="+mn-lt"/>
                <a:ea typeface="Malgun Gothic Semilight"/>
                <a:cs typeface="Malgun Gothic Semilight"/>
              </a:rPr>
              <a:t>Oversat definition, hentet fra </a:t>
            </a:r>
            <a:r>
              <a:rPr lang="da-DK" sz="2200" i="1" dirty="0">
                <a:latin typeface="+mn-lt"/>
                <a:ea typeface="Malgun Gothic Semilight"/>
                <a:cs typeface="Malgun Gothic Semilight"/>
                <a:hlinkClick r:id="rId3"/>
              </a:rPr>
              <a:t>Brundtlandrapporten</a:t>
            </a:r>
            <a:r>
              <a:rPr lang="da-DK" sz="2200" b="0" i="1" dirty="0">
                <a:effectLst/>
                <a:latin typeface="+mn-lt"/>
                <a:ea typeface="Malgun Gothic Semilight"/>
                <a:cs typeface="Malgun Gothic Semilight"/>
              </a:rPr>
              <a:t>, 1987</a:t>
            </a:r>
            <a:endParaRPr lang="da-DK"/>
          </a:p>
        </p:txBody>
      </p:sp>
      <p:pic>
        <p:nvPicPr>
          <p:cNvPr id="4" name="Billede 3" descr="Jorden set fra rummet">
            <a:extLst>
              <a:ext uri="{FF2B5EF4-FFF2-40B4-BE49-F238E27FC236}">
                <a16:creationId xmlns:a16="http://schemas.microsoft.com/office/drawing/2014/main" id="{AA028B1A-53CF-4981-814D-14383F2CA904}"/>
              </a:ext>
            </a:extLst>
          </p:cNvPr>
          <p:cNvPicPr>
            <a:picLocks noChangeAspect="1"/>
          </p:cNvPicPr>
          <p:nvPr/>
        </p:nvPicPr>
        <p:blipFill rotWithShape="1">
          <a:blip r:embed="rId4">
            <a:extLst>
              <a:ext uri="{28A0092B-C50C-407E-A947-70E740481C1C}">
                <a14:useLocalDpi xmlns:a14="http://schemas.microsoft.com/office/drawing/2010/main" val="0"/>
              </a:ext>
            </a:extLst>
          </a:blip>
          <a:srcRect l="44750" r="17228"/>
          <a:stretch/>
        </p:blipFill>
        <p:spPr>
          <a:xfrm>
            <a:off x="20" y="10"/>
            <a:ext cx="4635571" cy="6857990"/>
          </a:xfrm>
          <a:prstGeom prst="rect">
            <a:avLst/>
          </a:prstGeom>
          <a:effectLst/>
        </p:spPr>
      </p:pic>
      <p:sp>
        <p:nvSpPr>
          <p:cNvPr id="5" name="Tekstfelt 4">
            <a:extLst>
              <a:ext uri="{FF2B5EF4-FFF2-40B4-BE49-F238E27FC236}">
                <a16:creationId xmlns:a16="http://schemas.microsoft.com/office/drawing/2014/main" id="{31C0C408-1821-E053-E186-8B0188A1803B}"/>
              </a:ext>
            </a:extLst>
          </p:cNvPr>
          <p:cNvSpPr txBox="1"/>
          <p:nvPr/>
        </p:nvSpPr>
        <p:spPr>
          <a:xfrm>
            <a:off x="112659" y="6468395"/>
            <a:ext cx="34222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100" dirty="0">
                <a:solidFill>
                  <a:schemeClr val="bg1"/>
                </a:solidFill>
                <a:ea typeface="Malgun Gothic Semilight"/>
                <a:cs typeface="Malgun Gothic Semilight"/>
              </a:rPr>
              <a:t>Billede via Microsoft lagerbilleder</a:t>
            </a:r>
          </a:p>
        </p:txBody>
      </p:sp>
    </p:spTree>
    <p:extLst>
      <p:ext uri="{BB962C8B-B14F-4D97-AF65-F5344CB8AC3E}">
        <p14:creationId xmlns:p14="http://schemas.microsoft.com/office/powerpoint/2010/main" val="366253540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A1A6B3E-EBD7-BC20-9C54-701AE4BA13E5}"/>
              </a:ext>
            </a:extLst>
          </p:cNvPr>
          <p:cNvSpPr>
            <a:spLocks noGrp="1"/>
          </p:cNvSpPr>
          <p:nvPr>
            <p:ph type="body" idx="1"/>
          </p:nvPr>
        </p:nvSpPr>
        <p:spPr>
          <a:xfrm>
            <a:off x="838200" y="1797269"/>
            <a:ext cx="6634655" cy="4624552"/>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dirty="0">
                <a:latin typeface="+mn-lt"/>
              </a:rPr>
              <a:t>Det bæredygtige valgfag</a:t>
            </a:r>
            <a:r>
              <a:rPr lang="da-DK" sz="1600" dirty="0">
                <a:latin typeface="+mn-lt"/>
              </a:rPr>
              <a:t> igangsætter faglige og </a:t>
            </a:r>
            <a:r>
              <a:rPr lang="da-DK" sz="1600" dirty="0">
                <a:highlight>
                  <a:srgbClr val="FFFF00"/>
                </a:highlight>
                <a:latin typeface="+mn-lt"/>
              </a:rPr>
              <a:t>refleksive</a:t>
            </a:r>
            <a:r>
              <a:rPr lang="da-DK" sz="1600" dirty="0">
                <a:latin typeface="+mn-lt"/>
              </a:rPr>
              <a:t> processer, der understøtter elevernes tilegnelse af viden og forståelse omkring verdensmålene. Herfra fremmes elevernes muligheder for at </a:t>
            </a:r>
            <a:r>
              <a:rPr lang="da-DK" sz="1600" dirty="0">
                <a:highlight>
                  <a:srgbClr val="FFFF00"/>
                </a:highlight>
                <a:latin typeface="+mn-lt"/>
              </a:rPr>
              <a:t>begribe problemstillingerne, gribe til initiativer og gøre handlinger i deres eget liv og arbejdsliv, der understøtter bæredygtigheden.</a:t>
            </a:r>
            <a:r>
              <a:rPr lang="da-DK" sz="1600" dirty="0">
                <a:latin typeface="+mn-lt"/>
              </a:rPr>
              <a:t> Eleverne </a:t>
            </a:r>
            <a:r>
              <a:rPr lang="da-DK" sz="1600" dirty="0">
                <a:highlight>
                  <a:srgbClr val="FFFF00"/>
                </a:highlight>
                <a:latin typeface="+mn-lt"/>
              </a:rPr>
              <a:t>skal udvikle, producere og formidle </a:t>
            </a:r>
            <a:r>
              <a:rPr lang="da-DK" sz="1600" dirty="0">
                <a:latin typeface="+mn-lt"/>
              </a:rPr>
              <a:t>et materiale, et produkt, illustrationer eller lignende, der igangsætter faglige og refleksive processer, som kan understøtte, at praksis tilegner sig en viden og forståelse omkring verdensmålene. Målgruppen for denne kommunikation kan både </a:t>
            </a:r>
            <a:r>
              <a:rPr lang="da-DK" sz="1600" dirty="0">
                <a:highlight>
                  <a:srgbClr val="FFFF00"/>
                </a:highlight>
                <a:latin typeface="+mn-lt"/>
              </a:rPr>
              <a:t>være i børnehøjde, rettet mod brugere/borgere eller direkte til personale, forældre og samarbejdsrelationer.</a:t>
            </a:r>
            <a:r>
              <a:rPr lang="da-DK" sz="160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600" dirty="0">
                <a:latin typeface="+mn-lt"/>
              </a:rPr>
              <a:t>Hvordan omdannes nye ideer til nye handlinger og mindset?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600" dirty="0">
                <a:latin typeface="+mn-lt"/>
              </a:rPr>
              <a:t>Hvor kan jeg gøre en forskel på mit arbejde?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mn-lt"/>
              </a:rPr>
              <a:t>Praksisnært forløb, inddragelse af idégenereringsmodeller (udvikle bæredygtige løsninger i praksis), forskellige kommunikations- og formidlingsformer, formative evalueringsprocesser (hvor kan vi forbedre + afprøvning i praksis), kreative produkter, nytænkning af problemstillinger, legende tilgange, innovationsprocesser...</a:t>
            </a:r>
          </a:p>
        </p:txBody>
      </p:sp>
      <p:sp>
        <p:nvSpPr>
          <p:cNvPr id="3" name="Titel 2">
            <a:extLst>
              <a:ext uri="{FF2B5EF4-FFF2-40B4-BE49-F238E27FC236}">
                <a16:creationId xmlns:a16="http://schemas.microsoft.com/office/drawing/2014/main" id="{B709FC0C-8D44-41B1-9A5B-9B96B9109442}"/>
              </a:ext>
            </a:extLst>
          </p:cNvPr>
          <p:cNvSpPr>
            <a:spLocks noGrp="1"/>
          </p:cNvSpPr>
          <p:nvPr>
            <p:ph type="title"/>
          </p:nvPr>
        </p:nvSpPr>
        <p:spPr/>
        <p:txBody>
          <a:bodyPr/>
          <a:lstStyle/>
          <a:p>
            <a:r>
              <a:rPr lang="da-DK" dirty="0"/>
              <a:t>Eksempel</a:t>
            </a:r>
          </a:p>
        </p:txBody>
      </p:sp>
      <p:pic>
        <p:nvPicPr>
          <p:cNvPr id="5" name="Billede 4">
            <a:extLst>
              <a:ext uri="{FF2B5EF4-FFF2-40B4-BE49-F238E27FC236}">
                <a16:creationId xmlns:a16="http://schemas.microsoft.com/office/drawing/2014/main" id="{8E278253-B725-8981-B2A8-04C394083BFE}"/>
              </a:ext>
            </a:extLst>
          </p:cNvPr>
          <p:cNvPicPr>
            <a:picLocks noChangeAspect="1"/>
          </p:cNvPicPr>
          <p:nvPr/>
        </p:nvPicPr>
        <p:blipFill>
          <a:blip r:embed="rId3"/>
          <a:stretch>
            <a:fillRect/>
          </a:stretch>
        </p:blipFill>
        <p:spPr>
          <a:xfrm>
            <a:off x="8027053" y="1859141"/>
            <a:ext cx="3747026" cy="4219153"/>
          </a:xfrm>
          <a:prstGeom prst="rect">
            <a:avLst/>
          </a:prstGeom>
          <a:ln>
            <a:solidFill>
              <a:schemeClr val="tx1"/>
            </a:solidFill>
          </a:ln>
        </p:spPr>
      </p:pic>
      <p:sp>
        <p:nvSpPr>
          <p:cNvPr id="6" name="Billedforklaring: streg 5">
            <a:extLst>
              <a:ext uri="{FF2B5EF4-FFF2-40B4-BE49-F238E27FC236}">
                <a16:creationId xmlns:a16="http://schemas.microsoft.com/office/drawing/2014/main" id="{DC7BE792-E277-4038-1F39-688B7016CBB8}"/>
              </a:ext>
            </a:extLst>
          </p:cNvPr>
          <p:cNvSpPr/>
          <p:nvPr/>
        </p:nvSpPr>
        <p:spPr>
          <a:xfrm>
            <a:off x="9903405" y="282038"/>
            <a:ext cx="2238703" cy="1015636"/>
          </a:xfrm>
          <a:prstGeom prst="borderCallout1">
            <a:avLst>
              <a:gd name="adj1" fmla="val 98342"/>
              <a:gd name="adj2" fmla="val 52700"/>
              <a:gd name="adj3" fmla="val 176786"/>
              <a:gd name="adj4" fmla="val 306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t>Det er muligt at “plukke” i materialet, såfremt det skal bruges i en anden kontekst end valgfag.</a:t>
            </a:r>
          </a:p>
        </p:txBody>
      </p:sp>
      <p:sp>
        <p:nvSpPr>
          <p:cNvPr id="7" name="Tekstfelt 6">
            <a:extLst>
              <a:ext uri="{FF2B5EF4-FFF2-40B4-BE49-F238E27FC236}">
                <a16:creationId xmlns:a16="http://schemas.microsoft.com/office/drawing/2014/main" id="{C1C14099-2747-B740-F01C-195992F52344}"/>
              </a:ext>
            </a:extLst>
          </p:cNvPr>
          <p:cNvSpPr txBox="1"/>
          <p:nvPr/>
        </p:nvSpPr>
        <p:spPr>
          <a:xfrm>
            <a:off x="7928418" y="1555404"/>
            <a:ext cx="20731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Eksempel fra </a:t>
            </a:r>
            <a:r>
              <a:rPr lang="da-DK" sz="1000" dirty="0">
                <a:ea typeface="Malgun Gothic Semilight"/>
                <a:cs typeface="Malgun Gothic Semilight"/>
                <a:hlinkClick r:id="rId4"/>
              </a:rPr>
              <a:t>Videncenterportalen</a:t>
            </a:r>
            <a:endParaRPr lang="da-DK" sz="1000" dirty="0">
              <a:ea typeface="Malgun Gothic Semilight"/>
              <a:cs typeface="Malgun Gothic Semilight"/>
            </a:endParaRPr>
          </a:p>
        </p:txBody>
      </p:sp>
    </p:spTree>
    <p:extLst>
      <p:ext uri="{BB962C8B-B14F-4D97-AF65-F5344CB8AC3E}">
        <p14:creationId xmlns:p14="http://schemas.microsoft.com/office/powerpoint/2010/main" val="130708698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89689" y="228727"/>
            <a:ext cx="11076762" cy="887990"/>
          </a:xfrm>
        </p:spPr>
        <p:txBody>
          <a:bodyPr>
            <a:noAutofit/>
          </a:bodyPr>
          <a:lstStyle/>
          <a:p>
            <a:r>
              <a:rPr lang="da-DK" sz="3600" dirty="0">
                <a:latin typeface="Malgun Gothic"/>
                <a:ea typeface="Malgun Gothic"/>
              </a:rPr>
              <a:t>Teknologiens rolle (AR og VR)</a:t>
            </a:r>
            <a:endParaRPr lang="da-DK" sz="3600" dirty="0"/>
          </a:p>
        </p:txBody>
      </p:sp>
      <p:pic>
        <p:nvPicPr>
          <p:cNvPr id="35842" name="Picture 2" descr="Teknologi i skoler og dagtilbud - IntoLearning | By Karin Eckersberg">
            <a:extLst>
              <a:ext uri="{FF2B5EF4-FFF2-40B4-BE49-F238E27FC236}">
                <a16:creationId xmlns:a16="http://schemas.microsoft.com/office/drawing/2014/main" id="{61B6B237-445F-520E-ED2F-030B296B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992" y="2340263"/>
            <a:ext cx="4050428" cy="34022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Pladsholder til tekst 10">
            <a:extLst>
              <a:ext uri="{FF2B5EF4-FFF2-40B4-BE49-F238E27FC236}">
                <a16:creationId xmlns:a16="http://schemas.microsoft.com/office/drawing/2014/main" id="{BD7A0C79-DC7C-37B6-FE53-AFEB01A813FF}"/>
              </a:ext>
            </a:extLst>
          </p:cNvPr>
          <p:cNvSpPr>
            <a:spLocks noGrp="1"/>
          </p:cNvSpPr>
          <p:nvPr>
            <p:ph type="body" idx="1"/>
          </p:nvPr>
        </p:nvSpPr>
        <p:spPr>
          <a:xfrm>
            <a:off x="769521" y="1728316"/>
            <a:ext cx="5326479" cy="4157046"/>
          </a:xfrm>
        </p:spPr>
        <p:txBody>
          <a:bodyPr vert="horz" lIns="91440" tIns="45720" rIns="91440" bIns="45720" rtlCol="0" anchor="t">
            <a:noAutofit/>
          </a:bodyPr>
          <a:lstStyle/>
          <a:p>
            <a:pPr>
              <a:lnSpc>
                <a:spcPct val="120000"/>
              </a:lnSpc>
            </a:pPr>
            <a:r>
              <a:rPr lang="da-DK" sz="1300" dirty="0">
                <a:solidFill>
                  <a:srgbClr val="374151"/>
                </a:solidFill>
                <a:latin typeface="Malgun Gothic Semilight"/>
                <a:ea typeface="Malgun Gothic Semilight"/>
                <a:cs typeface="Malgun Gothic Semilight"/>
              </a:rPr>
              <a:t>AR og VR er teknologier, der kan bruges til at forbedre og supplere en handlings- og erfaringsbaseret undervisning ved at tilføje en ny dimension til læringsoplevelsen.</a:t>
            </a:r>
          </a:p>
          <a:p>
            <a:pPr marL="285750" indent="-285750">
              <a:lnSpc>
                <a:spcPct val="120000"/>
              </a:lnSpc>
              <a:buFont typeface="Arial" panose="020B0604020202020204" pitchFamily="34" charset="0"/>
              <a:buChar char="•"/>
            </a:pPr>
            <a:r>
              <a:rPr lang="da-DK" sz="1300" dirty="0">
                <a:solidFill>
                  <a:srgbClr val="374151"/>
                </a:solidFill>
                <a:latin typeface="Malgun Gothic Semilight"/>
                <a:ea typeface="Malgun Gothic Semilight"/>
                <a:cs typeface="Malgun Gothic Semilight"/>
              </a:rPr>
              <a:t>VR giver mulighed for at skabe virtuelle miljøer, der efterligner virkelige situationer eller scenarier. </a:t>
            </a:r>
          </a:p>
          <a:p>
            <a:pPr marL="285750" indent="-285750">
              <a:lnSpc>
                <a:spcPct val="120000"/>
              </a:lnSpc>
              <a:buFont typeface="Arial" panose="020B0604020202020204" pitchFamily="34" charset="0"/>
              <a:buChar char="•"/>
            </a:pPr>
            <a:r>
              <a:rPr lang="da-DK" sz="1300" dirty="0">
                <a:solidFill>
                  <a:srgbClr val="374151"/>
                </a:solidFill>
                <a:latin typeface="Malgun Gothic Semilight"/>
                <a:ea typeface="Malgun Gothic Semilight"/>
                <a:cs typeface="Malgun Gothic Semilight"/>
              </a:rPr>
              <a:t>AR kan bruges til at tilføje ekstra information eller digitale ressourcer til den fysiske verden. </a:t>
            </a:r>
          </a:p>
          <a:p>
            <a:pPr marL="285750" indent="-285750">
              <a:lnSpc>
                <a:spcPct val="120000"/>
              </a:lnSpc>
              <a:buFont typeface="Arial" panose="020B0604020202020204" pitchFamily="34" charset="0"/>
              <a:buChar char="•"/>
            </a:pPr>
            <a:r>
              <a:rPr lang="da-DK" sz="1300" dirty="0">
                <a:solidFill>
                  <a:srgbClr val="374151"/>
                </a:solidFill>
                <a:latin typeface="Malgun Gothic Semilight"/>
                <a:ea typeface="Malgun Gothic Semilight"/>
                <a:cs typeface="Malgun Gothic Semilight"/>
              </a:rPr>
              <a:t>Både AR og VR kan øge engagementet og interaktiviteten ved at skabe mere dynamiske og engagerende læringsmiljøer. </a:t>
            </a:r>
          </a:p>
          <a:p>
            <a:pPr marL="285750" indent="-285750">
              <a:lnSpc>
                <a:spcPct val="120000"/>
              </a:lnSpc>
              <a:buFont typeface="Arial" panose="020B0604020202020204" pitchFamily="34" charset="0"/>
              <a:buChar char="•"/>
            </a:pPr>
            <a:r>
              <a:rPr lang="da-DK" sz="1300" dirty="0">
                <a:solidFill>
                  <a:srgbClr val="374151"/>
                </a:solidFill>
                <a:latin typeface="Malgun Gothic Semilight"/>
                <a:ea typeface="Malgun Gothic Semilight"/>
                <a:cs typeface="Malgun Gothic Semilight"/>
              </a:rPr>
              <a:t>VR-teknologi kan også bruges til at facilitere fjernadgang og samarbejde i projekter ved at muliggøre virtuelle møder og samarbejdsaktiviteter på tværs af geografiske steder. </a:t>
            </a:r>
          </a:p>
        </p:txBody>
      </p:sp>
      <p:pic>
        <p:nvPicPr>
          <p:cNvPr id="2" name="Picture 4">
            <a:extLst>
              <a:ext uri="{FF2B5EF4-FFF2-40B4-BE49-F238E27FC236}">
                <a16:creationId xmlns:a16="http://schemas.microsoft.com/office/drawing/2014/main" id="{2A910DE9-9DD2-B240-844C-32332D992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243" y="5151123"/>
            <a:ext cx="2906678" cy="1468478"/>
          </a:xfrm>
          <a:prstGeom prst="rect">
            <a:avLst/>
          </a:prstGeom>
          <a:noFill/>
          <a:extLst>
            <a:ext uri="{909E8E84-426E-40DD-AFC4-6F175D3DCCD1}">
              <a14:hiddenFill xmlns:a14="http://schemas.microsoft.com/office/drawing/2010/main">
                <a:solidFill>
                  <a:srgbClr val="FFFFFF"/>
                </a:solidFill>
              </a14:hiddenFill>
            </a:ext>
          </a:extLst>
        </p:spPr>
      </p:pic>
      <p:sp>
        <p:nvSpPr>
          <p:cNvPr id="6" name="Eksplosion: 14 pkt. 5">
            <a:extLst>
              <a:ext uri="{FF2B5EF4-FFF2-40B4-BE49-F238E27FC236}">
                <a16:creationId xmlns:a16="http://schemas.microsoft.com/office/drawing/2014/main" id="{2B512D05-36CC-9992-2255-39A57C706836}"/>
              </a:ext>
            </a:extLst>
          </p:cNvPr>
          <p:cNvSpPr/>
          <p:nvPr/>
        </p:nvSpPr>
        <p:spPr>
          <a:xfrm>
            <a:off x="1222513" y="5506309"/>
            <a:ext cx="2460452" cy="922352"/>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t>”Impuls”</a:t>
            </a:r>
          </a:p>
          <a:p>
            <a:pPr algn="ctr"/>
            <a:r>
              <a:rPr lang="da-DK" sz="1400" dirty="0"/>
              <a:t>Oplevelse</a:t>
            </a:r>
          </a:p>
        </p:txBody>
      </p:sp>
      <p:sp>
        <p:nvSpPr>
          <p:cNvPr id="7" name="Tekstfelt 6">
            <a:extLst>
              <a:ext uri="{FF2B5EF4-FFF2-40B4-BE49-F238E27FC236}">
                <a16:creationId xmlns:a16="http://schemas.microsoft.com/office/drawing/2014/main" id="{5372A0AB-4FDF-D239-77DC-373D2777C1C5}"/>
              </a:ext>
            </a:extLst>
          </p:cNvPr>
          <p:cNvSpPr txBox="1"/>
          <p:nvPr/>
        </p:nvSpPr>
        <p:spPr>
          <a:xfrm>
            <a:off x="4516433" y="6495689"/>
            <a:ext cx="28080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Model hentet fra </a:t>
            </a:r>
            <a:r>
              <a:rPr lang="da-DK" sz="1000" dirty="0">
                <a:ea typeface="+mn-lt"/>
                <a:cs typeface="+mn-lt"/>
                <a:hlinkClick r:id="rId5"/>
              </a:rPr>
              <a:t>Aktionslæring</a:t>
            </a:r>
            <a:endParaRPr lang="da-DK" sz="1000">
              <a:ea typeface="Malgun Gothic Semilight"/>
              <a:cs typeface="Malgun Gothic Semilight"/>
            </a:endParaRPr>
          </a:p>
        </p:txBody>
      </p:sp>
      <p:sp>
        <p:nvSpPr>
          <p:cNvPr id="9" name="Tekstfelt 8">
            <a:extLst>
              <a:ext uri="{FF2B5EF4-FFF2-40B4-BE49-F238E27FC236}">
                <a16:creationId xmlns:a16="http://schemas.microsoft.com/office/drawing/2014/main" id="{FEF2E5BE-D766-13A6-13F5-E5C3470B2EF5}"/>
              </a:ext>
            </a:extLst>
          </p:cNvPr>
          <p:cNvSpPr txBox="1"/>
          <p:nvPr/>
        </p:nvSpPr>
        <p:spPr>
          <a:xfrm>
            <a:off x="7641893" y="5806268"/>
            <a:ext cx="39741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ea typeface="Malgun Gothic Semilight"/>
                <a:cs typeface="Malgun Gothic Semilight"/>
              </a:rPr>
              <a:t>Model hentet fra </a:t>
            </a:r>
            <a:r>
              <a:rPr lang="da-DK" sz="1000" dirty="0">
                <a:ea typeface="+mn-lt"/>
                <a:cs typeface="+mn-lt"/>
                <a:hlinkClick r:id="rId6"/>
              </a:rPr>
              <a:t>IntoLearning</a:t>
            </a:r>
            <a:endParaRPr lang="da-DK" sz="1000">
              <a:ea typeface="+mn-lt"/>
              <a:cs typeface="+mn-lt"/>
            </a:endParaRPr>
          </a:p>
        </p:txBody>
      </p:sp>
    </p:spTree>
    <p:extLst>
      <p:ext uri="{BB962C8B-B14F-4D97-AF65-F5344CB8AC3E}">
        <p14:creationId xmlns:p14="http://schemas.microsoft.com/office/powerpoint/2010/main" val="194884603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0" name="Rectangle 4112">
            <a:extLst>
              <a:ext uri="{FF2B5EF4-FFF2-40B4-BE49-F238E27FC236}">
                <a16:creationId xmlns:a16="http://schemas.microsoft.com/office/drawing/2014/main" id="{90BB9581-2E1D-405D-AC21-AD669748D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6891187" cy="5546414"/>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106" name="Picture 10">
            <a:extLst>
              <a:ext uri="{FF2B5EF4-FFF2-40B4-BE49-F238E27FC236}">
                <a16:creationId xmlns:a16="http://schemas.microsoft.com/office/drawing/2014/main" id="{624EDACE-DBA3-1C65-D4EE-EC82B0625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960438"/>
            <a:ext cx="2719388" cy="2141538"/>
          </a:xfrm>
          <a:prstGeom prst="rect">
            <a:avLst/>
          </a:prstGeom>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99B2BB0-326D-734C-2968-A537DD36A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113" y="960438"/>
            <a:ext cx="1501775" cy="2141538"/>
          </a:xfrm>
          <a:prstGeom prst="rect">
            <a:avLst/>
          </a:prstGeom>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93950DAE-2A05-562F-D25A-5C8ED7D18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960438"/>
            <a:ext cx="1498600" cy="2141538"/>
          </a:xfrm>
          <a:prstGeom prst="rect">
            <a:avLst/>
          </a:prstGeom>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A939AEE-F45D-1A61-5CFB-164D8B857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00" y="3160713"/>
            <a:ext cx="1916113" cy="2709863"/>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D9258B0-CCBB-6254-BA42-FCF0BA513F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4838" y="3160713"/>
            <a:ext cx="1903413" cy="2709863"/>
          </a:xfrm>
          <a:prstGeom prst="rect">
            <a:avLst/>
          </a:prstGeom>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4DB25D84-F2CA-3FC2-E2D9-A6A4EB81A3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575" y="3160713"/>
            <a:ext cx="1898650" cy="2709863"/>
          </a:xfrm>
          <a:prstGeom prst="rect">
            <a:avLst/>
          </a:prstGeom>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BCC75C9F-6EF5-2183-D964-9D23FB29F716}"/>
              </a:ext>
            </a:extLst>
          </p:cNvPr>
          <p:cNvSpPr txBox="1"/>
          <p:nvPr/>
        </p:nvSpPr>
        <p:spPr>
          <a:xfrm>
            <a:off x="7593391" y="1502980"/>
            <a:ext cx="4419933" cy="4154984"/>
          </a:xfrm>
          <a:prstGeom prst="rect">
            <a:avLst/>
          </a:prstGeom>
          <a:noFill/>
        </p:spPr>
        <p:txBody>
          <a:bodyPr wrap="square" rtlCol="0">
            <a:spAutoFit/>
          </a:bodyPr>
          <a:lstStyle/>
          <a:p>
            <a:r>
              <a:rPr lang="da-DK" sz="1100" dirty="0">
                <a:hlinkClick r:id="rId9"/>
              </a:rPr>
              <a:t>Undervisningsmateriale med fokus på verdensmålene</a:t>
            </a:r>
            <a:endParaRPr lang="da-DK" sz="1100" dirty="0"/>
          </a:p>
          <a:p>
            <a:pPr marL="285750" indent="-285750">
              <a:buFont typeface="Arial" panose="020B0604020202020204" pitchFamily="34" charset="0"/>
              <a:buChar char="•"/>
            </a:pPr>
            <a:r>
              <a:rPr lang="da-DK" sz="1100" dirty="0"/>
              <a:t>På siden finder du undervisningsforløb og undervisningsmaterialer, som sætter fokus på globalt medborgerskab og bæredygtig udvikling.</a:t>
            </a:r>
          </a:p>
          <a:p>
            <a:pPr marL="285750" indent="-285750">
              <a:buFont typeface="Arial" panose="020B0604020202020204" pitchFamily="34" charset="0"/>
              <a:buChar char="•"/>
            </a:pPr>
            <a:endParaRPr lang="da-DK" sz="1100" dirty="0"/>
          </a:p>
          <a:p>
            <a:r>
              <a:rPr lang="da-DK" sz="1100" dirty="0">
                <a:hlinkClick r:id="rId10"/>
              </a:rPr>
              <a:t>Bæredygtighedsworkshop for erhvervsuddannelser</a:t>
            </a:r>
            <a:endParaRPr lang="da-DK" sz="1100" dirty="0"/>
          </a:p>
          <a:p>
            <a:pPr marL="285750" indent="-285750">
              <a:buFont typeface="Arial" panose="020B0604020202020204" pitchFamily="34" charset="0"/>
              <a:buChar char="•"/>
            </a:pPr>
            <a:r>
              <a:rPr lang="da-DK" sz="1100" dirty="0"/>
              <a:t>På denne specialudviklet bæredygtighedsworkshop for erhvervsskolelærere og -ledere kan I komme godt fra start med jeres bæredygtige arbejde, og I vejledes til at indtænke verdensmålene og den bæredygtige tankegang i jeres undervisning.</a:t>
            </a:r>
          </a:p>
          <a:p>
            <a:pPr marL="285750" indent="-285750">
              <a:buFont typeface="Arial" panose="020B0604020202020204" pitchFamily="34" charset="0"/>
              <a:buChar char="•"/>
            </a:pPr>
            <a:endParaRPr lang="da-DK" sz="1100" dirty="0"/>
          </a:p>
          <a:p>
            <a:r>
              <a:rPr lang="da-DK" sz="1100" dirty="0">
                <a:hlinkClick r:id="rId11"/>
              </a:rPr>
              <a:t>Grøn Skole</a:t>
            </a:r>
            <a:endParaRPr lang="da-DK" sz="1100" dirty="0"/>
          </a:p>
          <a:p>
            <a:pPr marL="285750" indent="-285750">
              <a:buFont typeface="Arial" panose="020B0604020202020204" pitchFamily="34" charset="0"/>
              <a:buChar char="•"/>
            </a:pPr>
            <a:r>
              <a:rPr lang="da-DK" sz="1100" dirty="0"/>
              <a:t>Grøn Skole er Friluftsrådets undervisningsprogram for uddannelse i bæredygtig udvikling med natur, miljø og udeliv som centrale omdrejningspunkter.</a:t>
            </a:r>
          </a:p>
          <a:p>
            <a:pPr marL="285750" indent="-285750">
              <a:buFont typeface="Arial" panose="020B0604020202020204" pitchFamily="34" charset="0"/>
              <a:buChar char="•"/>
            </a:pPr>
            <a:endParaRPr lang="da-DK" sz="1100" dirty="0"/>
          </a:p>
          <a:p>
            <a:r>
              <a:rPr lang="da-DK" sz="1100" dirty="0">
                <a:hlinkClick r:id="rId12"/>
              </a:rPr>
              <a:t>ACT!-projektet</a:t>
            </a:r>
            <a:r>
              <a:rPr lang="da-DK" sz="1100" dirty="0"/>
              <a:t> </a:t>
            </a:r>
          </a:p>
          <a:p>
            <a:pPr marL="171450" indent="-171450">
              <a:buFont typeface="Arial" panose="020B0604020202020204" pitchFamily="34" charset="0"/>
              <a:buChar char="•"/>
            </a:pPr>
            <a:r>
              <a:rPr lang="da-DK" sz="1100" dirty="0"/>
              <a:t>ACT!-projektet udvikler værktøjer og metoder, så elever og lærere fra forskellige lande kan samarbejde om Verdensmålene for bæredygtig udvikling. Træningsprogrammet er for lærere og dækker emner som miljø, social udvikling og bæredygtig økonomi. Det er gratis, tilgængeligt online på fem sprog og består af fem moduler.</a:t>
            </a:r>
          </a:p>
        </p:txBody>
      </p:sp>
      <p:sp>
        <p:nvSpPr>
          <p:cNvPr id="5" name="Billedforklaring: streg 4">
            <a:extLst>
              <a:ext uri="{FF2B5EF4-FFF2-40B4-BE49-F238E27FC236}">
                <a16:creationId xmlns:a16="http://schemas.microsoft.com/office/drawing/2014/main" id="{03673524-DCB4-855C-226F-732D9A3A7185}"/>
              </a:ext>
            </a:extLst>
          </p:cNvPr>
          <p:cNvSpPr/>
          <p:nvPr/>
        </p:nvSpPr>
        <p:spPr>
          <a:xfrm>
            <a:off x="7344756" y="288289"/>
            <a:ext cx="3376996" cy="652387"/>
          </a:xfrm>
          <a:prstGeom prst="borderCallout1">
            <a:avLst>
              <a:gd name="adj1" fmla="val 99303"/>
              <a:gd name="adj2" fmla="val 48623"/>
              <a:gd name="adj3" fmla="val 168887"/>
              <a:gd name="adj4" fmla="val 64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Og meget, meget mere…</a:t>
            </a:r>
          </a:p>
        </p:txBody>
      </p:sp>
    </p:spTree>
    <p:extLst>
      <p:ext uri="{BB962C8B-B14F-4D97-AF65-F5344CB8AC3E}">
        <p14:creationId xmlns:p14="http://schemas.microsoft.com/office/powerpoint/2010/main" val="3842591392"/>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A6E28CDA-C051-9D5D-9A2B-B81D2C82FE13}"/>
              </a:ext>
            </a:extLst>
          </p:cNvPr>
          <p:cNvPicPr>
            <a:picLocks noChangeAspect="1"/>
          </p:cNvPicPr>
          <p:nvPr/>
        </p:nvPicPr>
        <p:blipFill>
          <a:blip r:embed="rId3"/>
          <a:stretch>
            <a:fillRect/>
          </a:stretch>
        </p:blipFill>
        <p:spPr>
          <a:xfrm>
            <a:off x="3728298" y="643467"/>
            <a:ext cx="4735404"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illedforklaring: streg 5">
            <a:extLst>
              <a:ext uri="{FF2B5EF4-FFF2-40B4-BE49-F238E27FC236}">
                <a16:creationId xmlns:a16="http://schemas.microsoft.com/office/drawing/2014/main" id="{FB75871F-5090-A422-1A87-4F882CFA318E}"/>
              </a:ext>
            </a:extLst>
          </p:cNvPr>
          <p:cNvSpPr/>
          <p:nvPr/>
        </p:nvSpPr>
        <p:spPr>
          <a:xfrm>
            <a:off x="395785" y="4121624"/>
            <a:ext cx="2688609" cy="1133251"/>
          </a:xfrm>
          <a:prstGeom prst="borderCallout1">
            <a:avLst>
              <a:gd name="adj1" fmla="val 51875"/>
              <a:gd name="adj2" fmla="val 99603"/>
              <a:gd name="adj3" fmla="val 62301"/>
              <a:gd name="adj4" fmla="val 1239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dirty="0"/>
              <a:t>Tilmeldingsfrist</a:t>
            </a:r>
            <a:r>
              <a:rPr lang="da-DK" sz="3200" dirty="0"/>
              <a:t> i dag</a:t>
            </a:r>
          </a:p>
        </p:txBody>
      </p:sp>
    </p:spTree>
    <p:extLst>
      <p:ext uri="{BB962C8B-B14F-4D97-AF65-F5344CB8AC3E}">
        <p14:creationId xmlns:p14="http://schemas.microsoft.com/office/powerpoint/2010/main" val="231311795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104B3CA-32BC-7F0B-6906-AB73F9AFE3DE}"/>
              </a:ext>
            </a:extLst>
          </p:cNvPr>
          <p:cNvSpPr>
            <a:spLocks noGrp="1"/>
          </p:cNvSpPr>
          <p:nvPr>
            <p:ph type="body" idx="1"/>
          </p:nvPr>
        </p:nvSpPr>
        <p:spPr>
          <a:xfrm>
            <a:off x="685800" y="1744981"/>
            <a:ext cx="10805160" cy="4099560"/>
          </a:xfrm>
        </p:spPr>
        <p:txBody>
          <a:bodyPr numCol="2">
            <a:normAutofit/>
          </a:bodyPr>
          <a:lstStyle/>
          <a:p>
            <a:pPr marL="228600" indent="-228600">
              <a:buFont typeface="+mj-lt"/>
              <a:buAutoNum type="arabicPeriod"/>
            </a:pPr>
            <a:r>
              <a:rPr lang="da-DK" sz="1200" dirty="0"/>
              <a:t>Hvordan kan integration af bæredygtighed i undervisningen forbedre elevernes uddannelsesoplevelse?</a:t>
            </a:r>
          </a:p>
          <a:p>
            <a:pPr marL="228600" indent="-228600">
              <a:buFont typeface="+mj-lt"/>
              <a:buAutoNum type="arabicPeriod"/>
            </a:pPr>
            <a:r>
              <a:rPr lang="da-DK" sz="1200" dirty="0"/>
              <a:t>Hvad er de største udfordringer, der skal overvindes for at indarbejde bæredygtighed i undervisningen?</a:t>
            </a:r>
          </a:p>
          <a:p>
            <a:pPr marL="228600" indent="-228600">
              <a:buFont typeface="+mj-lt"/>
              <a:buAutoNum type="arabicPeriod"/>
            </a:pPr>
            <a:r>
              <a:rPr lang="da-DK" sz="1200" dirty="0"/>
              <a:t>Hvordan kan I indsamle data om jeres bæredygtighedspræstationer og bruge dem til kontinuerlig forbedring?</a:t>
            </a:r>
          </a:p>
          <a:p>
            <a:pPr marL="228600" indent="-228600">
              <a:buFont typeface="+mj-lt"/>
              <a:buAutoNum type="arabicPeriod"/>
            </a:pPr>
            <a:r>
              <a:rPr lang="da-DK" sz="1200" dirty="0"/>
              <a:t>Hvordan kan I evaluere effekten af bæredygtighedsinitiativer i undervisningen?</a:t>
            </a:r>
          </a:p>
          <a:p>
            <a:pPr marL="228600" indent="-228600">
              <a:buFont typeface="+mj-lt"/>
              <a:buAutoNum type="arabicPeriod"/>
            </a:pPr>
            <a:r>
              <a:rPr lang="da-DK" sz="1200" dirty="0"/>
              <a:t>Hvordan kan I styrke samarbejdet med lokalsamfundet for at fremme bæredygtighed på skolen?</a:t>
            </a:r>
          </a:p>
          <a:p>
            <a:pPr marL="228600" indent="-228600">
              <a:buFont typeface="+mj-lt"/>
              <a:buAutoNum type="arabicPeriod"/>
            </a:pPr>
            <a:r>
              <a:rPr lang="da-DK" sz="1200" dirty="0"/>
              <a:t>Hvordan kan elever engageres til at deltage aktivt i bæredygtighedsprojekter og initiativer?</a:t>
            </a:r>
          </a:p>
          <a:p>
            <a:pPr marL="228600" indent="-228600">
              <a:buFont typeface="+mj-lt"/>
              <a:buAutoNum type="arabicPeriod"/>
            </a:pPr>
            <a:r>
              <a:rPr lang="da-DK" sz="1200" dirty="0"/>
              <a:t>Hvordan kan I skabe bevidsthed om bæredygtighed blandt skolens personale og elever?</a:t>
            </a:r>
          </a:p>
          <a:p>
            <a:pPr marL="228600" indent="-228600">
              <a:buFont typeface="+mj-lt"/>
              <a:buAutoNum type="arabicPeriod"/>
            </a:pPr>
            <a:r>
              <a:rPr lang="da-DK" sz="1200" dirty="0"/>
              <a:t>Hvilke ressourcer og støtte har I brug for fra skolens ledelse for at gennemføre bæredygtighedsinitiativer?</a:t>
            </a:r>
          </a:p>
          <a:p>
            <a:pPr marL="228600" indent="-228600">
              <a:buFont typeface="+mj-lt"/>
              <a:buAutoNum type="arabicPeriod"/>
            </a:pPr>
            <a:r>
              <a:rPr lang="da-DK" sz="1200" dirty="0"/>
              <a:t>Hvordan vil I håndtere modstand eller skeptiske holdninger over for bæredygtighedsinitiativer fra skolens personale og/eller elever?</a:t>
            </a:r>
          </a:p>
          <a:p>
            <a:pPr marL="228600" indent="-228600">
              <a:buFont typeface="+mj-lt"/>
              <a:buAutoNum type="arabicPeriod"/>
            </a:pPr>
            <a:r>
              <a:rPr lang="da-DK" sz="1200" dirty="0"/>
              <a:t>Hvordan kan skolen fejre og anerkende de succeser, der opnås gennem bæredygtighedsarbejdet?</a:t>
            </a:r>
          </a:p>
          <a:p>
            <a:pPr marL="228600" indent="-228600">
              <a:buFont typeface="+mj-lt"/>
              <a:buAutoNum type="arabicPeriod"/>
            </a:pPr>
            <a:r>
              <a:rPr lang="da-DK" sz="1200" dirty="0"/>
              <a:t>Hvilke partnerskaber og netværk kan I drage fordel af for at fremme bæredygtighed på skolen?</a:t>
            </a:r>
          </a:p>
          <a:p>
            <a:pPr marL="228600" indent="-228600">
              <a:buFont typeface="+mj-lt"/>
              <a:buAutoNum type="arabicPeriod"/>
            </a:pPr>
            <a:r>
              <a:rPr lang="da-DK" sz="1200" dirty="0"/>
              <a:t>Hvilke ressourcer og værktøjer er tilgængelige for jer for at hjælpe med jeres arbejde?</a:t>
            </a:r>
          </a:p>
          <a:p>
            <a:pPr marL="228600" indent="-228600">
              <a:buFont typeface="+mj-lt"/>
              <a:buAutoNum type="arabicPeriod"/>
            </a:pPr>
            <a:r>
              <a:rPr lang="da-DK" sz="1200" dirty="0"/>
              <a:t>Hvordan kan skolen kommunikere sine bæredygtighedsbestræbelser til lokalsamfundet?</a:t>
            </a:r>
          </a:p>
          <a:p>
            <a:pPr marL="228600" indent="-228600">
              <a:buFont typeface="+mj-lt"/>
              <a:buAutoNum type="arabicPeriod"/>
            </a:pPr>
            <a:r>
              <a:rPr lang="da-DK" sz="1200" dirty="0"/>
              <a:t>Hvordan kan I udnytte hinandens kontakter og forbindelser til eksterne partnere eller organisationer med ekspertise inden for bæredygtighed?</a:t>
            </a:r>
          </a:p>
          <a:p>
            <a:pPr marL="228600" indent="-228600">
              <a:buFont typeface="+mj-lt"/>
              <a:buAutoNum type="arabicPeriod"/>
            </a:pPr>
            <a:r>
              <a:rPr lang="da-DK" sz="1200" dirty="0"/>
              <a:t>Hvordan kan I dele ressourcer som skabeloner, vejledninger eller '</a:t>
            </a:r>
            <a:r>
              <a:rPr lang="da-DK" sz="1200" dirty="0" err="1"/>
              <a:t>best</a:t>
            </a:r>
            <a:r>
              <a:rPr lang="da-DK" sz="1200" dirty="0"/>
              <a:t> practice' med hinanden?</a:t>
            </a:r>
          </a:p>
          <a:p>
            <a:pPr marL="228600" indent="-228600">
              <a:buFont typeface="+mj-lt"/>
              <a:buAutoNum type="arabicPeriod"/>
            </a:pPr>
            <a:r>
              <a:rPr lang="da-DK" sz="1200" dirty="0"/>
              <a:t>Hvordan kan I arbejde sammen om at fremme bæredygtighed på tværs af skolerne, afdelingerne…?</a:t>
            </a:r>
          </a:p>
          <a:p>
            <a:endParaRPr lang="da-DK" sz="1200" dirty="0"/>
          </a:p>
          <a:p>
            <a:endParaRPr lang="da-DK" sz="1200" dirty="0"/>
          </a:p>
          <a:p>
            <a:endParaRPr lang="da-DK" sz="1200" dirty="0"/>
          </a:p>
        </p:txBody>
      </p:sp>
      <p:sp>
        <p:nvSpPr>
          <p:cNvPr id="3" name="Titel 2">
            <a:extLst>
              <a:ext uri="{FF2B5EF4-FFF2-40B4-BE49-F238E27FC236}">
                <a16:creationId xmlns:a16="http://schemas.microsoft.com/office/drawing/2014/main" id="{9F81190D-4F37-D76E-67B5-E984F9577BC2}"/>
              </a:ext>
            </a:extLst>
          </p:cNvPr>
          <p:cNvSpPr>
            <a:spLocks noGrp="1"/>
          </p:cNvSpPr>
          <p:nvPr>
            <p:ph type="title"/>
          </p:nvPr>
        </p:nvSpPr>
        <p:spPr/>
        <p:txBody>
          <a:bodyPr/>
          <a:lstStyle/>
          <a:p>
            <a:r>
              <a:rPr lang="da-DK" dirty="0"/>
              <a:t>Spørgsmål I kan stille</a:t>
            </a:r>
          </a:p>
        </p:txBody>
      </p:sp>
    </p:spTree>
    <p:extLst>
      <p:ext uri="{BB962C8B-B14F-4D97-AF65-F5344CB8AC3E}">
        <p14:creationId xmlns:p14="http://schemas.microsoft.com/office/powerpoint/2010/main" val="201384015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04A97D7-031E-8CB0-3656-432EE2ECB4CC}"/>
              </a:ext>
            </a:extLst>
          </p:cNvPr>
          <p:cNvSpPr>
            <a:spLocks noGrp="1"/>
          </p:cNvSpPr>
          <p:nvPr>
            <p:ph type="title"/>
          </p:nvPr>
        </p:nvSpPr>
        <p:spPr/>
        <p:txBody>
          <a:bodyPr>
            <a:noAutofit/>
          </a:bodyPr>
          <a:lstStyle/>
          <a:p>
            <a:pPr algn="l"/>
            <a:r>
              <a:rPr lang="da-DK" dirty="0"/>
              <a:t>Spørgsmål?</a:t>
            </a:r>
          </a:p>
        </p:txBody>
      </p:sp>
    </p:spTree>
    <p:extLst>
      <p:ext uri="{BB962C8B-B14F-4D97-AF65-F5344CB8AC3E}">
        <p14:creationId xmlns:p14="http://schemas.microsoft.com/office/powerpoint/2010/main" val="307547664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80CCFD10-7869-933B-31B1-A202885755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42" r="13486" b="-1"/>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el 2">
            <a:extLst>
              <a:ext uri="{FF2B5EF4-FFF2-40B4-BE49-F238E27FC236}">
                <a16:creationId xmlns:a16="http://schemas.microsoft.com/office/drawing/2014/main" id="{42239E6C-31B1-8CC7-CF87-F91D508D4B16}"/>
              </a:ext>
            </a:extLst>
          </p:cNvPr>
          <p:cNvSpPr>
            <a:spLocks noGrp="1"/>
          </p:cNvSpPr>
          <p:nvPr>
            <p:ph type="title"/>
          </p:nvPr>
        </p:nvSpPr>
        <p:spPr>
          <a:xfrm>
            <a:off x="225632" y="755323"/>
            <a:ext cx="3800104" cy="3692028"/>
          </a:xfrm>
          <a:noFill/>
        </p:spPr>
        <p:txBody>
          <a:bodyPr vert="horz" lIns="91440" tIns="45720" rIns="91440" bIns="45720" rtlCol="0" anchor="b">
            <a:normAutofit/>
          </a:bodyPr>
          <a:lstStyle/>
          <a:p>
            <a:r>
              <a:rPr lang="da-DK" sz="3600" dirty="0">
                <a:solidFill>
                  <a:schemeClr val="tx1"/>
                </a:solidFill>
                <a:latin typeface="+mj-lt"/>
                <a:ea typeface="+mj-ea"/>
              </a:rPr>
              <a:t>Hvorfor arbejder vi med bæredygtighed?</a:t>
            </a:r>
          </a:p>
        </p:txBody>
      </p:sp>
      <p:sp>
        <p:nvSpPr>
          <p:cNvPr id="5" name="Tekstfelt 4">
            <a:extLst>
              <a:ext uri="{FF2B5EF4-FFF2-40B4-BE49-F238E27FC236}">
                <a16:creationId xmlns:a16="http://schemas.microsoft.com/office/drawing/2014/main" id="{FC3A6593-4E77-DD16-324B-D6BF3F4F04CC}"/>
              </a:ext>
            </a:extLst>
          </p:cNvPr>
          <p:cNvSpPr txBox="1"/>
          <p:nvPr/>
        </p:nvSpPr>
        <p:spPr>
          <a:xfrm>
            <a:off x="10147601" y="6392342"/>
            <a:ext cx="18455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dirty="0">
                <a:ea typeface="Malgun Gothic Semilight"/>
                <a:cs typeface="Malgun Gothic Semilight"/>
              </a:rPr>
              <a:t>Billede via </a:t>
            </a:r>
            <a:r>
              <a:rPr lang="da-DK" sz="1200" err="1">
                <a:ea typeface="Malgun Gothic Semilight"/>
                <a:cs typeface="Malgun Gothic Semilight"/>
              </a:rPr>
              <a:t>Shutterstock</a:t>
            </a:r>
            <a:endParaRPr lang="da-DK" sz="1200" dirty="0">
              <a:ea typeface="Malgun Gothic Semilight"/>
              <a:cs typeface="Malgun Gothic Semilight"/>
            </a:endParaRPr>
          </a:p>
        </p:txBody>
      </p:sp>
    </p:spTree>
    <p:extLst>
      <p:ext uri="{BB962C8B-B14F-4D97-AF65-F5344CB8AC3E}">
        <p14:creationId xmlns:p14="http://schemas.microsoft.com/office/powerpoint/2010/main" val="2565497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ACFCEDE-87A4-86AB-4755-11D75C9A8889}"/>
              </a:ext>
            </a:extLst>
          </p:cNvPr>
          <p:cNvSpPr>
            <a:spLocks noGrp="1"/>
          </p:cNvSpPr>
          <p:nvPr>
            <p:ph type="title"/>
          </p:nvPr>
        </p:nvSpPr>
        <p:spPr>
          <a:xfrm>
            <a:off x="838199" y="122402"/>
            <a:ext cx="11072751" cy="1165617"/>
          </a:xfrm>
        </p:spPr>
        <p:txBody>
          <a:bodyPr>
            <a:noAutofit/>
          </a:bodyPr>
          <a:lstStyle/>
          <a:p>
            <a:r>
              <a:rPr lang="da-DK" sz="4000" dirty="0"/>
              <a:t>Rockstrøms koncept om planetære grænser</a:t>
            </a:r>
            <a:br>
              <a:rPr lang="da-DK" sz="4000" dirty="0"/>
            </a:br>
            <a:r>
              <a:rPr lang="da-DK" sz="4000" dirty="0"/>
              <a:t>En ‘trivselsmåling’ </a:t>
            </a:r>
          </a:p>
        </p:txBody>
      </p:sp>
      <p:pic>
        <p:nvPicPr>
          <p:cNvPr id="2052" name="Picture 4">
            <a:extLst>
              <a:ext uri="{FF2B5EF4-FFF2-40B4-BE49-F238E27FC236}">
                <a16:creationId xmlns:a16="http://schemas.microsoft.com/office/drawing/2014/main" id="{29B030E4-0C5C-3B33-3AF2-EE1148B4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29" y="1288019"/>
            <a:ext cx="11379341" cy="4978462"/>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CB7F29A4-C60A-C226-14E9-2E4B6457208B}"/>
              </a:ext>
            </a:extLst>
          </p:cNvPr>
          <p:cNvSpPr txBox="1"/>
          <p:nvPr/>
        </p:nvSpPr>
        <p:spPr>
          <a:xfrm>
            <a:off x="469241" y="6268887"/>
            <a:ext cx="80206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solidFill>
                  <a:srgbClr val="000000"/>
                </a:solidFill>
                <a:ea typeface="+mn-lt"/>
                <a:cs typeface="+mn-lt"/>
              </a:rPr>
              <a:t>Kilde: </a:t>
            </a:r>
            <a:r>
              <a:rPr lang="da-DK" sz="1000" dirty="0" err="1">
                <a:solidFill>
                  <a:srgbClr val="000000"/>
                </a:solidFill>
                <a:ea typeface="+mn-lt"/>
                <a:cs typeface="+mn-lt"/>
              </a:rPr>
              <a:t>Azote</a:t>
            </a:r>
            <a:r>
              <a:rPr lang="da-DK" sz="1000" dirty="0">
                <a:solidFill>
                  <a:srgbClr val="000000"/>
                </a:solidFill>
                <a:ea typeface="+mn-lt"/>
                <a:cs typeface="+mn-lt"/>
              </a:rPr>
              <a:t> for Stockholm </a:t>
            </a:r>
            <a:r>
              <a:rPr lang="da-DK" sz="1000" dirty="0" err="1">
                <a:solidFill>
                  <a:srgbClr val="000000"/>
                </a:solidFill>
                <a:ea typeface="+mn-lt"/>
                <a:cs typeface="+mn-lt"/>
              </a:rPr>
              <a:t>Resilience</a:t>
            </a:r>
            <a:r>
              <a:rPr lang="da-DK" sz="1000" dirty="0">
                <a:solidFill>
                  <a:srgbClr val="000000"/>
                </a:solidFill>
                <a:ea typeface="+mn-lt"/>
                <a:cs typeface="+mn-lt"/>
              </a:rPr>
              <a:t> Centre, Stockholm University. Baseret på Richardson et al. 2023, Steffen et al. 2015, og </a:t>
            </a:r>
            <a:r>
              <a:rPr lang="da-DK" sz="1000" dirty="0" err="1">
                <a:solidFill>
                  <a:srgbClr val="000000"/>
                </a:solidFill>
                <a:ea typeface="+mn-lt"/>
                <a:cs typeface="+mn-lt"/>
              </a:rPr>
              <a:t>Rockström</a:t>
            </a:r>
            <a:r>
              <a:rPr lang="da-DK" sz="1000" dirty="0">
                <a:solidFill>
                  <a:srgbClr val="000000"/>
                </a:solidFill>
                <a:ea typeface="+mn-lt"/>
                <a:cs typeface="+mn-lt"/>
              </a:rPr>
              <a:t> et al. 2009</a:t>
            </a:r>
            <a:endParaRPr lang="da-DK" sz="1000" dirty="0"/>
          </a:p>
        </p:txBody>
      </p:sp>
    </p:spTree>
    <p:extLst>
      <p:ext uri="{BB962C8B-B14F-4D97-AF65-F5344CB8AC3E}">
        <p14:creationId xmlns:p14="http://schemas.microsoft.com/office/powerpoint/2010/main" val="3762298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limate change - Population Matters">
            <a:extLst>
              <a:ext uri="{FF2B5EF4-FFF2-40B4-BE49-F238E27FC236}">
                <a16:creationId xmlns:a16="http://schemas.microsoft.com/office/drawing/2014/main" id="{AB00D8E8-BF12-6E6D-BF3C-36E49012D4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6" b="10670"/>
          <a:stretch/>
        </p:blipFill>
        <p:spPr bwMode="auto">
          <a:xfrm>
            <a:off x="1430042" y="547073"/>
            <a:ext cx="8172467" cy="518230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9FA48B6E-ECBD-D7F2-33F8-9C04BA22263A}"/>
              </a:ext>
            </a:extLst>
          </p:cNvPr>
          <p:cNvSpPr txBox="1"/>
          <p:nvPr/>
        </p:nvSpPr>
        <p:spPr>
          <a:xfrm>
            <a:off x="1428096" y="5814544"/>
            <a:ext cx="57929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dirty="0">
                <a:solidFill>
                  <a:srgbClr val="555555"/>
                </a:solidFill>
                <a:latin typeface="Malgun Gothic Semilight"/>
                <a:ea typeface="Malgun Gothic Semilight"/>
                <a:cs typeface="Arial"/>
              </a:rPr>
              <a:t>Population and CO2 Emissions 1750-2015</a:t>
            </a:r>
            <a:br>
              <a:rPr lang="da-DK" sz="1000" dirty="0">
                <a:latin typeface="Malgun Gothic Semilight"/>
                <a:cs typeface="Arial"/>
              </a:rPr>
            </a:br>
            <a:r>
              <a:rPr lang="da-DK" sz="1000" dirty="0">
                <a:solidFill>
                  <a:srgbClr val="555555"/>
                </a:solidFill>
                <a:latin typeface="Malgun Gothic Semilight"/>
                <a:ea typeface="Malgun Gothic Semilight"/>
                <a:cs typeface="Arial"/>
              </a:rPr>
              <a:t>Data </a:t>
            </a:r>
            <a:r>
              <a:rPr lang="da-DK" sz="1000" dirty="0" err="1">
                <a:solidFill>
                  <a:srgbClr val="555555"/>
                </a:solidFill>
                <a:latin typeface="Malgun Gothic Semilight"/>
                <a:ea typeface="Malgun Gothic Semilight"/>
                <a:cs typeface="Arial"/>
              </a:rPr>
              <a:t>Sourced</a:t>
            </a:r>
            <a:r>
              <a:rPr lang="da-DK" sz="1000" dirty="0">
                <a:solidFill>
                  <a:srgbClr val="555555"/>
                </a:solidFill>
                <a:latin typeface="Malgun Gothic Semilight"/>
                <a:ea typeface="Malgun Gothic Semilight"/>
                <a:cs typeface="Arial"/>
              </a:rPr>
              <a:t> from United Nations 2017 Image by Population </a:t>
            </a:r>
            <a:r>
              <a:rPr lang="da-DK" sz="1000" dirty="0" err="1">
                <a:solidFill>
                  <a:srgbClr val="555555"/>
                </a:solidFill>
                <a:latin typeface="Malgun Gothic Semilight"/>
                <a:ea typeface="Malgun Gothic Semilight"/>
                <a:cs typeface="Arial"/>
              </a:rPr>
              <a:t>Matters</a:t>
            </a:r>
            <a:r>
              <a:rPr lang="da-DK" sz="1000" dirty="0">
                <a:solidFill>
                  <a:srgbClr val="555555"/>
                </a:solidFill>
                <a:latin typeface="Malgun Gothic Semilight"/>
                <a:ea typeface="Malgun Gothic Semilight"/>
                <a:cs typeface="Arial"/>
              </a:rPr>
              <a:t> ©</a:t>
            </a:r>
            <a:endParaRPr lang="da-DK" sz="1000">
              <a:latin typeface="Malgun Gothic Semilight"/>
              <a:ea typeface="Malgun Gothic Semilight"/>
              <a:cs typeface="Malgun Gothic Semilight"/>
            </a:endParaRPr>
          </a:p>
        </p:txBody>
      </p:sp>
    </p:spTree>
    <p:extLst>
      <p:ext uri="{BB962C8B-B14F-4D97-AF65-F5344CB8AC3E}">
        <p14:creationId xmlns:p14="http://schemas.microsoft.com/office/powerpoint/2010/main" val="143692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C7E1D-3209-45A3-807A-72EE601D0B77}"/>
              </a:ext>
            </a:extLst>
          </p:cNvPr>
          <p:cNvSpPr>
            <a:spLocks noGrp="1"/>
          </p:cNvSpPr>
          <p:nvPr>
            <p:ph type="title"/>
          </p:nvPr>
        </p:nvSpPr>
        <p:spPr/>
        <p:txBody>
          <a:bodyPr>
            <a:normAutofit fontScale="90000"/>
          </a:bodyPr>
          <a:lstStyle/>
          <a:p>
            <a:r>
              <a:rPr lang="da-DK">
                <a:solidFill>
                  <a:schemeClr val="tx2"/>
                </a:solidFill>
                <a:latin typeface="Arial Black" panose="020B0A04020102020204" pitchFamily="34" charset="0"/>
              </a:rPr>
              <a:t>Overtræk i 52 år</a:t>
            </a:r>
          </a:p>
        </p:txBody>
      </p:sp>
      <p:pic>
        <p:nvPicPr>
          <p:cNvPr id="5122" name="Picture 2" descr="graphic of foot with breakdown of Ecological Footprint land types">
            <a:extLst>
              <a:ext uri="{FF2B5EF4-FFF2-40B4-BE49-F238E27FC236}">
                <a16:creationId xmlns:a16="http://schemas.microsoft.com/office/drawing/2014/main" id="{F61F9F44-040E-4EB7-8130-257CF5156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42" y="2512855"/>
            <a:ext cx="4491661" cy="3323829"/>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10DBB712-711E-4A65-AC22-75AE19BC5909}"/>
              </a:ext>
            </a:extLst>
          </p:cNvPr>
          <p:cNvSpPr txBox="1"/>
          <p:nvPr/>
        </p:nvSpPr>
        <p:spPr>
          <a:xfrm>
            <a:off x="443670" y="6341327"/>
            <a:ext cx="572008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Kilde: </a:t>
            </a:r>
            <a:r>
              <a:rPr kumimoji="0" lang="da-DK"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4"/>
              </a:rPr>
              <a:t>https://www.overshootday.org/</a:t>
            </a:r>
            <a:r>
              <a:rPr kumimoji="0" lang="da-DK"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a:t>
            </a:r>
          </a:p>
        </p:txBody>
      </p:sp>
      <p:pic>
        <p:nvPicPr>
          <p:cNvPr id="4098" name="Picture 2">
            <a:extLst>
              <a:ext uri="{FF2B5EF4-FFF2-40B4-BE49-F238E27FC236}">
                <a16:creationId xmlns:a16="http://schemas.microsoft.com/office/drawing/2014/main" id="{CA9257BC-E1ED-A324-CAB2-28449344D1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9527" y="1187435"/>
            <a:ext cx="6014965" cy="464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219493"/>
      </p:ext>
    </p:extLst>
  </p:cSld>
  <p:clrMapOvr>
    <a:masterClrMapping/>
  </p:clrMapOvr>
  <p:transition spd="slow">
    <p:push dir="u"/>
  </p:transition>
</p:sld>
</file>

<file path=ppt/theme/theme1.xml><?xml version="1.0" encoding="utf-8"?>
<a:theme xmlns:a="http://schemas.openxmlformats.org/drawingml/2006/main" name="Office-tema">
  <a:themeElements>
    <a:clrScheme name="VFV">
      <a:dk1>
        <a:srgbClr val="003948"/>
      </a:dk1>
      <a:lt1>
        <a:srgbClr val="FFFFFF"/>
      </a:lt1>
      <a:dk2>
        <a:srgbClr val="000000"/>
      </a:dk2>
      <a:lt2>
        <a:srgbClr val="E7E6E6"/>
      </a:lt2>
      <a:accent1>
        <a:srgbClr val="DD6E42"/>
      </a:accent1>
      <a:accent2>
        <a:srgbClr val="E8DAB2"/>
      </a:accent2>
      <a:accent3>
        <a:srgbClr val="A5A5A5"/>
      </a:accent3>
      <a:accent4>
        <a:srgbClr val="C0D6DF"/>
      </a:accent4>
      <a:accent5>
        <a:srgbClr val="80DC84"/>
      </a:accent5>
      <a:accent6>
        <a:srgbClr val="E0E28E"/>
      </a:accent6>
      <a:hlink>
        <a:srgbClr val="48A1FA"/>
      </a:hlink>
      <a:folHlink>
        <a:srgbClr val="C490AA"/>
      </a:folHlink>
    </a:clrScheme>
    <a:fontScheme name="VFV">
      <a:majorFont>
        <a:latin typeface="Malgun Gothic"/>
        <a:ea typeface=""/>
        <a:cs typeface=""/>
      </a:majorFont>
      <a:minorFont>
        <a:latin typeface="Malgun Gothic Semilight"/>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dbaa2e-d753-4486-82dd-0c9155ace5b3">
      <Terms xmlns="http://schemas.microsoft.com/office/infopath/2007/PartnerControls"/>
    </lcf76f155ced4ddcb4097134ff3c332f>
    <TaxCatchAll xmlns="511fc5ab-6cf8-4b86-8ecb-d300cde85d3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1E5BFBF0A6E5949819C07DD58168415" ma:contentTypeVersion="18" ma:contentTypeDescription="Opret et nyt dokument." ma:contentTypeScope="" ma:versionID="f6b797611981f8dab6f553f671fa513c">
  <xsd:schema xmlns:xsd="http://www.w3.org/2001/XMLSchema" xmlns:xs="http://www.w3.org/2001/XMLSchema" xmlns:p="http://schemas.microsoft.com/office/2006/metadata/properties" xmlns:ns2="89dbaa2e-d753-4486-82dd-0c9155ace5b3" xmlns:ns3="511fc5ab-6cf8-4b86-8ecb-d300cde85d35" targetNamespace="http://schemas.microsoft.com/office/2006/metadata/properties" ma:root="true" ma:fieldsID="825f1ca6e28b587d65882be3b8ac5c2e" ns2:_="" ns3:_="">
    <xsd:import namespace="89dbaa2e-d753-4486-82dd-0c9155ace5b3"/>
    <xsd:import namespace="511fc5ab-6cf8-4b86-8ecb-d300cde85d3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baa2e-d753-4486-82dd-0c9155ace5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12c40c18-c724-4e21-a8b0-581817d679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1fc5ab-6cf8-4b86-8ecb-d300cde85d35"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4a028335-0f2b-4173-968c-90227fa97c8a}" ma:internalName="TaxCatchAll" ma:showField="CatchAllData" ma:web="511fc5ab-6cf8-4b86-8ecb-d300cde85d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EAEC07-4CAC-442B-8532-6C0F59769184}">
  <ds:schemaRefs>
    <ds:schemaRef ds:uri="http://schemas.microsoft.com/sharepoint/v3/contenttype/forms"/>
  </ds:schemaRefs>
</ds:datastoreItem>
</file>

<file path=customXml/itemProps2.xml><?xml version="1.0" encoding="utf-8"?>
<ds:datastoreItem xmlns:ds="http://schemas.openxmlformats.org/officeDocument/2006/customXml" ds:itemID="{2D5FE77E-7BC9-485D-93DA-6ABD5D484E37}">
  <ds:schemaRefs>
    <ds:schemaRef ds:uri="http://schemas.microsoft.com/office/2006/metadata/properties"/>
    <ds:schemaRef ds:uri="http://schemas.microsoft.com/office/infopath/2007/PartnerControls"/>
    <ds:schemaRef ds:uri="89dbaa2e-d753-4486-82dd-0c9155ace5b3"/>
    <ds:schemaRef ds:uri="511fc5ab-6cf8-4b86-8ecb-d300cde85d35"/>
  </ds:schemaRefs>
</ds:datastoreItem>
</file>

<file path=customXml/itemProps3.xml><?xml version="1.0" encoding="utf-8"?>
<ds:datastoreItem xmlns:ds="http://schemas.openxmlformats.org/officeDocument/2006/customXml" ds:itemID="{49514F78-1452-425F-AF6A-80D8038EC2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dbaa2e-d753-4486-82dd-0c9155ace5b3"/>
    <ds:schemaRef ds:uri="511fc5ab-6cf8-4b86-8ecb-d300cde85d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5274</TotalTime>
  <Words>5792</Words>
  <Application>Microsoft Office PowerPoint</Application>
  <PresentationFormat>Widescreen</PresentationFormat>
  <Paragraphs>463</Paragraphs>
  <Slides>55</Slides>
  <Notes>46</Notes>
  <HiddenSlides>4</HiddenSlides>
  <MMClips>3</MMClips>
  <ScaleCrop>false</ScaleCrop>
  <HeadingPairs>
    <vt:vector size="4" baseType="variant">
      <vt:variant>
        <vt:lpstr>Tema</vt:lpstr>
      </vt:variant>
      <vt:variant>
        <vt:i4>1</vt:i4>
      </vt:variant>
      <vt:variant>
        <vt:lpstr>Slidetitler</vt:lpstr>
      </vt:variant>
      <vt:variant>
        <vt:i4>55</vt:i4>
      </vt:variant>
    </vt:vector>
  </HeadingPairs>
  <TitlesOfParts>
    <vt:vector size="56" baseType="lpstr">
      <vt:lpstr>Office-tema</vt:lpstr>
      <vt:lpstr>Netværksmøde</vt:lpstr>
      <vt:lpstr>Indhold</vt:lpstr>
      <vt:lpstr>PowerPoint-præsentation</vt:lpstr>
      <vt:lpstr>Hvad betyder bæredygtighed?</vt:lpstr>
      <vt:lpstr>Definition</vt:lpstr>
      <vt:lpstr>Hvorfor arbejder vi med bæredygtighed?</vt:lpstr>
      <vt:lpstr>Rockstrøms koncept om planetære grænser En ‘trivselsmåling’ </vt:lpstr>
      <vt:lpstr>PowerPoint-præsentation</vt:lpstr>
      <vt:lpstr>Overtræk i 52 år</vt:lpstr>
      <vt:lpstr>PowerPoint-præsentation</vt:lpstr>
      <vt:lpstr>Bæredygtig udvikling</vt:lpstr>
      <vt:lpstr>FN’s 17 verdensmål</vt:lpstr>
      <vt:lpstr>Hvorfor er det vigtigt at indtænke bæredygtighed?</vt:lpstr>
      <vt:lpstr>Hvorfor er det vigtigt at indtænke bæredygtighed?</vt:lpstr>
      <vt:lpstr>PowerPoint-præsentation</vt:lpstr>
      <vt:lpstr>PowerPoint-præsentation</vt:lpstr>
      <vt:lpstr>PowerPoint-præsentation</vt:lpstr>
      <vt:lpstr>PowerPoint-præsentation</vt:lpstr>
      <vt:lpstr>Motivation og mening</vt:lpstr>
      <vt:lpstr>Hvordan gør vi?</vt:lpstr>
      <vt:lpstr>Meningens dimensioner</vt:lpstr>
      <vt:lpstr>Meningens dimensioner</vt:lpstr>
      <vt:lpstr>Meningens dimensioner</vt:lpstr>
      <vt:lpstr>Meningens dimensioner</vt:lpstr>
      <vt:lpstr>Meningens dimensioner</vt:lpstr>
      <vt:lpstr>Karl Weick</vt:lpstr>
      <vt:lpstr>Hvordan kan det undersøges?</vt:lpstr>
      <vt:lpstr>Hvordan kan det undersøges?</vt:lpstr>
      <vt:lpstr>5 gode råd  til når det er svært</vt:lpstr>
      <vt:lpstr>Hvordan kan integration af bæredygtighed i undervisningen forbedre elevernes uddannelsesoplevelse?  Hvad er de største udfordringer, der skal overvindes for at indarbejde bæredygtighed i undervisningen? </vt:lpstr>
      <vt:lpstr>Hvorfor er det vigtigt at indtænke bæredygtighed?</vt:lpstr>
      <vt:lpstr>Bæredygtighed i undervisningen</vt:lpstr>
      <vt:lpstr>Bæredygtighed i undervisningen</vt:lpstr>
      <vt:lpstr>Bæredygtighed i undervisningen</vt:lpstr>
      <vt:lpstr>Bæredygtighed i undervisningen</vt:lpstr>
      <vt:lpstr>Rapport: (Ud)dannet til bæredygtighed</vt:lpstr>
      <vt:lpstr>Rapport: (Ud)dannet til bæredygtighed</vt:lpstr>
      <vt:lpstr>Rapport: (Ud)dannet til bæredygtighed</vt:lpstr>
      <vt:lpstr>Hvordan integreres bæredygtighed i undervisningen?</vt:lpstr>
      <vt:lpstr>21st. Century Skills som pædagogisk-didaktisk bagtæppe til at udvikle innovative læringsforløb</vt:lpstr>
      <vt:lpstr>Hvilke ressourcer og værktøjer er tilgængelige for jer for at hjælpe med jeres arbejde?  Hvordan kan I dele ressourcer som skabeloner, vejledninger eller 'best practice' med hinanden på skolen?  </vt:lpstr>
      <vt:lpstr>Bæredygtighed i undervisningen</vt:lpstr>
      <vt:lpstr>Sæt fx fokus på: Indhold</vt:lpstr>
      <vt:lpstr>Bæredygtighed i undervisningen</vt:lpstr>
      <vt:lpstr>Eksempel</vt:lpstr>
      <vt:lpstr>FN’s verdensmål</vt:lpstr>
      <vt:lpstr>”Impuls”</vt:lpstr>
      <vt:lpstr>Fra mål til aktivitet</vt:lpstr>
      <vt:lpstr>Videnscenterportalen</vt:lpstr>
      <vt:lpstr>Eksempel</vt:lpstr>
      <vt:lpstr>Teknologiens rolle (AR og VR)</vt:lpstr>
      <vt:lpstr>PowerPoint-præsentation</vt:lpstr>
      <vt:lpstr>PowerPoint-præsentation</vt:lpstr>
      <vt:lpstr>Spørgsmål I kan stille</vt:lpstr>
      <vt:lpstr>Spørgsmål?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Henriette Bille Møller</dc:creator>
  <cp:lastModifiedBy>Ditte Skou Nielsen</cp:lastModifiedBy>
  <cp:revision>718</cp:revision>
  <dcterms:created xsi:type="dcterms:W3CDTF">2021-08-11T11:57:41Z</dcterms:created>
  <dcterms:modified xsi:type="dcterms:W3CDTF">2024-03-25T12:14:44Z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0x010100F1E5BFBF0A6E5949819C07DD58168415</vt:lpwstr>
  </property>
  <property fmtid="{D5CDD505-2E9C-101B-9397-08002B2CF9AE}" pid="3" name="MediaServiceImageTags">
    <vt:lpwstr/>
  </property>
</Properties>
</file>