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7" r:id="rId5"/>
    <p:sldId id="273" r:id="rId6"/>
    <p:sldId id="258" r:id="rId7"/>
    <p:sldId id="270" r:id="rId8"/>
    <p:sldId id="260" r:id="rId9"/>
    <p:sldId id="274" r:id="rId10"/>
    <p:sldId id="275" r:id="rId11"/>
    <p:sldId id="262" r:id="rId12"/>
    <p:sldId id="263" r:id="rId13"/>
    <p:sldId id="272" r:id="rId14"/>
    <p:sldId id="259" r:id="rId15"/>
    <p:sldId id="297" r:id="rId16"/>
    <p:sldId id="282" r:id="rId17"/>
    <p:sldId id="276" r:id="rId18"/>
    <p:sldId id="266" r:id="rId19"/>
    <p:sldId id="268" r:id="rId20"/>
    <p:sldId id="277" r:id="rId21"/>
    <p:sldId id="298" r:id="rId22"/>
    <p:sldId id="265" r:id="rId23"/>
    <p:sldId id="294" r:id="rId24"/>
    <p:sldId id="288" r:id="rId25"/>
    <p:sldId id="287" r:id="rId26"/>
    <p:sldId id="290" r:id="rId27"/>
    <p:sldId id="264" r:id="rId28"/>
    <p:sldId id="299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B9E346-F04C-4EDB-BDCD-57708F5DD33A}" v="7" dt="2024-02-19T13:42:42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tte Skou Nielsen" userId="61420e80-9bee-43c9-a533-8fe2e7b67fbe" providerId="ADAL" clId="{CCB9E346-F04C-4EDB-BDCD-57708F5DD33A}"/>
    <pc:docChg chg="undo custSel modSld">
      <pc:chgData name="Ditte Skou Nielsen" userId="61420e80-9bee-43c9-a533-8fe2e7b67fbe" providerId="ADAL" clId="{CCB9E346-F04C-4EDB-BDCD-57708F5DD33A}" dt="2024-02-19T13:42:49.266" v="221" actId="20577"/>
      <pc:docMkLst>
        <pc:docMk/>
      </pc:docMkLst>
      <pc:sldChg chg="modSp mod">
        <pc:chgData name="Ditte Skou Nielsen" userId="61420e80-9bee-43c9-a533-8fe2e7b67fbe" providerId="ADAL" clId="{CCB9E346-F04C-4EDB-BDCD-57708F5DD33A}" dt="2024-02-19T12:52:14.579" v="25" actId="1076"/>
        <pc:sldMkLst>
          <pc:docMk/>
          <pc:sldMk cId="1036279200" sldId="257"/>
        </pc:sldMkLst>
        <pc:spChg chg="mod">
          <ac:chgData name="Ditte Skou Nielsen" userId="61420e80-9bee-43c9-a533-8fe2e7b67fbe" providerId="ADAL" clId="{CCB9E346-F04C-4EDB-BDCD-57708F5DD33A}" dt="2024-02-19T12:52:11.792" v="23" actId="1076"/>
          <ac:spMkLst>
            <pc:docMk/>
            <pc:sldMk cId="1036279200" sldId="257"/>
            <ac:spMk id="2" creationId="{4460FAB0-DE79-4ADA-BB1C-84BCE9804614}"/>
          </ac:spMkLst>
        </pc:spChg>
        <pc:spChg chg="mod">
          <ac:chgData name="Ditte Skou Nielsen" userId="61420e80-9bee-43c9-a533-8fe2e7b67fbe" providerId="ADAL" clId="{CCB9E346-F04C-4EDB-BDCD-57708F5DD33A}" dt="2024-02-19T12:52:13.472" v="24" actId="1076"/>
          <ac:spMkLst>
            <pc:docMk/>
            <pc:sldMk cId="1036279200" sldId="257"/>
            <ac:spMk id="3" creationId="{43282990-8EAD-4AEE-A668-02925AB20DDE}"/>
          </ac:spMkLst>
        </pc:spChg>
        <pc:picChg chg="mod">
          <ac:chgData name="Ditte Skou Nielsen" userId="61420e80-9bee-43c9-a533-8fe2e7b67fbe" providerId="ADAL" clId="{CCB9E346-F04C-4EDB-BDCD-57708F5DD33A}" dt="2024-02-19T12:52:14.579" v="25" actId="1076"/>
          <ac:picMkLst>
            <pc:docMk/>
            <pc:sldMk cId="1036279200" sldId="257"/>
            <ac:picMk id="4" creationId="{A062DE2B-4ECC-4FE0-BDC7-D55786FF5E36}"/>
          </ac:picMkLst>
        </pc:picChg>
      </pc:sldChg>
      <pc:sldChg chg="modSp mod">
        <pc:chgData name="Ditte Skou Nielsen" userId="61420e80-9bee-43c9-a533-8fe2e7b67fbe" providerId="ADAL" clId="{CCB9E346-F04C-4EDB-BDCD-57708F5DD33A}" dt="2024-02-19T12:49:08.582" v="22" actId="5793"/>
        <pc:sldMkLst>
          <pc:docMk/>
          <pc:sldMk cId="1519989156" sldId="258"/>
        </pc:sldMkLst>
        <pc:spChg chg="mod">
          <ac:chgData name="Ditte Skou Nielsen" userId="61420e80-9bee-43c9-a533-8fe2e7b67fbe" providerId="ADAL" clId="{CCB9E346-F04C-4EDB-BDCD-57708F5DD33A}" dt="2024-02-19T12:48:54.988" v="16" actId="404"/>
          <ac:spMkLst>
            <pc:docMk/>
            <pc:sldMk cId="1519989156" sldId="258"/>
            <ac:spMk id="2" creationId="{81BC85B2-311D-4046-BDA9-837CE45CDDCE}"/>
          </ac:spMkLst>
        </pc:spChg>
        <pc:spChg chg="mod">
          <ac:chgData name="Ditte Skou Nielsen" userId="61420e80-9bee-43c9-a533-8fe2e7b67fbe" providerId="ADAL" clId="{CCB9E346-F04C-4EDB-BDCD-57708F5DD33A}" dt="2024-02-19T12:49:08.582" v="22" actId="5793"/>
          <ac:spMkLst>
            <pc:docMk/>
            <pc:sldMk cId="1519989156" sldId="258"/>
            <ac:spMk id="3" creationId="{9BD33843-FDA1-4263-B547-B27F7A85E661}"/>
          </ac:spMkLst>
        </pc:spChg>
      </pc:sldChg>
      <pc:sldChg chg="modSp mod">
        <pc:chgData name="Ditte Skou Nielsen" userId="61420e80-9bee-43c9-a533-8fe2e7b67fbe" providerId="ADAL" clId="{CCB9E346-F04C-4EDB-BDCD-57708F5DD33A}" dt="2024-02-19T12:54:26.641" v="80" actId="20577"/>
        <pc:sldMkLst>
          <pc:docMk/>
          <pc:sldMk cId="1656971127" sldId="259"/>
        </pc:sldMkLst>
        <pc:spChg chg="mod">
          <ac:chgData name="Ditte Skou Nielsen" userId="61420e80-9bee-43c9-a533-8fe2e7b67fbe" providerId="ADAL" clId="{CCB9E346-F04C-4EDB-BDCD-57708F5DD33A}" dt="2024-02-19T12:54:26.641" v="80" actId="20577"/>
          <ac:spMkLst>
            <pc:docMk/>
            <pc:sldMk cId="1656971127" sldId="259"/>
            <ac:spMk id="2" creationId="{E767A58E-7159-41BB-932F-A2E2EC70E0EA}"/>
          </ac:spMkLst>
        </pc:spChg>
      </pc:sldChg>
      <pc:sldChg chg="modSp mod">
        <pc:chgData name="Ditte Skou Nielsen" userId="61420e80-9bee-43c9-a533-8fe2e7b67fbe" providerId="ADAL" clId="{CCB9E346-F04C-4EDB-BDCD-57708F5DD33A}" dt="2024-02-19T12:52:37.015" v="31" actId="27636"/>
        <pc:sldMkLst>
          <pc:docMk/>
          <pc:sldMk cId="349979552" sldId="260"/>
        </pc:sldMkLst>
        <pc:spChg chg="mod">
          <ac:chgData name="Ditte Skou Nielsen" userId="61420e80-9bee-43c9-a533-8fe2e7b67fbe" providerId="ADAL" clId="{CCB9E346-F04C-4EDB-BDCD-57708F5DD33A}" dt="2024-02-19T12:52:37.015" v="31" actId="27636"/>
          <ac:spMkLst>
            <pc:docMk/>
            <pc:sldMk cId="349979552" sldId="260"/>
            <ac:spMk id="2" creationId="{E7F1721B-9FED-4858-A61E-F9061D005C91}"/>
          </ac:spMkLst>
        </pc:spChg>
      </pc:sldChg>
      <pc:sldChg chg="addSp modSp mod">
        <pc:chgData name="Ditte Skou Nielsen" userId="61420e80-9bee-43c9-a533-8fe2e7b67fbe" providerId="ADAL" clId="{CCB9E346-F04C-4EDB-BDCD-57708F5DD33A}" dt="2024-02-19T12:53:39.480" v="49" actId="1076"/>
        <pc:sldMkLst>
          <pc:docMk/>
          <pc:sldMk cId="708595618" sldId="262"/>
        </pc:sldMkLst>
        <pc:spChg chg="add mod">
          <ac:chgData name="Ditte Skou Nielsen" userId="61420e80-9bee-43c9-a533-8fe2e7b67fbe" providerId="ADAL" clId="{CCB9E346-F04C-4EDB-BDCD-57708F5DD33A}" dt="2024-02-19T12:53:34.950" v="46" actId="1076"/>
          <ac:spMkLst>
            <pc:docMk/>
            <pc:sldMk cId="708595618" sldId="262"/>
            <ac:spMk id="7" creationId="{8899896D-8AEC-195D-E7F1-4517D7ADC72A}"/>
          </ac:spMkLst>
        </pc:spChg>
        <pc:picChg chg="mod">
          <ac:chgData name="Ditte Skou Nielsen" userId="61420e80-9bee-43c9-a533-8fe2e7b67fbe" providerId="ADAL" clId="{CCB9E346-F04C-4EDB-BDCD-57708F5DD33A}" dt="2024-02-19T12:53:39.480" v="49" actId="1076"/>
          <ac:picMkLst>
            <pc:docMk/>
            <pc:sldMk cId="708595618" sldId="262"/>
            <ac:picMk id="4" creationId="{61B2DACB-9F65-4BD3-B798-70AEDC1ED220}"/>
          </ac:picMkLst>
        </pc:picChg>
        <pc:picChg chg="mod">
          <ac:chgData name="Ditte Skou Nielsen" userId="61420e80-9bee-43c9-a533-8fe2e7b67fbe" providerId="ADAL" clId="{CCB9E346-F04C-4EDB-BDCD-57708F5DD33A}" dt="2024-02-19T12:53:37.646" v="48" actId="1076"/>
          <ac:picMkLst>
            <pc:docMk/>
            <pc:sldMk cId="708595618" sldId="262"/>
            <ac:picMk id="6" creationId="{8FC6E648-675E-4B4A-81D2-B7D8047C851C}"/>
          </ac:picMkLst>
        </pc:picChg>
      </pc:sldChg>
      <pc:sldChg chg="addSp delSp modSp mod">
        <pc:chgData name="Ditte Skou Nielsen" userId="61420e80-9bee-43c9-a533-8fe2e7b67fbe" providerId="ADAL" clId="{CCB9E346-F04C-4EDB-BDCD-57708F5DD33A}" dt="2024-02-19T12:53:56.141" v="62" actId="14100"/>
        <pc:sldMkLst>
          <pc:docMk/>
          <pc:sldMk cId="1784641143" sldId="263"/>
        </pc:sldMkLst>
        <pc:spChg chg="del">
          <ac:chgData name="Ditte Skou Nielsen" userId="61420e80-9bee-43c9-a533-8fe2e7b67fbe" providerId="ADAL" clId="{CCB9E346-F04C-4EDB-BDCD-57708F5DD33A}" dt="2024-02-19T12:47:27.964" v="1" actId="478"/>
          <ac:spMkLst>
            <pc:docMk/>
            <pc:sldMk cId="1784641143" sldId="263"/>
            <ac:spMk id="2" creationId="{37FCD9DE-0DBC-4EBC-B8EA-2F390A32B6D8}"/>
          </ac:spMkLst>
        </pc:spChg>
        <pc:spChg chg="add mod">
          <ac:chgData name="Ditte Skou Nielsen" userId="61420e80-9bee-43c9-a533-8fe2e7b67fbe" providerId="ADAL" clId="{CCB9E346-F04C-4EDB-BDCD-57708F5DD33A}" dt="2024-02-19T12:53:56.141" v="62" actId="14100"/>
          <ac:spMkLst>
            <pc:docMk/>
            <pc:sldMk cId="1784641143" sldId="263"/>
            <ac:spMk id="5" creationId="{E76FFB0C-D728-CC3A-6195-B9FD4FCDB1DC}"/>
          </ac:spMkLst>
        </pc:spChg>
        <pc:picChg chg="mod">
          <ac:chgData name="Ditte Skou Nielsen" userId="61420e80-9bee-43c9-a533-8fe2e7b67fbe" providerId="ADAL" clId="{CCB9E346-F04C-4EDB-BDCD-57708F5DD33A}" dt="2024-02-19T12:53:53.369" v="61" actId="1076"/>
          <ac:picMkLst>
            <pc:docMk/>
            <pc:sldMk cId="1784641143" sldId="263"/>
            <ac:picMk id="4" creationId="{BC5C72E1-6CB3-4D78-B18F-798050619A6A}"/>
          </ac:picMkLst>
        </pc:picChg>
      </pc:sldChg>
      <pc:sldChg chg="modSp mod">
        <pc:chgData name="Ditte Skou Nielsen" userId="61420e80-9bee-43c9-a533-8fe2e7b67fbe" providerId="ADAL" clId="{CCB9E346-F04C-4EDB-BDCD-57708F5DD33A}" dt="2024-02-19T12:57:26.593" v="109" actId="20577"/>
        <pc:sldMkLst>
          <pc:docMk/>
          <pc:sldMk cId="2079698555" sldId="264"/>
        </pc:sldMkLst>
        <pc:spChg chg="mod">
          <ac:chgData name="Ditte Skou Nielsen" userId="61420e80-9bee-43c9-a533-8fe2e7b67fbe" providerId="ADAL" clId="{CCB9E346-F04C-4EDB-BDCD-57708F5DD33A}" dt="2024-02-19T12:57:26.593" v="109" actId="20577"/>
          <ac:spMkLst>
            <pc:docMk/>
            <pc:sldMk cId="2079698555" sldId="264"/>
            <ac:spMk id="3" creationId="{4806374C-6C50-441D-BA4F-6EDFD7CE47A9}"/>
          </ac:spMkLst>
        </pc:spChg>
      </pc:sldChg>
      <pc:sldChg chg="modSp mod">
        <pc:chgData name="Ditte Skou Nielsen" userId="61420e80-9bee-43c9-a533-8fe2e7b67fbe" providerId="ADAL" clId="{CCB9E346-F04C-4EDB-BDCD-57708F5DD33A}" dt="2024-02-19T12:56:55.619" v="100" actId="1076"/>
        <pc:sldMkLst>
          <pc:docMk/>
          <pc:sldMk cId="3990723878" sldId="265"/>
        </pc:sldMkLst>
        <pc:spChg chg="mod">
          <ac:chgData name="Ditte Skou Nielsen" userId="61420e80-9bee-43c9-a533-8fe2e7b67fbe" providerId="ADAL" clId="{CCB9E346-F04C-4EDB-BDCD-57708F5DD33A}" dt="2024-02-19T12:56:50.811" v="97" actId="1076"/>
          <ac:spMkLst>
            <pc:docMk/>
            <pc:sldMk cId="3990723878" sldId="265"/>
            <ac:spMk id="2" creationId="{5B1797D6-3CF4-4E24-B20C-FA85DCB9DAA1}"/>
          </ac:spMkLst>
        </pc:spChg>
        <pc:spChg chg="mod">
          <ac:chgData name="Ditte Skou Nielsen" userId="61420e80-9bee-43c9-a533-8fe2e7b67fbe" providerId="ADAL" clId="{CCB9E346-F04C-4EDB-BDCD-57708F5DD33A}" dt="2024-02-19T12:56:52.240" v="98" actId="1076"/>
          <ac:spMkLst>
            <pc:docMk/>
            <pc:sldMk cId="3990723878" sldId="265"/>
            <ac:spMk id="3" creationId="{5A645CA8-6659-45A9-AC78-7BCFD2FF96C5}"/>
          </ac:spMkLst>
        </pc:spChg>
        <pc:picChg chg="mod">
          <ac:chgData name="Ditte Skou Nielsen" userId="61420e80-9bee-43c9-a533-8fe2e7b67fbe" providerId="ADAL" clId="{CCB9E346-F04C-4EDB-BDCD-57708F5DD33A}" dt="2024-02-19T12:56:55.619" v="100" actId="1076"/>
          <ac:picMkLst>
            <pc:docMk/>
            <pc:sldMk cId="3990723878" sldId="265"/>
            <ac:picMk id="4" creationId="{69AD3C81-E72B-47E4-9763-A936B1D48EF7}"/>
          </ac:picMkLst>
        </pc:picChg>
      </pc:sldChg>
      <pc:sldChg chg="modSp mod">
        <pc:chgData name="Ditte Skou Nielsen" userId="61420e80-9bee-43c9-a533-8fe2e7b67fbe" providerId="ADAL" clId="{CCB9E346-F04C-4EDB-BDCD-57708F5DD33A}" dt="2024-02-19T12:56:18.712" v="95" actId="20577"/>
        <pc:sldMkLst>
          <pc:docMk/>
          <pc:sldMk cId="1882394680" sldId="266"/>
        </pc:sldMkLst>
        <pc:spChg chg="mod">
          <ac:chgData name="Ditte Skou Nielsen" userId="61420e80-9bee-43c9-a533-8fe2e7b67fbe" providerId="ADAL" clId="{CCB9E346-F04C-4EDB-BDCD-57708F5DD33A}" dt="2024-02-19T12:56:18.712" v="95" actId="20577"/>
          <ac:spMkLst>
            <pc:docMk/>
            <pc:sldMk cId="1882394680" sldId="266"/>
            <ac:spMk id="3" creationId="{948F105B-CDA3-4BAB-BCE8-B36BB3E8D688}"/>
          </ac:spMkLst>
        </pc:spChg>
      </pc:sldChg>
      <pc:sldChg chg="modSp mod">
        <pc:chgData name="Ditte Skou Nielsen" userId="61420e80-9bee-43c9-a533-8fe2e7b67fbe" providerId="ADAL" clId="{CCB9E346-F04C-4EDB-BDCD-57708F5DD33A}" dt="2024-02-19T12:54:09.215" v="77" actId="20577"/>
        <pc:sldMkLst>
          <pc:docMk/>
          <pc:sldMk cId="1365184871" sldId="272"/>
        </pc:sldMkLst>
        <pc:spChg chg="mod">
          <ac:chgData name="Ditte Skou Nielsen" userId="61420e80-9bee-43c9-a533-8fe2e7b67fbe" providerId="ADAL" clId="{CCB9E346-F04C-4EDB-BDCD-57708F5DD33A}" dt="2024-02-19T12:54:09.215" v="77" actId="20577"/>
          <ac:spMkLst>
            <pc:docMk/>
            <pc:sldMk cId="1365184871" sldId="272"/>
            <ac:spMk id="2" creationId="{8841B345-53DA-4501-BED1-3031D3B00787}"/>
          </ac:spMkLst>
        </pc:spChg>
      </pc:sldChg>
      <pc:sldChg chg="modSp mod">
        <pc:chgData name="Ditte Skou Nielsen" userId="61420e80-9bee-43c9-a533-8fe2e7b67fbe" providerId="ADAL" clId="{CCB9E346-F04C-4EDB-BDCD-57708F5DD33A}" dt="2024-02-19T12:52:21.532" v="28" actId="1076"/>
        <pc:sldMkLst>
          <pc:docMk/>
          <pc:sldMk cId="3314642353" sldId="273"/>
        </pc:sldMkLst>
        <pc:spChg chg="mod">
          <ac:chgData name="Ditte Skou Nielsen" userId="61420e80-9bee-43c9-a533-8fe2e7b67fbe" providerId="ADAL" clId="{CCB9E346-F04C-4EDB-BDCD-57708F5DD33A}" dt="2024-02-19T12:52:20.571" v="27" actId="1076"/>
          <ac:spMkLst>
            <pc:docMk/>
            <pc:sldMk cId="3314642353" sldId="273"/>
            <ac:spMk id="2" creationId="{0B66B5BD-94FE-4D67-AD48-EE9594DF5BDD}"/>
          </ac:spMkLst>
        </pc:spChg>
        <pc:picChg chg="mod">
          <ac:chgData name="Ditte Skou Nielsen" userId="61420e80-9bee-43c9-a533-8fe2e7b67fbe" providerId="ADAL" clId="{CCB9E346-F04C-4EDB-BDCD-57708F5DD33A}" dt="2024-02-19T12:52:21.532" v="28" actId="1076"/>
          <ac:picMkLst>
            <pc:docMk/>
            <pc:sldMk cId="3314642353" sldId="273"/>
            <ac:picMk id="4" creationId="{0BA24BFE-DD61-4A17-8787-AEC6CA24F396}"/>
          </ac:picMkLst>
        </pc:picChg>
      </pc:sldChg>
      <pc:sldChg chg="modSp mod">
        <pc:chgData name="Ditte Skou Nielsen" userId="61420e80-9bee-43c9-a533-8fe2e7b67fbe" providerId="ADAL" clId="{CCB9E346-F04C-4EDB-BDCD-57708F5DD33A}" dt="2024-02-19T12:53:03.848" v="34" actId="1076"/>
        <pc:sldMkLst>
          <pc:docMk/>
          <pc:sldMk cId="1466169976" sldId="274"/>
        </pc:sldMkLst>
        <pc:spChg chg="mod">
          <ac:chgData name="Ditte Skou Nielsen" userId="61420e80-9bee-43c9-a533-8fe2e7b67fbe" providerId="ADAL" clId="{CCB9E346-F04C-4EDB-BDCD-57708F5DD33A}" dt="2024-02-19T12:53:03.848" v="34" actId="1076"/>
          <ac:spMkLst>
            <pc:docMk/>
            <pc:sldMk cId="1466169976" sldId="274"/>
            <ac:spMk id="2" creationId="{DE95774C-8B8B-46BB-803E-96DB37AAB52D}"/>
          </ac:spMkLst>
        </pc:spChg>
      </pc:sldChg>
      <pc:sldChg chg="addSp delSp modSp mod">
        <pc:chgData name="Ditte Skou Nielsen" userId="61420e80-9bee-43c9-a533-8fe2e7b67fbe" providerId="ADAL" clId="{CCB9E346-F04C-4EDB-BDCD-57708F5DD33A}" dt="2024-02-19T12:53:16.865" v="39" actId="20577"/>
        <pc:sldMkLst>
          <pc:docMk/>
          <pc:sldMk cId="2404538137" sldId="275"/>
        </pc:sldMkLst>
        <pc:spChg chg="del">
          <ac:chgData name="Ditte Skou Nielsen" userId="61420e80-9bee-43c9-a533-8fe2e7b67fbe" providerId="ADAL" clId="{CCB9E346-F04C-4EDB-BDCD-57708F5DD33A}" dt="2024-02-19T12:47:24.096" v="0" actId="478"/>
          <ac:spMkLst>
            <pc:docMk/>
            <pc:sldMk cId="2404538137" sldId="275"/>
            <ac:spMk id="2" creationId="{E7660167-A866-4E4C-9C95-BC06B26322B1}"/>
          </ac:spMkLst>
        </pc:spChg>
        <pc:spChg chg="add mod">
          <ac:chgData name="Ditte Skou Nielsen" userId="61420e80-9bee-43c9-a533-8fe2e7b67fbe" providerId="ADAL" clId="{CCB9E346-F04C-4EDB-BDCD-57708F5DD33A}" dt="2024-02-19T12:53:16.865" v="39" actId="20577"/>
          <ac:spMkLst>
            <pc:docMk/>
            <pc:sldMk cId="2404538137" sldId="275"/>
            <ac:spMk id="3" creationId="{DBB5BD8D-AB58-E661-7D39-636DD6B052A3}"/>
          </ac:spMkLst>
        </pc:spChg>
        <pc:picChg chg="mod">
          <ac:chgData name="Ditte Skou Nielsen" userId="61420e80-9bee-43c9-a533-8fe2e7b67fbe" providerId="ADAL" clId="{CCB9E346-F04C-4EDB-BDCD-57708F5DD33A}" dt="2024-02-19T12:53:12.708" v="35" actId="1076"/>
          <ac:picMkLst>
            <pc:docMk/>
            <pc:sldMk cId="2404538137" sldId="275"/>
            <ac:picMk id="4" creationId="{AD962362-5D7D-42A9-9D84-46C43D627D77}"/>
          </ac:picMkLst>
        </pc:picChg>
        <pc:picChg chg="mod">
          <ac:chgData name="Ditte Skou Nielsen" userId="61420e80-9bee-43c9-a533-8fe2e7b67fbe" providerId="ADAL" clId="{CCB9E346-F04C-4EDB-BDCD-57708F5DD33A}" dt="2024-02-19T12:53:14.072" v="36" actId="1076"/>
          <ac:picMkLst>
            <pc:docMk/>
            <pc:sldMk cId="2404538137" sldId="275"/>
            <ac:picMk id="6" creationId="{DFE76C49-01CB-4678-8CF3-7F3B84FAC0A2}"/>
          </ac:picMkLst>
        </pc:picChg>
      </pc:sldChg>
      <pc:sldChg chg="modSp mod">
        <pc:chgData name="Ditte Skou Nielsen" userId="61420e80-9bee-43c9-a533-8fe2e7b67fbe" providerId="ADAL" clId="{CCB9E346-F04C-4EDB-BDCD-57708F5DD33A}" dt="2024-02-19T12:56:04.919" v="90" actId="20577"/>
        <pc:sldMkLst>
          <pc:docMk/>
          <pc:sldMk cId="2936175019" sldId="276"/>
        </pc:sldMkLst>
        <pc:spChg chg="mod">
          <ac:chgData name="Ditte Skou Nielsen" userId="61420e80-9bee-43c9-a533-8fe2e7b67fbe" providerId="ADAL" clId="{CCB9E346-F04C-4EDB-BDCD-57708F5DD33A}" dt="2024-02-19T12:56:04.919" v="90" actId="20577"/>
          <ac:spMkLst>
            <pc:docMk/>
            <pc:sldMk cId="2936175019" sldId="276"/>
            <ac:spMk id="2" creationId="{856F20D0-AFB4-41E6-A6B0-A08D488A0316}"/>
          </ac:spMkLst>
        </pc:spChg>
      </pc:sldChg>
      <pc:sldChg chg="addSp delSp modSp mod">
        <pc:chgData name="Ditte Skou Nielsen" userId="61420e80-9bee-43c9-a533-8fe2e7b67fbe" providerId="ADAL" clId="{CCB9E346-F04C-4EDB-BDCD-57708F5DD33A}" dt="2024-02-19T13:40:56.823" v="121" actId="1076"/>
        <pc:sldMkLst>
          <pc:docMk/>
          <pc:sldMk cId="4117632216" sldId="282"/>
        </pc:sldMkLst>
        <pc:spChg chg="mod">
          <ac:chgData name="Ditte Skou Nielsen" userId="61420e80-9bee-43c9-a533-8fe2e7b67fbe" providerId="ADAL" clId="{CCB9E346-F04C-4EDB-BDCD-57708F5DD33A}" dt="2024-02-19T12:55:41.648" v="81" actId="1076"/>
          <ac:spMkLst>
            <pc:docMk/>
            <pc:sldMk cId="4117632216" sldId="282"/>
            <ac:spMk id="3" creationId="{594F1D19-58F5-4D69-987E-E5624DC648C9}"/>
          </ac:spMkLst>
        </pc:spChg>
        <pc:picChg chg="del mod">
          <ac:chgData name="Ditte Skou Nielsen" userId="61420e80-9bee-43c9-a533-8fe2e7b67fbe" providerId="ADAL" clId="{CCB9E346-F04C-4EDB-BDCD-57708F5DD33A}" dt="2024-02-19T13:40:51.073" v="118" actId="478"/>
          <ac:picMkLst>
            <pc:docMk/>
            <pc:sldMk cId="4117632216" sldId="282"/>
            <ac:picMk id="4" creationId="{45BD9A6A-C7A0-4F02-BF15-C9E71FE6057A}"/>
          </ac:picMkLst>
        </pc:picChg>
        <pc:picChg chg="add del mod">
          <ac:chgData name="Ditte Skou Nielsen" userId="61420e80-9bee-43c9-a533-8fe2e7b67fbe" providerId="ADAL" clId="{CCB9E346-F04C-4EDB-BDCD-57708F5DD33A}" dt="2024-02-19T13:40:56.823" v="121" actId="1076"/>
          <ac:picMkLst>
            <pc:docMk/>
            <pc:sldMk cId="4117632216" sldId="282"/>
            <ac:picMk id="5" creationId="{EEB88068-25C5-418E-96DD-67FC6DA4D867}"/>
          </ac:picMkLst>
        </pc:picChg>
      </pc:sldChg>
      <pc:sldChg chg="addSp delSp modSp mod">
        <pc:chgData name="Ditte Skou Nielsen" userId="61420e80-9bee-43c9-a533-8fe2e7b67fbe" providerId="ADAL" clId="{CCB9E346-F04C-4EDB-BDCD-57708F5DD33A}" dt="2024-02-19T12:57:09.070" v="105" actId="478"/>
        <pc:sldMkLst>
          <pc:docMk/>
          <pc:sldMk cId="2455259687" sldId="287"/>
        </pc:sldMkLst>
        <pc:spChg chg="del">
          <ac:chgData name="Ditte Skou Nielsen" userId="61420e80-9bee-43c9-a533-8fe2e7b67fbe" providerId="ADAL" clId="{CCB9E346-F04C-4EDB-BDCD-57708F5DD33A}" dt="2024-02-19T12:57:09.070" v="105" actId="478"/>
          <ac:spMkLst>
            <pc:docMk/>
            <pc:sldMk cId="2455259687" sldId="287"/>
            <ac:spMk id="2" creationId="{3982BB61-AF04-42F7-9167-904DF338135D}"/>
          </ac:spMkLst>
        </pc:spChg>
        <pc:spChg chg="add del mod">
          <ac:chgData name="Ditte Skou Nielsen" userId="61420e80-9bee-43c9-a533-8fe2e7b67fbe" providerId="ADAL" clId="{CCB9E346-F04C-4EDB-BDCD-57708F5DD33A}" dt="2024-02-19T12:57:06.585" v="104" actId="478"/>
          <ac:spMkLst>
            <pc:docMk/>
            <pc:sldMk cId="2455259687" sldId="287"/>
            <ac:spMk id="5" creationId="{B0873B59-AD89-5659-865B-3EAA1A61FB7C}"/>
          </ac:spMkLst>
        </pc:spChg>
        <pc:picChg chg="add del">
          <ac:chgData name="Ditte Skou Nielsen" userId="61420e80-9bee-43c9-a533-8fe2e7b67fbe" providerId="ADAL" clId="{CCB9E346-F04C-4EDB-BDCD-57708F5DD33A}" dt="2024-02-19T12:57:06.585" v="104" actId="478"/>
          <ac:picMkLst>
            <pc:docMk/>
            <pc:sldMk cId="2455259687" sldId="287"/>
            <ac:picMk id="4" creationId="{ED80C391-1F2F-4CB0-9AC0-351C1E5DDC36}"/>
          </ac:picMkLst>
        </pc:picChg>
      </pc:sldChg>
      <pc:sldChg chg="delSp mod">
        <pc:chgData name="Ditte Skou Nielsen" userId="61420e80-9bee-43c9-a533-8fe2e7b67fbe" providerId="ADAL" clId="{CCB9E346-F04C-4EDB-BDCD-57708F5DD33A}" dt="2024-02-19T12:57:03.021" v="102" actId="478"/>
        <pc:sldMkLst>
          <pc:docMk/>
          <pc:sldMk cId="45631010" sldId="288"/>
        </pc:sldMkLst>
        <pc:spChg chg="del">
          <ac:chgData name="Ditte Skou Nielsen" userId="61420e80-9bee-43c9-a533-8fe2e7b67fbe" providerId="ADAL" clId="{CCB9E346-F04C-4EDB-BDCD-57708F5DD33A}" dt="2024-02-19T12:57:03.021" v="102" actId="478"/>
          <ac:spMkLst>
            <pc:docMk/>
            <pc:sldMk cId="45631010" sldId="288"/>
            <ac:spMk id="2" creationId="{EEC20CB6-E799-4FCE-9B83-BF795388826C}"/>
          </ac:spMkLst>
        </pc:spChg>
      </pc:sldChg>
      <pc:sldChg chg="delSp mod">
        <pc:chgData name="Ditte Skou Nielsen" userId="61420e80-9bee-43c9-a533-8fe2e7b67fbe" providerId="ADAL" clId="{CCB9E346-F04C-4EDB-BDCD-57708F5DD33A}" dt="2024-02-19T12:57:14.927" v="106" actId="478"/>
        <pc:sldMkLst>
          <pc:docMk/>
          <pc:sldMk cId="2931843505" sldId="290"/>
        </pc:sldMkLst>
        <pc:spChg chg="del">
          <ac:chgData name="Ditte Skou Nielsen" userId="61420e80-9bee-43c9-a533-8fe2e7b67fbe" providerId="ADAL" clId="{CCB9E346-F04C-4EDB-BDCD-57708F5DD33A}" dt="2024-02-19T12:57:14.927" v="106" actId="478"/>
          <ac:spMkLst>
            <pc:docMk/>
            <pc:sldMk cId="2931843505" sldId="290"/>
            <ac:spMk id="2" creationId="{819DBA9F-5B92-4337-9D62-29F8A602F1BA}"/>
          </ac:spMkLst>
        </pc:spChg>
      </pc:sldChg>
      <pc:sldChg chg="delSp mod">
        <pc:chgData name="Ditte Skou Nielsen" userId="61420e80-9bee-43c9-a533-8fe2e7b67fbe" providerId="ADAL" clId="{CCB9E346-F04C-4EDB-BDCD-57708F5DD33A}" dt="2024-02-19T12:57:00.410" v="101" actId="478"/>
        <pc:sldMkLst>
          <pc:docMk/>
          <pc:sldMk cId="1505505667" sldId="294"/>
        </pc:sldMkLst>
        <pc:spChg chg="del">
          <ac:chgData name="Ditte Skou Nielsen" userId="61420e80-9bee-43c9-a533-8fe2e7b67fbe" providerId="ADAL" clId="{CCB9E346-F04C-4EDB-BDCD-57708F5DD33A}" dt="2024-02-19T12:57:00.410" v="101" actId="478"/>
          <ac:spMkLst>
            <pc:docMk/>
            <pc:sldMk cId="1505505667" sldId="294"/>
            <ac:spMk id="2" creationId="{23A84E3B-96D3-488D-BF7C-4F445F762DDD}"/>
          </ac:spMkLst>
        </pc:spChg>
      </pc:sldChg>
      <pc:sldChg chg="delSp mod">
        <pc:chgData name="Ditte Skou Nielsen" userId="61420e80-9bee-43c9-a533-8fe2e7b67fbe" providerId="ADAL" clId="{CCB9E346-F04C-4EDB-BDCD-57708F5DD33A}" dt="2024-02-19T12:56:46.409" v="96" actId="478"/>
        <pc:sldMkLst>
          <pc:docMk/>
          <pc:sldMk cId="2311933169" sldId="298"/>
        </pc:sldMkLst>
        <pc:spChg chg="del">
          <ac:chgData name="Ditte Skou Nielsen" userId="61420e80-9bee-43c9-a533-8fe2e7b67fbe" providerId="ADAL" clId="{CCB9E346-F04C-4EDB-BDCD-57708F5DD33A}" dt="2024-02-19T12:56:46.409" v="96" actId="478"/>
          <ac:spMkLst>
            <pc:docMk/>
            <pc:sldMk cId="2311933169" sldId="298"/>
            <ac:spMk id="2" creationId="{FCBDE101-AECE-47BE-AE6B-ECD9436ACE25}"/>
          </ac:spMkLst>
        </pc:spChg>
      </pc:sldChg>
      <pc:sldChg chg="addSp delSp modSp mod">
        <pc:chgData name="Ditte Skou Nielsen" userId="61420e80-9bee-43c9-a533-8fe2e7b67fbe" providerId="ADAL" clId="{CCB9E346-F04C-4EDB-BDCD-57708F5DD33A}" dt="2024-02-19T13:42:49.266" v="221" actId="20577"/>
        <pc:sldMkLst>
          <pc:docMk/>
          <pc:sldMk cId="2924212114" sldId="299"/>
        </pc:sldMkLst>
        <pc:spChg chg="mod">
          <ac:chgData name="Ditte Skou Nielsen" userId="61420e80-9bee-43c9-a533-8fe2e7b67fbe" providerId="ADAL" clId="{CCB9E346-F04C-4EDB-BDCD-57708F5DD33A}" dt="2024-02-19T13:42:49.266" v="221" actId="20577"/>
          <ac:spMkLst>
            <pc:docMk/>
            <pc:sldMk cId="2924212114" sldId="299"/>
            <ac:spMk id="2" creationId="{9AFE7F55-51E4-4AB4-B1A7-189C7ADF0E12}"/>
          </ac:spMkLst>
        </pc:spChg>
        <pc:spChg chg="mod">
          <ac:chgData name="Ditte Skou Nielsen" userId="61420e80-9bee-43c9-a533-8fe2e7b67fbe" providerId="ADAL" clId="{CCB9E346-F04C-4EDB-BDCD-57708F5DD33A}" dt="2024-02-19T13:42:31.457" v="218" actId="27636"/>
          <ac:spMkLst>
            <pc:docMk/>
            <pc:sldMk cId="2924212114" sldId="299"/>
            <ac:spMk id="3" creationId="{979A12B6-4675-4C7B-B964-BB0D31818537}"/>
          </ac:spMkLst>
        </pc:spChg>
        <pc:picChg chg="add del">
          <ac:chgData name="Ditte Skou Nielsen" userId="61420e80-9bee-43c9-a533-8fe2e7b67fbe" providerId="ADAL" clId="{CCB9E346-F04C-4EDB-BDCD-57708F5DD33A}" dt="2024-02-19T13:41:50.301" v="194"/>
          <ac:picMkLst>
            <pc:docMk/>
            <pc:sldMk cId="2924212114" sldId="299"/>
            <ac:picMk id="1026" creationId="{628A810E-182C-3D97-82A0-4D7D3A61E131}"/>
          </ac:picMkLst>
        </pc:picChg>
      </pc:sldChg>
    </pc:docChg>
  </pc:docChgLst>
  <pc:docChgLst>
    <pc:chgData name="Merete Gotfredsen (MHG | OJ)" userId="11667c0c-ff08-4e94-9619-311b499a3db1" providerId="ADAL" clId="{40D769D7-23EC-4ADF-AF82-862AB78A2F4B}"/>
    <pc:docChg chg="custSel modSld">
      <pc:chgData name="Merete Gotfredsen (MHG | OJ)" userId="11667c0c-ff08-4e94-9619-311b499a3db1" providerId="ADAL" clId="{40D769D7-23EC-4ADF-AF82-862AB78A2F4B}" dt="2024-02-09T07:36:17.178" v="192" actId="6549"/>
      <pc:docMkLst>
        <pc:docMk/>
      </pc:docMkLst>
      <pc:sldChg chg="addSp">
        <pc:chgData name="Merete Gotfredsen (MHG | OJ)" userId="11667c0c-ff08-4e94-9619-311b499a3db1" providerId="ADAL" clId="{40D769D7-23EC-4ADF-AF82-862AB78A2F4B}" dt="2024-02-09T07:19:22.218" v="4"/>
        <pc:sldMkLst>
          <pc:docMk/>
          <pc:sldMk cId="1656971127" sldId="259"/>
        </pc:sldMkLst>
        <pc:picChg chg="add">
          <ac:chgData name="Merete Gotfredsen (MHG | OJ)" userId="11667c0c-ff08-4e94-9619-311b499a3db1" providerId="ADAL" clId="{40D769D7-23EC-4ADF-AF82-862AB78A2F4B}" dt="2024-02-08T15:38:44.214" v="3"/>
          <ac:picMkLst>
            <pc:docMk/>
            <pc:sldMk cId="1656971127" sldId="259"/>
            <ac:picMk id="3" creationId="{2061BE54-02D9-44B0-A063-5DFCC94FC31D}"/>
          </ac:picMkLst>
        </pc:picChg>
        <pc:picChg chg="add">
          <ac:chgData name="Merete Gotfredsen (MHG | OJ)" userId="11667c0c-ff08-4e94-9619-311b499a3db1" providerId="ADAL" clId="{40D769D7-23EC-4ADF-AF82-862AB78A2F4B}" dt="2024-02-09T07:19:22.218" v="4"/>
          <ac:picMkLst>
            <pc:docMk/>
            <pc:sldMk cId="1656971127" sldId="259"/>
            <ac:picMk id="4" creationId="{63E1554F-8FB3-448E-AC36-9F4D91B18D0D}"/>
          </ac:picMkLst>
        </pc:picChg>
      </pc:sldChg>
      <pc:sldChg chg="modSp">
        <pc:chgData name="Merete Gotfredsen (MHG | OJ)" userId="11667c0c-ff08-4e94-9619-311b499a3db1" providerId="ADAL" clId="{40D769D7-23EC-4ADF-AF82-862AB78A2F4B}" dt="2024-02-09T07:36:17.178" v="192" actId="6549"/>
        <pc:sldMkLst>
          <pc:docMk/>
          <pc:sldMk cId="2079698555" sldId="264"/>
        </pc:sldMkLst>
        <pc:spChg chg="mod">
          <ac:chgData name="Merete Gotfredsen (MHG | OJ)" userId="11667c0c-ff08-4e94-9619-311b499a3db1" providerId="ADAL" clId="{40D769D7-23EC-4ADF-AF82-862AB78A2F4B}" dt="2024-02-09T07:36:17.178" v="192" actId="6549"/>
          <ac:spMkLst>
            <pc:docMk/>
            <pc:sldMk cId="2079698555" sldId="264"/>
            <ac:spMk id="3" creationId="{4806374C-6C50-441D-BA4F-6EDFD7CE47A9}"/>
          </ac:spMkLst>
        </pc:spChg>
      </pc:sldChg>
      <pc:sldChg chg="addSp modSp">
        <pc:chgData name="Merete Gotfredsen (MHG | OJ)" userId="11667c0c-ff08-4e94-9619-311b499a3db1" providerId="ADAL" clId="{40D769D7-23EC-4ADF-AF82-862AB78A2F4B}" dt="2024-02-09T07:27:07.367" v="24" actId="1076"/>
        <pc:sldMkLst>
          <pc:docMk/>
          <pc:sldMk cId="4117632216" sldId="282"/>
        </pc:sldMkLst>
        <pc:picChg chg="mod">
          <ac:chgData name="Merete Gotfredsen (MHG | OJ)" userId="11667c0c-ff08-4e94-9619-311b499a3db1" providerId="ADAL" clId="{40D769D7-23EC-4ADF-AF82-862AB78A2F4B}" dt="2024-02-09T07:27:05.617" v="23" actId="1076"/>
          <ac:picMkLst>
            <pc:docMk/>
            <pc:sldMk cId="4117632216" sldId="282"/>
            <ac:picMk id="4" creationId="{45BD9A6A-C7A0-4F02-BF15-C9E71FE6057A}"/>
          </ac:picMkLst>
        </pc:picChg>
        <pc:picChg chg="add mod">
          <ac:chgData name="Merete Gotfredsen (MHG | OJ)" userId="11667c0c-ff08-4e94-9619-311b499a3db1" providerId="ADAL" clId="{40D769D7-23EC-4ADF-AF82-862AB78A2F4B}" dt="2024-02-09T07:27:07.367" v="24" actId="1076"/>
          <ac:picMkLst>
            <pc:docMk/>
            <pc:sldMk cId="4117632216" sldId="282"/>
            <ac:picMk id="5" creationId="{EEB88068-25C5-418E-96DD-67FC6DA4D867}"/>
          </ac:picMkLst>
        </pc:picChg>
      </pc:sldChg>
      <pc:sldChg chg="modSp">
        <pc:chgData name="Merete Gotfredsen (MHG | OJ)" userId="11667c0c-ff08-4e94-9619-311b499a3db1" providerId="ADAL" clId="{40D769D7-23EC-4ADF-AF82-862AB78A2F4B}" dt="2024-02-09T07:35:36.215" v="158"/>
        <pc:sldMkLst>
          <pc:docMk/>
          <pc:sldMk cId="2924212114" sldId="299"/>
        </pc:sldMkLst>
        <pc:spChg chg="mod">
          <ac:chgData name="Merete Gotfredsen (MHG | OJ)" userId="11667c0c-ff08-4e94-9619-311b499a3db1" providerId="ADAL" clId="{40D769D7-23EC-4ADF-AF82-862AB78A2F4B}" dt="2024-02-09T07:28:38.559" v="111" actId="20577"/>
          <ac:spMkLst>
            <pc:docMk/>
            <pc:sldMk cId="2924212114" sldId="299"/>
            <ac:spMk id="2" creationId="{9AFE7F55-51E4-4AB4-B1A7-189C7ADF0E12}"/>
          </ac:spMkLst>
        </pc:spChg>
        <pc:spChg chg="mod">
          <ac:chgData name="Merete Gotfredsen (MHG | OJ)" userId="11667c0c-ff08-4e94-9619-311b499a3db1" providerId="ADAL" clId="{40D769D7-23EC-4ADF-AF82-862AB78A2F4B}" dt="2024-02-09T07:35:36.215" v="158"/>
          <ac:spMkLst>
            <pc:docMk/>
            <pc:sldMk cId="2924212114" sldId="299"/>
            <ac:spMk id="3" creationId="{979A12B6-4675-4C7B-B964-BB0D318185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A8DF1-9DE0-414E-A662-CB235A80C4B0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BF31-30A3-4219-A4A8-A3796192264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129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grundskole/sundheds-og-seksualundervisning-og-familiekundskab/maddannelse-i-praksis/hvad-e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co-asp.dk/wp-content/uploads/2022/01/B%C3%A6redygtighedssp%C3%B8rgsm%C3%A5lene-2022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36789-A06C-4615-9584-BB163741D2E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311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36789-A06C-4615-9584-BB163741D2E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1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36789-A06C-4615-9584-BB163741D2E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49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hlinkClick r:id="rId3"/>
              </a:rPr>
              <a:t>Hvad er bæredygtighed? | emu </a:t>
            </a:r>
            <a:r>
              <a:rPr lang="da-DK" dirty="0" err="1">
                <a:hlinkClick r:id="rId3"/>
              </a:rPr>
              <a:t>danmarks</a:t>
            </a:r>
            <a:r>
              <a:rPr lang="da-DK" dirty="0">
                <a:hlinkClick r:id="rId3"/>
              </a:rPr>
              <a:t> læringsportal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36789-A06C-4615-9584-BB163741D2E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9510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Bæredygtighedsspørgsmålene-2022.pdf (unesco-asp.dk)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36789-A06C-4615-9584-BB163741D2E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50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C1BC0-7174-4ABA-B552-50454094A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8A6E19E-8F9B-4AA3-B094-E9EE43184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A59D0F-17FA-4D0F-9D54-78D6443D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C448B38-7437-4D8C-B049-6DDA1A8E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A1CC297-518C-48C6-BD5C-0303A728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18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DD566-EC82-4E56-B652-A429F36D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02F8EFB-7118-4F9B-8D75-6C0C407F7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2D5705-14DE-4512-9005-FBFF94AD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0C0319-132C-4351-8324-78367A21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BF8ECF-070C-4BBB-AD68-D136A4BB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42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4A3597F-E050-4DB9-8F1F-569C004CD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DB96B46-4691-4F68-8406-D6D7FC425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3CD214-F86C-42EF-B89B-55A968C8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38FA0DF-8D46-47D5-9C8D-6C60D414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DB42CB1-56B9-41C5-8741-43F6779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28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452E1-A0EA-41BB-855C-31AEAEB9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797887B-89F0-4AB2-988A-C06502D4E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719BFF-A028-4A50-8489-AE6672B9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9F17DAB-EC9C-433F-890E-5C75CCEE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CFD1151-ADD2-4152-B2F8-F609A734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74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79FD8-7C26-4E44-BFD7-0CED880B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91EFF9-314B-4B37-8560-21272B647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9751048-C733-415F-A90C-4DF63498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CB757F-F744-431B-8394-9644ABEF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B19966-3C23-4114-A65B-9B98E87C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606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E0D1F-F8CC-44D5-ADF0-D7265808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31FF84-490B-4FA7-A17D-102C640AB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E022681-FA53-495D-A71F-49BC9A6E4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6D45809-FB40-4FBD-9062-373C687E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686398C-ED6E-4EC3-9231-001484E7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96FE99B-0BC9-4D66-AA2B-6207AF70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64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998ED-13CA-4DCB-9293-04823321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D03F51-B685-4DC7-A9E2-4036A02A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ACCF53A-73BD-48EC-ADBD-9F546BCAF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B061311-980B-4E14-B4D9-04A2DD078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7C2399C-0988-4286-9DDF-6670E72E4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66CB33D-2374-4D32-9F83-9730521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63D5660-C1C7-4FE0-BD7E-BF2F48CB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8EE5ECA-A7EC-4A4D-B47F-CB4C9D6D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16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DDE04-C40D-4F36-9A7E-69D81D7B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962D07F-B969-481C-B930-CF15D8AC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14E847A-239E-44B4-83F9-A9A34747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9308042-54FD-49D1-A8DD-231CBBB3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816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295062-2E69-4741-A56F-061CD572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7503DF-52DC-480E-9770-E3B19CBB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A545DE-CE45-405A-993F-4911372B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644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E101B-8704-41E8-A772-67BEF671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441B51-EE9A-4A04-B919-794F636F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D4020D2-992B-4E01-8F89-F3609B139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C2DB271-2111-4EBF-BC64-70220065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0E1B26A-C272-463F-A1CF-B37ACD8B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6D2374-62E9-4262-A88F-F8A971FE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503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DCD3B-1CB7-4B69-8B89-481B75DF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EAE2C4-7C86-4189-9376-31A423267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1851CA-4AB6-4AEF-BCF1-DE00CEB40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3D9F64-5B03-4DF8-8566-EC567A06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8FC3CE2-F427-4CD4-980D-1CF2B980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A54513-BB0F-418A-A541-FF39C8A4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878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DDD3AA1-3F0F-4B5F-BC8A-4D1C28A5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340D45-BA27-4338-AB61-26BC69F2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95B37E-4752-4824-9294-801992565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59DA-B74E-4F9A-8997-05168A71D80E}" type="datetimeFigureOut">
              <a:rPr lang="da-DK" smtClean="0"/>
              <a:t>19-02-2024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3E9931-C0BD-4652-B450-5FA88F16E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E50B91-F420-4D6A-ABAC-58FA6DBB8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7050E-7DBD-40C1-8A29-7165306C4D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731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grundskole/sundheds-og-seksualundervisning-og-familiekundskab/maddannelse-i-praksis/hvad-er" TargetMode="External"/><Relationship Id="rId2" Type="http://schemas.openxmlformats.org/officeDocument/2006/relationships/hyperlink" Target="https://www.un.org/sustainabledevelopment/news/communications-materi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gdomsbyen.dk/vare/materiale-til-download/" TargetMode="External"/><Relationship Id="rId5" Type="http://schemas.openxmlformats.org/officeDocument/2006/relationships/hyperlink" Target="https://www.nicewall.dk/selv-den-laengste-rejse-wallsticker" TargetMode="External"/><Relationship Id="rId4" Type="http://schemas.openxmlformats.org/officeDocument/2006/relationships/hyperlink" Target="https://dev.citatfabrikken.dk/da/citat/sren-kierkegaard/alle-vil-udvikling-ingen-vil-forandrin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0FAB0-DE79-4ADA-BB1C-84BCE9804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127" y="540472"/>
            <a:ext cx="9144000" cy="2387600"/>
          </a:xfrm>
        </p:spPr>
        <p:txBody>
          <a:bodyPr/>
          <a:lstStyle/>
          <a:p>
            <a:r>
              <a:rPr lang="da-DK" dirty="0"/>
              <a:t>Vores skole er blevet Verdensmålsskole!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3282990-8EAD-4AEE-A668-02925AB20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2048"/>
            <a:ext cx="9144000" cy="1655762"/>
          </a:xfrm>
        </p:spPr>
        <p:txBody>
          <a:bodyPr/>
          <a:lstStyle/>
          <a:p>
            <a:r>
              <a:rPr lang="da-DK" dirty="0"/>
              <a:t>-  Fra verdensmål til hverdagsmål!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062DE2B-4ECC-4FE0-BDC7-D55786FF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3698298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1B345-53DA-4501-BED1-3031D3B0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Bæredygtighed og FN’s 17 verdensmål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07F716-A82F-4F51-84E7-D6D9CE36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0207"/>
            <a:ext cx="10515600" cy="3910157"/>
          </a:xfrm>
        </p:spPr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8863384-2196-4A60-8A45-A092FF6A3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0" y="2002742"/>
            <a:ext cx="5717815" cy="402658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28EA81D-E5D3-4B52-B84E-DFACA3071352}"/>
              </a:ext>
            </a:extLst>
          </p:cNvPr>
          <p:cNvSpPr/>
          <p:nvPr/>
        </p:nvSpPr>
        <p:spPr>
          <a:xfrm>
            <a:off x="7226977" y="2958006"/>
            <a:ext cx="276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29C6E90-FA49-4B72-BD3D-577BD9F3A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526" y="2366409"/>
            <a:ext cx="4636655" cy="149744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7CA8DF4-04E4-4AE5-9505-2CD9E5F87634}"/>
              </a:ext>
            </a:extLst>
          </p:cNvPr>
          <p:cNvSpPr txBox="1"/>
          <p:nvPr/>
        </p:nvSpPr>
        <p:spPr>
          <a:xfrm>
            <a:off x="5880526" y="1818076"/>
            <a:ext cx="336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Fra </a:t>
            </a:r>
            <a:r>
              <a:rPr lang="da-DK" dirty="0" err="1"/>
              <a:t>Brundtlandsrapporten</a:t>
            </a:r>
            <a:r>
              <a:rPr lang="da-DK" dirty="0"/>
              <a:t>, 1987: </a:t>
            </a:r>
          </a:p>
        </p:txBody>
      </p:sp>
    </p:spTree>
    <p:extLst>
      <p:ext uri="{BB962C8B-B14F-4D97-AF65-F5344CB8AC3E}">
        <p14:creationId xmlns:p14="http://schemas.microsoft.com/office/powerpoint/2010/main" val="136518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7A58E-7159-41BB-932F-A2E2EC70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Og selvom vi alle sikkert kan sige ”</a:t>
            </a:r>
            <a:r>
              <a:rPr lang="da-DK" sz="2800" b="1" dirty="0"/>
              <a:t>yes”</a:t>
            </a:r>
            <a:r>
              <a:rPr lang="da-DK" sz="2800" dirty="0"/>
              <a:t> til det er en god ide med verdensmål og bæredygtighed, kan implementeringen af dem i undervisningen, muligvis afføde forskellige reaktioner: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14C2DD3-F4CA-459B-AD70-BAAA86980B15}"/>
              </a:ext>
            </a:extLst>
          </p:cNvPr>
          <p:cNvSpPr txBox="1"/>
          <p:nvPr/>
        </p:nvSpPr>
        <p:spPr>
          <a:xfrm>
            <a:off x="838200" y="1690688"/>
            <a:ext cx="60359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Lad os komme i gang!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Hvad kan ”lille mig”  gøre og har det overhovedet nogen betydning?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Det hele er lige meget, det er for sent at gøre noget!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Det er de unges kamp, jeg er død inden da!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Jeg har ikke tid til at beskæftige mig med flere ting, hvis jeg skal nå mit pensum!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Det må ledelsen eller politikerne tage sig af!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Teknologien redder os!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F3D93868-8AE6-4CEC-BB26-7FB266225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067" y="4404555"/>
            <a:ext cx="2419350" cy="181451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061BE54-02D9-44B0-A063-5DFCC94F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991" y="3956356"/>
            <a:ext cx="2603310" cy="260331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3E1554F-8FB3-448E-AC36-9F4D91B1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15382" y="4049484"/>
            <a:ext cx="1967740" cy="20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7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08FD0-8746-4331-AAC9-173D3547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HUSK! </a:t>
            </a:r>
          </a:p>
        </p:txBody>
      </p:sp>
      <p:pic>
        <p:nvPicPr>
          <p:cNvPr id="2050" name="Picture 2" descr="Selv den længste rejse Wallsticker - Dalai Lama citat • Køb det her •">
            <a:extLst>
              <a:ext uri="{FF2B5EF4-FFF2-40B4-BE49-F238E27FC236}">
                <a16:creationId xmlns:a16="http://schemas.microsoft.com/office/drawing/2014/main" id="{CB571B74-A54E-48D9-A297-AC766D35F3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72" y="1827956"/>
            <a:ext cx="3853343" cy="38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69AF3B1-F36D-4387-AD81-91FE434D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27" y="91879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163CC-8CCD-453B-BDFA-2ED50949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 Arbejdet med verdensmål handler om: 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4F1D19-58F5-4D69-987E-E5624DC6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444" y="15261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Ændring af perspektiv og handlinger!</a:t>
            </a:r>
          </a:p>
          <a:p>
            <a:endParaRPr lang="da-DK" sz="2400" dirty="0"/>
          </a:p>
          <a:p>
            <a:pPr algn="ctr"/>
            <a:endParaRPr lang="da-DK" i="1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EB88068-25C5-418E-96DD-67FC6DA4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67" y="2851666"/>
            <a:ext cx="5063066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3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F20D0-AFB4-41E6-A6B0-A08D488A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Bæredygtighed handler om de 3 bæredygtighedsdimensioner: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069FAB0-DF9E-4ABE-AB46-C7E01DD4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2283626"/>
            <a:ext cx="2876203" cy="2927335"/>
          </a:xfrm>
          <a:prstGeom prst="rect">
            <a:avLst/>
          </a:prstGeom>
        </p:spPr>
      </p:pic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94F06E53-4094-41CB-BD5E-2FD85965F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6600" y="3135788"/>
            <a:ext cx="6416726" cy="18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B5A0A-0A41-4E24-90AE-916063BF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F105B-CDA3-4BAB-BCE8-B36BB3E8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Gennemgå dit materiale til næste lektion: </a:t>
            </a:r>
          </a:p>
          <a:p>
            <a:r>
              <a:rPr lang="da-DK" dirty="0"/>
              <a:t>Optræder diversitet (køn, sprog, etnicitet)</a:t>
            </a:r>
          </a:p>
          <a:p>
            <a:r>
              <a:rPr lang="da-DK" dirty="0"/>
              <a:t>Brug af fysiske materialer (genanvendeligt/engangsmateriale)</a:t>
            </a:r>
          </a:p>
          <a:p>
            <a:r>
              <a:rPr lang="da-DK" dirty="0"/>
              <a:t>Gruppedannelser (</a:t>
            </a:r>
            <a:r>
              <a:rPr lang="da-DK" dirty="0" err="1"/>
              <a:t>leave</a:t>
            </a:r>
            <a:r>
              <a:rPr lang="da-DK" dirty="0"/>
              <a:t> no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behind</a:t>
            </a:r>
            <a:r>
              <a:rPr lang="da-DK" dirty="0"/>
              <a:t>)</a:t>
            </a:r>
          </a:p>
          <a:p>
            <a:r>
              <a:rPr lang="da-DK" dirty="0"/>
              <a:t>Fysiske rum og aktiviteter</a:t>
            </a:r>
          </a:p>
          <a:p>
            <a:r>
              <a:rPr lang="da-DK" dirty="0"/>
              <a:t>Samarbejde med oplæringssteder</a:t>
            </a:r>
          </a:p>
          <a:p>
            <a:r>
              <a:rPr lang="da-DK" dirty="0"/>
              <a:t>Kæd verdensmålene sammen med </a:t>
            </a:r>
            <a:r>
              <a:rPr lang="da-DK" dirty="0" err="1"/>
              <a:t>fagmål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239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193780D-0AD6-4768-B6E3-7299F1C4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Holdninger til bæredygtighed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BBE450A8-6775-40D6-A949-FBA2A92CF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642" y="1896984"/>
            <a:ext cx="38347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07044-EF39-472E-BD64-30E86F5E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Proceshjulet: gør din undervisning lidt mere bæredygtig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980984A-8491-4007-A964-A4E163C7F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027906"/>
            <a:ext cx="5119687" cy="580961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36449C9-716C-4D4C-B835-A0AED082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2" y="2405061"/>
            <a:ext cx="3071813" cy="31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C137D3D-16EA-40EB-9ECD-E43F5C7EF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525" y="38731"/>
            <a:ext cx="6845416" cy="66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33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797D6-3CF4-4E24-B20C-FA85DCB9D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a-DK" dirty="0"/>
              <a:t>Alle Verdensmålene understøtter en bæredygtig fremtid for vores og fremtidige generationer: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645CA8-6659-45A9-AC78-7BCFD2FF9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184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a-DK" dirty="0"/>
              <a:t>Inddrag Verdensmålene, så tit hvor du finder det relevant, egnet og muligt! </a:t>
            </a:r>
          </a:p>
          <a:p>
            <a:pPr marL="514350" indent="-514350">
              <a:buAutoNum type="arabicPeriod"/>
            </a:pPr>
            <a:r>
              <a:rPr lang="da-DK" dirty="0"/>
              <a:t>Gør det i samarbejde med kollegaer!</a:t>
            </a:r>
          </a:p>
          <a:p>
            <a:pPr marL="514350" indent="-514350">
              <a:buAutoNum type="arabicPeriod"/>
            </a:pPr>
            <a:r>
              <a:rPr lang="da-DK" dirty="0"/>
              <a:t>Det bør ske med fokus på håb og handling - ikke på </a:t>
            </a:r>
            <a:r>
              <a:rPr lang="da-DK" dirty="0" err="1"/>
              <a:t>udskamning</a:t>
            </a:r>
            <a:r>
              <a:rPr lang="da-DK" dirty="0"/>
              <a:t> og dårlig samvittighed!</a:t>
            </a:r>
          </a:p>
          <a:p>
            <a:pPr marL="0" indent="0">
              <a:buNone/>
            </a:pPr>
            <a:r>
              <a:rPr lang="da-DK" dirty="0"/>
              <a:t>4. Sammen bevæger os fra illusionernes sfære  til handlingernes sfære!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9AD3C81-E72B-47E4-9763-A936B1D4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11" y="4352212"/>
            <a:ext cx="2100326" cy="22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2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6B5BD-94FE-4D67-AD48-EE9594DF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01"/>
            <a:ext cx="10515600" cy="1325563"/>
          </a:xfrm>
        </p:spPr>
        <p:txBody>
          <a:bodyPr/>
          <a:lstStyle/>
          <a:p>
            <a:r>
              <a:rPr lang="da-DK" dirty="0"/>
              <a:t>FN’s verdensmål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BA24BFE-DD61-4A17-8787-AEC6CA24F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2048" y="1133493"/>
            <a:ext cx="6414652" cy="53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2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56E2234-B6F1-42A3-A10B-1C4789192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60" y="256406"/>
            <a:ext cx="9144000" cy="62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0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CF571A8-5F63-4749-AF85-6C3A28EC8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60" y="365124"/>
            <a:ext cx="10286480" cy="6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1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D80C391-1F2F-4CB0-9AC0-351C1E5DD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772" y="365125"/>
            <a:ext cx="10131307" cy="64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586B285-8F80-4587-82AA-2E44ABAB5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613" y="97940"/>
            <a:ext cx="9971853" cy="66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735EC-7F53-4E55-978D-46E4CEC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Veje til at komme i gang…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06374C-6C50-441D-BA4F-6EDFD7CE4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perspektiveringer til dagens undervisning, hvordan bidrager dagens undervisning til at understøtte verdensmålene?</a:t>
            </a:r>
          </a:p>
          <a:p>
            <a:pPr marL="0" indent="0">
              <a:buNone/>
            </a:pPr>
            <a:r>
              <a:rPr lang="da-DK" dirty="0"/>
              <a:t>	(evt. udvælg et verdensmål på forhånd)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AutoShape 2" descr="https://euc-powerpoint.officeapps.live.com/pods/GetClipboardImage.ashx?Id=1e370b19-e90b-4f40-97dc-25ca88441fcc&amp;DC=PSE1&amp;pkey=598df970-9899-41c4-9870-aa87c452bf8e&amp;wdwaccluster=PSE1">
            <a:extLst>
              <a:ext uri="{FF2B5EF4-FFF2-40B4-BE49-F238E27FC236}">
                <a16:creationId xmlns:a16="http://schemas.microsoft.com/office/drawing/2014/main" id="{4531587F-01DB-479A-82C3-2E0E2B4D57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9698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E7F55-51E4-4AB4-B1A7-189C7ADF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Rettigheder til billedmateriale: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9A12B6-4675-4C7B-B964-BB0D3181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>
                <a:hlinkClick r:id="rId2"/>
              </a:rPr>
              <a:t>Communications </a:t>
            </a:r>
            <a:r>
              <a:rPr lang="da-DK" dirty="0" err="1">
                <a:hlinkClick r:id="rId2"/>
              </a:rPr>
              <a:t>materials</a:t>
            </a:r>
            <a:r>
              <a:rPr lang="da-DK" dirty="0">
                <a:hlinkClick r:id="rId2"/>
              </a:rPr>
              <a:t> - United Nations </a:t>
            </a:r>
            <a:r>
              <a:rPr lang="da-DK" dirty="0" err="1">
                <a:hlinkClick r:id="rId2"/>
              </a:rPr>
              <a:t>Sustainable</a:t>
            </a:r>
            <a:r>
              <a:rPr lang="da-DK" dirty="0">
                <a:hlinkClick r:id="rId2"/>
              </a:rPr>
              <a:t> Development</a:t>
            </a:r>
            <a:endParaRPr lang="da-DK" dirty="0"/>
          </a:p>
          <a:p>
            <a:pPr lvl="1"/>
            <a:r>
              <a:rPr lang="da-DK" dirty="0"/>
              <a:t>Slide 5,6,7,8,9</a:t>
            </a:r>
          </a:p>
          <a:p>
            <a:r>
              <a:rPr lang="da-DK" dirty="0">
                <a:hlinkClick r:id="rId3"/>
              </a:rPr>
              <a:t>Hvad er bæredygtighed? - Sundheds- og seksualundervisning og familiekundskab</a:t>
            </a:r>
            <a:endParaRPr lang="da-DK" dirty="0"/>
          </a:p>
          <a:p>
            <a:pPr lvl="1"/>
            <a:r>
              <a:rPr lang="da-DK" dirty="0"/>
              <a:t>Slide 10</a:t>
            </a:r>
          </a:p>
          <a:p>
            <a:r>
              <a:rPr lang="da-DK" dirty="0">
                <a:hlinkClick r:id="rId4"/>
              </a:rPr>
              <a:t>Citat (citatfabrikken.dk)</a:t>
            </a:r>
            <a:endParaRPr lang="da-DK" dirty="0"/>
          </a:p>
          <a:p>
            <a:pPr lvl="1"/>
            <a:r>
              <a:rPr lang="da-DK" dirty="0"/>
              <a:t>Slide 11</a:t>
            </a:r>
          </a:p>
          <a:p>
            <a:r>
              <a:rPr lang="da-DK" dirty="0">
                <a:hlinkClick r:id="rId5"/>
              </a:rPr>
              <a:t>Selv den længste rejse Wallsticker - Dalai Lama citat</a:t>
            </a:r>
            <a:endParaRPr lang="da-DK" dirty="0"/>
          </a:p>
          <a:p>
            <a:pPr lvl="1"/>
            <a:r>
              <a:rPr lang="da-DK" dirty="0"/>
              <a:t> Side 12</a:t>
            </a:r>
          </a:p>
          <a:p>
            <a:r>
              <a:rPr lang="da-DK" dirty="0" err="1"/>
              <a:t>Pixabay</a:t>
            </a:r>
            <a:endParaRPr lang="da-DK" dirty="0"/>
          </a:p>
          <a:p>
            <a:pPr lvl="1"/>
            <a:r>
              <a:rPr lang="da-DK" dirty="0"/>
              <a:t>Slide 13</a:t>
            </a:r>
          </a:p>
          <a:p>
            <a:r>
              <a:rPr lang="da-DK" dirty="0">
                <a:hlinkClick r:id="rId6"/>
              </a:rPr>
              <a:t>Materiale til download – Ungdomsbyen</a:t>
            </a:r>
            <a:endParaRPr lang="da-DK" dirty="0"/>
          </a:p>
          <a:p>
            <a:pPr lvl="1"/>
            <a:r>
              <a:rPr lang="da-DK" dirty="0"/>
              <a:t>Side 14, 16, 17, 18, 20,21, 22, 23</a:t>
            </a:r>
          </a:p>
        </p:txBody>
      </p:sp>
    </p:spTree>
    <p:extLst>
      <p:ext uri="{BB962C8B-B14F-4D97-AF65-F5344CB8AC3E}">
        <p14:creationId xmlns:p14="http://schemas.microsoft.com/office/powerpoint/2010/main" val="292421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C85B2-311D-4046-BDA9-837CE45C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56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b="1" dirty="0"/>
              <a:t>Verdensmål og bæredygtighed indtil nu på SOSU Østjylland…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D33843-FDA1-4263-B547-B27F7A85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06" y="1253331"/>
            <a:ext cx="10515600" cy="4351338"/>
          </a:xfrm>
        </p:spPr>
        <p:txBody>
          <a:bodyPr>
            <a:normAutofit/>
          </a:bodyPr>
          <a:lstStyle/>
          <a:p>
            <a:r>
              <a:rPr lang="da-DK" sz="2400" dirty="0"/>
              <a:t>Mickey </a:t>
            </a:r>
            <a:r>
              <a:rPr lang="da-DK" sz="2400" dirty="0" err="1"/>
              <a:t>Gjerris</a:t>
            </a:r>
            <a:r>
              <a:rPr lang="da-DK" sz="2400" dirty="0"/>
              <a:t> foredrag på temadagen for bæredygtighed tilbage i DGI-huset i oktober 2021</a:t>
            </a:r>
          </a:p>
          <a:p>
            <a:r>
              <a:rPr lang="da-DK" sz="2400" dirty="0"/>
              <a:t>Papkasserne med Verdensmål rundt omkring på skolen</a:t>
            </a:r>
          </a:p>
          <a:p>
            <a:r>
              <a:rPr lang="da-DK" sz="2400" dirty="0"/>
              <a:t>Verdensmålskanal på teams </a:t>
            </a:r>
          </a:p>
          <a:p>
            <a:r>
              <a:rPr lang="da-DK" sz="2400" dirty="0"/>
              <a:t>Flaget i foran skolen; vi er en Unesco Verdensmålsskole pr. 1. august 2022 og dermed er vi som skole forpligtet til at sikre alle elever og kursister undervises i og med verdensmålene!</a:t>
            </a:r>
          </a:p>
          <a:p>
            <a:r>
              <a:rPr lang="da-DK" sz="2400" dirty="0"/>
              <a:t>Anders Kofoeds foredrag for hele skolen i sep. 2022</a:t>
            </a:r>
          </a:p>
          <a:p>
            <a:r>
              <a:rPr lang="da-DK" sz="2400" dirty="0"/>
              <a:t>Styregruppens indledende arbejde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C441FC8-81DC-47D5-83F5-5E4607A3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51" y="5070443"/>
            <a:ext cx="2857500" cy="1600200"/>
          </a:xfrm>
          <a:prstGeom prst="rect">
            <a:avLst/>
          </a:prstGeom>
        </p:spPr>
      </p:pic>
      <p:pic>
        <p:nvPicPr>
          <p:cNvPr id="1026" name="Picture 2" descr="Bjørnedyr: Mød verdens sejeste (og mest hårdføre) dyr | illvid.dk">
            <a:extLst>
              <a:ext uri="{FF2B5EF4-FFF2-40B4-BE49-F238E27FC236}">
                <a16:creationId xmlns:a16="http://schemas.microsoft.com/office/drawing/2014/main" id="{8A26D639-9218-4108-95AA-449EC921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493" y="4711700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8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D7253-36C1-44E5-BC05-45990BD8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sz="3100" dirty="0"/>
              <a:t>Udsagn, der blev skrevet om Verdensmål på post it´ ved vores fælles personaledag 1. februar 2023: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8AE6CF3-28CD-45B4-AFED-86D93BF1C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59" y="1925018"/>
            <a:ext cx="10515600" cy="32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0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1721B-9FED-4858-A61E-F9061D0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Skolens udvalgte verdensmål: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729BBF-676E-44C2-B373-1F1B38641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/>
              <a:t>		</a:t>
            </a:r>
            <a:endParaRPr lang="da-DK" i="1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D823505-8D21-4C2B-8C0F-068F3133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38257"/>
            <a:ext cx="4479018" cy="220472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2690DEE-E096-44BF-A6FA-A11C2215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471" y="1638257"/>
            <a:ext cx="4720072" cy="220472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7DD68A0-4D7E-4C7F-9F1F-66F63AFFE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28933"/>
            <a:ext cx="4479018" cy="238162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E0ADACE-5CFC-4A40-B644-0BD4941C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472" y="4001294"/>
            <a:ext cx="4720072" cy="24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5774C-8B8B-46BB-803E-96DB37AA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325563"/>
          </a:xfrm>
        </p:spPr>
        <p:txBody>
          <a:bodyPr/>
          <a:lstStyle/>
          <a:p>
            <a:r>
              <a:rPr lang="da-DK" dirty="0"/>
              <a:t>Udvalgte delmål for verdensmål 3: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7845A3E-CE93-42D1-947E-9476B839D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10" y="3993923"/>
            <a:ext cx="10515600" cy="286407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3FF764D-EA7A-4CCE-903E-CB877E634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478" y="1289864"/>
            <a:ext cx="5103493" cy="25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6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D962362-5D7D-42A9-9D84-46C43D627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87" y="4307774"/>
            <a:ext cx="10787226" cy="178047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FE76C49-01CB-4678-8CF3-7F3B84FAC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91" y="1212755"/>
            <a:ext cx="5726750" cy="267494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BB5BD8D-AB58-E661-7D39-636DD6B0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325563"/>
          </a:xfrm>
        </p:spPr>
        <p:txBody>
          <a:bodyPr/>
          <a:lstStyle/>
          <a:p>
            <a:r>
              <a:rPr lang="da-DK" dirty="0"/>
              <a:t>Udvalgte delmål for verdensmål 4:</a:t>
            </a:r>
          </a:p>
        </p:txBody>
      </p:sp>
    </p:spTree>
    <p:extLst>
      <p:ext uri="{BB962C8B-B14F-4D97-AF65-F5344CB8AC3E}">
        <p14:creationId xmlns:p14="http://schemas.microsoft.com/office/powerpoint/2010/main" val="240453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03B60-7266-4230-849D-BA021D97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1B2DACB-9F65-4BD3-B798-70AEDC1ED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756" y="143870"/>
            <a:ext cx="5788234" cy="303136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31D96FE-D3B3-4D81-BD63-741CD9A3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86" y="3175234"/>
            <a:ext cx="4200525" cy="33528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44ACD97-5CE9-4281-96E9-DE9551CF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81" y="4681537"/>
            <a:ext cx="4229100" cy="9715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FC6E648-675E-4B4A-81D2-B7D8047C8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56" y="3280881"/>
            <a:ext cx="4162425" cy="9334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899896D-8AEC-195D-E7F1-4517D7ADC72A}"/>
              </a:ext>
            </a:extLst>
          </p:cNvPr>
          <p:cNvSpPr txBox="1">
            <a:spLocks/>
          </p:cNvSpPr>
          <p:nvPr/>
        </p:nvSpPr>
        <p:spPr>
          <a:xfrm>
            <a:off x="838200" y="175006"/>
            <a:ext cx="4862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Udvalgte delmål for verdensmål 12:</a:t>
            </a:r>
          </a:p>
        </p:txBody>
      </p:sp>
    </p:spTree>
    <p:extLst>
      <p:ext uri="{BB962C8B-B14F-4D97-AF65-F5344CB8AC3E}">
        <p14:creationId xmlns:p14="http://schemas.microsoft.com/office/powerpoint/2010/main" val="70859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BC5C72E1-6CB3-4D78-B18F-79805061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571332"/>
            <a:ext cx="5761287" cy="262589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A4B6BF2-7551-4A87-B1FD-CF5BF2CB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97225"/>
            <a:ext cx="4181475" cy="329565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76FFB0C-D728-CC3A-6195-B9FD4FCD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5028210" cy="1325563"/>
          </a:xfrm>
        </p:spPr>
        <p:txBody>
          <a:bodyPr/>
          <a:lstStyle/>
          <a:p>
            <a:r>
              <a:rPr lang="da-DK" dirty="0"/>
              <a:t>Udvalgte delmål for verdensmål 17:</a:t>
            </a:r>
          </a:p>
        </p:txBody>
      </p:sp>
    </p:spTree>
    <p:extLst>
      <p:ext uri="{BB962C8B-B14F-4D97-AF65-F5344CB8AC3E}">
        <p14:creationId xmlns:p14="http://schemas.microsoft.com/office/powerpoint/2010/main" val="1784641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fda02d-29c2-46c4-a95b-944ffe9fdce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E17319DF7466498B86B1DD8791A99B" ma:contentTypeVersion="14" ma:contentTypeDescription="Opret et nyt dokument." ma:contentTypeScope="" ma:versionID="9516610761a9f6439c97b3107ab7c857">
  <xsd:schema xmlns:xsd="http://www.w3.org/2001/XMLSchema" xmlns:xs="http://www.w3.org/2001/XMLSchema" xmlns:p="http://schemas.microsoft.com/office/2006/metadata/properties" xmlns:ns3="00fda02d-29c2-46c4-a95b-944ffe9fdce7" xmlns:ns4="da5406aa-71c9-4f9c-96f3-11f81bf1f408" targetNamespace="http://schemas.microsoft.com/office/2006/metadata/properties" ma:root="true" ma:fieldsID="2bffaea26aa0a9c9bd1b2d237074cb3b" ns3:_="" ns4:_="">
    <xsd:import namespace="00fda02d-29c2-46c4-a95b-944ffe9fdce7"/>
    <xsd:import namespace="da5406aa-71c9-4f9c-96f3-11f81bf1f4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da02d-29c2-46c4-a95b-944ffe9fd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06aa-71c9-4f9c-96f3-11f81bf1f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DD7DE4-3EEA-4229-B7E1-7C4222372AA9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0fda02d-29c2-46c4-a95b-944ffe9fdce7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da5406aa-71c9-4f9c-96f3-11f81bf1f40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673845-86D2-4628-9E2B-B70E22EBB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da02d-29c2-46c4-a95b-944ffe9fdce7"/>
    <ds:schemaRef ds:uri="da5406aa-71c9-4f9c-96f3-11f81bf1f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3B2A18-A627-4370-8DAF-0D928F1648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5422</TotalTime>
  <Words>531</Words>
  <Application>Microsoft Office PowerPoint</Application>
  <PresentationFormat>Widescreen</PresentationFormat>
  <Paragraphs>81</Paragraphs>
  <Slides>25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Vores skole er blevet Verdensmålsskole!</vt:lpstr>
      <vt:lpstr>FN’s verdensmål </vt:lpstr>
      <vt:lpstr>Verdensmål og bæredygtighed indtil nu på SOSU Østjylland…</vt:lpstr>
      <vt:lpstr> Udsagn, der blev skrevet om Verdensmål på post it´ ved vores fælles personaledag 1. februar 2023:</vt:lpstr>
      <vt:lpstr>Skolens udvalgte verdensmål:  </vt:lpstr>
      <vt:lpstr>Udvalgte delmål for verdensmål 3:</vt:lpstr>
      <vt:lpstr>Udvalgte delmål for verdensmål 4:</vt:lpstr>
      <vt:lpstr> </vt:lpstr>
      <vt:lpstr>Udvalgte delmål for verdensmål 17:</vt:lpstr>
      <vt:lpstr>Bæredygtighed og FN’s 17 verdensmål </vt:lpstr>
      <vt:lpstr>Og selvom vi alle sikkert kan sige ”yes” til det er en god ide med verdensmål og bæredygtighed, kan implementeringen af dem i undervisningen, muligvis afføde forskellige reaktioner: </vt:lpstr>
      <vt:lpstr>HUSK! </vt:lpstr>
      <vt:lpstr> Arbejdet med verdensmål handler om:   </vt:lpstr>
      <vt:lpstr>Bæredygtighed handler om de 3 bæredygtighedsdimensioner:</vt:lpstr>
      <vt:lpstr>Eksempler</vt:lpstr>
      <vt:lpstr>Holdninger til bæredygtighed</vt:lpstr>
      <vt:lpstr>Proceshjulet: gør din undervisning lidt mere bæredygtig</vt:lpstr>
      <vt:lpstr>PowerPoint-præsentation</vt:lpstr>
      <vt:lpstr>Alle Verdensmålene understøtter en bæredygtig fremtid for vores og fremtidige generationer: </vt:lpstr>
      <vt:lpstr>PowerPoint-præsentation</vt:lpstr>
      <vt:lpstr>PowerPoint-præsentation</vt:lpstr>
      <vt:lpstr>PowerPoint-præsentation</vt:lpstr>
      <vt:lpstr>PowerPoint-præsentation</vt:lpstr>
      <vt:lpstr>Veje til at komme i gang…</vt:lpstr>
      <vt:lpstr>Rettigheder til billedmateriale: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Merete Gotfredsen (MHG | OJ)</dc:creator>
  <cp:lastModifiedBy>Ditte Skou Nielsen</cp:lastModifiedBy>
  <cp:revision>19</cp:revision>
  <dcterms:created xsi:type="dcterms:W3CDTF">2023-04-11T08:15:11Z</dcterms:created>
  <dcterms:modified xsi:type="dcterms:W3CDTF">2024-02-19T13:42:51Z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0x010100B3E17319DF7466498B86B1DD8791A99B</vt:lpwstr>
  </property>
</Properties>
</file>