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4"/>
  </p:sldMasterIdLst>
  <p:sldIdLst>
    <p:sldId id="266" r:id="rId5"/>
    <p:sldId id="257" r:id="rId6"/>
    <p:sldId id="258" r:id="rId7"/>
    <p:sldId id="264" r:id="rId8"/>
    <p:sldId id="261" r:id="rId9"/>
    <p:sldId id="263" r:id="rId10"/>
    <p:sldId id="262" r:id="rId11"/>
    <p:sldId id="265" r:id="rId12"/>
    <p:sldId id="260" r:id="rId13"/>
    <p:sldId id="268" r:id="rId14"/>
    <p:sldId id="256" r:id="rId15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B6F519-C36F-4DF7-8FD5-F867988D8881}" v="1" dt="2024-01-31T12:34:10.929"/>
    <p1510:client id="{FC3E854A-4757-45E1-B96C-7ECF72F11A6E}" v="10" dt="2024-01-31T12:49:50.1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1" autoAdjust="0"/>
    <p:restoredTop sz="94660"/>
  </p:normalViewPr>
  <p:slideViewPr>
    <p:cSldViewPr snapToGrid="0">
      <p:cViewPr varScale="1">
        <p:scale>
          <a:sx n="67" d="100"/>
          <a:sy n="67" d="100"/>
        </p:scale>
        <p:origin x="45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e Marie Bech" userId="b3f90015-07eb-4431-af03-ebf5951e9469" providerId="ADAL" clId="{B121793E-B89A-4D6D-A724-77A33CC8EFF9}"/>
    <pc:docChg chg="undo custSel addSld delSld modSld sldOrd">
      <pc:chgData name="Anne Marie Bech" userId="b3f90015-07eb-4431-af03-ebf5951e9469" providerId="ADAL" clId="{B121793E-B89A-4D6D-A724-77A33CC8EFF9}" dt="2023-08-11T11:49:13.633" v="128" actId="478"/>
      <pc:docMkLst>
        <pc:docMk/>
      </pc:docMkLst>
      <pc:sldChg chg="modSp del mod">
        <pc:chgData name="Anne Marie Bech" userId="b3f90015-07eb-4431-af03-ebf5951e9469" providerId="ADAL" clId="{B121793E-B89A-4D6D-A724-77A33CC8EFF9}" dt="2023-08-10T07:21:00.080" v="91" actId="47"/>
        <pc:sldMkLst>
          <pc:docMk/>
          <pc:sldMk cId="54501066" sldId="259"/>
        </pc:sldMkLst>
        <pc:picChg chg="mod">
          <ac:chgData name="Anne Marie Bech" userId="b3f90015-07eb-4431-af03-ebf5951e9469" providerId="ADAL" clId="{B121793E-B89A-4D6D-A724-77A33CC8EFF9}" dt="2023-08-10T07:00:36.911" v="49" actId="14100"/>
          <ac:picMkLst>
            <pc:docMk/>
            <pc:sldMk cId="54501066" sldId="259"/>
            <ac:picMk id="5" creationId="{4531057C-DDB9-A70B-D508-E5064F451362}"/>
          </ac:picMkLst>
        </pc:picChg>
        <pc:picChg chg="mod">
          <ac:chgData name="Anne Marie Bech" userId="b3f90015-07eb-4431-af03-ebf5951e9469" providerId="ADAL" clId="{B121793E-B89A-4D6D-A724-77A33CC8EFF9}" dt="2023-08-10T07:01:06.551" v="50" actId="1076"/>
          <ac:picMkLst>
            <pc:docMk/>
            <pc:sldMk cId="54501066" sldId="259"/>
            <ac:picMk id="7" creationId="{809BC53E-E882-A64A-BC4B-FD016EEE09C8}"/>
          </ac:picMkLst>
        </pc:picChg>
      </pc:sldChg>
      <pc:sldChg chg="addSp delSp modSp mod">
        <pc:chgData name="Anne Marie Bech" userId="b3f90015-07eb-4431-af03-ebf5951e9469" providerId="ADAL" clId="{B121793E-B89A-4D6D-A724-77A33CC8EFF9}" dt="2023-08-10T14:45:26.983" v="125" actId="1076"/>
        <pc:sldMkLst>
          <pc:docMk/>
          <pc:sldMk cId="2489028501" sldId="261"/>
        </pc:sldMkLst>
        <pc:spChg chg="mod">
          <ac:chgData name="Anne Marie Bech" userId="b3f90015-07eb-4431-af03-ebf5951e9469" providerId="ADAL" clId="{B121793E-B89A-4D6D-A724-77A33CC8EFF9}" dt="2023-08-10T14:45:20.592" v="124" actId="1076"/>
          <ac:spMkLst>
            <pc:docMk/>
            <pc:sldMk cId="2489028501" sldId="261"/>
            <ac:spMk id="2" creationId="{68A2111D-3CB2-4F72-52E9-648F2E38F22F}"/>
          </ac:spMkLst>
        </pc:spChg>
        <pc:spChg chg="add del mod ord">
          <ac:chgData name="Anne Marie Bech" userId="b3f90015-07eb-4431-af03-ebf5951e9469" providerId="ADAL" clId="{B121793E-B89A-4D6D-A724-77A33CC8EFF9}" dt="2023-08-10T14:45:02.680" v="123"/>
          <ac:spMkLst>
            <pc:docMk/>
            <pc:sldMk cId="2489028501" sldId="261"/>
            <ac:spMk id="7" creationId="{B9593B96-9C5F-CD24-468B-1FA9684AED03}"/>
          </ac:spMkLst>
        </pc:spChg>
        <pc:spChg chg="del">
          <ac:chgData name="Anne Marie Bech" userId="b3f90015-07eb-4431-af03-ebf5951e9469" providerId="ADAL" clId="{B121793E-B89A-4D6D-A724-77A33CC8EFF9}" dt="2023-08-10T14:44:42.352" v="120" actId="26606"/>
          <ac:spMkLst>
            <pc:docMk/>
            <pc:sldMk cId="2489028501" sldId="261"/>
            <ac:spMk id="28" creationId="{8651CFA9-6065-4243-AC48-858E359780B1}"/>
          </ac:spMkLst>
        </pc:spChg>
        <pc:spChg chg="del">
          <ac:chgData name="Anne Marie Bech" userId="b3f90015-07eb-4431-af03-ebf5951e9469" providerId="ADAL" clId="{B121793E-B89A-4D6D-A724-77A33CC8EFF9}" dt="2023-08-10T14:44:42.352" v="120" actId="26606"/>
          <ac:spMkLst>
            <pc:docMk/>
            <pc:sldMk cId="2489028501" sldId="261"/>
            <ac:spMk id="30" creationId="{FBC8BBE5-981E-4B0B-9654-32B5668BFF31}"/>
          </ac:spMkLst>
        </pc:spChg>
        <pc:spChg chg="add del">
          <ac:chgData name="Anne Marie Bech" userId="b3f90015-07eb-4431-af03-ebf5951e9469" providerId="ADAL" clId="{B121793E-B89A-4D6D-A724-77A33CC8EFF9}" dt="2023-08-10T14:44:58.653" v="122" actId="26606"/>
          <ac:spMkLst>
            <pc:docMk/>
            <pc:sldMk cId="2489028501" sldId="261"/>
            <ac:spMk id="39" creationId="{0BABF38A-8A0D-492E-BD20-6CF4D46B50BD}"/>
          </ac:spMkLst>
        </pc:spChg>
        <pc:spChg chg="add del">
          <ac:chgData name="Anne Marie Bech" userId="b3f90015-07eb-4431-af03-ebf5951e9469" providerId="ADAL" clId="{B121793E-B89A-4D6D-A724-77A33CC8EFF9}" dt="2023-08-10T14:44:58.653" v="122" actId="26606"/>
          <ac:spMkLst>
            <pc:docMk/>
            <pc:sldMk cId="2489028501" sldId="261"/>
            <ac:spMk id="43" creationId="{729F2144-48B7-4730-955E-365ECED3ABE0}"/>
          </ac:spMkLst>
        </pc:spChg>
        <pc:spChg chg="add del">
          <ac:chgData name="Anne Marie Bech" userId="b3f90015-07eb-4431-af03-ebf5951e9469" providerId="ADAL" clId="{B121793E-B89A-4D6D-A724-77A33CC8EFF9}" dt="2023-08-10T14:44:58.653" v="122" actId="26606"/>
          <ac:spMkLst>
            <pc:docMk/>
            <pc:sldMk cId="2489028501" sldId="261"/>
            <ac:spMk id="45" creationId="{E765FF50-D2F9-4A4F-86ED-F101E172BA93}"/>
          </ac:spMkLst>
        </pc:spChg>
        <pc:spChg chg="add">
          <ac:chgData name="Anne Marie Bech" userId="b3f90015-07eb-4431-af03-ebf5951e9469" providerId="ADAL" clId="{B121793E-B89A-4D6D-A724-77A33CC8EFF9}" dt="2023-08-10T14:44:58.653" v="122" actId="26606"/>
          <ac:spMkLst>
            <pc:docMk/>
            <pc:sldMk cId="2489028501" sldId="261"/>
            <ac:spMk id="54" creationId="{8651CFA9-6065-4243-AC48-858E359780B1}"/>
          </ac:spMkLst>
        </pc:spChg>
        <pc:spChg chg="add">
          <ac:chgData name="Anne Marie Bech" userId="b3f90015-07eb-4431-af03-ebf5951e9469" providerId="ADAL" clId="{B121793E-B89A-4D6D-A724-77A33CC8EFF9}" dt="2023-08-10T14:44:58.653" v="122" actId="26606"/>
          <ac:spMkLst>
            <pc:docMk/>
            <pc:sldMk cId="2489028501" sldId="261"/>
            <ac:spMk id="56" creationId="{FBC8BBE5-981E-4B0B-9654-32B5668BFF31}"/>
          </ac:spMkLst>
        </pc:spChg>
        <pc:grpChg chg="del">
          <ac:chgData name="Anne Marie Bech" userId="b3f90015-07eb-4431-af03-ebf5951e9469" providerId="ADAL" clId="{B121793E-B89A-4D6D-A724-77A33CC8EFF9}" dt="2023-08-10T14:44:42.352" v="120" actId="26606"/>
          <ac:grpSpMkLst>
            <pc:docMk/>
            <pc:sldMk cId="2489028501" sldId="261"/>
            <ac:grpSpMk id="32" creationId="{8ED5E97A-D21B-4AA4-83CF-DA3A380E301A}"/>
          </ac:grpSpMkLst>
        </pc:grpChg>
        <pc:grpChg chg="add del">
          <ac:chgData name="Anne Marie Bech" userId="b3f90015-07eb-4431-af03-ebf5951e9469" providerId="ADAL" clId="{B121793E-B89A-4D6D-A724-77A33CC8EFF9}" dt="2023-08-10T14:44:58.653" v="122" actId="26606"/>
          <ac:grpSpMkLst>
            <pc:docMk/>
            <pc:sldMk cId="2489028501" sldId="261"/>
            <ac:grpSpMk id="47" creationId="{DCBE13C2-9400-47F5-B3E1-54F1E6D25B73}"/>
          </ac:grpSpMkLst>
        </pc:grpChg>
        <pc:grpChg chg="add">
          <ac:chgData name="Anne Marie Bech" userId="b3f90015-07eb-4431-af03-ebf5951e9469" providerId="ADAL" clId="{B121793E-B89A-4D6D-A724-77A33CC8EFF9}" dt="2023-08-10T14:44:58.653" v="122" actId="26606"/>
          <ac:grpSpMkLst>
            <pc:docMk/>
            <pc:sldMk cId="2489028501" sldId="261"/>
            <ac:grpSpMk id="58" creationId="{E54EDBA2-E203-497D-AB28-73A06B2DFDEE}"/>
          </ac:grpSpMkLst>
        </pc:grpChg>
        <pc:picChg chg="add mod">
          <ac:chgData name="Anne Marie Bech" userId="b3f90015-07eb-4431-af03-ebf5951e9469" providerId="ADAL" clId="{B121793E-B89A-4D6D-A724-77A33CC8EFF9}" dt="2023-08-10T14:44:58.653" v="122" actId="26606"/>
          <ac:picMkLst>
            <pc:docMk/>
            <pc:sldMk cId="2489028501" sldId="261"/>
            <ac:picMk id="4" creationId="{A8C0CDC3-90D6-9837-74B7-A9AB6EFD7FDA}"/>
          </ac:picMkLst>
        </pc:picChg>
        <pc:picChg chg="mod">
          <ac:chgData name="Anne Marie Bech" userId="b3f90015-07eb-4431-af03-ebf5951e9469" providerId="ADAL" clId="{B121793E-B89A-4D6D-A724-77A33CC8EFF9}" dt="2023-08-10T14:44:58.653" v="122" actId="26606"/>
          <ac:picMkLst>
            <pc:docMk/>
            <pc:sldMk cId="2489028501" sldId="261"/>
            <ac:picMk id="6" creationId="{2CE56167-27B5-0254-473B-1C36B5694031}"/>
          </ac:picMkLst>
        </pc:picChg>
        <pc:picChg chg="del mod ord">
          <ac:chgData name="Anne Marie Bech" userId="b3f90015-07eb-4431-af03-ebf5951e9469" providerId="ADAL" clId="{B121793E-B89A-4D6D-A724-77A33CC8EFF9}" dt="2023-08-10T14:44:46.007" v="121" actId="21"/>
          <ac:picMkLst>
            <pc:docMk/>
            <pc:sldMk cId="2489028501" sldId="261"/>
            <ac:picMk id="8" creationId="{D17146CF-7EC6-57F8-30EC-C0BE1E6390B2}"/>
          </ac:picMkLst>
        </pc:picChg>
        <pc:picChg chg="add mod">
          <ac:chgData name="Anne Marie Bech" userId="b3f90015-07eb-4431-af03-ebf5951e9469" providerId="ADAL" clId="{B121793E-B89A-4D6D-A724-77A33CC8EFF9}" dt="2023-08-10T14:45:26.983" v="125" actId="1076"/>
          <ac:picMkLst>
            <pc:docMk/>
            <pc:sldMk cId="2489028501" sldId="261"/>
            <ac:picMk id="9" creationId="{9394AE35-FDB8-D90F-434D-3085F6712D35}"/>
          </ac:picMkLst>
        </pc:picChg>
        <pc:picChg chg="add del">
          <ac:chgData name="Anne Marie Bech" userId="b3f90015-07eb-4431-af03-ebf5951e9469" providerId="ADAL" clId="{B121793E-B89A-4D6D-A724-77A33CC8EFF9}" dt="2023-08-10T14:44:58.653" v="122" actId="26606"/>
          <ac:picMkLst>
            <pc:docMk/>
            <pc:sldMk cId="2489028501" sldId="261"/>
            <ac:picMk id="41" creationId="{BC526B7A-4801-4FD1-95C8-03AF22629E87}"/>
          </ac:picMkLst>
        </pc:picChg>
      </pc:sldChg>
      <pc:sldChg chg="modSp mod">
        <pc:chgData name="Anne Marie Bech" userId="b3f90015-07eb-4431-af03-ebf5951e9469" providerId="ADAL" clId="{B121793E-B89A-4D6D-A724-77A33CC8EFF9}" dt="2023-08-10T07:25:47.060" v="114" actId="20577"/>
        <pc:sldMkLst>
          <pc:docMk/>
          <pc:sldMk cId="1557735919" sldId="262"/>
        </pc:sldMkLst>
        <pc:spChg chg="mod">
          <ac:chgData name="Anne Marie Bech" userId="b3f90015-07eb-4431-af03-ebf5951e9469" providerId="ADAL" clId="{B121793E-B89A-4D6D-A724-77A33CC8EFF9}" dt="2023-08-10T07:25:47.060" v="114" actId="20577"/>
          <ac:spMkLst>
            <pc:docMk/>
            <pc:sldMk cId="1557735919" sldId="262"/>
            <ac:spMk id="2" creationId="{A2D6FA86-E3A6-C62A-14DD-7405F18B19C5}"/>
          </ac:spMkLst>
        </pc:spChg>
      </pc:sldChg>
      <pc:sldChg chg="addSp delSp modSp new mod ord setBg">
        <pc:chgData name="Anne Marie Bech" userId="b3f90015-07eb-4431-af03-ebf5951e9469" providerId="ADAL" clId="{B121793E-B89A-4D6D-A724-77A33CC8EFF9}" dt="2023-08-10T06:03:06.598" v="26" actId="14100"/>
        <pc:sldMkLst>
          <pc:docMk/>
          <pc:sldMk cId="3358099705" sldId="266"/>
        </pc:sldMkLst>
        <pc:spChg chg="del mod ord">
          <ac:chgData name="Anne Marie Bech" userId="b3f90015-07eb-4431-af03-ebf5951e9469" providerId="ADAL" clId="{B121793E-B89A-4D6D-A724-77A33CC8EFF9}" dt="2023-08-10T06:02:51.460" v="25" actId="478"/>
          <ac:spMkLst>
            <pc:docMk/>
            <pc:sldMk cId="3358099705" sldId="266"/>
            <ac:spMk id="2" creationId="{C2D8C83E-E856-06B6-B6A1-BCB180B0949C}"/>
          </ac:spMkLst>
        </pc:spChg>
        <pc:spChg chg="del">
          <ac:chgData name="Anne Marie Bech" userId="b3f90015-07eb-4431-af03-ebf5951e9469" providerId="ADAL" clId="{B121793E-B89A-4D6D-A724-77A33CC8EFF9}" dt="2023-08-10T05:59:43.939" v="5" actId="22"/>
          <ac:spMkLst>
            <pc:docMk/>
            <pc:sldMk cId="3358099705" sldId="266"/>
            <ac:spMk id="3" creationId="{B7122587-84D7-AEA6-B1B6-B75B208C09E6}"/>
          </ac:spMkLst>
        </pc:spChg>
        <pc:spChg chg="add del mod">
          <ac:chgData name="Anne Marie Bech" userId="b3f90015-07eb-4431-af03-ebf5951e9469" providerId="ADAL" clId="{B121793E-B89A-4D6D-A724-77A33CC8EFF9}" dt="2023-08-10T06:02:46.123" v="23" actId="478"/>
          <ac:spMkLst>
            <pc:docMk/>
            <pc:sldMk cId="3358099705" sldId="266"/>
            <ac:spMk id="11" creationId="{AFE2BBAB-430B-FED0-BD08-E94B42CC7AAC}"/>
          </ac:spMkLst>
        </pc:spChg>
        <pc:spChg chg="add del">
          <ac:chgData name="Anne Marie Bech" userId="b3f90015-07eb-4431-af03-ebf5951e9469" providerId="ADAL" clId="{B121793E-B89A-4D6D-A724-77A33CC8EFF9}" dt="2023-08-10T06:01:44.323" v="8" actId="26606"/>
          <ac:spMkLst>
            <pc:docMk/>
            <pc:sldMk cId="3358099705" sldId="266"/>
            <ac:spMk id="12" creationId="{0BABF38A-8A0D-492E-BD20-6CF4D46B50BD}"/>
          </ac:spMkLst>
        </pc:spChg>
        <pc:spChg chg="add del">
          <ac:chgData name="Anne Marie Bech" userId="b3f90015-07eb-4431-af03-ebf5951e9469" providerId="ADAL" clId="{B121793E-B89A-4D6D-A724-77A33CC8EFF9}" dt="2023-08-10T06:01:44.323" v="8" actId="26606"/>
          <ac:spMkLst>
            <pc:docMk/>
            <pc:sldMk cId="3358099705" sldId="266"/>
            <ac:spMk id="16" creationId="{1E644DE9-8D09-43E2-BA69-F57482CFC93A}"/>
          </ac:spMkLst>
        </pc:spChg>
        <pc:spChg chg="add del">
          <ac:chgData name="Anne Marie Bech" userId="b3f90015-07eb-4431-af03-ebf5951e9469" providerId="ADAL" clId="{B121793E-B89A-4D6D-A724-77A33CC8EFF9}" dt="2023-08-10T06:01:44.323" v="8" actId="26606"/>
          <ac:spMkLst>
            <pc:docMk/>
            <pc:sldMk cId="3358099705" sldId="266"/>
            <ac:spMk id="18" creationId="{6C23C919-B32E-40FF-B3D8-631316E84E3E}"/>
          </ac:spMkLst>
        </pc:spChg>
        <pc:spChg chg="add">
          <ac:chgData name="Anne Marie Bech" userId="b3f90015-07eb-4431-af03-ebf5951e9469" providerId="ADAL" clId="{B121793E-B89A-4D6D-A724-77A33CC8EFF9}" dt="2023-08-10T06:01:44.326" v="9" actId="26606"/>
          <ac:spMkLst>
            <pc:docMk/>
            <pc:sldMk cId="3358099705" sldId="266"/>
            <ac:spMk id="24" creationId="{8651CFA9-6065-4243-AC48-858E359780B1}"/>
          </ac:spMkLst>
        </pc:spChg>
        <pc:spChg chg="add">
          <ac:chgData name="Anne Marie Bech" userId="b3f90015-07eb-4431-af03-ebf5951e9469" providerId="ADAL" clId="{B121793E-B89A-4D6D-A724-77A33CC8EFF9}" dt="2023-08-10T06:01:44.326" v="9" actId="26606"/>
          <ac:spMkLst>
            <pc:docMk/>
            <pc:sldMk cId="3358099705" sldId="266"/>
            <ac:spMk id="25" creationId="{5A8C81AE-8F0D-49F3-9FB4-334B0DCDF195}"/>
          </ac:spMkLst>
        </pc:spChg>
        <pc:grpChg chg="add del">
          <ac:chgData name="Anne Marie Bech" userId="b3f90015-07eb-4431-af03-ebf5951e9469" providerId="ADAL" clId="{B121793E-B89A-4D6D-A724-77A33CC8EFF9}" dt="2023-08-10T06:01:44.323" v="8" actId="26606"/>
          <ac:grpSpMkLst>
            <pc:docMk/>
            <pc:sldMk cId="3358099705" sldId="266"/>
            <ac:grpSpMk id="20" creationId="{669174FE-3D8A-43AE-9AA6-F7CC0231E43F}"/>
          </ac:grpSpMkLst>
        </pc:grpChg>
        <pc:grpChg chg="add">
          <ac:chgData name="Anne Marie Bech" userId="b3f90015-07eb-4431-af03-ebf5951e9469" providerId="ADAL" clId="{B121793E-B89A-4D6D-A724-77A33CC8EFF9}" dt="2023-08-10T06:01:44.326" v="9" actId="26606"/>
          <ac:grpSpMkLst>
            <pc:docMk/>
            <pc:sldMk cId="3358099705" sldId="266"/>
            <ac:grpSpMk id="26" creationId="{329D5B16-F37A-4DDB-AEC7-D86E5D2EB632}"/>
          </ac:grpSpMkLst>
        </pc:grpChg>
        <pc:picChg chg="add mod ord">
          <ac:chgData name="Anne Marie Bech" userId="b3f90015-07eb-4431-af03-ebf5951e9469" providerId="ADAL" clId="{B121793E-B89A-4D6D-A724-77A33CC8EFF9}" dt="2023-08-10T06:03:06.598" v="26" actId="14100"/>
          <ac:picMkLst>
            <pc:docMk/>
            <pc:sldMk cId="3358099705" sldId="266"/>
            <ac:picMk id="5" creationId="{9314408C-3B52-F424-A732-6BCD9A13B3D2}"/>
          </ac:picMkLst>
        </pc:picChg>
        <pc:picChg chg="add mod">
          <ac:chgData name="Anne Marie Bech" userId="b3f90015-07eb-4431-af03-ebf5951e9469" providerId="ADAL" clId="{B121793E-B89A-4D6D-A724-77A33CC8EFF9}" dt="2023-08-10T06:02:35.445" v="20" actId="1076"/>
          <ac:picMkLst>
            <pc:docMk/>
            <pc:sldMk cId="3358099705" sldId="266"/>
            <ac:picMk id="7" creationId="{862C89CE-D9E3-46FA-B266-19F349F33043}"/>
          </ac:picMkLst>
        </pc:picChg>
        <pc:picChg chg="add del">
          <ac:chgData name="Anne Marie Bech" userId="b3f90015-07eb-4431-af03-ebf5951e9469" providerId="ADAL" clId="{B121793E-B89A-4D6D-A724-77A33CC8EFF9}" dt="2023-08-10T06:01:44.323" v="8" actId="26606"/>
          <ac:picMkLst>
            <pc:docMk/>
            <pc:sldMk cId="3358099705" sldId="266"/>
            <ac:picMk id="14" creationId="{BC526B7A-4801-4FD1-95C8-03AF22629E87}"/>
          </ac:picMkLst>
        </pc:picChg>
      </pc:sldChg>
      <pc:sldChg chg="addSp delSp modSp new mod setBg">
        <pc:chgData name="Anne Marie Bech" userId="b3f90015-07eb-4431-af03-ebf5951e9469" providerId="ADAL" clId="{B121793E-B89A-4D6D-A724-77A33CC8EFF9}" dt="2023-08-10T06:11:11.370" v="48" actId="313"/>
        <pc:sldMkLst>
          <pc:docMk/>
          <pc:sldMk cId="3922491127" sldId="267"/>
        </pc:sldMkLst>
        <pc:spChg chg="mod ord">
          <ac:chgData name="Anne Marie Bech" userId="b3f90015-07eb-4431-af03-ebf5951e9469" providerId="ADAL" clId="{B121793E-B89A-4D6D-A724-77A33CC8EFF9}" dt="2023-08-10T06:11:11.370" v="48" actId="313"/>
          <ac:spMkLst>
            <pc:docMk/>
            <pc:sldMk cId="3922491127" sldId="267"/>
            <ac:spMk id="2" creationId="{F11A9CEB-718F-AE80-187A-073E62052367}"/>
          </ac:spMkLst>
        </pc:spChg>
        <pc:spChg chg="del">
          <ac:chgData name="Anne Marie Bech" userId="b3f90015-07eb-4431-af03-ebf5951e9469" providerId="ADAL" clId="{B121793E-B89A-4D6D-A724-77A33CC8EFF9}" dt="2023-08-10T06:05:38.176" v="39" actId="931"/>
          <ac:spMkLst>
            <pc:docMk/>
            <pc:sldMk cId="3922491127" sldId="267"/>
            <ac:spMk id="3" creationId="{87B3659A-3A52-14B6-3018-09FE8A2431CA}"/>
          </ac:spMkLst>
        </pc:spChg>
        <pc:spChg chg="add del mod">
          <ac:chgData name="Anne Marie Bech" userId="b3f90015-07eb-4431-af03-ebf5951e9469" providerId="ADAL" clId="{B121793E-B89A-4D6D-A724-77A33CC8EFF9}" dt="2023-08-10T06:06:42.919" v="44" actId="478"/>
          <ac:spMkLst>
            <pc:docMk/>
            <pc:sldMk cId="3922491127" sldId="267"/>
            <ac:spMk id="6" creationId="{732F814C-4FCC-27F5-C031-BF4CA3B5E765}"/>
          </ac:spMkLst>
        </pc:spChg>
        <pc:spChg chg="add">
          <ac:chgData name="Anne Marie Bech" userId="b3f90015-07eb-4431-af03-ebf5951e9469" providerId="ADAL" clId="{B121793E-B89A-4D6D-A724-77A33CC8EFF9}" dt="2023-08-10T06:05:48.935" v="42" actId="26606"/>
          <ac:spMkLst>
            <pc:docMk/>
            <pc:sldMk cId="3922491127" sldId="267"/>
            <ac:spMk id="11" creationId="{0BABF38A-8A0D-492E-BD20-6CF4D46B50BD}"/>
          </ac:spMkLst>
        </pc:spChg>
        <pc:spChg chg="add">
          <ac:chgData name="Anne Marie Bech" userId="b3f90015-07eb-4431-af03-ebf5951e9469" providerId="ADAL" clId="{B121793E-B89A-4D6D-A724-77A33CC8EFF9}" dt="2023-08-10T06:05:48.935" v="42" actId="26606"/>
          <ac:spMkLst>
            <pc:docMk/>
            <pc:sldMk cId="3922491127" sldId="267"/>
            <ac:spMk id="15" creationId="{E2748806-3AF5-4078-830A-C1F26BF1B200}"/>
          </ac:spMkLst>
        </pc:spChg>
        <pc:spChg chg="add">
          <ac:chgData name="Anne Marie Bech" userId="b3f90015-07eb-4431-af03-ebf5951e9469" providerId="ADAL" clId="{B121793E-B89A-4D6D-A724-77A33CC8EFF9}" dt="2023-08-10T06:05:48.935" v="42" actId="26606"/>
          <ac:spMkLst>
            <pc:docMk/>
            <pc:sldMk cId="3922491127" sldId="267"/>
            <ac:spMk id="17" creationId="{BF991FCB-5132-414C-B377-526F56121B69}"/>
          </ac:spMkLst>
        </pc:spChg>
        <pc:spChg chg="add">
          <ac:chgData name="Anne Marie Bech" userId="b3f90015-07eb-4431-af03-ebf5951e9469" providerId="ADAL" clId="{B121793E-B89A-4D6D-A724-77A33CC8EFF9}" dt="2023-08-10T06:05:48.935" v="42" actId="26606"/>
          <ac:spMkLst>
            <pc:docMk/>
            <pc:sldMk cId="3922491127" sldId="267"/>
            <ac:spMk id="19" creationId="{F23DAFF7-4C98-4E0E-8986-198D54B6C1F0}"/>
          </ac:spMkLst>
        </pc:spChg>
        <pc:picChg chg="add mod">
          <ac:chgData name="Anne Marie Bech" userId="b3f90015-07eb-4431-af03-ebf5951e9469" providerId="ADAL" clId="{B121793E-B89A-4D6D-A724-77A33CC8EFF9}" dt="2023-08-10T06:05:48.935" v="42" actId="26606"/>
          <ac:picMkLst>
            <pc:docMk/>
            <pc:sldMk cId="3922491127" sldId="267"/>
            <ac:picMk id="5" creationId="{BB4EC89E-355C-3325-3149-3B3C33826989}"/>
          </ac:picMkLst>
        </pc:picChg>
        <pc:picChg chg="add">
          <ac:chgData name="Anne Marie Bech" userId="b3f90015-07eb-4431-af03-ebf5951e9469" providerId="ADAL" clId="{B121793E-B89A-4D6D-A724-77A33CC8EFF9}" dt="2023-08-10T06:05:48.935" v="42" actId="26606"/>
          <ac:picMkLst>
            <pc:docMk/>
            <pc:sldMk cId="3922491127" sldId="267"/>
            <ac:picMk id="13" creationId="{BC526B7A-4801-4FD1-95C8-03AF22629E87}"/>
          </ac:picMkLst>
        </pc:picChg>
      </pc:sldChg>
      <pc:sldChg chg="addSp delSp modSp new mod setBg">
        <pc:chgData name="Anne Marie Bech" userId="b3f90015-07eb-4431-af03-ebf5951e9469" providerId="ADAL" clId="{B121793E-B89A-4D6D-A724-77A33CC8EFF9}" dt="2023-08-11T11:49:13.633" v="128" actId="478"/>
        <pc:sldMkLst>
          <pc:docMk/>
          <pc:sldMk cId="1271017679" sldId="268"/>
        </pc:sldMkLst>
        <pc:spChg chg="mod">
          <ac:chgData name="Anne Marie Bech" userId="b3f90015-07eb-4431-af03-ebf5951e9469" providerId="ADAL" clId="{B121793E-B89A-4D6D-A724-77A33CC8EFF9}" dt="2023-08-10T07:20:44.235" v="90" actId="26606"/>
          <ac:spMkLst>
            <pc:docMk/>
            <pc:sldMk cId="1271017679" sldId="268"/>
            <ac:spMk id="2" creationId="{61B1B0B4-F3CE-371F-54F3-B5685D30D3EA}"/>
          </ac:spMkLst>
        </pc:spChg>
        <pc:spChg chg="del">
          <ac:chgData name="Anne Marie Bech" userId="b3f90015-07eb-4431-af03-ebf5951e9469" providerId="ADAL" clId="{B121793E-B89A-4D6D-A724-77A33CC8EFF9}" dt="2023-08-10T07:01:36.555" v="52"/>
          <ac:spMkLst>
            <pc:docMk/>
            <pc:sldMk cId="1271017679" sldId="268"/>
            <ac:spMk id="3" creationId="{DE988C75-672A-703C-0C80-601887F1D3FD}"/>
          </ac:spMkLst>
        </pc:spChg>
        <pc:spChg chg="add del mod">
          <ac:chgData name="Anne Marie Bech" userId="b3f90015-07eb-4431-af03-ebf5951e9469" providerId="ADAL" clId="{B121793E-B89A-4D6D-A724-77A33CC8EFF9}" dt="2023-08-11T11:49:13.633" v="128" actId="478"/>
          <ac:spMkLst>
            <pc:docMk/>
            <pc:sldMk cId="1271017679" sldId="268"/>
            <ac:spMk id="4" creationId="{915CCCBA-C0B3-A125-F2EE-2B157A5BD0DD}"/>
          </ac:spMkLst>
        </pc:spChg>
        <pc:spChg chg="add del">
          <ac:chgData name="Anne Marie Bech" userId="b3f90015-07eb-4431-af03-ebf5951e9469" providerId="ADAL" clId="{B121793E-B89A-4D6D-A724-77A33CC8EFF9}" dt="2023-08-10T07:03:48.273" v="81" actId="26606"/>
          <ac:spMkLst>
            <pc:docMk/>
            <pc:sldMk cId="1271017679" sldId="268"/>
            <ac:spMk id="9" creationId="{0BABF38A-8A0D-492E-BD20-6CF4D46B50BD}"/>
          </ac:spMkLst>
        </pc:spChg>
        <pc:spChg chg="add del">
          <ac:chgData name="Anne Marie Bech" userId="b3f90015-07eb-4431-af03-ebf5951e9469" providerId="ADAL" clId="{B121793E-B89A-4D6D-A724-77A33CC8EFF9}" dt="2023-08-10T07:03:48.273" v="81" actId="26606"/>
          <ac:spMkLst>
            <pc:docMk/>
            <pc:sldMk cId="1271017679" sldId="268"/>
            <ac:spMk id="13" creationId="{310E06F9-9F12-4D1B-92C0-4B30818D093E}"/>
          </ac:spMkLst>
        </pc:spChg>
        <pc:spChg chg="add del">
          <ac:chgData name="Anne Marie Bech" userId="b3f90015-07eb-4431-af03-ebf5951e9469" providerId="ADAL" clId="{B121793E-B89A-4D6D-A724-77A33CC8EFF9}" dt="2023-08-10T07:03:48.273" v="81" actId="26606"/>
          <ac:spMkLst>
            <pc:docMk/>
            <pc:sldMk cId="1271017679" sldId="268"/>
            <ac:spMk id="15" creationId="{7DA29CF3-8B8B-4DDF-A19B-72E0059DD5DC}"/>
          </ac:spMkLst>
        </pc:spChg>
        <pc:spChg chg="add del mod">
          <ac:chgData name="Anne Marie Bech" userId="b3f90015-07eb-4431-af03-ebf5951e9469" providerId="ADAL" clId="{B121793E-B89A-4D6D-A724-77A33CC8EFF9}" dt="2023-08-10T07:03:53.954" v="83" actId="478"/>
          <ac:spMkLst>
            <pc:docMk/>
            <pc:sldMk cId="1271017679" sldId="268"/>
            <ac:spMk id="23" creationId="{DF2D167B-020F-4C9B-2640-03CD1FBA8216}"/>
          </ac:spMkLst>
        </pc:spChg>
        <pc:spChg chg="add del">
          <ac:chgData name="Anne Marie Bech" userId="b3f90015-07eb-4431-af03-ebf5951e9469" providerId="ADAL" clId="{B121793E-B89A-4D6D-A724-77A33CC8EFF9}" dt="2023-08-10T07:20:44.235" v="90" actId="26606"/>
          <ac:spMkLst>
            <pc:docMk/>
            <pc:sldMk cId="1271017679" sldId="268"/>
            <ac:spMk id="26" creationId="{8651CFA9-6065-4243-AC48-858E359780B1}"/>
          </ac:spMkLst>
        </pc:spChg>
        <pc:spChg chg="add del">
          <ac:chgData name="Anne Marie Bech" userId="b3f90015-07eb-4431-af03-ebf5951e9469" providerId="ADAL" clId="{B121793E-B89A-4D6D-A724-77A33CC8EFF9}" dt="2023-08-10T07:20:44.235" v="90" actId="26606"/>
          <ac:spMkLst>
            <pc:docMk/>
            <pc:sldMk cId="1271017679" sldId="268"/>
            <ac:spMk id="28" creationId="{5A8C81AE-8F0D-49F3-9FB4-334B0DCDF195}"/>
          </ac:spMkLst>
        </pc:spChg>
        <pc:spChg chg="add">
          <ac:chgData name="Anne Marie Bech" userId="b3f90015-07eb-4431-af03-ebf5951e9469" providerId="ADAL" clId="{B121793E-B89A-4D6D-A724-77A33CC8EFF9}" dt="2023-08-10T07:20:44.235" v="90" actId="26606"/>
          <ac:spMkLst>
            <pc:docMk/>
            <pc:sldMk cId="1271017679" sldId="268"/>
            <ac:spMk id="37" creationId="{0BABF38A-8A0D-492E-BD20-6CF4D46B50BD}"/>
          </ac:spMkLst>
        </pc:spChg>
        <pc:spChg chg="add">
          <ac:chgData name="Anne Marie Bech" userId="b3f90015-07eb-4431-af03-ebf5951e9469" providerId="ADAL" clId="{B121793E-B89A-4D6D-A724-77A33CC8EFF9}" dt="2023-08-10T07:20:44.235" v="90" actId="26606"/>
          <ac:spMkLst>
            <pc:docMk/>
            <pc:sldMk cId="1271017679" sldId="268"/>
            <ac:spMk id="41" creationId="{F1174801-1395-44C5-9B00-CCAC45C056E7}"/>
          </ac:spMkLst>
        </pc:spChg>
        <pc:spChg chg="add">
          <ac:chgData name="Anne Marie Bech" userId="b3f90015-07eb-4431-af03-ebf5951e9469" providerId="ADAL" clId="{B121793E-B89A-4D6D-A724-77A33CC8EFF9}" dt="2023-08-10T07:20:44.235" v="90" actId="26606"/>
          <ac:spMkLst>
            <pc:docMk/>
            <pc:sldMk cId="1271017679" sldId="268"/>
            <ac:spMk id="43" creationId="{8BADB362-9771-4A3C-B9E5-6777F34C5041}"/>
          </ac:spMkLst>
        </pc:spChg>
        <pc:grpChg chg="add del">
          <ac:chgData name="Anne Marie Bech" userId="b3f90015-07eb-4431-af03-ebf5951e9469" providerId="ADAL" clId="{B121793E-B89A-4D6D-A724-77A33CC8EFF9}" dt="2023-08-10T07:03:48.273" v="81" actId="26606"/>
          <ac:grpSpMkLst>
            <pc:docMk/>
            <pc:sldMk cId="1271017679" sldId="268"/>
            <ac:grpSpMk id="17" creationId="{2C96D671-CB09-4A40-87DE-E5042068B0E0}"/>
          </ac:grpSpMkLst>
        </pc:grpChg>
        <pc:grpChg chg="add del">
          <ac:chgData name="Anne Marie Bech" userId="b3f90015-07eb-4431-af03-ebf5951e9469" providerId="ADAL" clId="{B121793E-B89A-4D6D-A724-77A33CC8EFF9}" dt="2023-08-10T07:20:44.235" v="90" actId="26606"/>
          <ac:grpSpMkLst>
            <pc:docMk/>
            <pc:sldMk cId="1271017679" sldId="268"/>
            <ac:grpSpMk id="30" creationId="{74048089-E5AC-4FC0-878C-715E3C713EB1}"/>
          </ac:grpSpMkLst>
        </pc:grpChg>
        <pc:grpChg chg="add">
          <ac:chgData name="Anne Marie Bech" userId="b3f90015-07eb-4431-af03-ebf5951e9469" providerId="ADAL" clId="{B121793E-B89A-4D6D-A724-77A33CC8EFF9}" dt="2023-08-10T07:20:44.235" v="90" actId="26606"/>
          <ac:grpSpMkLst>
            <pc:docMk/>
            <pc:sldMk cId="1271017679" sldId="268"/>
            <ac:grpSpMk id="45" creationId="{644D4363-EDF7-455D-B83A-9343AD20F584}"/>
          </ac:grpSpMkLst>
        </pc:grpChg>
        <pc:picChg chg="add del mod">
          <ac:chgData name="Anne Marie Bech" userId="b3f90015-07eb-4431-af03-ebf5951e9469" providerId="ADAL" clId="{B121793E-B89A-4D6D-A724-77A33CC8EFF9}" dt="2023-08-10T07:20:30.867" v="86" actId="478"/>
          <ac:picMkLst>
            <pc:docMk/>
            <pc:sldMk cId="1271017679" sldId="268"/>
            <ac:picMk id="4" creationId="{A343B5D8-C5DA-0334-C7E9-391EA9CF8C41}"/>
          </ac:picMkLst>
        </pc:picChg>
        <pc:picChg chg="add mod ord">
          <ac:chgData name="Anne Marie Bech" userId="b3f90015-07eb-4431-af03-ebf5951e9469" providerId="ADAL" clId="{B121793E-B89A-4D6D-A724-77A33CC8EFF9}" dt="2023-08-10T07:20:44.235" v="90" actId="26606"/>
          <ac:picMkLst>
            <pc:docMk/>
            <pc:sldMk cId="1271017679" sldId="268"/>
            <ac:picMk id="6" creationId="{1E54411F-F7A7-B9A7-A4B5-1645544613AC}"/>
          </ac:picMkLst>
        </pc:picChg>
        <pc:picChg chg="add mod">
          <ac:chgData name="Anne Marie Bech" userId="b3f90015-07eb-4431-af03-ebf5951e9469" providerId="ADAL" clId="{B121793E-B89A-4D6D-A724-77A33CC8EFF9}" dt="2023-08-10T07:20:44.235" v="90" actId="26606"/>
          <ac:picMkLst>
            <pc:docMk/>
            <pc:sldMk cId="1271017679" sldId="268"/>
            <ac:picMk id="8" creationId="{C28F45F8-A35B-0B51-A8FD-89408C71665E}"/>
          </ac:picMkLst>
        </pc:picChg>
        <pc:picChg chg="add del">
          <ac:chgData name="Anne Marie Bech" userId="b3f90015-07eb-4431-af03-ebf5951e9469" providerId="ADAL" clId="{B121793E-B89A-4D6D-A724-77A33CC8EFF9}" dt="2023-08-10T07:03:48.273" v="81" actId="26606"/>
          <ac:picMkLst>
            <pc:docMk/>
            <pc:sldMk cId="1271017679" sldId="268"/>
            <ac:picMk id="11" creationId="{BC526B7A-4801-4FD1-95C8-03AF22629E87}"/>
          </ac:picMkLst>
        </pc:picChg>
        <pc:picChg chg="add">
          <ac:chgData name="Anne Marie Bech" userId="b3f90015-07eb-4431-af03-ebf5951e9469" providerId="ADAL" clId="{B121793E-B89A-4D6D-A724-77A33CC8EFF9}" dt="2023-08-10T07:20:44.235" v="90" actId="26606"/>
          <ac:picMkLst>
            <pc:docMk/>
            <pc:sldMk cId="1271017679" sldId="268"/>
            <ac:picMk id="39" creationId="{BC526B7A-4801-4FD1-95C8-03AF22629E87}"/>
          </ac:picMkLst>
        </pc:picChg>
      </pc:sldChg>
    </pc:docChg>
  </pc:docChgLst>
  <pc:docChgLst>
    <pc:chgData name="Ditte Skou Nielsen" userId="S::disn@sosunord.dk::61420e80-9bee-43c9-a533-8fe2e7b67fbe" providerId="AD" clId="Web-{CEB6F519-C36F-4DF7-8FD5-F867988D8881}"/>
    <pc:docChg chg="delSld">
      <pc:chgData name="Ditte Skou Nielsen" userId="S::disn@sosunord.dk::61420e80-9bee-43c9-a533-8fe2e7b67fbe" providerId="AD" clId="Web-{CEB6F519-C36F-4DF7-8FD5-F867988D8881}" dt="2024-01-31T12:34:10.929" v="0"/>
      <pc:docMkLst>
        <pc:docMk/>
      </pc:docMkLst>
      <pc:sldChg chg="del">
        <pc:chgData name="Ditte Skou Nielsen" userId="S::disn@sosunord.dk::61420e80-9bee-43c9-a533-8fe2e7b67fbe" providerId="AD" clId="Web-{CEB6F519-C36F-4DF7-8FD5-F867988D8881}" dt="2024-01-31T12:34:10.929" v="0"/>
        <pc:sldMkLst>
          <pc:docMk/>
          <pc:sldMk cId="3922491127" sldId="267"/>
        </pc:sldMkLst>
      </pc:sldChg>
    </pc:docChg>
  </pc:docChgLst>
  <pc:docChgLst>
    <pc:chgData name="Ditte Skou Nielsen" userId="S::disn@sosunord.dk::61420e80-9bee-43c9-a533-8fe2e7b67fbe" providerId="AD" clId="Web-{FC3E854A-4757-45E1-B96C-7ECF72F11A6E}"/>
    <pc:docChg chg="modSld">
      <pc:chgData name="Ditte Skou Nielsen" userId="S::disn@sosunord.dk::61420e80-9bee-43c9-a533-8fe2e7b67fbe" providerId="AD" clId="Web-{FC3E854A-4757-45E1-B96C-7ECF72F11A6E}" dt="2024-01-31T12:49:50.170" v="9"/>
      <pc:docMkLst>
        <pc:docMk/>
      </pc:docMkLst>
      <pc:sldChg chg="modSp">
        <pc:chgData name="Ditte Skou Nielsen" userId="S::disn@sosunord.dk::61420e80-9bee-43c9-a533-8fe2e7b67fbe" providerId="AD" clId="Web-{FC3E854A-4757-45E1-B96C-7ECF72F11A6E}" dt="2024-01-31T12:49:50.170" v="9"/>
        <pc:sldMkLst>
          <pc:docMk/>
          <pc:sldMk cId="1557735919" sldId="262"/>
        </pc:sldMkLst>
        <pc:picChg chg="mod modCrop">
          <ac:chgData name="Ditte Skou Nielsen" userId="S::disn@sosunord.dk::61420e80-9bee-43c9-a533-8fe2e7b67fbe" providerId="AD" clId="Web-{FC3E854A-4757-45E1-B96C-7ECF72F11A6E}" dt="2024-01-31T12:49:50.170" v="9"/>
          <ac:picMkLst>
            <pc:docMk/>
            <pc:sldMk cId="1557735919" sldId="262"/>
            <ac:picMk id="5" creationId="{C2130F88-66A3-EE39-9F24-9012771827D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1/31/2024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291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t>1/31/2024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5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t>1/31/2024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76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0895106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60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t>1/31/2024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605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0895106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8695" y="1825625"/>
            <a:ext cx="556110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56110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t>1/31/2024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544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125"/>
            <a:ext cx="1127461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5256" y="1752600"/>
            <a:ext cx="5532319" cy="82391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256" y="2666999"/>
            <a:ext cx="5532319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561106" cy="82391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561106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t>1/31/2024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80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127461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8693" y="6416675"/>
            <a:ext cx="2921715" cy="365125"/>
          </a:xfrm>
        </p:spPr>
        <p:txBody>
          <a:bodyPr/>
          <a:lstStyle/>
          <a:p>
            <a:fld id="{3AB41CFF-90C9-47B3-9DA1-F2BF8D839F7E}" type="datetime1">
              <a:rPr lang="en-US" smtClean="0"/>
              <a:t>1/31/2024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773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t>1/31/2024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791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t>1/31/2024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366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t>1/31/2024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99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425450"/>
            <a:ext cx="11274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8694" y="1949450"/>
            <a:ext cx="11274612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8694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1/31/2024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166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0106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14" name="Picture 13" descr="A picture containing sitting&#10;&#10;Description automatically generated">
            <a:extLst>
              <a:ext uri="{FF2B5EF4-FFF2-40B4-BE49-F238E27FC236}">
                <a16:creationId xmlns:a16="http://schemas.microsoft.com/office/drawing/2014/main" id="{BC526B7A-4801-4FD1-95C8-03AF22629E87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3">
            <a:extLst>
              <a:ext uri="{FF2B5EF4-FFF2-40B4-BE49-F238E27FC236}">
                <a16:creationId xmlns:a16="http://schemas.microsoft.com/office/drawing/2014/main" id="{8651CFA9-6065-4243-AC48-858E35978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5A8C81AE-8F0D-49F3-9FB4-334B0DCDF1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26" name="Group 17">
            <a:extLst>
              <a:ext uri="{FF2B5EF4-FFF2-40B4-BE49-F238E27FC236}">
                <a16:creationId xmlns:a16="http://schemas.microsoft.com/office/drawing/2014/main" id="{329D5B16-F37A-4DDB-AEC7-D86E5D2EB6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4881" y="0"/>
            <a:ext cx="7724071" cy="6858000"/>
            <a:chOff x="4464881" y="0"/>
            <a:chExt cx="7724071" cy="685800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3E7B7CD-02B0-459A-84BE-8E59AAA53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2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255" y="0"/>
              <a:ext cx="5115697" cy="6858000"/>
            </a:xfrm>
            <a:prstGeom prst="rect">
              <a:avLst/>
            </a:prstGeom>
          </p:spPr>
        </p:pic>
        <p:pic>
          <p:nvPicPr>
            <p:cNvPr id="27" name="Picture 19">
              <a:extLst>
                <a:ext uri="{FF2B5EF4-FFF2-40B4-BE49-F238E27FC236}">
                  <a16:creationId xmlns:a16="http://schemas.microsoft.com/office/drawing/2014/main" id="{7D72770A-A9B0-4A54-8F00-9230ED4D8B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12135" y="-947254"/>
              <a:ext cx="5562598" cy="7457106"/>
            </a:xfrm>
            <a:prstGeom prst="rect">
              <a:avLst/>
            </a:prstGeom>
            <a:effectLst>
              <a:softEdge rad="0"/>
            </a:effectLst>
          </p:spPr>
        </p:pic>
      </p:grp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9314408C-3B52-F424-A732-6BCD9A13B3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7972" y="1903228"/>
            <a:ext cx="3228930" cy="3974068"/>
          </a:xfrm>
          <a:prstGeom prst="rect">
            <a:avLst/>
          </a:prstGeom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862C89CE-D9E3-46FA-B266-19F349F330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503" y="634241"/>
            <a:ext cx="7282021" cy="524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099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BC526B7A-4801-4FD1-95C8-03AF22629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F1174801-1395-44C5-9B00-CCAC45C05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BADB362-9771-4A3C-B9E5-6777F34C5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1B1B0B4-F3CE-371F-54F3-B5685D30D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275" y="394623"/>
            <a:ext cx="5996619" cy="213103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Hyldest sang til SOSUérne 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44D4363-EDF7-455D-B83A-9343AD20F5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V="1">
            <a:off x="8167025" y="76200"/>
            <a:ext cx="3997615" cy="6816079"/>
            <a:chOff x="8059620" y="41922"/>
            <a:chExt cx="3997615" cy="6816077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264248C9-9186-4DBE-9F5D-F02133F84F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18" b="17291"/>
            <a:stretch/>
          </p:blipFill>
          <p:spPr>
            <a:xfrm flipH="1">
              <a:off x="8059620" y="1345934"/>
              <a:ext cx="3997615" cy="5512065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38935880-05FC-4BA7-B658-EB15C94235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690"/>
            <a:stretch/>
          </p:blipFill>
          <p:spPr>
            <a:xfrm>
              <a:off x="8915400" y="41922"/>
              <a:ext cx="3141835" cy="6816077"/>
            </a:xfrm>
            <a:prstGeom prst="rect">
              <a:avLst/>
            </a:prstGeom>
          </p:spPr>
        </p:pic>
      </p:grpSp>
      <p:pic>
        <p:nvPicPr>
          <p:cNvPr id="8" name="Billede 7" descr="Et billede, der indeholder tøj, person, indendørs, vævning&#10;&#10;Automatisk genereret beskrivelse">
            <a:extLst>
              <a:ext uri="{FF2B5EF4-FFF2-40B4-BE49-F238E27FC236}">
                <a16:creationId xmlns:a16="http://schemas.microsoft.com/office/drawing/2014/main" id="{C28F45F8-A35B-0B51-A8FD-89408C7166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80227" y="3121801"/>
            <a:ext cx="3638410" cy="2728807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1E54411F-F7A7-B9A7-A4B5-1645544613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647" r="1" b="3790"/>
          <a:stretch/>
        </p:blipFill>
        <p:spPr>
          <a:xfrm>
            <a:off x="6190657" y="3120190"/>
            <a:ext cx="5179237" cy="273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017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7FDDF72-DE39-4F99-A3C1-DD9D7815D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E4ECE80-3AD1-450C-B62A-98788F1939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5" name="Billede 4" descr="Et billede, der indeholder tøj, person, indendørs, smil&#10;&#10;Automatisk genereret beskrivelse">
            <a:extLst>
              <a:ext uri="{FF2B5EF4-FFF2-40B4-BE49-F238E27FC236}">
                <a16:creationId xmlns:a16="http://schemas.microsoft.com/office/drawing/2014/main" id="{C3023E3F-52EE-FAF3-F28D-1C72889ECB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1" r="36670"/>
          <a:stretch/>
        </p:blipFill>
        <p:spPr>
          <a:xfrm rot="5400000">
            <a:off x="2667688" y="-2667688"/>
            <a:ext cx="6856624" cy="12192000"/>
          </a:xfrm>
          <a:prstGeom prst="rect">
            <a:avLst/>
          </a:prstGeom>
        </p:spPr>
      </p:pic>
      <p:grpSp>
        <p:nvGrpSpPr>
          <p:cNvPr id="28" name="Group 24">
            <a:extLst>
              <a:ext uri="{FF2B5EF4-FFF2-40B4-BE49-F238E27FC236}">
                <a16:creationId xmlns:a16="http://schemas.microsoft.com/office/drawing/2014/main" id="{B9632603-447F-4389-863D-9820DB9915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V="1">
            <a:off x="6951981" y="0"/>
            <a:ext cx="5236971" cy="6858001"/>
            <a:chOff x="6951981" y="0"/>
            <a:chExt cx="5236971" cy="6858001"/>
          </a:xfrm>
        </p:grpSpPr>
        <p:pic>
          <p:nvPicPr>
            <p:cNvPr id="29" name="Picture 25">
              <a:extLst>
                <a:ext uri="{FF2B5EF4-FFF2-40B4-BE49-F238E27FC236}">
                  <a16:creationId xmlns:a16="http://schemas.microsoft.com/office/drawing/2014/main" id="{354F4BB5-9639-4525-A748-2B2D8FDB10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51981" y="692703"/>
              <a:ext cx="5236971" cy="6165298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4D9AF55E-83EF-4A42-A236-590299A7B9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alphaModFix amt="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54" b="19117"/>
            <a:stretch/>
          </p:blipFill>
          <p:spPr>
            <a:xfrm rot="16200000" flipH="1">
              <a:off x="7618603" y="-373126"/>
              <a:ext cx="4197223" cy="4943475"/>
            </a:xfrm>
            <a:prstGeom prst="rect">
              <a:avLst/>
            </a:prstGeom>
          </p:spPr>
        </p:pic>
      </p:grpSp>
      <p:sp>
        <p:nvSpPr>
          <p:cNvPr id="3" name="Undertitel 2">
            <a:extLst>
              <a:ext uri="{FF2B5EF4-FFF2-40B4-BE49-F238E27FC236}">
                <a16:creationId xmlns:a16="http://schemas.microsoft.com/office/drawing/2014/main" id="{AD8DEF6E-DE9D-598F-0841-04EE2A1A8E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6525" y="5581650"/>
            <a:ext cx="8572892" cy="981984"/>
          </a:xfrm>
        </p:spPr>
        <p:txBody>
          <a:bodyPr anchor="t">
            <a:normAutofit fontScale="70000" lnSpcReduction="20000"/>
          </a:bodyPr>
          <a:lstStyle/>
          <a:p>
            <a:r>
              <a:rPr lang="da-DK" sz="2200" dirty="0">
                <a:solidFill>
                  <a:srgbClr val="FFFFFF"/>
                </a:solidFill>
              </a:rPr>
              <a:t>De ansvarlige for opgaven var skolens bæredygtighedskonsulent og 3 repræsentanter fra SUA (skolens samarbejds- og arbejdsmiljøudvalg der arbejder for at skabe de bedst mulige arbejdsvilkår inden for skolens rammer og omfatter både det fysiske og psykiske arbejdsmiljø). </a:t>
            </a:r>
          </a:p>
        </p:txBody>
      </p:sp>
    </p:spTree>
    <p:extLst>
      <p:ext uri="{BB962C8B-B14F-4D97-AF65-F5344CB8AC3E}">
        <p14:creationId xmlns:p14="http://schemas.microsoft.com/office/powerpoint/2010/main" val="1219288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8651CFA9-6065-4243-AC48-858E35978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A8C81AE-8F0D-49F3-9FB4-334B0DCDF1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3632D30-20D6-1B64-4A03-3C90128BB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2" y="687764"/>
            <a:ext cx="5257800" cy="2351693"/>
          </a:xfrm>
        </p:spPr>
        <p:txBody>
          <a:bodyPr>
            <a:normAutofit/>
          </a:bodyPr>
          <a:lstStyle/>
          <a:p>
            <a:r>
              <a:rPr lang="da-DK" sz="5400" dirty="0"/>
              <a:t>Peptalk til dagen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C1A1D2A-4044-9C69-1C3D-94BC8021D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24" y="3744307"/>
            <a:ext cx="5257800" cy="2957665"/>
          </a:xfrm>
        </p:spPr>
        <p:txBody>
          <a:bodyPr>
            <a:normAutofit/>
          </a:bodyPr>
          <a:lstStyle/>
          <a:p>
            <a:r>
              <a:rPr lang="da-DK" sz="1800" dirty="0"/>
              <a:t>Fokus på at mennesket er en integreret del af naturen og brug af sundhedsskoven ved Lis Ellemand fra Natur &amp; Udeliv, Vejle Kommune</a:t>
            </a:r>
          </a:p>
          <a:p>
            <a:endParaRPr lang="da-DK" sz="1800" dirty="0"/>
          </a:p>
          <a:p>
            <a:r>
              <a:rPr lang="da-DK" sz="1800" dirty="0"/>
              <a:t>Fokus på bæredygtighed på SOSU området ved Christian Greve</a:t>
            </a:r>
          </a:p>
        </p:txBody>
      </p:sp>
      <p:pic>
        <p:nvPicPr>
          <p:cNvPr id="5" name="Pladsholder til indhold 4" descr="Et billede, der indeholder tøj, person, fodtøj, Ansigt&#10;&#10;Automatisk genereret beskrivelse">
            <a:extLst>
              <a:ext uri="{FF2B5EF4-FFF2-40B4-BE49-F238E27FC236}">
                <a16:creationId xmlns:a16="http://schemas.microsoft.com/office/drawing/2014/main" id="{89F7FBDB-46F7-4D72-D77E-CBCD6529CB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" r="54126" b="2"/>
          <a:stretch/>
        </p:blipFill>
        <p:spPr>
          <a:xfrm rot="5400000">
            <a:off x="7607186" y="-1166946"/>
            <a:ext cx="3461697" cy="5722070"/>
          </a:xfrm>
          <a:prstGeom prst="rect">
            <a:avLst/>
          </a:prstGeom>
        </p:spPr>
      </p:pic>
      <p:pic>
        <p:nvPicPr>
          <p:cNvPr id="7" name="Billede 6" descr="Et billede, der indeholder fodtøj, person, tøj, gulv&#10;&#10;Automatisk genereret beskrivelse">
            <a:extLst>
              <a:ext uri="{FF2B5EF4-FFF2-40B4-BE49-F238E27FC236}">
                <a16:creationId xmlns:a16="http://schemas.microsoft.com/office/drawing/2014/main" id="{3241756D-A1BA-0886-CF05-8992F819C2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4" r="49314" b="2"/>
          <a:stretch/>
        </p:blipFill>
        <p:spPr>
          <a:xfrm rot="5400000">
            <a:off x="7607186" y="2266116"/>
            <a:ext cx="3461697" cy="572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157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C526B7A-4801-4FD1-95C8-03AF22629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E2748806-3AF5-4078-830A-C1F26BF1B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991FCB-5132-414C-B377-526F56121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5" name="Pladsholder til indhold 4" descr="Et billede, der indeholder tøj, fodtøj, person, indendørs&#10;&#10;Automatisk genereret beskrivelse">
            <a:extLst>
              <a:ext uri="{FF2B5EF4-FFF2-40B4-BE49-F238E27FC236}">
                <a16:creationId xmlns:a16="http://schemas.microsoft.com/office/drawing/2014/main" id="{F325B127-5D29-DF77-4455-3966F87D7F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4" r="42939"/>
          <a:stretch/>
        </p:blipFill>
        <p:spPr>
          <a:xfrm rot="5400000">
            <a:off x="5296482" y="-2667005"/>
            <a:ext cx="6858000" cy="12192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23DAFF7-4C98-4E0E-8986-198D54B6C1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0" y="0"/>
            <a:ext cx="6858000" cy="6858000"/>
          </a:xfrm>
          <a:prstGeom prst="rect">
            <a:avLst/>
          </a:prstGeom>
          <a:gradFill>
            <a:gsLst>
              <a:gs pos="100000">
                <a:srgbClr val="000000">
                  <a:alpha val="0"/>
                </a:srgbClr>
              </a:gs>
              <a:gs pos="0">
                <a:schemeClr val="tx1"/>
              </a:gs>
              <a:gs pos="0">
                <a:srgbClr val="000000">
                  <a:alpha val="6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B6DCC47-3BBA-C54C-A737-FD844A93F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0"/>
            <a:ext cx="4455136" cy="3492315"/>
          </a:xfrm>
        </p:spPr>
        <p:txBody>
          <a:bodyPr vert="horz" lIns="91440" tIns="45720" rIns="91440" bIns="45720" rtlCol="0" anchor="b">
            <a:normAutofit/>
          </a:bodyPr>
          <a:lstStyle/>
          <a:p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Henrik Krogh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 -</a:t>
            </a:r>
            <a:r>
              <a:rPr lang="en-US" dirty="0" err="1">
                <a:solidFill>
                  <a:srgbClr val="FFFFFF"/>
                </a:solidFill>
              </a:rPr>
              <a:t>foredrag</a:t>
            </a:r>
            <a:r>
              <a:rPr lang="en-US" dirty="0">
                <a:solidFill>
                  <a:srgbClr val="FFFFFF"/>
                </a:solidFill>
              </a:rPr>
              <a:t> om </a:t>
            </a:r>
            <a:r>
              <a:rPr lang="en-US" dirty="0" err="1">
                <a:solidFill>
                  <a:srgbClr val="FFFFFF"/>
                </a:solidFill>
              </a:rPr>
              <a:t>langtidsholdbar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arbejdsglæde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062E75D8-C5F0-B5F2-72C3-F1E4EE92CFA3}"/>
              </a:ext>
            </a:extLst>
          </p:cNvPr>
          <p:cNvSpPr txBox="1"/>
          <p:nvPr/>
        </p:nvSpPr>
        <p:spPr>
          <a:xfrm>
            <a:off x="762000" y="4732700"/>
            <a:ext cx="4078357" cy="1807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da-DK" dirty="0">
                <a:solidFill>
                  <a:schemeClr val="bg1"/>
                </a:solidFill>
              </a:rPr>
              <a:t>trivselsrådgiver, stressekspert, kropsterapeut og foredragsholder med 20 års </a:t>
            </a:r>
            <a:r>
              <a:rPr lang="da-DK" dirty="0" err="1">
                <a:solidFill>
                  <a:schemeClr val="bg1"/>
                </a:solidFill>
              </a:rPr>
              <a:t>profesionel</a:t>
            </a:r>
            <a:r>
              <a:rPr lang="da-DK" dirty="0">
                <a:solidFill>
                  <a:schemeClr val="bg1"/>
                </a:solidFill>
              </a:rPr>
              <a:t> erfaring. </a:t>
            </a:r>
          </a:p>
          <a:p>
            <a:pPr marL="285750" indent="-285750">
              <a:buFontTx/>
              <a:buChar char="-"/>
            </a:pPr>
            <a:r>
              <a:rPr lang="da-DK" dirty="0">
                <a:solidFill>
                  <a:schemeClr val="bg1"/>
                </a:solidFill>
              </a:rPr>
              <a:t>-har været rådgiver bl.a. for SAS, Novo Nordisk, Top Danmark, Multidata og Coca-Cola.</a:t>
            </a:r>
          </a:p>
        </p:txBody>
      </p:sp>
    </p:spTree>
    <p:extLst>
      <p:ext uri="{BB962C8B-B14F-4D97-AF65-F5344CB8AC3E}">
        <p14:creationId xmlns:p14="http://schemas.microsoft.com/office/powerpoint/2010/main" val="2015037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C526B7A-4801-4FD1-95C8-03AF22629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310E06F9-9F12-4D1B-92C0-4B30818D0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F5EFE88-F6A7-4B53-AF99-227DFC56A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30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F9AF5CF-AE21-453A-8D3F-6D9FC64A1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58395" y="0"/>
            <a:ext cx="618138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4D8C0A3-C145-B963-EB56-FF8797854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4909"/>
            <a:ext cx="4785546" cy="31554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Aktiviteter</a:t>
            </a:r>
            <a:br>
              <a:rPr lang="en-US">
                <a:solidFill>
                  <a:srgbClr val="FFFFFF"/>
                </a:solidFill>
              </a:rPr>
            </a:br>
            <a:r>
              <a:rPr lang="en-US">
                <a:solidFill>
                  <a:srgbClr val="FFFFFF"/>
                </a:solidFill>
              </a:rPr>
              <a:t> - inkl. frokost med picnickurv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477A912-28A0-4DFB-8FC9-ECE923391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 flipV="1">
            <a:off x="6955029" y="1"/>
            <a:ext cx="5236971" cy="6858000"/>
            <a:chOff x="20829" y="1"/>
            <a:chExt cx="5236971" cy="685799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85482BAB-7516-4BC6-A5D4-CA5D3D96AC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9" y="692703"/>
              <a:ext cx="5236971" cy="6165297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DEE93ED-E0B9-4A84-BB09-872BD2EA9E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54" b="19117"/>
            <a:stretch/>
          </p:blipFill>
          <p:spPr>
            <a:xfrm rot="5400000">
              <a:off x="393956" y="-373126"/>
              <a:ext cx="4197222" cy="4943475"/>
            </a:xfrm>
            <a:prstGeom prst="rect">
              <a:avLst/>
            </a:prstGeom>
          </p:spPr>
        </p:pic>
      </p:grpSp>
      <p:pic>
        <p:nvPicPr>
          <p:cNvPr id="5" name="Pladsholder til indhold 4" descr="Et billede, der indeholder indendørs, fodtøj, mur, gulv&#10;&#10;Automatisk genereret beskrivelse">
            <a:extLst>
              <a:ext uri="{FF2B5EF4-FFF2-40B4-BE49-F238E27FC236}">
                <a16:creationId xmlns:a16="http://schemas.microsoft.com/office/drawing/2014/main" id="{29978A6A-E1FF-88AF-34A0-F3816FF566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7" b="-1"/>
          <a:stretch/>
        </p:blipFill>
        <p:spPr>
          <a:xfrm rot="5400000">
            <a:off x="6326739" y="1017640"/>
            <a:ext cx="5716862" cy="481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3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4" name="Rectangle 53">
            <a:extLst>
              <a:ext uri="{FF2B5EF4-FFF2-40B4-BE49-F238E27FC236}">
                <a16:creationId xmlns:a16="http://schemas.microsoft.com/office/drawing/2014/main" id="{8651CFA9-6065-4243-AC48-858E35978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BC8BBE5-981E-4B0B-9654-32B5668BF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54EDBA2-E203-497D-AB28-73A06B2DFD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4881" y="0"/>
            <a:ext cx="7724071" cy="6858000"/>
            <a:chOff x="4464881" y="0"/>
            <a:chExt cx="7724071" cy="6858000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B0803BB8-5406-470B-B62A-E9655DE096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255" y="0"/>
              <a:ext cx="5115697" cy="6858000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E12C3203-0987-4CF5-AA8C-5FBB11C706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12135" y="-947254"/>
              <a:ext cx="5562598" cy="7457106"/>
            </a:xfrm>
            <a:prstGeom prst="rect">
              <a:avLst/>
            </a:prstGeom>
            <a:effectLst>
              <a:softEdge rad="0"/>
            </a:effectLst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68A2111D-3CB2-4F72-52E9-648F2E38F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8953" y="882882"/>
            <a:ext cx="5413250" cy="16645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SAMTALE CAFE</a:t>
            </a:r>
          </a:p>
        </p:txBody>
      </p:sp>
      <p:pic>
        <p:nvPicPr>
          <p:cNvPr id="9" name="Pladsholder til indhold 8">
            <a:extLst>
              <a:ext uri="{FF2B5EF4-FFF2-40B4-BE49-F238E27FC236}">
                <a16:creationId xmlns:a16="http://schemas.microsoft.com/office/drawing/2014/main" id="{9394AE35-FDB8-D90F-434D-3085F6712D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69477" y="3247136"/>
            <a:ext cx="3755461" cy="1792379"/>
          </a:xfrm>
          <a:prstGeom prst="rect">
            <a:avLst/>
          </a:prstGeom>
        </p:spPr>
      </p:pic>
      <p:pic>
        <p:nvPicPr>
          <p:cNvPr id="6" name="Pladsholder til indhold 5" descr="Et billede, der indeholder tekst, håndskrift, brev, kvittering&#10;&#10;Automatisk genereret beskrivelse">
            <a:extLst>
              <a:ext uri="{FF2B5EF4-FFF2-40B4-BE49-F238E27FC236}">
                <a16:creationId xmlns:a16="http://schemas.microsoft.com/office/drawing/2014/main" id="{2CE56167-27B5-0254-473B-1C36B56940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" t="6666" r="14239"/>
          <a:stretch/>
        </p:blipFill>
        <p:spPr>
          <a:xfrm>
            <a:off x="8092237" y="538478"/>
            <a:ext cx="2255928" cy="2708658"/>
          </a:xfrm>
          <a:prstGeom prst="rect">
            <a:avLst/>
          </a:prstGeom>
        </p:spPr>
      </p:pic>
      <p:pic>
        <p:nvPicPr>
          <p:cNvPr id="4" name="Billede 3" descr="Et billede, der indeholder tøj, person, møbel, indendørs&#10;&#10;Automatisk genereret beskrivelse">
            <a:extLst>
              <a:ext uri="{FF2B5EF4-FFF2-40B4-BE49-F238E27FC236}">
                <a16:creationId xmlns:a16="http://schemas.microsoft.com/office/drawing/2014/main" id="{A8C0CDC3-90D6-9837-74B7-A9AB6EFD7F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429" y="3424712"/>
            <a:ext cx="3611544" cy="270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28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C526B7A-4801-4FD1-95C8-03AF22629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F1174801-1395-44C5-9B00-CCAC45C05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BADB362-9771-4A3C-B9E5-6777F34C5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21E20AE-84F3-F256-0FA4-800C85AD1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275" y="394623"/>
            <a:ext cx="9444897" cy="21310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700" dirty="0" err="1"/>
              <a:t>Mennesket</a:t>
            </a:r>
            <a:r>
              <a:rPr lang="en-US" sz="3700" dirty="0"/>
              <a:t> </a:t>
            </a:r>
            <a:r>
              <a:rPr lang="en-US" sz="3700" dirty="0" err="1"/>
              <a:t>besidder</a:t>
            </a:r>
            <a:r>
              <a:rPr lang="en-US" sz="3700" dirty="0"/>
              <a:t> </a:t>
            </a:r>
            <a:r>
              <a:rPr lang="en-US" sz="3700" dirty="0" err="1"/>
              <a:t>overordnet</a:t>
            </a:r>
            <a:r>
              <a:rPr lang="en-US" sz="3700" dirty="0"/>
              <a:t> to </a:t>
            </a:r>
            <a:r>
              <a:rPr lang="en-US" sz="3700" dirty="0" err="1"/>
              <a:t>forskellige</a:t>
            </a:r>
            <a:r>
              <a:rPr lang="en-US" sz="3700" dirty="0"/>
              <a:t> former for </a:t>
            </a:r>
            <a:r>
              <a:rPr lang="en-US" sz="3700" dirty="0" err="1"/>
              <a:t>opmærksomhed</a:t>
            </a:r>
            <a:r>
              <a:rPr lang="en-US" sz="3700" dirty="0"/>
              <a:t>?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44D4363-EDF7-455D-B83A-9343AD20F5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V="1">
            <a:off x="8167025" y="76200"/>
            <a:ext cx="3997615" cy="6816079"/>
            <a:chOff x="8059620" y="41922"/>
            <a:chExt cx="3997615" cy="6816077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64248C9-9186-4DBE-9F5D-F02133F84F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18" b="17291"/>
            <a:stretch/>
          </p:blipFill>
          <p:spPr>
            <a:xfrm flipH="1">
              <a:off x="8059620" y="1345934"/>
              <a:ext cx="3997615" cy="5512065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8935880-05FC-4BA7-B658-EB15C94235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690"/>
            <a:stretch/>
          </p:blipFill>
          <p:spPr>
            <a:xfrm>
              <a:off x="8915400" y="41922"/>
              <a:ext cx="3141835" cy="6816077"/>
            </a:xfrm>
            <a:prstGeom prst="rect">
              <a:avLst/>
            </a:prstGeom>
          </p:spPr>
        </p:pic>
      </p:grpSp>
      <p:pic>
        <p:nvPicPr>
          <p:cNvPr id="11" name="Pladsholder til indhold 10">
            <a:extLst>
              <a:ext uri="{FF2B5EF4-FFF2-40B4-BE49-F238E27FC236}">
                <a16:creationId xmlns:a16="http://schemas.microsoft.com/office/drawing/2014/main" id="{E308D791-99A4-FBCB-F3E3-59698B0573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687404" y="2947320"/>
            <a:ext cx="5179237" cy="3159334"/>
          </a:xfrm>
          <a:prstGeom prst="rect">
            <a:avLst/>
          </a:prstGeom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3CE5A975-EF4C-C31E-E522-BBBB907D79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/>
          <a:stretch/>
        </p:blipFill>
        <p:spPr>
          <a:xfrm>
            <a:off x="787627" y="2920279"/>
            <a:ext cx="5179237" cy="3055749"/>
          </a:xfrm>
          <a:prstGeom prst="rect">
            <a:avLst/>
          </a:prstGeom>
        </p:spPr>
      </p:pic>
      <p:sp>
        <p:nvSpPr>
          <p:cNvPr id="13" name="Tekstfelt 12">
            <a:extLst>
              <a:ext uri="{FF2B5EF4-FFF2-40B4-BE49-F238E27FC236}">
                <a16:creationId xmlns:a16="http://schemas.microsoft.com/office/drawing/2014/main" id="{D21C57A1-0A6C-3C4A-B04D-C443B82308FF}"/>
              </a:ext>
            </a:extLst>
          </p:cNvPr>
          <p:cNvSpPr txBox="1"/>
          <p:nvPr/>
        </p:nvSpPr>
        <p:spPr>
          <a:xfrm>
            <a:off x="787627" y="6320135"/>
            <a:ext cx="111513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200" dirty="0"/>
              <a:t>https://www.facebook.com/vinaturdanmark/videos/vidste-du-at-mennesket-overordnet-besidder-to-forskellige-former-for-opm%C3%A6rksomhe/280546083284890/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F6E0065D-1D0E-A059-75B4-7A4EAC9F3511}"/>
              </a:ext>
            </a:extLst>
          </p:cNvPr>
          <p:cNvSpPr txBox="1"/>
          <p:nvPr/>
        </p:nvSpPr>
        <p:spPr>
          <a:xfrm>
            <a:off x="7120531" y="5478128"/>
            <a:ext cx="1181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b="1" dirty="0">
                <a:solidFill>
                  <a:schemeClr val="bg1"/>
                </a:solidFill>
              </a:rPr>
              <a:t>I naturen</a:t>
            </a:r>
          </a:p>
        </p:txBody>
      </p:sp>
    </p:spTree>
    <p:extLst>
      <p:ext uri="{BB962C8B-B14F-4D97-AF65-F5344CB8AC3E}">
        <p14:creationId xmlns:p14="http://schemas.microsoft.com/office/powerpoint/2010/main" val="3573383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C526B7A-4801-4FD1-95C8-03AF22629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F1174801-1395-44C5-9B00-CCAC45C05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BADB362-9771-4A3C-B9E5-6777F34C5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D6FA86-E3A6-C62A-14DD-7405F18B1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00100" y="394623"/>
            <a:ext cx="11719737" cy="21310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dirty="0"/>
              <a:t>TID TIL AT ØGE KROPSLIG  </a:t>
            </a:r>
            <a:r>
              <a:rPr lang="en-US" sz="3200"/>
              <a:t>TILSTEDVÆRELSE </a:t>
            </a:r>
            <a:br>
              <a:rPr lang="en-US" sz="3200"/>
            </a:br>
            <a:r>
              <a:rPr lang="en-US" sz="3200"/>
              <a:t>- SKOVBADNING</a:t>
            </a:r>
            <a:endParaRPr lang="en-US" sz="3200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44D4363-EDF7-455D-B83A-9343AD20F5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V="1">
            <a:off x="8167025" y="76200"/>
            <a:ext cx="3997615" cy="6816079"/>
            <a:chOff x="8059620" y="41922"/>
            <a:chExt cx="3997615" cy="6816077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264248C9-9186-4DBE-9F5D-F02133F84F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18" b="17291"/>
            <a:stretch/>
          </p:blipFill>
          <p:spPr>
            <a:xfrm flipH="1">
              <a:off x="8059620" y="1345934"/>
              <a:ext cx="3997615" cy="5512065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8935880-05FC-4BA7-B658-EB15C94235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690"/>
            <a:stretch/>
          </p:blipFill>
          <p:spPr>
            <a:xfrm>
              <a:off x="8915400" y="41922"/>
              <a:ext cx="3141835" cy="6816077"/>
            </a:xfrm>
            <a:prstGeom prst="rect">
              <a:avLst/>
            </a:prstGeom>
          </p:spPr>
        </p:pic>
      </p:grpSp>
      <p:pic>
        <p:nvPicPr>
          <p:cNvPr id="7" name="Billede 6" descr="Et billede, der indeholder træ, udendørs, sky, natur&#10;&#10;Automatisk genereret beskrivelse">
            <a:extLst>
              <a:ext uri="{FF2B5EF4-FFF2-40B4-BE49-F238E27FC236}">
                <a16:creationId xmlns:a16="http://schemas.microsoft.com/office/drawing/2014/main" id="{58EE7944-5E1B-D261-8D60-AE9C2DB0191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42"/>
          <a:stretch/>
        </p:blipFill>
        <p:spPr>
          <a:xfrm rot="16200000">
            <a:off x="1580227" y="2868806"/>
            <a:ext cx="3638410" cy="3234796"/>
          </a:xfrm>
          <a:prstGeom prst="rect">
            <a:avLst/>
          </a:prstGeom>
        </p:spPr>
      </p:pic>
      <p:pic>
        <p:nvPicPr>
          <p:cNvPr id="5" name="Pladsholder til indhold 4" descr="Et billede, der indeholder udendørs, sky, plante, vandretur&#10;&#10;Automatisk genereret beskrivelse">
            <a:extLst>
              <a:ext uri="{FF2B5EF4-FFF2-40B4-BE49-F238E27FC236}">
                <a16:creationId xmlns:a16="http://schemas.microsoft.com/office/drawing/2014/main" id="{C2130F88-66A3-EE39-9F24-9012771827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63" b="-1"/>
          <a:stretch/>
        </p:blipFill>
        <p:spPr>
          <a:xfrm rot="5400000">
            <a:off x="6961070" y="2868388"/>
            <a:ext cx="3638410" cy="323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735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8651CFA9-6065-4243-AC48-858E35978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A8C81AE-8F0D-49F3-9FB4-334B0DCDF1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4188B8-3698-1879-BCC1-6ECD3B9B6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9813"/>
            <a:ext cx="5638800" cy="264058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/>
              <a:t>Kreativitet</a:t>
            </a:r>
            <a:r>
              <a:rPr lang="en-US" dirty="0"/>
              <a:t> 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E8A77379-782E-4E47-A99C-3761F6346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8" b="17291"/>
          <a:stretch/>
        </p:blipFill>
        <p:spPr>
          <a:xfrm flipH="1" flipV="1">
            <a:off x="8167025" y="0"/>
            <a:ext cx="3997615" cy="5512067"/>
          </a:xfrm>
          <a:prstGeom prst="rect">
            <a:avLst/>
          </a:prstGeom>
        </p:spPr>
      </p:pic>
      <p:sp>
        <p:nvSpPr>
          <p:cNvPr id="49" name="Content Placeholder 48">
            <a:extLst>
              <a:ext uri="{FF2B5EF4-FFF2-40B4-BE49-F238E27FC236}">
                <a16:creationId xmlns:a16="http://schemas.microsoft.com/office/drawing/2014/main" id="{2E3752F3-2633-867E-9EA2-C97552C50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7160" y="559814"/>
            <a:ext cx="4633486" cy="2640586"/>
          </a:xfrm>
        </p:spPr>
        <p:txBody>
          <a:bodyPr anchor="ctr">
            <a:normAutofit/>
          </a:bodyPr>
          <a:lstStyle/>
          <a:p>
            <a:r>
              <a:rPr lang="da-DK" sz="1800" dirty="0"/>
              <a:t>-at skabe og innovere, være iderig, opfindsom, lære af erfaringer, udvise originalitet</a:t>
            </a:r>
            <a:endParaRPr lang="en-US" sz="1800" dirty="0"/>
          </a:p>
        </p:txBody>
      </p:sp>
      <p:pic>
        <p:nvPicPr>
          <p:cNvPr id="19" name="Pladsholder til indhold 18" descr="Et billede, der indeholder person, udendørs, træ, holde&#10;&#10;Automatisk genereret beskrivelse">
            <a:extLst>
              <a:ext uri="{FF2B5EF4-FFF2-40B4-BE49-F238E27FC236}">
                <a16:creationId xmlns:a16="http://schemas.microsoft.com/office/drawing/2014/main" id="{BB82B77E-03A9-EBB5-36C1-F3839D6533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2" b="1115"/>
          <a:stretch/>
        </p:blipFill>
        <p:spPr>
          <a:xfrm>
            <a:off x="338276" y="3530665"/>
            <a:ext cx="2793056" cy="2726998"/>
          </a:xfrm>
          <a:prstGeom prst="rect">
            <a:avLst/>
          </a:prstGeom>
        </p:spPr>
      </p:pic>
      <p:pic>
        <p:nvPicPr>
          <p:cNvPr id="15" name="Billede 14" descr="Et billede, der indeholder udendørs, plante, træ, person&#10;&#10;Automatisk genereret beskrivelse">
            <a:extLst>
              <a:ext uri="{FF2B5EF4-FFF2-40B4-BE49-F238E27FC236}">
                <a16:creationId xmlns:a16="http://schemas.microsoft.com/office/drawing/2014/main" id="{194D8EC0-D04C-4B2D-D660-945334B4C3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90" b="26520"/>
          <a:stretch/>
        </p:blipFill>
        <p:spPr>
          <a:xfrm>
            <a:off x="3236230" y="3530665"/>
            <a:ext cx="2793056" cy="2726998"/>
          </a:xfrm>
          <a:prstGeom prst="rect">
            <a:avLst/>
          </a:prstGeom>
        </p:spPr>
      </p:pic>
      <p:pic>
        <p:nvPicPr>
          <p:cNvPr id="11" name="Billede 10" descr="Et billede, der indeholder træ, udendørs, tøj, person&#10;&#10;Automatisk genereret beskrivelse">
            <a:extLst>
              <a:ext uri="{FF2B5EF4-FFF2-40B4-BE49-F238E27FC236}">
                <a16:creationId xmlns:a16="http://schemas.microsoft.com/office/drawing/2014/main" id="{6354FAF4-6FD3-F81E-0420-97FEE660D1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6" r="3" b="20303"/>
          <a:stretch/>
        </p:blipFill>
        <p:spPr>
          <a:xfrm>
            <a:off x="6134185" y="3530665"/>
            <a:ext cx="2817808" cy="2726998"/>
          </a:xfrm>
          <a:prstGeom prst="rect">
            <a:avLst/>
          </a:prstGeom>
        </p:spPr>
      </p:pic>
      <p:pic>
        <p:nvPicPr>
          <p:cNvPr id="7" name="Billede 6" descr="Et billede, der indeholder træ, udendørs, sky, gren&#10;&#10;Automatisk genereret beskrivelse">
            <a:extLst>
              <a:ext uri="{FF2B5EF4-FFF2-40B4-BE49-F238E27FC236}">
                <a16:creationId xmlns:a16="http://schemas.microsoft.com/office/drawing/2014/main" id="{86064E3B-47E3-580B-2336-BE0C436FDEA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4" r="1" b="23427"/>
          <a:stretch/>
        </p:blipFill>
        <p:spPr>
          <a:xfrm>
            <a:off x="9056890" y="3530665"/>
            <a:ext cx="2793786" cy="272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89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C526B7A-4801-4FD1-95C8-03AF22629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37FDDF72-DE39-4F99-A3C1-DD9D7815D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4ECE80-3AD1-450C-B62A-98788F1939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7" name="Billede 6" descr="Et billede, der indeholder plante, frugt, vinranke, udendørs&#10;&#10;Automatisk genereret beskrivelse">
            <a:extLst>
              <a:ext uri="{FF2B5EF4-FFF2-40B4-BE49-F238E27FC236}">
                <a16:creationId xmlns:a16="http://schemas.microsoft.com/office/drawing/2014/main" id="{18FAE984-A66F-D385-4649-3C36556805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" b="14115"/>
          <a:stretch/>
        </p:blipFill>
        <p:spPr>
          <a:xfrm>
            <a:off x="6092972" y="1386"/>
            <a:ext cx="6095980" cy="6856614"/>
          </a:xfrm>
          <a:prstGeom prst="rect">
            <a:avLst/>
          </a:prstGeom>
        </p:spPr>
      </p:pic>
      <p:pic>
        <p:nvPicPr>
          <p:cNvPr id="5" name="Pladsholder til indhold 4" descr="Et billede, der indeholder person, Ansigt, tøj, værktøj&#10;&#10;Automatisk genereret beskrivelse">
            <a:extLst>
              <a:ext uri="{FF2B5EF4-FFF2-40B4-BE49-F238E27FC236}">
                <a16:creationId xmlns:a16="http://schemas.microsoft.com/office/drawing/2014/main" id="{00D39453-FC7F-F8FC-2E16-4FDF5A9252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63" b="-1"/>
          <a:stretch/>
        </p:blipFill>
        <p:spPr>
          <a:xfrm rot="5400000">
            <a:off x="-379521" y="379521"/>
            <a:ext cx="6856624" cy="6097582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7E0BD6BA-AC5F-41D8-B6B1-5D293D98B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V="1">
            <a:off x="6951981" y="0"/>
            <a:ext cx="5236971" cy="6858001"/>
            <a:chOff x="6951981" y="0"/>
            <a:chExt cx="5236971" cy="6858001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4EB65F9-0754-401F-857A-869F31CFBE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5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51981" y="692703"/>
              <a:ext cx="5236971" cy="6165298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7EEF00B-092B-4DEB-948D-0128E8A358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alphaModFix amt="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54" b="19117"/>
            <a:stretch/>
          </p:blipFill>
          <p:spPr>
            <a:xfrm rot="16200000" flipH="1">
              <a:off x="7618603" y="-373126"/>
              <a:ext cx="4197223" cy="4943475"/>
            </a:xfrm>
            <a:prstGeom prst="rect">
              <a:avLst/>
            </a:prstGeom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FAEE336B-5D0A-C33F-A0E3-9548BFB4F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4131" y="202019"/>
            <a:ext cx="9577720" cy="1560105"/>
          </a:xfrm>
          <a:solidFill>
            <a:schemeClr val="bg1"/>
          </a:solidFill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200" dirty="0"/>
              <a:t>         INDTRYK -  UDTRYK    </a:t>
            </a:r>
            <a:endParaRPr lang="en-US" sz="5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39134"/>
      </p:ext>
    </p:extLst>
  </p:cSld>
  <p:clrMapOvr>
    <a:masterClrMapping/>
  </p:clrMapOvr>
</p:sld>
</file>

<file path=ppt/theme/theme1.xml><?xml version="1.0" encoding="utf-8"?>
<a:theme xmlns:a="http://schemas.openxmlformats.org/drawingml/2006/main" name="DappledVTI">
  <a:themeElements>
    <a:clrScheme name="Custom 81">
      <a:dk1>
        <a:sysClr val="windowText" lastClr="000000"/>
      </a:dk1>
      <a:lt1>
        <a:sysClr val="window" lastClr="FFFFFF"/>
      </a:lt1>
      <a:dk2>
        <a:srgbClr val="21363B"/>
      </a:dk2>
      <a:lt2>
        <a:srgbClr val="F4F2F0"/>
      </a:lt2>
      <a:accent1>
        <a:srgbClr val="758468"/>
      </a:accent1>
      <a:accent2>
        <a:srgbClr val="B5A7AC"/>
      </a:accent2>
      <a:accent3>
        <a:srgbClr val="CC9C6F"/>
      </a:accent3>
      <a:accent4>
        <a:srgbClr val="767640"/>
      </a:accent4>
      <a:accent5>
        <a:srgbClr val="A5B295"/>
      </a:accent5>
      <a:accent6>
        <a:srgbClr val="C19DA7"/>
      </a:accent6>
      <a:hlink>
        <a:srgbClr val="D13D6E"/>
      </a:hlink>
      <a:folHlink>
        <a:srgbClr val="6C9D92"/>
      </a:folHlink>
    </a:clrScheme>
    <a:fontScheme name="Custom 67">
      <a:majorFont>
        <a:latin typeface="Sabon Next L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ppledVTI" id="{204FEFAB-F02B-4FE8-B509-C50A618B972D}" vid="{7EAEADA8-5A8E-45B2-B0E4-448EC7E7A94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1E5BFBF0A6E5949819C07DD58168415" ma:contentTypeVersion="18" ma:contentTypeDescription="Opret et nyt dokument." ma:contentTypeScope="" ma:versionID="f6b797611981f8dab6f553f671fa513c">
  <xsd:schema xmlns:xsd="http://www.w3.org/2001/XMLSchema" xmlns:xs="http://www.w3.org/2001/XMLSchema" xmlns:p="http://schemas.microsoft.com/office/2006/metadata/properties" xmlns:ns2="89dbaa2e-d753-4486-82dd-0c9155ace5b3" xmlns:ns3="511fc5ab-6cf8-4b86-8ecb-d300cde85d35" targetNamespace="http://schemas.microsoft.com/office/2006/metadata/properties" ma:root="true" ma:fieldsID="825f1ca6e28b587d65882be3b8ac5c2e" ns2:_="" ns3:_="">
    <xsd:import namespace="89dbaa2e-d753-4486-82dd-0c9155ace5b3"/>
    <xsd:import namespace="511fc5ab-6cf8-4b86-8ecb-d300cde85d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dbaa2e-d753-4486-82dd-0c9155ace5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illedmærker" ma:readOnly="false" ma:fieldId="{5cf76f15-5ced-4ddc-b409-7134ff3c332f}" ma:taxonomyMulti="true" ma:sspId="12c40c18-c724-4e21-a8b0-581817d6790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1fc5ab-6cf8-4b86-8ecb-d300cde85d35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a028335-0f2b-4173-968c-90227fa97c8a}" ma:internalName="TaxCatchAll" ma:showField="CatchAllData" ma:web="511fc5ab-6cf8-4b86-8ecb-d300cde85d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9dbaa2e-d753-4486-82dd-0c9155ace5b3">
      <Terms xmlns="http://schemas.microsoft.com/office/infopath/2007/PartnerControls"/>
    </lcf76f155ced4ddcb4097134ff3c332f>
    <TaxCatchAll xmlns="511fc5ab-6cf8-4b86-8ecb-d300cde85d35" xsi:nil="true"/>
  </documentManagement>
</p:properties>
</file>

<file path=customXml/itemProps1.xml><?xml version="1.0" encoding="utf-8"?>
<ds:datastoreItem xmlns:ds="http://schemas.openxmlformats.org/officeDocument/2006/customXml" ds:itemID="{9E5CC47E-1995-492C-93A8-0424B6857B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9dbaa2e-d753-4486-82dd-0c9155ace5b3"/>
    <ds:schemaRef ds:uri="511fc5ab-6cf8-4b86-8ecb-d300cde85d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3CE53E8-82E2-453E-B46C-387D1CF0C8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75C4AA-4247-4A9D-9A5C-3250FF2089AC}">
  <ds:schemaRefs>
    <ds:schemaRef ds:uri="http://schemas.microsoft.com/office/2006/metadata/properties"/>
    <ds:schemaRef ds:uri="http://schemas.microsoft.com/office/infopath/2007/PartnerControls"/>
    <ds:schemaRef ds:uri="89dbaa2e-d753-4486-82dd-0c9155ace5b3"/>
    <ds:schemaRef ds:uri="511fc5ab-6cf8-4b86-8ecb-d300cde85d3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201</Words>
  <Application>Microsoft Office PowerPoint</Application>
  <PresentationFormat>Widescreen</PresentationFormat>
  <Paragraphs>19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Slidetitler</vt:lpstr>
      </vt:variant>
      <vt:variant>
        <vt:i4>11</vt:i4>
      </vt:variant>
    </vt:vector>
  </HeadingPairs>
  <TitlesOfParts>
    <vt:vector size="12" baseType="lpstr">
      <vt:lpstr>DappledVTI</vt:lpstr>
      <vt:lpstr>PowerPoint-præsentation</vt:lpstr>
      <vt:lpstr>Peptalk til dagen</vt:lpstr>
      <vt:lpstr> Henrik Krogh  -foredrag om langtidsholdbar arbejdsglæde</vt:lpstr>
      <vt:lpstr>Aktiviteter  - inkl. frokost med picnickurv</vt:lpstr>
      <vt:lpstr>SAMTALE CAFE</vt:lpstr>
      <vt:lpstr>Mennesket besidder overordnet to forskellige former for opmærksomhed? </vt:lpstr>
      <vt:lpstr>TID TIL AT ØGE KROPSLIG  TILSTEDVÆRELSE  - SKOVBADNING</vt:lpstr>
      <vt:lpstr>Kreativitet </vt:lpstr>
      <vt:lpstr>         INDTRYK -  UDTRYK    </vt:lpstr>
      <vt:lpstr>Hyldest sang til SOSUérne 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Peptalk til dagen</dc:title>
  <dc:creator>Anne Marie Bech</dc:creator>
  <cp:lastModifiedBy>Anne Marie Bech</cp:lastModifiedBy>
  <cp:revision>8</cp:revision>
  <dcterms:created xsi:type="dcterms:W3CDTF">2023-08-09T18:50:01Z</dcterms:created>
  <dcterms:modified xsi:type="dcterms:W3CDTF">2024-01-31T12:49:52Z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0x010100F1E5BFBF0A6E5949819C07DD58168415</vt:lpwstr>
  </property>
  <property fmtid="{D5CDD505-2E9C-101B-9397-08002B2CF9AE}" pid="3" name="MediaServiceImageTags">
    <vt:lpwstr/>
  </property>
</Properties>
</file>