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09" r:id="rId5"/>
    <p:sldId id="322" r:id="rId6"/>
    <p:sldId id="311" r:id="rId7"/>
    <p:sldId id="323" r:id="rId8"/>
    <p:sldId id="268" r:id="rId9"/>
    <p:sldId id="318" r:id="rId10"/>
    <p:sldId id="329" r:id="rId11"/>
    <p:sldId id="325" r:id="rId12"/>
    <p:sldId id="328" r:id="rId13"/>
    <p:sldId id="324" r:id="rId14"/>
  </p:sldIdLst>
  <p:sldSz cx="12192000" cy="6858000"/>
  <p:notesSz cx="6797675" cy="9926638"/>
  <p:defaultTextStyle>
    <a:defPPr rtl="0"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DE9"/>
    <a:srgbClr val="C59C93"/>
    <a:srgbClr val="4D7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24" autoAdjust="0"/>
  </p:normalViewPr>
  <p:slideViewPr>
    <p:cSldViewPr snapToGrid="0">
      <p:cViewPr varScale="1">
        <p:scale>
          <a:sx n="94" d="100"/>
          <a:sy n="94" d="100"/>
        </p:scale>
        <p:origin x="1614" y="78"/>
      </p:cViewPr>
      <p:guideLst>
        <p:guide pos="3840"/>
        <p:guide orient="horz" pos="9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2CC20273-5AA7-4B5D-8917-720BAAB913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61CC58D-E543-4F81-9083-39F6F7D44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10B3D70-CD74-41B0-BF8A-E31466F0B5E0}" type="datetime1">
              <a:rPr lang="da-DK" smtClean="0"/>
              <a:t>05-01-2024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C66FDA1-CF86-4FB5-8893-04F6CB5B0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9D5CFB5-A96B-47B6-A27C-F99C604341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D7E118-DCD0-425E-8F60-56D854F8828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8259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 noProof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8ED53-B476-4698-B2E9-E48B5194342E}" type="datetime1">
              <a:rPr lang="da-DK" smtClean="0"/>
              <a:pPr/>
              <a:t>05-01-2024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a-DK" noProof="0"/>
              <a:t>Klik for at redigere i master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 noProof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6B913A0-8194-43AB-8CE1-D8825DE3150C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68276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4168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1420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3624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4011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80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5153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4729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da-DK" noProof="0" smtClean="0"/>
              <a:t>9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5459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389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8" descr="billede af palmeblad på lyserød baggrund&#10;">
            <a:extLst>
              <a:ext uri="{FF2B5EF4-FFF2-40B4-BE49-F238E27FC236}">
                <a16:creationId xmlns:a16="http://schemas.microsoft.com/office/drawing/2014/main" id="{E987AC57-CBB8-467C-8A39-019EA33D0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C11192F3-A424-430E-B4BC-525DF06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0584" y="1901952"/>
            <a:ext cx="3937416" cy="2387600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8FD8B2AA-F7CC-4211-87D1-ABF49E999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0584" y="4379976"/>
            <a:ext cx="3937416" cy="572798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Klik for at redigere undertiteltypografien i masteren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8CAF1BA5-EAFF-4D55-A445-675B1CEF48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3825" y="1143000"/>
            <a:ext cx="5029200" cy="457200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da-DK" noProof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siko og belønni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44" descr="Billede af palmeblade&#10;">
            <a:extLst>
              <a:ext uri="{FF2B5EF4-FFF2-40B4-BE49-F238E27FC236}">
                <a16:creationId xmlns:a16="http://schemas.microsoft.com/office/drawing/2014/main" id="{7C4AAE08-43F5-49E6-AEBD-2C27A2BE0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FF83E037-B49C-4664-8547-6F1930E2BD04}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200" y="1371600"/>
            <a:ext cx="5057774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09928" y="2105025"/>
            <a:ext cx="4178808" cy="338328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54496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496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14232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14232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20XX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8" descr="billede af tastatur på bærbar computer omgivet af to palmeblade&#10;">
            <a:extLst>
              <a:ext uri="{FF2B5EF4-FFF2-40B4-BE49-F238E27FC236}">
                <a16:creationId xmlns:a16="http://schemas.microsoft.com/office/drawing/2014/main" id="{729C024A-3DD8-474A-848D-7BCCC032B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F1584ECC-FA3B-4A7A-A456-6472AE8B1DA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016" y="1929383"/>
            <a:ext cx="4480560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98448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98448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85032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85032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8776" y="1289304"/>
            <a:ext cx="4572000" cy="4334256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20XX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96367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14980"/>
            <a:ext cx="10515600" cy="64008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9656"/>
            <a:ext cx="5157787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86584"/>
            <a:ext cx="5157787" cy="3684588"/>
          </a:xfrm>
        </p:spPr>
        <p:txBody>
          <a:bodyPr rtlCol="0"/>
          <a:lstStyle/>
          <a:p>
            <a:pPr lvl="0" rtl="0"/>
            <a:r>
              <a:rPr lang="da-DK" noProof="0"/>
              <a:t>Klik for at redigere i master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9656"/>
            <a:ext cx="5183188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386584"/>
            <a:ext cx="5183188" cy="3684588"/>
          </a:xfrm>
        </p:spPr>
        <p:txBody>
          <a:bodyPr rtlCol="0"/>
          <a:lstStyle/>
          <a:p>
            <a:pPr lvl="0" rtl="0"/>
            <a:r>
              <a:rPr lang="da-DK" noProof="0"/>
              <a:t>Klik for at redigere i master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a-DK" noProof="0"/>
              <a:t>20XX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91005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36192"/>
            <a:ext cx="10515600" cy="4351338"/>
          </a:xfrm>
        </p:spPr>
        <p:txBody>
          <a:bodyPr rtlCol="0"/>
          <a:lstStyle/>
          <a:p>
            <a:pPr lvl="0" rtl="0"/>
            <a:r>
              <a:rPr lang="da-DK" noProof="0"/>
              <a:t>Klik for at redigere i master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a-DK" noProof="0"/>
              <a:t>20XX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540187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glebegre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910" y="1878096"/>
            <a:ext cx="4572000" cy="939209"/>
          </a:xfrm>
        </p:spPr>
        <p:txBody>
          <a:bodyPr rtlCol="0"/>
          <a:lstStyle/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a-DK" noProof="0"/>
              <a:t>20XX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4EF15002-67E4-4A4E-8458-C33E897B7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910" y="3184149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5FEF5233-78E0-4693-B7BD-AB83F37049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4910" y="2888594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DAFFB0F1-B93F-405D-9BAC-C8487E8EAD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84910" y="4340145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78DECC8A-9731-47C9-ADC8-DB414C006D1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184910" y="4044590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</p:spTree>
    <p:extLst>
      <p:ext uri="{BB962C8B-B14F-4D97-AF65-F5344CB8AC3E}">
        <p14:creationId xmlns:p14="http://schemas.microsoft.com/office/powerpoint/2010/main" val="405067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13" descr="nærbillede af blade&#10;">
            <a:extLst>
              <a:ext uri="{FF2B5EF4-FFF2-40B4-BE49-F238E27FC236}">
                <a16:creationId xmlns:a16="http://schemas.microsoft.com/office/drawing/2014/main" id="{5B334254-BCFF-4714-B7C4-38E7C0814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6CFE1AAB-5EBC-4913-9A1E-DBC69C761B22}"/>
              </a:ext>
            </a:extLst>
          </p:cNvPr>
          <p:cNvSpPr/>
          <p:nvPr userDrawn="1"/>
        </p:nvSpPr>
        <p:spPr>
          <a:xfrm>
            <a:off x="4066032" y="0"/>
            <a:ext cx="4059936" cy="6858000"/>
          </a:xfrm>
          <a:prstGeom prst="rect">
            <a:avLst/>
          </a:prstGeom>
          <a:solidFill>
            <a:schemeClr val="accent5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0" y="2450592"/>
            <a:ext cx="2743200" cy="640080"/>
          </a:xfrm>
        </p:spPr>
        <p:txBody>
          <a:bodyPr rtlCol="0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4400" y="3566160"/>
            <a:ext cx="2743200" cy="265176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r>
              <a:rPr lang="da-DK" noProof="0"/>
              <a:t>20XX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80435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ålsæ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 descr="Billede af palmeblade&#10;">
            <a:extLst>
              <a:ext uri="{FF2B5EF4-FFF2-40B4-BE49-F238E27FC236}">
                <a16:creationId xmlns:a16="http://schemas.microsoft.com/office/drawing/2014/main" id="{A048BE5A-008A-4FF6-883D-F5F006940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B581EE29-7D44-4587-82CF-1233814B753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8" name="Pladsholder til billede 10">
            <a:extLst>
              <a:ext uri="{FF2B5EF4-FFF2-40B4-BE49-F238E27FC236}">
                <a16:creationId xmlns:a16="http://schemas.microsoft.com/office/drawing/2014/main" id="{D9DE5763-72AE-43A2-A15B-0A85851E8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777240"/>
            <a:ext cx="5184648" cy="530352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1828800"/>
            <a:ext cx="4087368" cy="841248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3040" y="2799983"/>
            <a:ext cx="4087368" cy="2203704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da-DK" noProof="0"/>
              <a:t>20XX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61832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dsholder til billede 64">
            <a:extLst>
              <a:ext uri="{FF2B5EF4-FFF2-40B4-BE49-F238E27FC236}">
                <a16:creationId xmlns:a16="http://schemas.microsoft.com/office/drawing/2014/main" id="{D73C250B-F170-486D-A636-FAA4ED92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88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DAE32DAA-2F83-4F0B-B593-EAEC38A22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6F62CE30-AF00-49C9-BB4C-FF4623AE4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a-DK" noProof="0"/>
              <a:t>Navn</a:t>
            </a:r>
          </a:p>
        </p:txBody>
      </p:sp>
      <p:sp>
        <p:nvSpPr>
          <p:cNvPr id="14" name="Pladsholder til tekst 12">
            <a:extLst>
              <a:ext uri="{FF2B5EF4-FFF2-40B4-BE49-F238E27FC236}">
                <a16:creationId xmlns:a16="http://schemas.microsoft.com/office/drawing/2014/main" id="{11E27B3C-F9CB-489A-B87D-B019E8024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a-DK" noProof="0"/>
              <a:t>Titel</a:t>
            </a:r>
          </a:p>
        </p:txBody>
      </p:sp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DE0F61DF-6086-4D91-A1DB-0C91BD225C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236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15" name="Pladsholder til tekst 12">
            <a:extLst>
              <a:ext uri="{FF2B5EF4-FFF2-40B4-BE49-F238E27FC236}">
                <a16:creationId xmlns:a16="http://schemas.microsoft.com/office/drawing/2014/main" id="{DD1B9ECE-8B72-4E8C-BF0F-42BAD333E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78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a-DK" noProof="0"/>
              <a:t>Navn</a:t>
            </a:r>
          </a:p>
        </p:txBody>
      </p:sp>
      <p:sp>
        <p:nvSpPr>
          <p:cNvPr id="16" name="Pladsholder til tekst 12">
            <a:extLst>
              <a:ext uri="{FF2B5EF4-FFF2-40B4-BE49-F238E27FC236}">
                <a16:creationId xmlns:a16="http://schemas.microsoft.com/office/drawing/2014/main" id="{CC01C00D-D845-4EA4-ACEA-80430CEC0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2360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a-DK" noProof="0"/>
              <a:t>Titel</a:t>
            </a:r>
          </a:p>
        </p:txBody>
      </p:sp>
      <p:sp>
        <p:nvSpPr>
          <p:cNvPr id="10" name="Pladsholder til billede 7">
            <a:extLst>
              <a:ext uri="{FF2B5EF4-FFF2-40B4-BE49-F238E27FC236}">
                <a16:creationId xmlns:a16="http://schemas.microsoft.com/office/drawing/2014/main" id="{E36DA0C1-756A-41EF-BD41-B210DAD57A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652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17" name="Pladsholder til tekst 12">
            <a:extLst>
              <a:ext uri="{FF2B5EF4-FFF2-40B4-BE49-F238E27FC236}">
                <a16:creationId xmlns:a16="http://schemas.microsoft.com/office/drawing/2014/main" id="{22C7D19B-8BCA-4A46-A531-C74F00C501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6204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a-DK" noProof="0"/>
              <a:t>Navn</a:t>
            </a:r>
          </a:p>
        </p:txBody>
      </p:sp>
      <p:sp>
        <p:nvSpPr>
          <p:cNvPr id="18" name="Pladsholder til tekst 12">
            <a:extLst>
              <a:ext uri="{FF2B5EF4-FFF2-40B4-BE49-F238E27FC236}">
                <a16:creationId xmlns:a16="http://schemas.microsoft.com/office/drawing/2014/main" id="{A1BA12AE-AA7B-4898-AE4C-6EF1BF0293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5886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a-DK" noProof="0"/>
              <a:t>Titel</a:t>
            </a:r>
          </a:p>
        </p:txBody>
      </p:sp>
      <p:sp>
        <p:nvSpPr>
          <p:cNvPr id="11" name="Pladsholder til billede 7">
            <a:extLst>
              <a:ext uri="{FF2B5EF4-FFF2-40B4-BE49-F238E27FC236}">
                <a16:creationId xmlns:a16="http://schemas.microsoft.com/office/drawing/2014/main" id="{C824A7A5-D0EA-414B-A57F-AFC09799DF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068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19" name="Pladsholder til tekst 12">
            <a:extLst>
              <a:ext uri="{FF2B5EF4-FFF2-40B4-BE49-F238E27FC236}">
                <a16:creationId xmlns:a16="http://schemas.microsoft.com/office/drawing/2014/main" id="{0CCA0A92-44E0-4256-BDF5-D01C27404D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9412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a-DK" noProof="0"/>
              <a:t>Navn</a:t>
            </a:r>
          </a:p>
        </p:txBody>
      </p:sp>
      <p:sp>
        <p:nvSpPr>
          <p:cNvPr id="20" name="Pladsholder til tekst 12">
            <a:extLst>
              <a:ext uri="{FF2B5EF4-FFF2-40B4-BE49-F238E27FC236}">
                <a16:creationId xmlns:a16="http://schemas.microsoft.com/office/drawing/2014/main" id="{16D5C7BE-6D3E-4E7E-BBE6-230B10C2F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9094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a-DK" noProof="0"/>
              <a:t>Titel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a-DK" noProof="0"/>
              <a:t>20XX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rganisations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38">
            <a:extLst>
              <a:ext uri="{FF2B5EF4-FFF2-40B4-BE49-F238E27FC236}">
                <a16:creationId xmlns:a16="http://schemas.microsoft.com/office/drawing/2014/main" id="{FCA6EB2C-E8DA-46AE-AD91-63B890E4A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a-DK" noProof="0"/>
              <a:t>20XX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21" name="Pladsholder til SmartArt 20">
            <a:extLst>
              <a:ext uri="{FF2B5EF4-FFF2-40B4-BE49-F238E27FC236}">
                <a16:creationId xmlns:a16="http://schemas.microsoft.com/office/drawing/2014/main" id="{22DDECCB-0586-4A4E-B5E8-F4F3A0C4DD2C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1088136" y="2039112"/>
            <a:ext cx="10515600" cy="3960812"/>
          </a:xfrm>
        </p:spPr>
        <p:txBody>
          <a:bodyPr rtlCol="0"/>
          <a:lstStyle/>
          <a:p>
            <a:pPr rtl="0"/>
            <a:r>
              <a:rPr lang="da-DK" noProof="0"/>
              <a:t>Klik på ikonet for at tilføje SmartArt-grafik</a:t>
            </a:r>
          </a:p>
        </p:txBody>
      </p:sp>
    </p:spTree>
    <p:extLst>
      <p:ext uri="{BB962C8B-B14F-4D97-AF65-F5344CB8AC3E}">
        <p14:creationId xmlns:p14="http://schemas.microsoft.com/office/powerpoint/2010/main" val="392502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ligh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ladsholder til billede 17" descr="nærbillede af planter&#10;">
            <a:extLst>
              <a:ext uri="{FF2B5EF4-FFF2-40B4-BE49-F238E27FC236}">
                <a16:creationId xmlns:a16="http://schemas.microsoft.com/office/drawing/2014/main" id="{7863BFED-18F0-48ED-A69C-CA7DB5654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9072CCB7-8B6D-4640-9349-4BF4E6715721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55BE3A6-48FA-4624-9CA9-027EFA2EF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890913CB-E9D8-4BC6-BF27-FBDED2266B7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657183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57183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AC961473-F8E7-498A-AFFD-2BC0065884E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657183" y="3567512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F32F6735-86D0-4D0F-9741-8D6C74C99BA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57183" y="3863067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DAD41BAB-B874-4283-8FDD-618EAB4B7CC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57183" y="4737597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6382FE5C-EADC-4EF2-9E4F-06BDCA5551B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657183" y="5033152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65016684-22E4-49BC-9E14-2E73CF3F757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04811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5C52459E-612F-4699-B9E5-39839B5B6D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4811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17" name="Pladsholder til indhold 2">
            <a:extLst>
              <a:ext uri="{FF2B5EF4-FFF2-40B4-BE49-F238E27FC236}">
                <a16:creationId xmlns:a16="http://schemas.microsoft.com/office/drawing/2014/main" id="{C93FEF41-CD0D-4D3A-90FA-2F123068E73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04811" y="3570539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56A7E58B-04CA-4390-878D-CBE6185E32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04811" y="3865136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20XX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91926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dsoversig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5">
            <a:extLst>
              <a:ext uri="{FF2B5EF4-FFF2-40B4-BE49-F238E27FC236}">
                <a16:creationId xmlns:a16="http://schemas.microsoft.com/office/drawing/2014/main" id="{5FF0F6C8-DE96-49F6-9B94-970D5FD91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74849AF-E9E9-4606-B5ED-99DD9840B922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331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2230B408-EB55-4F52-8E6D-81122B0E67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945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8594AD6F-861E-4958-9DD7-5C6CBEA153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6559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a-DK" noProof="0"/>
              <a:t>20XX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52795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tions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5AA14AE4-11F2-4FDA-9E81-B2567D6A6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6181344" cy="6858000"/>
          </a:xfrm>
          <a:custGeom>
            <a:avLst/>
            <a:gdLst>
              <a:gd name="connsiteX0" fmla="*/ 961757 w 6181344"/>
              <a:gd name="connsiteY0" fmla="*/ 4070850 h 6858000"/>
              <a:gd name="connsiteX1" fmla="*/ 961757 w 6181344"/>
              <a:gd name="connsiteY1" fmla="*/ 5076690 h 6858000"/>
              <a:gd name="connsiteX2" fmla="*/ 6094475 w 6181344"/>
              <a:gd name="connsiteY2" fmla="*/ 5076690 h 6858000"/>
              <a:gd name="connsiteX3" fmla="*/ 6094475 w 6181344"/>
              <a:gd name="connsiteY3" fmla="*/ 4070850 h 6858000"/>
              <a:gd name="connsiteX4" fmla="*/ 0 w 6181344"/>
              <a:gd name="connsiteY4" fmla="*/ 0 h 6858000"/>
              <a:gd name="connsiteX5" fmla="*/ 6181344 w 6181344"/>
              <a:gd name="connsiteY5" fmla="*/ 0 h 6858000"/>
              <a:gd name="connsiteX6" fmla="*/ 6181344 w 6181344"/>
              <a:gd name="connsiteY6" fmla="*/ 6858000 h 6858000"/>
              <a:gd name="connsiteX7" fmla="*/ 0 w 618134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1344" h="6858000">
                <a:moveTo>
                  <a:pt x="961757" y="4070850"/>
                </a:moveTo>
                <a:lnTo>
                  <a:pt x="961757" y="5076690"/>
                </a:lnTo>
                <a:lnTo>
                  <a:pt x="6094475" y="5076690"/>
                </a:lnTo>
                <a:lnTo>
                  <a:pt x="6094475" y="4070850"/>
                </a:lnTo>
                <a:close/>
                <a:moveTo>
                  <a:pt x="0" y="0"/>
                </a:moveTo>
                <a:lnTo>
                  <a:pt x="6181344" y="0"/>
                </a:lnTo>
                <a:lnTo>
                  <a:pt x="61813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893EBD09-1706-473B-B779-2BE1D717216B}"/>
              </a:ext>
            </a:extLst>
          </p:cNvPr>
          <p:cNvSpPr/>
          <p:nvPr userDrawn="1"/>
        </p:nvSpPr>
        <p:spPr>
          <a:xfrm>
            <a:off x="963281" y="4070850"/>
            <a:ext cx="513271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728" y="4151376"/>
            <a:ext cx="4443664" cy="914400"/>
          </a:xfrm>
        </p:spPr>
        <p:txBody>
          <a:bodyPr rtlCol="0" anchor="ctr" anchorCtr="0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F381AAE-62C0-4761-90A8-43C8E0B3D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0" y="777240"/>
            <a:ext cx="8229600" cy="5303520"/>
          </a:xfrm>
          <a:custGeom>
            <a:avLst/>
            <a:gdLst>
              <a:gd name="connsiteX0" fmla="*/ 0 w 8229600"/>
              <a:gd name="connsiteY0" fmla="*/ 0 h 5303520"/>
              <a:gd name="connsiteX1" fmla="*/ 8229600 w 8229600"/>
              <a:gd name="connsiteY1" fmla="*/ 0 h 5303520"/>
              <a:gd name="connsiteX2" fmla="*/ 8229600 w 8229600"/>
              <a:gd name="connsiteY2" fmla="*/ 5303520 h 5303520"/>
              <a:gd name="connsiteX3" fmla="*/ 0 w 8229600"/>
              <a:gd name="connsiteY3" fmla="*/ 5303520 h 5303520"/>
              <a:gd name="connsiteX4" fmla="*/ 0 w 8229600"/>
              <a:gd name="connsiteY4" fmla="*/ 4299450 h 5303520"/>
              <a:gd name="connsiteX5" fmla="*/ 3047999 w 8229600"/>
              <a:gd name="connsiteY5" fmla="*/ 4299450 h 5303520"/>
              <a:gd name="connsiteX6" fmla="*/ 3047999 w 8229600"/>
              <a:gd name="connsiteY6" fmla="*/ 3293610 h 5303520"/>
              <a:gd name="connsiteX7" fmla="*/ 0 w 8229600"/>
              <a:gd name="connsiteY7" fmla="*/ 329361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5303520">
                <a:moveTo>
                  <a:pt x="0" y="0"/>
                </a:moveTo>
                <a:lnTo>
                  <a:pt x="8229600" y="0"/>
                </a:lnTo>
                <a:lnTo>
                  <a:pt x="8229600" y="5303520"/>
                </a:lnTo>
                <a:lnTo>
                  <a:pt x="0" y="5303520"/>
                </a:lnTo>
                <a:lnTo>
                  <a:pt x="0" y="4299450"/>
                </a:lnTo>
                <a:lnTo>
                  <a:pt x="3047999" y="4299450"/>
                </a:lnTo>
                <a:lnTo>
                  <a:pt x="3047999" y="3293610"/>
                </a:lnTo>
                <a:lnTo>
                  <a:pt x="0" y="329361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da-DK" noProof="0"/>
              <a:t>20XX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retningsk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0F3BCA8-7FE0-4921-AE34-6F98AC0AC858}"/>
              </a:ext>
            </a:extLst>
          </p:cNvPr>
          <p:cNvSpPr/>
          <p:nvPr userDrawn="1"/>
        </p:nvSpPr>
        <p:spPr>
          <a:xfrm>
            <a:off x="6096000" y="1143000"/>
            <a:ext cx="5486400" cy="457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 rtl="0"/>
            <a:endParaRPr lang="da-DK" sz="3600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143000"/>
            <a:ext cx="5486400" cy="4572000"/>
          </a:xfrm>
          <a:solidFill>
            <a:schemeClr val="bg1">
              <a:alpha val="90000"/>
            </a:schemeClr>
          </a:solidFill>
        </p:spPr>
        <p:txBody>
          <a:bodyPr lIns="612648" tIns="822960" rIns="457200" rtlCol="0" anchor="t">
            <a:noAutofit/>
          </a:bodyPr>
          <a:lstStyle>
            <a:lvl1pPr>
              <a:defRPr sz="3600"/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9400" y="2996693"/>
            <a:ext cx="4416552" cy="221698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da-DK" noProof="0"/>
              <a:t>Klik for at redigere teksten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20XX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451462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64" name="Pladsholder til tekst 3">
            <a:extLst>
              <a:ext uri="{FF2B5EF4-FFF2-40B4-BE49-F238E27FC236}">
                <a16:creationId xmlns:a16="http://schemas.microsoft.com/office/drawing/2014/main" id="{7CFD315B-9E75-4209-B7A2-80B8449A4E2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48840" y="1993392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rtlCol="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a-DK" noProof="0"/>
              <a:t>Elementtitel</a:t>
            </a:r>
          </a:p>
        </p:txBody>
      </p:sp>
      <p:sp>
        <p:nvSpPr>
          <p:cNvPr id="38" name="Pladsholder til tekst 10">
            <a:extLst>
              <a:ext uri="{FF2B5EF4-FFF2-40B4-BE49-F238E27FC236}">
                <a16:creationId xmlns:a16="http://schemas.microsoft.com/office/drawing/2014/main" id="{0FE649C6-E102-4D6E-ABCC-F2992D2819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255264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a-DK" noProof="0"/>
              <a:t>År</a:t>
            </a:r>
          </a:p>
        </p:txBody>
      </p:sp>
      <p:sp>
        <p:nvSpPr>
          <p:cNvPr id="39" name="Pladsholder til tekst 10">
            <a:extLst>
              <a:ext uri="{FF2B5EF4-FFF2-40B4-BE49-F238E27FC236}">
                <a16:creationId xmlns:a16="http://schemas.microsoft.com/office/drawing/2014/main" id="{BE213787-ACF7-458D-9A73-3F194978B6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40" name="Pladsholder til tekst 10">
            <a:extLst>
              <a:ext uri="{FF2B5EF4-FFF2-40B4-BE49-F238E27FC236}">
                <a16:creationId xmlns:a16="http://schemas.microsoft.com/office/drawing/2014/main" id="{6154F8E5-E3E5-4C0F-AE2F-2170C25EDC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2344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41" name="Pladsholder til tekst 10">
            <a:extLst>
              <a:ext uri="{FF2B5EF4-FFF2-40B4-BE49-F238E27FC236}">
                <a16:creationId xmlns:a16="http://schemas.microsoft.com/office/drawing/2014/main" id="{B1453360-81EF-4EB1-B249-712DA6E62C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42" name="Pladsholder til tekst 10">
            <a:extLst>
              <a:ext uri="{FF2B5EF4-FFF2-40B4-BE49-F238E27FC236}">
                <a16:creationId xmlns:a16="http://schemas.microsoft.com/office/drawing/2014/main" id="{9FBB54B5-A522-4A23-BBF7-AD1A18EDFD1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44" name="Pladsholder til tekst 10">
            <a:extLst>
              <a:ext uri="{FF2B5EF4-FFF2-40B4-BE49-F238E27FC236}">
                <a16:creationId xmlns:a16="http://schemas.microsoft.com/office/drawing/2014/main" id="{867C3CE9-8463-4382-AE21-F6BF3518D0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45" name="Pladsholder til tekst 10">
            <a:extLst>
              <a:ext uri="{FF2B5EF4-FFF2-40B4-BE49-F238E27FC236}">
                <a16:creationId xmlns:a16="http://schemas.microsoft.com/office/drawing/2014/main" id="{FDB7C866-DDCF-4E42-8CC8-A211234AFB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46" name="Pladsholder til tekst 10">
            <a:extLst>
              <a:ext uri="{FF2B5EF4-FFF2-40B4-BE49-F238E27FC236}">
                <a16:creationId xmlns:a16="http://schemas.microsoft.com/office/drawing/2014/main" id="{C4F4671C-F421-46D3-B43B-46B3F0DF59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48" name="Pladsholder til tekst 10">
            <a:extLst>
              <a:ext uri="{FF2B5EF4-FFF2-40B4-BE49-F238E27FC236}">
                <a16:creationId xmlns:a16="http://schemas.microsoft.com/office/drawing/2014/main" id="{0E7055C4-CE9C-411A-A475-92AB82FE1E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49" name="Pladsholder til tekst 10">
            <a:extLst>
              <a:ext uri="{FF2B5EF4-FFF2-40B4-BE49-F238E27FC236}">
                <a16:creationId xmlns:a16="http://schemas.microsoft.com/office/drawing/2014/main" id="{5B7AA0C1-6D4F-4D6B-9E27-6ECEE6F4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47" name="Pladsholder til tekst 10">
            <a:extLst>
              <a:ext uri="{FF2B5EF4-FFF2-40B4-BE49-F238E27FC236}">
                <a16:creationId xmlns:a16="http://schemas.microsoft.com/office/drawing/2014/main" id="{6D392CE7-6DB5-412C-939E-200FAC2164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50" name="Pladsholder til tekst 10">
            <a:extLst>
              <a:ext uri="{FF2B5EF4-FFF2-40B4-BE49-F238E27FC236}">
                <a16:creationId xmlns:a16="http://schemas.microsoft.com/office/drawing/2014/main" id="{A5EC4B0C-5DD6-4EEB-AF30-E36D4F9E5EC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51" name="Pladsholder til tekst 10">
            <a:extLst>
              <a:ext uri="{FF2B5EF4-FFF2-40B4-BE49-F238E27FC236}">
                <a16:creationId xmlns:a16="http://schemas.microsoft.com/office/drawing/2014/main" id="{2521C66C-8612-487A-AB8B-18249AB8BF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43" name="Pladsholder til tekst 10">
            <a:extLst>
              <a:ext uri="{FF2B5EF4-FFF2-40B4-BE49-F238E27FC236}">
                <a16:creationId xmlns:a16="http://schemas.microsoft.com/office/drawing/2014/main" id="{824436FA-ECBE-4BB1-9126-66F330E7F0A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114800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a-DK" noProof="0"/>
              <a:t>År</a:t>
            </a:r>
          </a:p>
        </p:txBody>
      </p:sp>
      <p:sp>
        <p:nvSpPr>
          <p:cNvPr id="52" name="Pladsholder til tekst 10">
            <a:extLst>
              <a:ext uri="{FF2B5EF4-FFF2-40B4-BE49-F238E27FC236}">
                <a16:creationId xmlns:a16="http://schemas.microsoft.com/office/drawing/2014/main" id="{0622C4FE-C10F-4B57-B40B-0FA21F33051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53" name="Pladsholder til tekst 10">
            <a:extLst>
              <a:ext uri="{FF2B5EF4-FFF2-40B4-BE49-F238E27FC236}">
                <a16:creationId xmlns:a16="http://schemas.microsoft.com/office/drawing/2014/main" id="{0E5C83ED-676D-4C6E-84B3-CF127AC5444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234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54" name="Pladsholder til tekst 10">
            <a:extLst>
              <a:ext uri="{FF2B5EF4-FFF2-40B4-BE49-F238E27FC236}">
                <a16:creationId xmlns:a16="http://schemas.microsoft.com/office/drawing/2014/main" id="{678DF814-ABAE-422D-8055-BD8FF43DDF5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55" name="Pladsholder til tekst 10">
            <a:extLst>
              <a:ext uri="{FF2B5EF4-FFF2-40B4-BE49-F238E27FC236}">
                <a16:creationId xmlns:a16="http://schemas.microsoft.com/office/drawing/2014/main" id="{E7022C5B-31FF-4550-9CDC-2CF1AB17D55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56" name="Pladsholder til tekst 10">
            <a:extLst>
              <a:ext uri="{FF2B5EF4-FFF2-40B4-BE49-F238E27FC236}">
                <a16:creationId xmlns:a16="http://schemas.microsoft.com/office/drawing/2014/main" id="{C54252E9-4902-4781-BE29-34163ABE7E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57" name="Pladsholder til tekst 10">
            <a:extLst>
              <a:ext uri="{FF2B5EF4-FFF2-40B4-BE49-F238E27FC236}">
                <a16:creationId xmlns:a16="http://schemas.microsoft.com/office/drawing/2014/main" id="{0FD8FBC5-AD5D-464D-8360-6AA55AA2FA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58" name="Pladsholder til tekst 10">
            <a:extLst>
              <a:ext uri="{FF2B5EF4-FFF2-40B4-BE49-F238E27FC236}">
                <a16:creationId xmlns:a16="http://schemas.microsoft.com/office/drawing/2014/main" id="{C90BD4FA-047A-4A4F-B1E2-4FDEA49BB0A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60" name="Pladsholder til tekst 10">
            <a:extLst>
              <a:ext uri="{FF2B5EF4-FFF2-40B4-BE49-F238E27FC236}">
                <a16:creationId xmlns:a16="http://schemas.microsoft.com/office/drawing/2014/main" id="{5FBE1C04-A830-4310-A83C-178E44D8A7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61" name="Pladsholder til tekst 10">
            <a:extLst>
              <a:ext uri="{FF2B5EF4-FFF2-40B4-BE49-F238E27FC236}">
                <a16:creationId xmlns:a16="http://schemas.microsoft.com/office/drawing/2014/main" id="{EB543626-7655-454D-8E28-B2391850A39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59" name="Pladsholder til tekst 10">
            <a:extLst>
              <a:ext uri="{FF2B5EF4-FFF2-40B4-BE49-F238E27FC236}">
                <a16:creationId xmlns:a16="http://schemas.microsoft.com/office/drawing/2014/main" id="{5F306D8F-E1A5-492D-9145-6445614AB28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62" name="Pladsholder til tekst 10">
            <a:extLst>
              <a:ext uri="{FF2B5EF4-FFF2-40B4-BE49-F238E27FC236}">
                <a16:creationId xmlns:a16="http://schemas.microsoft.com/office/drawing/2014/main" id="{9C109601-CAE5-44CE-ADF7-9FB216F8178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63" name="Pladsholder til tekst 10">
            <a:extLst>
              <a:ext uri="{FF2B5EF4-FFF2-40B4-BE49-F238E27FC236}">
                <a16:creationId xmlns:a16="http://schemas.microsoft.com/office/drawing/2014/main" id="{17AE5B8B-FA0E-40E2-9841-D0F9AB83E0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a-DK" noProof="0"/>
              <a:t>MM</a:t>
            </a:r>
          </a:p>
        </p:txBody>
      </p:sp>
      <p:sp>
        <p:nvSpPr>
          <p:cNvPr id="33" name="Pladsholder til dato 3">
            <a:extLst>
              <a:ext uri="{FF2B5EF4-FFF2-40B4-BE49-F238E27FC236}">
                <a16:creationId xmlns:a16="http://schemas.microsoft.com/office/drawing/2014/main" id="{1560C8D6-BAAE-4E4C-B478-D7EEA33B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a-DK" noProof="0"/>
              <a:t>20XX</a:t>
            </a:r>
          </a:p>
        </p:txBody>
      </p:sp>
      <p:sp>
        <p:nvSpPr>
          <p:cNvPr id="34" name="Pladsholder til sidefod 4">
            <a:extLst>
              <a:ext uri="{FF2B5EF4-FFF2-40B4-BE49-F238E27FC236}">
                <a16:creationId xmlns:a16="http://schemas.microsoft.com/office/drawing/2014/main" id="{2D34A825-4619-4016-B027-DA83FE07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35" name="Pladsholder til slidenummer 5">
            <a:extLst>
              <a:ext uri="{FF2B5EF4-FFF2-40B4-BE49-F238E27FC236}">
                <a16:creationId xmlns:a16="http://schemas.microsoft.com/office/drawing/2014/main" id="{A065CC06-C5B6-44D0-8071-1833580A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11064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a-DK" noProof="0"/>
              <a:t>Klik for at redigere titeltypografier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a-DK" noProof="0"/>
              <a:t>Klik for at redigere i master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a-DK" noProof="0"/>
              <a:t>20XX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a-DK" noProof="0"/>
              <a:t>Contosos forretningsplan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4" r:id="rId3"/>
    <p:sldLayoutId id="2147483675" r:id="rId4"/>
    <p:sldLayoutId id="2147483667" r:id="rId5"/>
    <p:sldLayoutId id="2147483666" r:id="rId6"/>
    <p:sldLayoutId id="2147483651" r:id="rId7"/>
    <p:sldLayoutId id="2147483670" r:id="rId8"/>
    <p:sldLayoutId id="2147483672" r:id="rId9"/>
    <p:sldLayoutId id="2147483653" r:id="rId10"/>
    <p:sldLayoutId id="2147483674" r:id="rId11"/>
    <p:sldLayoutId id="2147483668" r:id="rId12"/>
    <p:sldLayoutId id="2147483669" r:id="rId13"/>
    <p:sldLayoutId id="2147483673" r:id="rId14"/>
    <p:sldLayoutId id="214748367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5184" userDrawn="1">
          <p15:clr>
            <a:srgbClr val="5ACBF0"/>
          </p15:clr>
        </p15:guide>
        <p15:guide id="6" pos="249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996" y="1901952"/>
            <a:ext cx="7572653" cy="2387600"/>
          </a:xfrm>
        </p:spPr>
        <p:txBody>
          <a:bodyPr rtlCol="0">
            <a:normAutofit/>
          </a:bodyPr>
          <a:lstStyle/>
          <a:p>
            <a:pPr rtl="0"/>
            <a:br>
              <a:rPr lang="da-DK" dirty="0"/>
            </a:br>
            <a:r>
              <a:rPr lang="da-DK" dirty="0"/>
              <a:t>Bæredygtighed </a:t>
            </a:r>
            <a:br>
              <a:rPr lang="da-DK" dirty="0"/>
            </a:br>
            <a:endParaRPr lang="da-DK" dirty="0"/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A0C3996A-4606-A6B7-46AF-8FD4E66A1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3996" y="5699728"/>
            <a:ext cx="3937416" cy="572798"/>
          </a:xfrm>
        </p:spPr>
        <p:txBody>
          <a:bodyPr/>
          <a:lstStyle/>
          <a:p>
            <a:r>
              <a:rPr lang="da-DK" dirty="0"/>
              <a:t>Efteråret 2023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618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Billede af en plante ved siden af en sofa">
            <a:extLst>
              <a:ext uri="{FF2B5EF4-FFF2-40B4-BE49-F238E27FC236}">
                <a16:creationId xmlns:a16="http://schemas.microsoft.com/office/drawing/2014/main" id="{E02808E2-CED6-4042-B4A7-74D40168FF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34" name="Titel 33">
            <a:extLst>
              <a:ext uri="{FF2B5EF4-FFF2-40B4-BE49-F238E27FC236}">
                <a16:creationId xmlns:a16="http://schemas.microsoft.com/office/drawing/2014/main" id="{1EF02964-6708-42E7-9841-A3E40E24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009" y="433633"/>
            <a:ext cx="9442882" cy="5580667"/>
          </a:xfrm>
        </p:spPr>
        <p:txBody>
          <a:bodyPr rtlCol="0"/>
          <a:lstStyle/>
          <a:p>
            <a:pPr rtl="0"/>
            <a:r>
              <a:rPr lang="da-DK" sz="2400" b="1" dirty="0"/>
              <a:t>Information og viden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58B68F-CCA9-4C91-85AC-597D8C51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091" y="2026763"/>
            <a:ext cx="8789709" cy="34030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a-DK" sz="2000" dirty="0"/>
              <a:t>Hvordan vil I som medarbejdere gerne have information og viden ud i organisationen om bæredygtighed og grøn omstilling? </a:t>
            </a:r>
          </a:p>
          <a:p>
            <a:pPr rtl="0"/>
            <a:endParaRPr lang="da-DK" sz="2000" dirty="0"/>
          </a:p>
          <a:p>
            <a:pPr rtl="0"/>
            <a:r>
              <a:rPr lang="da-DK" sz="2000" dirty="0"/>
              <a:t>Det kunne være f.eks. Nyhedsbrev, fælles oplæg, videoer, plakater, andre gode idéer?</a:t>
            </a:r>
          </a:p>
          <a:p>
            <a:pPr rtl="0"/>
            <a:endParaRPr lang="da-DK" sz="2000" dirty="0"/>
          </a:p>
          <a:p>
            <a:pPr marL="285750" indent="-285750" rtl="0">
              <a:buFontTx/>
              <a:buChar char="-"/>
            </a:pPr>
            <a:endParaRPr lang="da-DK" dirty="0"/>
          </a:p>
          <a:p>
            <a:pPr marL="285750" indent="-285750" rtl="0">
              <a:buFontTx/>
              <a:buChar char="-"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3F2DE98-C429-4715-BA3C-5D6C8200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a-DK" dirty="0"/>
              <a:t>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2EB2A80-0DA3-4033-A669-A7896142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33AD4D1-035C-4B0B-8CCF-210BA5D5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a-DK" smtClean="0"/>
              <a:pPr rtl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4944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0B80CDC-B205-5F1E-4462-69B7E1CF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999" y="1026696"/>
            <a:ext cx="8680201" cy="841248"/>
          </a:xfrm>
        </p:spPr>
        <p:txBody>
          <a:bodyPr>
            <a:normAutofit/>
          </a:bodyPr>
          <a:lstStyle/>
          <a:p>
            <a:r>
              <a:rPr lang="da-DK" dirty="0"/>
              <a:t>Hvad er bæredygtighed?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6DF0F3A-3D06-0CF9-F831-206AB53B9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199" y="2026984"/>
            <a:ext cx="9255236" cy="3893049"/>
          </a:xfrm>
        </p:spPr>
        <p:txBody>
          <a:bodyPr>
            <a:normAutofit/>
          </a:bodyPr>
          <a:lstStyle/>
          <a:p>
            <a:r>
              <a:rPr lang="da-DK" dirty="0"/>
              <a:t>Betegnelsen ”bæredygtighed” er baseret på det holistiske bæredygtighedsbegreb, som blev skabt af Brundtland Kommissionen med udgivelsen af rapporten </a:t>
            </a:r>
            <a:r>
              <a:rPr lang="da-DK" dirty="0" err="1"/>
              <a:t>Our</a:t>
            </a:r>
            <a:r>
              <a:rPr lang="da-DK" dirty="0"/>
              <a:t> Common Future (også kaldet Brundtland rapporten) i 1987. </a:t>
            </a:r>
          </a:p>
          <a:p>
            <a:endParaRPr lang="da-DK" dirty="0"/>
          </a:p>
          <a:p>
            <a:r>
              <a:rPr lang="da-DK" dirty="0"/>
              <a:t>Brundtland rapporten var den første til at fokusere på global bæredygtighed og lancerede en omfattende indgang til bæredygtighed, som inddrog de sociale, økonomiske og miljømæssige aspekter. </a:t>
            </a:r>
          </a:p>
          <a:p>
            <a:endParaRPr lang="da-DK" dirty="0"/>
          </a:p>
          <a:p>
            <a:r>
              <a:rPr lang="da-DK" dirty="0"/>
              <a:t>Målet for Brundtland Kommissionen var at vise vejen til en fremtidig udvikling</a:t>
            </a:r>
            <a:r>
              <a:rPr lang="da-DK" i="1" dirty="0"/>
              <a:t>: </a:t>
            </a:r>
          </a:p>
          <a:p>
            <a:r>
              <a:rPr lang="da-DK" i="1" dirty="0"/>
              <a:t>"(…) som opfylder de nuværende generationers behov uden at bringe fremtidige generationers muligheder for at opfylde deres behov i fare" </a:t>
            </a:r>
          </a:p>
          <a:p>
            <a:r>
              <a:rPr lang="da-DK" dirty="0"/>
              <a:t>Brundtland-rapporten (1987).</a:t>
            </a:r>
          </a:p>
          <a:p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8B0BAFB-6549-AFCD-4544-87B61525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a-DK" noProof="0" dirty="0"/>
              <a:t>2023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0C02DAE-8DD0-7F03-DECF-12B99B443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6E4BC1E-ADFB-64B0-670C-93104F566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da-DK" noProof="0" smtClean="0"/>
              <a:t>2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67330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da-DK" dirty="0"/>
              <a:t>Bæredygtighed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312" y="3548340"/>
            <a:ext cx="2743200" cy="2286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a-DK" b="1" dirty="0"/>
              <a:t>MILJØ</a:t>
            </a:r>
          </a:p>
          <a:p>
            <a:pPr rtl="0"/>
            <a:endParaRPr lang="da-DK" dirty="0"/>
          </a:p>
          <a:p>
            <a:pPr rtl="0"/>
            <a:r>
              <a:rPr lang="da-DK" dirty="0"/>
              <a:t>Klima </a:t>
            </a:r>
          </a:p>
          <a:p>
            <a:pPr rtl="0"/>
            <a:r>
              <a:rPr lang="da-DK" dirty="0"/>
              <a:t>Energi</a:t>
            </a:r>
          </a:p>
          <a:p>
            <a:pPr rtl="0"/>
            <a:r>
              <a:rPr lang="da-DK" dirty="0"/>
              <a:t>Forbrug af resurser</a:t>
            </a:r>
          </a:p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9E1D7404-44B2-41E5-9B1C-26216EB1EC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59452" y="3548340"/>
            <a:ext cx="2743200" cy="2286000"/>
          </a:xfrm>
        </p:spPr>
        <p:txBody>
          <a:bodyPr rtlCol="0"/>
          <a:lstStyle/>
          <a:p>
            <a:pPr rtl="0"/>
            <a:r>
              <a:rPr lang="da-DK" b="1" dirty="0"/>
              <a:t>SOCIAL</a:t>
            </a:r>
          </a:p>
          <a:p>
            <a:pPr rtl="0"/>
            <a:endParaRPr lang="da-DK" dirty="0"/>
          </a:p>
          <a:p>
            <a:pPr rtl="0"/>
            <a:r>
              <a:rPr lang="da-DK" dirty="0"/>
              <a:t>Den menneskelige faktor</a:t>
            </a:r>
          </a:p>
          <a:p>
            <a:pPr rtl="0"/>
            <a:r>
              <a:rPr lang="da-DK" dirty="0"/>
              <a:t>Inklusion </a:t>
            </a:r>
          </a:p>
          <a:p>
            <a:pPr rtl="0"/>
            <a:r>
              <a:rPr lang="da-DK" dirty="0"/>
              <a:t>Fællesskaber</a:t>
            </a:r>
          </a:p>
          <a:p>
            <a:pPr rtl="0"/>
            <a:r>
              <a:rPr lang="da-DK" dirty="0"/>
              <a:t>Diversitet</a:t>
            </a:r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391CD11A-AD36-4E45-855A-2546C295CEB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65592" y="3548340"/>
            <a:ext cx="2743200" cy="2286000"/>
          </a:xfrm>
        </p:spPr>
        <p:txBody>
          <a:bodyPr rtlCol="0"/>
          <a:lstStyle/>
          <a:p>
            <a:pPr rtl="0"/>
            <a:r>
              <a:rPr lang="da-DK" b="1" dirty="0"/>
              <a:t>ØKONOMI</a:t>
            </a:r>
          </a:p>
          <a:p>
            <a:pPr rtl="0"/>
            <a:endParaRPr lang="da-DK" dirty="0"/>
          </a:p>
          <a:p>
            <a:pPr rtl="0"/>
            <a:r>
              <a:rPr lang="da-DK" dirty="0"/>
              <a:t>I et bredt perspektiv  - ikke kun bundlinje</a:t>
            </a:r>
          </a:p>
          <a:p>
            <a:pPr rtl="0"/>
            <a:r>
              <a:rPr lang="da-DK" dirty="0"/>
              <a:t>F.eks. Elever der trives socialt falder ikke i så høj grad fra uddannelse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033BEAB-4380-4A47-B648-13315E04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a-DK" dirty="0"/>
              <a:t>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EFDE0E2-B032-4403-9106-5A8349B4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a-DK" smtClean="0"/>
              <a:pPr rtl="0"/>
              <a:t>3</a:t>
            </a:fld>
            <a:endParaRPr lang="da-DK"/>
          </a:p>
        </p:txBody>
      </p:sp>
      <p:pic>
        <p:nvPicPr>
          <p:cNvPr id="25" name="Grafik 24" descr="Landbrug kontur">
            <a:extLst>
              <a:ext uri="{FF2B5EF4-FFF2-40B4-BE49-F238E27FC236}">
                <a16:creationId xmlns:a16="http://schemas.microsoft.com/office/drawing/2014/main" id="{7E436211-2D54-47AE-BB55-F32290DDB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396097" y="2697480"/>
            <a:ext cx="731520" cy="731520"/>
          </a:xfrm>
          <a:prstGeom prst="rect">
            <a:avLst/>
          </a:prstGeom>
        </p:spPr>
      </p:pic>
      <p:pic>
        <p:nvPicPr>
          <p:cNvPr id="27" name="Grafik 26" descr="Børn kontur">
            <a:extLst>
              <a:ext uri="{FF2B5EF4-FFF2-40B4-BE49-F238E27FC236}">
                <a16:creationId xmlns:a16="http://schemas.microsoft.com/office/drawing/2014/main" id="{64F99BBE-1996-4227-A4DE-D13CD3514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65292" y="2727326"/>
            <a:ext cx="731520" cy="731520"/>
          </a:xfrm>
          <a:prstGeom prst="rect">
            <a:avLst/>
          </a:prstGeom>
        </p:spPr>
      </p:pic>
      <p:pic>
        <p:nvPicPr>
          <p:cNvPr id="29" name="Grafik 28" descr="Pengeoversigt">
            <a:extLst>
              <a:ext uri="{FF2B5EF4-FFF2-40B4-BE49-F238E27FC236}">
                <a16:creationId xmlns:a16="http://schemas.microsoft.com/office/drawing/2014/main" id="{2EE071B9-4843-404F-95CC-3894A5FAD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71940" y="2739633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92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8863A97-A73A-4927-A883-9002F499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a-DK" dirty="0"/>
              <a:t>2023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6A8DBFE-0476-41B3-9106-C29360C7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47081026-6073-4FB4-BACC-6C021DD4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a-DK" smtClean="0"/>
              <a:pPr rtl="0"/>
              <a:t>4</a:t>
            </a:fld>
            <a:endParaRPr lang="da-DK" dirty="0"/>
          </a:p>
        </p:txBody>
      </p:sp>
      <p:pic>
        <p:nvPicPr>
          <p:cNvPr id="14" name="Pladsholder til indhold 13">
            <a:extLst>
              <a:ext uri="{FF2B5EF4-FFF2-40B4-BE49-F238E27FC236}">
                <a16:creationId xmlns:a16="http://schemas.microsoft.com/office/drawing/2014/main" id="{D78481BF-96F3-7DEB-12E2-2EAD268977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23827" y="782425"/>
            <a:ext cx="10350631" cy="53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8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99" y="1371600"/>
            <a:ext cx="8369423" cy="640080"/>
          </a:xfrm>
        </p:spPr>
        <p:txBody>
          <a:bodyPr rtlCol="0">
            <a:noAutofit/>
          </a:bodyPr>
          <a:lstStyle/>
          <a:p>
            <a:pPr rtl="0"/>
            <a:r>
              <a:rPr lang="da-DK" dirty="0"/>
              <a:t>Hvor er vi og hvor vil vi gerne hen?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7955" y="2212848"/>
            <a:ext cx="2185416" cy="365760"/>
          </a:xfrm>
        </p:spPr>
        <p:txBody>
          <a:bodyPr rtlCol="0">
            <a:normAutofit/>
          </a:bodyPr>
          <a:lstStyle/>
          <a:p>
            <a:pPr rtl="0"/>
            <a:r>
              <a:rPr lang="da-DK" dirty="0"/>
              <a:t>Her er vi nu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53183" y="2595209"/>
            <a:ext cx="3393519" cy="2916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a-DK" noProof="1"/>
              <a:t>- Hvordan oplever I at vi er en skole med fokus på bæredygtighed?</a:t>
            </a:r>
          </a:p>
          <a:p>
            <a:pPr rtl="0"/>
            <a:r>
              <a:rPr lang="da-DK" noProof="1"/>
              <a:t>- Hvad er helhedsorienteret bæredygtighed?</a:t>
            </a:r>
          </a:p>
          <a:p>
            <a:pPr rtl="0"/>
            <a:r>
              <a:rPr lang="da-DK" noProof="1"/>
              <a:t>- Hvad gør vi som skole for at vise udadtil at vi er en verdensmålsskole?</a:t>
            </a:r>
          </a:p>
          <a:p>
            <a:pPr rtl="0"/>
            <a:endParaRPr lang="da-DK" noProof="1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520" y="2229449"/>
            <a:ext cx="2185416" cy="365760"/>
          </a:xfrm>
        </p:spPr>
        <p:txBody>
          <a:bodyPr rtlCol="0">
            <a:normAutofit/>
          </a:bodyPr>
          <a:lstStyle/>
          <a:p>
            <a:pPr rtl="0"/>
            <a:r>
              <a:rPr lang="da-DK" dirty="0"/>
              <a:t>Her vil vi gerne hen</a:t>
            </a:r>
          </a:p>
        </p:txBody>
      </p:sp>
      <p:sp>
        <p:nvSpPr>
          <p:cNvPr id="34" name="Pladsholder til indhold 33">
            <a:extLst>
              <a:ext uri="{FF2B5EF4-FFF2-40B4-BE49-F238E27FC236}">
                <a16:creationId xmlns:a16="http://schemas.microsoft.com/office/drawing/2014/main" id="{213EBF44-0FC2-4FC4-AC05-BD5EB2F3C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519" y="2544871"/>
            <a:ext cx="3297535" cy="3450576"/>
          </a:xfrm>
        </p:spPr>
        <p:txBody>
          <a:bodyPr rtlCol="0">
            <a:normAutofit/>
          </a:bodyPr>
          <a:lstStyle/>
          <a:p>
            <a:pPr rtl="0"/>
            <a:r>
              <a:rPr lang="da-DK" sz="1300" noProof="1"/>
              <a:t>- Bedre kobling for elever og undervisere i fht. egen uddannelse</a:t>
            </a:r>
          </a:p>
          <a:p>
            <a:pPr rtl="0"/>
            <a:r>
              <a:rPr lang="da-DK" sz="1300" noProof="1"/>
              <a:t>- Alle medarbejdere har indsigt i og viden om samt tager ansvar for bæredygtig udvikling på vores skole</a:t>
            </a:r>
          </a:p>
          <a:p>
            <a:pPr rtl="0"/>
            <a:r>
              <a:rPr lang="da-DK" sz="1300" noProof="1"/>
              <a:t>- Tydeligt billede udadtil i fht. hvad vi på skole gør for at arbejde for bæredygtig udvikling – både i det man ser på skolen og det vi siger/gør i undervisning, i dagligdagen og i samarbejde med praksis = den måde vi driver skole på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8863A97-A73A-4927-A883-9002F499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a-DK" dirty="0"/>
              <a:t>2023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6A8DBFE-0476-41B3-9106-C29360C7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47081026-6073-4FB4-BACC-6C021DD4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a-DK" smtClean="0"/>
              <a:pPr rtl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Billede af en plante ved siden af en sofa">
            <a:extLst>
              <a:ext uri="{FF2B5EF4-FFF2-40B4-BE49-F238E27FC236}">
                <a16:creationId xmlns:a16="http://schemas.microsoft.com/office/drawing/2014/main" id="{E02808E2-CED6-4042-B4A7-74D40168FF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34" name="Titel 33">
            <a:extLst>
              <a:ext uri="{FF2B5EF4-FFF2-40B4-BE49-F238E27FC236}">
                <a16:creationId xmlns:a16="http://schemas.microsoft.com/office/drawing/2014/main" id="{1EF02964-6708-42E7-9841-A3E40E24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415" y="639158"/>
            <a:ext cx="9442882" cy="5580667"/>
          </a:xfrm>
        </p:spPr>
        <p:txBody>
          <a:bodyPr rtlCol="0"/>
          <a:lstStyle/>
          <a:p>
            <a:r>
              <a:rPr lang="da-DK" sz="2400" b="1" dirty="0"/>
              <a:t>Bæredygtighed </a:t>
            </a:r>
            <a:br>
              <a:rPr lang="da-DK" sz="2400" b="1" dirty="0"/>
            </a:br>
            <a:br>
              <a:rPr lang="da-DK" sz="2400" b="1" dirty="0"/>
            </a:br>
            <a:br>
              <a:rPr lang="da-DK" sz="2400" b="1" dirty="0"/>
            </a:br>
            <a:br>
              <a:rPr lang="da-DK" sz="2400" b="1" dirty="0"/>
            </a:br>
            <a: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Idéudvikling i jeres afdeling/team med udgangspunkt i de 17 verdensmål </a:t>
            </a:r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a-DK" sz="2400" b="1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3F2DE98-C429-4715-BA3C-5D6C8200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a-DK" dirty="0"/>
              <a:t>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2EB2A80-0DA3-4033-A669-A7896142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33AD4D1-035C-4B0B-8CCF-210BA5D5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a-DK" smtClean="0"/>
              <a:pPr rtl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566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Billede af en plante ved siden af en sofa">
            <a:extLst>
              <a:ext uri="{FF2B5EF4-FFF2-40B4-BE49-F238E27FC236}">
                <a16:creationId xmlns:a16="http://schemas.microsoft.com/office/drawing/2014/main" id="{E02808E2-CED6-4042-B4A7-74D40168FF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34" name="Titel 33">
            <a:extLst>
              <a:ext uri="{FF2B5EF4-FFF2-40B4-BE49-F238E27FC236}">
                <a16:creationId xmlns:a16="http://schemas.microsoft.com/office/drawing/2014/main" id="{1EF02964-6708-42E7-9841-A3E40E24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415" y="639158"/>
            <a:ext cx="9442882" cy="5580667"/>
          </a:xfrm>
        </p:spPr>
        <p:txBody>
          <a:bodyPr rtlCol="0"/>
          <a:lstStyle/>
          <a:p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grupper af 3-4</a:t>
            </a:r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Formul</a:t>
            </a:r>
            <a:r>
              <a:rPr lang="da-DK" sz="2400" b="1" dirty="0">
                <a:latin typeface="+mn-lt"/>
                <a:ea typeface="+mn-ea"/>
                <a:cs typeface="+mn-cs"/>
              </a:rPr>
              <a:t>ér idéer til hvordan I tænker I/vi kan medvirke til at implementere mere bæredygtighed i jeres uddannelse/team/afdeling/SOSU Nord</a:t>
            </a:r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Tænk frit og konkret – mindst ét skal være realisérbart jeres eget team.</a:t>
            </a:r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idé pr. </a:t>
            </a:r>
            <a:r>
              <a:rPr lang="da-DK" sz="2400" b="1" dirty="0" err="1">
                <a:latin typeface="+mn-lt"/>
                <a:ea typeface="+mn-ea"/>
                <a:cs typeface="+mn-cs"/>
              </a:rPr>
              <a:t>P</a:t>
            </a:r>
            <a:r>
              <a:rPr lang="da-DK" sz="2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ostit</a:t>
            </a:r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da-DK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da-DK" sz="1200" dirty="0"/>
            </a:br>
            <a:endParaRPr lang="da-DK" sz="2400" b="1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3F2DE98-C429-4715-BA3C-5D6C8200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a-DK" dirty="0"/>
              <a:t>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2EB2A80-0DA3-4033-A669-A7896142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33AD4D1-035C-4B0B-8CCF-210BA5D5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a-DK" smtClean="0"/>
              <a:pPr rtl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6721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Billede af en plante ved siden af en sofa">
            <a:extLst>
              <a:ext uri="{FF2B5EF4-FFF2-40B4-BE49-F238E27FC236}">
                <a16:creationId xmlns:a16="http://schemas.microsoft.com/office/drawing/2014/main" id="{E02808E2-CED6-4042-B4A7-74D40168FF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34" name="Titel 33">
            <a:extLst>
              <a:ext uri="{FF2B5EF4-FFF2-40B4-BE49-F238E27FC236}">
                <a16:creationId xmlns:a16="http://schemas.microsoft.com/office/drawing/2014/main" id="{1EF02964-6708-42E7-9841-A3E40E24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415" y="639158"/>
            <a:ext cx="9442882" cy="5580667"/>
          </a:xfrm>
        </p:spPr>
        <p:txBody>
          <a:bodyPr rtlCol="0"/>
          <a:lstStyle/>
          <a:p>
            <a:br>
              <a:rPr lang="da-DK" sz="2400" b="1" dirty="0"/>
            </a:br>
            <a:br>
              <a:rPr lang="da-DK" sz="2400" b="1" dirty="0"/>
            </a:br>
            <a:r>
              <a:rPr lang="da-DK" sz="2400" b="1" dirty="0"/>
              <a:t>Gå sammen med en anden gruppe:</a:t>
            </a:r>
            <a:br>
              <a:rPr lang="da-DK" sz="2400" b="1" dirty="0"/>
            </a:br>
            <a:br>
              <a:rPr lang="da-DK" sz="2400" b="1" dirty="0"/>
            </a:br>
            <a:r>
              <a:rPr lang="da-DK" sz="2400" b="1" dirty="0"/>
              <a:t>Præsentér på skift jeres idéer  for hinanden</a:t>
            </a:r>
            <a:br>
              <a:rPr lang="da-DK" sz="2400" b="1" dirty="0"/>
            </a:br>
            <a:br>
              <a:rPr lang="da-DK" sz="2400" b="1" dirty="0"/>
            </a:br>
            <a:r>
              <a:rPr lang="da-DK" sz="2400" b="1" dirty="0"/>
              <a:t>Vurdér idéerne i grupperne og udvælg de 3 I tror mest på</a:t>
            </a:r>
            <a:br>
              <a:rPr lang="da-DK" sz="2400" b="1" dirty="0"/>
            </a:br>
            <a:br>
              <a:rPr lang="da-DK" sz="2400" b="1" dirty="0"/>
            </a:br>
            <a:br>
              <a:rPr lang="da-DK" sz="2400" b="1" dirty="0"/>
            </a:br>
            <a:br>
              <a:rPr lang="da-DK" sz="2400" b="1" dirty="0"/>
            </a:br>
            <a:r>
              <a:rPr lang="da-DK" sz="2400" b="1" dirty="0"/>
              <a:t>Mindst 1 af dem skal være en I selv kan realisere i jeres egen afdeling/team</a:t>
            </a:r>
            <a:br>
              <a:rPr lang="da-DK" sz="2400" b="1" dirty="0"/>
            </a:br>
            <a:br>
              <a:rPr lang="da-DK" sz="2400" b="1" dirty="0"/>
            </a:br>
            <a:br>
              <a:rPr lang="da-DK" sz="2400" b="1" dirty="0"/>
            </a:br>
            <a:br>
              <a:rPr lang="da-DK" sz="2400" b="1" dirty="0"/>
            </a:br>
            <a:br>
              <a:rPr lang="da-DK" sz="1200" b="1" dirty="0"/>
            </a:br>
            <a:endParaRPr lang="da-DK" sz="2400" b="1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3F2DE98-C429-4715-BA3C-5D6C8200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a-DK" dirty="0"/>
              <a:t>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2EB2A80-0DA3-4033-A669-A7896142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33AD4D1-035C-4B0B-8CCF-210BA5D5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a-DK" smtClean="0"/>
              <a:pPr rtl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5718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1FF1C8-93B2-8E1F-1743-F0B8EC97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91852"/>
            <a:ext cx="10058400" cy="845678"/>
          </a:xfrm>
        </p:spPr>
        <p:txBody>
          <a:bodyPr>
            <a:normAutofit/>
          </a:bodyPr>
          <a:lstStyle/>
          <a:p>
            <a:r>
              <a:rPr lang="da-DK" dirty="0"/>
              <a:t>MATRIX - Bæredygtighed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21B0A6-E393-5CCF-BF7A-D0A61348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312" y="2370338"/>
            <a:ext cx="9771888" cy="3464002"/>
          </a:xfrm>
        </p:spPr>
        <p:txBody>
          <a:bodyPr>
            <a:normAutofit/>
          </a:bodyPr>
          <a:lstStyle/>
          <a:p>
            <a:pPr algn="l"/>
            <a:endParaRPr lang="da-DK" dirty="0"/>
          </a:p>
          <a:p>
            <a:endParaRPr lang="da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B12B0CB0-93F1-6712-2E1D-5894A5595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a-DK" noProof="0" dirty="0"/>
              <a:t>2023</a:t>
            </a:r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43533781-D0E8-A6D0-3C11-3EFB3C00B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E233E054-ED56-9271-AF52-490C2AAE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da-DK" noProof="0" smtClean="0"/>
              <a:t>9</a:t>
            </a:fld>
            <a:endParaRPr lang="da-DK" noProof="0"/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F7D3191C-08D0-782E-A195-8C82F0087EFA}"/>
              </a:ext>
            </a:extLst>
          </p:cNvPr>
          <p:cNvCxnSpPr>
            <a:cxnSpLocks/>
          </p:cNvCxnSpPr>
          <p:nvPr/>
        </p:nvCxnSpPr>
        <p:spPr>
          <a:xfrm flipH="1">
            <a:off x="2121031" y="2086252"/>
            <a:ext cx="9427" cy="3475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16FD7EB1-AEDA-DD01-7DC5-9543C2AD7C58}"/>
              </a:ext>
            </a:extLst>
          </p:cNvPr>
          <p:cNvCxnSpPr>
            <a:cxnSpLocks/>
          </p:cNvCxnSpPr>
          <p:nvPr/>
        </p:nvCxnSpPr>
        <p:spPr>
          <a:xfrm>
            <a:off x="2130458" y="5686148"/>
            <a:ext cx="575977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felt 15">
            <a:extLst>
              <a:ext uri="{FF2B5EF4-FFF2-40B4-BE49-F238E27FC236}">
                <a16:creationId xmlns:a16="http://schemas.microsoft.com/office/drawing/2014/main" id="{7ABAAA90-22A7-8434-0B8D-68593EA6A83E}"/>
              </a:ext>
            </a:extLst>
          </p:cNvPr>
          <p:cNvSpPr txBox="1"/>
          <p:nvPr/>
        </p:nvSpPr>
        <p:spPr>
          <a:xfrm>
            <a:off x="1047161" y="1677225"/>
            <a:ext cx="318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Effekt (bæredygtighedsgevinst)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A040025-43A9-9538-9EF8-8695DE7A0E0B}"/>
              </a:ext>
            </a:extLst>
          </p:cNvPr>
          <p:cNvSpPr txBox="1"/>
          <p:nvPr/>
        </p:nvSpPr>
        <p:spPr>
          <a:xfrm>
            <a:off x="7946661" y="5465008"/>
            <a:ext cx="313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Indsats (tid, penge, opbakning)</a:t>
            </a:r>
          </a:p>
        </p:txBody>
      </p: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3D0CB636-EB54-48A6-923F-92360313ABA1}"/>
              </a:ext>
            </a:extLst>
          </p:cNvPr>
          <p:cNvCxnSpPr>
            <a:cxnSpLocks/>
          </p:cNvCxnSpPr>
          <p:nvPr/>
        </p:nvCxnSpPr>
        <p:spPr>
          <a:xfrm>
            <a:off x="4540916" y="2159540"/>
            <a:ext cx="9427" cy="3451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E02498C5-B7AB-B5B4-9970-31E4A48E5624}"/>
              </a:ext>
            </a:extLst>
          </p:cNvPr>
          <p:cNvCxnSpPr>
            <a:cxnSpLocks/>
          </p:cNvCxnSpPr>
          <p:nvPr/>
        </p:nvCxnSpPr>
        <p:spPr>
          <a:xfrm flipV="1">
            <a:off x="2309567" y="3780148"/>
            <a:ext cx="523187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243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E6D8"/>
      </a:accent1>
      <a:accent2>
        <a:srgbClr val="8C3A27"/>
      </a:accent2>
      <a:accent3>
        <a:srgbClr val="F0C8BC"/>
      </a:accent3>
      <a:accent4>
        <a:srgbClr val="D9A491"/>
      </a:accent4>
      <a:accent5>
        <a:srgbClr val="FFF7F5"/>
      </a:accent5>
      <a:accent6>
        <a:srgbClr val="18401F"/>
      </a:accent6>
      <a:hlink>
        <a:srgbClr val="0563C1"/>
      </a:hlink>
      <a:folHlink>
        <a:srgbClr val="954F72"/>
      </a:folHlink>
    </a:clrScheme>
    <a:fontScheme name="Custom 119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945424_TF10081922_Win32" id="{8F0ACF70-C091-49B4-A378-1D2CEDF4DADC}" vid="{ED758AC6-5997-49FF-B266-520C3500272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94EF9C-37D7-43D3-8ABF-F4762A9116D8}">
  <ds:schemaRefs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schemas.microsoft.com/sharepoint/v3"/>
    <ds:schemaRef ds:uri="230e9df3-be65-4c73-a93b-d1236ebd677e"/>
    <ds:schemaRef ds:uri="16c05727-aa75-4e4a-9b5f-8a80a1165891"/>
    <ds:schemaRef ds:uri="71af3243-3dd4-4a8d-8c0d-dd76da1f02a5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CC3022A-70F1-4B7E-97CD-F6F1ACAD79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75A5AD-EC1E-483F-AF0B-4636A5C229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{05BE0C15-BD83-499C-AB12-0D2EA840FB74}tf10081922_win32</Template>
  <TotalTime>1109</TotalTime>
  <Words>504</Words>
  <Application>Microsoft Office PowerPoint</Application>
  <PresentationFormat>Widescreen</PresentationFormat>
  <Paragraphs>73</Paragraphs>
  <Slides>10</Slides>
  <Notes>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Quire Sans Pro Light</vt:lpstr>
      <vt:lpstr>Tisa Offc Serif Pro</vt:lpstr>
      <vt:lpstr>Office-tema</vt:lpstr>
      <vt:lpstr> Bæredygtighed  </vt:lpstr>
      <vt:lpstr>Hvad er bæredygtighed?</vt:lpstr>
      <vt:lpstr>Bæredygtighed</vt:lpstr>
      <vt:lpstr>PowerPoint-præsentation</vt:lpstr>
      <vt:lpstr>Hvor er vi og hvor vil vi gerne hen?</vt:lpstr>
      <vt:lpstr>Bæredygtighed     Idéudvikling i jeres afdeling/team med udgangspunkt i de 17 verdensmål   </vt:lpstr>
      <vt:lpstr> I grupper af 3-4  Formulér idéer til hvordan I tænker I/vi kan medvirke til at implementere mere bæredygtighed i jeres uddannelse/team/afdeling/SOSU Nord    Tænk frit og konkret – mindst ét skal være realisérbart jeres eget team.  1 idé pr. Postit   </vt:lpstr>
      <vt:lpstr>  Gå sammen med en anden gruppe:  Præsentér på skift jeres idéer  for hinanden  Vurdér idéerne i grupperne og udvælg de 3 I tror mest på    Mindst 1 af dem skal være en I selv kan realisere i jeres egen afdeling/team     </vt:lpstr>
      <vt:lpstr>MATRIX - Bæredygtighed</vt:lpstr>
      <vt:lpstr>Information og viden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Bæredygtighedskoordinator  SOSUNord</dc:title>
  <dc:creator>Tina Jørgensen</dc:creator>
  <cp:lastModifiedBy>Ditte Skou Nielsen</cp:lastModifiedBy>
  <cp:revision>9</cp:revision>
  <cp:lastPrinted>2023-06-15T10:49:54Z</cp:lastPrinted>
  <dcterms:created xsi:type="dcterms:W3CDTF">2023-03-05T19:51:56Z</dcterms:created>
  <dcterms:modified xsi:type="dcterms:W3CDTF">2024-01-05T11:48:24Z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