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9" r:id="rId5"/>
    <p:sldId id="260" r:id="rId6"/>
    <p:sldId id="264" r:id="rId7"/>
    <p:sldId id="265" r:id="rId8"/>
    <p:sldId id="262" r:id="rId9"/>
    <p:sldId id="266" r:id="rId10"/>
    <p:sldId id="267" r:id="rId1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27DD0A-FE4A-4199-BF46-A8A7CD0C0678}" v="19" dt="2023-09-08T09:50:13.9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beth Olesen" userId="20db7cf5-fc31-4ac3-b457-1ad230d40581" providerId="ADAL" clId="{7A27DD0A-FE4A-4199-BF46-A8A7CD0C0678}"/>
    <pc:docChg chg="undo custSel addSld delSld modSld">
      <pc:chgData name="Lisbeth Olesen" userId="20db7cf5-fc31-4ac3-b457-1ad230d40581" providerId="ADAL" clId="{7A27DD0A-FE4A-4199-BF46-A8A7CD0C0678}" dt="2023-09-08T09:50:24.818" v="240" actId="26606"/>
      <pc:docMkLst>
        <pc:docMk/>
      </pc:docMkLst>
      <pc:sldChg chg="addSp modSp mod setBg">
        <pc:chgData name="Lisbeth Olesen" userId="20db7cf5-fc31-4ac3-b457-1ad230d40581" providerId="ADAL" clId="{7A27DD0A-FE4A-4199-BF46-A8A7CD0C0678}" dt="2023-09-05T17:10:53.019" v="0" actId="26606"/>
        <pc:sldMkLst>
          <pc:docMk/>
          <pc:sldMk cId="3174690344" sldId="256"/>
        </pc:sldMkLst>
        <pc:spChg chg="mod">
          <ac:chgData name="Lisbeth Olesen" userId="20db7cf5-fc31-4ac3-b457-1ad230d40581" providerId="ADAL" clId="{7A27DD0A-FE4A-4199-BF46-A8A7CD0C0678}" dt="2023-09-05T17:10:53.019" v="0" actId="26606"/>
          <ac:spMkLst>
            <pc:docMk/>
            <pc:sldMk cId="3174690344" sldId="256"/>
            <ac:spMk id="2" creationId="{98118EE5-249A-4E9A-C95E-CD36B1330A72}"/>
          </ac:spMkLst>
        </pc:spChg>
        <pc:spChg chg="mod">
          <ac:chgData name="Lisbeth Olesen" userId="20db7cf5-fc31-4ac3-b457-1ad230d40581" providerId="ADAL" clId="{7A27DD0A-FE4A-4199-BF46-A8A7CD0C0678}" dt="2023-09-05T17:10:53.019" v="0" actId="26606"/>
          <ac:spMkLst>
            <pc:docMk/>
            <pc:sldMk cId="3174690344" sldId="256"/>
            <ac:spMk id="3" creationId="{4982CE24-B746-62AD-6B84-C6F0B59CF630}"/>
          </ac:spMkLst>
        </pc:spChg>
        <pc:spChg chg="add">
          <ac:chgData name="Lisbeth Olesen" userId="20db7cf5-fc31-4ac3-b457-1ad230d40581" providerId="ADAL" clId="{7A27DD0A-FE4A-4199-BF46-A8A7CD0C0678}" dt="2023-09-05T17:10:53.019" v="0" actId="26606"/>
          <ac:spMkLst>
            <pc:docMk/>
            <pc:sldMk cId="3174690344" sldId="256"/>
            <ac:spMk id="9" creationId="{93245F62-CCC4-49E4-B95B-EA6C1E790510}"/>
          </ac:spMkLst>
        </pc:spChg>
        <pc:spChg chg="add">
          <ac:chgData name="Lisbeth Olesen" userId="20db7cf5-fc31-4ac3-b457-1ad230d40581" providerId="ADAL" clId="{7A27DD0A-FE4A-4199-BF46-A8A7CD0C0678}" dt="2023-09-05T17:10:53.019" v="0" actId="26606"/>
          <ac:spMkLst>
            <pc:docMk/>
            <pc:sldMk cId="3174690344" sldId="256"/>
            <ac:spMk id="11" creationId="{E6C0DD6B-6AA3-448F-9B99-8386295BC1B4}"/>
          </ac:spMkLst>
        </pc:spChg>
        <pc:picChg chg="mod">
          <ac:chgData name="Lisbeth Olesen" userId="20db7cf5-fc31-4ac3-b457-1ad230d40581" providerId="ADAL" clId="{7A27DD0A-FE4A-4199-BF46-A8A7CD0C0678}" dt="2023-09-05T17:10:53.019" v="0" actId="26606"/>
          <ac:picMkLst>
            <pc:docMk/>
            <pc:sldMk cId="3174690344" sldId="256"/>
            <ac:picMk id="4" creationId="{57E57BE1-C78F-DF33-465A-3F5D84B681E0}"/>
          </ac:picMkLst>
        </pc:picChg>
      </pc:sldChg>
      <pc:sldChg chg="addSp modSp mod setBg">
        <pc:chgData name="Lisbeth Olesen" userId="20db7cf5-fc31-4ac3-b457-1ad230d40581" providerId="ADAL" clId="{7A27DD0A-FE4A-4199-BF46-A8A7CD0C0678}" dt="2023-09-05T17:40:22.448" v="166" actId="1076"/>
        <pc:sldMkLst>
          <pc:docMk/>
          <pc:sldMk cId="704971073" sldId="257"/>
        </pc:sldMkLst>
        <pc:spChg chg="add mod ord">
          <ac:chgData name="Lisbeth Olesen" userId="20db7cf5-fc31-4ac3-b457-1ad230d40581" providerId="ADAL" clId="{7A27DD0A-FE4A-4199-BF46-A8A7CD0C0678}" dt="2023-09-05T17:39:58.219" v="164" actId="26606"/>
          <ac:spMkLst>
            <pc:docMk/>
            <pc:sldMk cId="704971073" sldId="257"/>
            <ac:spMk id="2" creationId="{91A0ED67-A9BF-E8BC-3CD0-AE540BF2C391}"/>
          </ac:spMkLst>
        </pc:spChg>
        <pc:spChg chg="add">
          <ac:chgData name="Lisbeth Olesen" userId="20db7cf5-fc31-4ac3-b457-1ad230d40581" providerId="ADAL" clId="{7A27DD0A-FE4A-4199-BF46-A8A7CD0C0678}" dt="2023-09-05T17:39:58.219" v="164" actId="26606"/>
          <ac:spMkLst>
            <pc:docMk/>
            <pc:sldMk cId="704971073" sldId="257"/>
            <ac:spMk id="10" creationId="{D880886B-02ED-4317-9236-CB60C22CF7F3}"/>
          </ac:spMkLst>
        </pc:spChg>
        <pc:spChg chg="add">
          <ac:chgData name="Lisbeth Olesen" userId="20db7cf5-fc31-4ac3-b457-1ad230d40581" providerId="ADAL" clId="{7A27DD0A-FE4A-4199-BF46-A8A7CD0C0678}" dt="2023-09-05T17:39:58.219" v="164" actId="26606"/>
          <ac:spMkLst>
            <pc:docMk/>
            <pc:sldMk cId="704971073" sldId="257"/>
            <ac:spMk id="12" creationId="{28C31856-6ABF-41FD-B683-B06E5FFF926B}"/>
          </ac:spMkLst>
        </pc:spChg>
        <pc:picChg chg="mod">
          <ac:chgData name="Lisbeth Olesen" userId="20db7cf5-fc31-4ac3-b457-1ad230d40581" providerId="ADAL" clId="{7A27DD0A-FE4A-4199-BF46-A8A7CD0C0678}" dt="2023-09-05T17:40:22.448" v="166" actId="1076"/>
          <ac:picMkLst>
            <pc:docMk/>
            <pc:sldMk cId="704971073" sldId="257"/>
            <ac:picMk id="3" creationId="{4B3FE28B-C6A6-035E-97A4-0CCFD45FD9EC}"/>
          </ac:picMkLst>
        </pc:picChg>
        <pc:picChg chg="mod">
          <ac:chgData name="Lisbeth Olesen" userId="20db7cf5-fc31-4ac3-b457-1ad230d40581" providerId="ADAL" clId="{7A27DD0A-FE4A-4199-BF46-A8A7CD0C0678}" dt="2023-09-05T17:39:58.219" v="164" actId="26606"/>
          <ac:picMkLst>
            <pc:docMk/>
            <pc:sldMk cId="704971073" sldId="257"/>
            <ac:picMk id="4" creationId="{7E9216C1-7F5F-F215-1089-B898AD88EDBE}"/>
          </ac:picMkLst>
        </pc:picChg>
        <pc:picChg chg="add mod">
          <ac:chgData name="Lisbeth Olesen" userId="20db7cf5-fc31-4ac3-b457-1ad230d40581" providerId="ADAL" clId="{7A27DD0A-FE4A-4199-BF46-A8A7CD0C0678}" dt="2023-09-05T17:38:26.124" v="162" actId="1076"/>
          <ac:picMkLst>
            <pc:docMk/>
            <pc:sldMk cId="704971073" sldId="257"/>
            <ac:picMk id="5" creationId="{F00197FD-863B-5EBA-8077-81A500E02592}"/>
          </ac:picMkLst>
        </pc:picChg>
      </pc:sldChg>
      <pc:sldChg chg="addSp modSp mod setBg">
        <pc:chgData name="Lisbeth Olesen" userId="20db7cf5-fc31-4ac3-b457-1ad230d40581" providerId="ADAL" clId="{7A27DD0A-FE4A-4199-BF46-A8A7CD0C0678}" dt="2023-09-05T17:32:40.681" v="98" actId="1076"/>
        <pc:sldMkLst>
          <pc:docMk/>
          <pc:sldMk cId="606049743" sldId="259"/>
        </pc:sldMkLst>
        <pc:spChg chg="mod">
          <ac:chgData name="Lisbeth Olesen" userId="20db7cf5-fc31-4ac3-b457-1ad230d40581" providerId="ADAL" clId="{7A27DD0A-FE4A-4199-BF46-A8A7CD0C0678}" dt="2023-09-05T17:32:15.109" v="95" actId="26606"/>
          <ac:spMkLst>
            <pc:docMk/>
            <pc:sldMk cId="606049743" sldId="259"/>
            <ac:spMk id="2" creationId="{725FFD03-BFA5-5516-BED9-4DE3F3E1F6C8}"/>
          </ac:spMkLst>
        </pc:spChg>
        <pc:spChg chg="add">
          <ac:chgData name="Lisbeth Olesen" userId="20db7cf5-fc31-4ac3-b457-1ad230d40581" providerId="ADAL" clId="{7A27DD0A-FE4A-4199-BF46-A8A7CD0C0678}" dt="2023-09-05T17:32:15.109" v="95" actId="26606"/>
          <ac:spMkLst>
            <pc:docMk/>
            <pc:sldMk cId="606049743" sldId="259"/>
            <ac:spMk id="7" creationId="{80E21785-62D8-430F-9521-90166EF7C8F0}"/>
          </ac:spMkLst>
        </pc:spChg>
        <pc:spChg chg="add">
          <ac:chgData name="Lisbeth Olesen" userId="20db7cf5-fc31-4ac3-b457-1ad230d40581" providerId="ADAL" clId="{7A27DD0A-FE4A-4199-BF46-A8A7CD0C0678}" dt="2023-09-05T17:32:15.109" v="95" actId="26606"/>
          <ac:spMkLst>
            <pc:docMk/>
            <pc:sldMk cId="606049743" sldId="259"/>
            <ac:spMk id="9" creationId="{ED7CF8A0-D3E4-4A16-87D3-1D973AC61BF1}"/>
          </ac:spMkLst>
        </pc:spChg>
        <pc:picChg chg="add mod">
          <ac:chgData name="Lisbeth Olesen" userId="20db7cf5-fc31-4ac3-b457-1ad230d40581" providerId="ADAL" clId="{7A27DD0A-FE4A-4199-BF46-A8A7CD0C0678}" dt="2023-09-05T17:32:40.681" v="98" actId="1076"/>
          <ac:picMkLst>
            <pc:docMk/>
            <pc:sldMk cId="606049743" sldId="259"/>
            <ac:picMk id="3" creationId="{DA60532D-4EFE-846B-9316-0A8F2A83B46E}"/>
          </ac:picMkLst>
        </pc:picChg>
      </pc:sldChg>
      <pc:sldChg chg="addSp delSp modSp new mod setBg">
        <pc:chgData name="Lisbeth Olesen" userId="20db7cf5-fc31-4ac3-b457-1ad230d40581" providerId="ADAL" clId="{7A27DD0A-FE4A-4199-BF46-A8A7CD0C0678}" dt="2023-09-05T17:35:04.309" v="139" actId="20577"/>
        <pc:sldMkLst>
          <pc:docMk/>
          <pc:sldMk cId="1548845042" sldId="260"/>
        </pc:sldMkLst>
        <pc:spChg chg="mod ord">
          <ac:chgData name="Lisbeth Olesen" userId="20db7cf5-fc31-4ac3-b457-1ad230d40581" providerId="ADAL" clId="{7A27DD0A-FE4A-4199-BF46-A8A7CD0C0678}" dt="2023-09-05T17:35:04.309" v="139" actId="20577"/>
          <ac:spMkLst>
            <pc:docMk/>
            <pc:sldMk cId="1548845042" sldId="260"/>
            <ac:spMk id="2" creationId="{412CF441-24A7-DC26-8995-89C644473974}"/>
          </ac:spMkLst>
        </pc:spChg>
        <pc:spChg chg="add del">
          <ac:chgData name="Lisbeth Olesen" userId="20db7cf5-fc31-4ac3-b457-1ad230d40581" providerId="ADAL" clId="{7A27DD0A-FE4A-4199-BF46-A8A7CD0C0678}" dt="2023-09-05T17:33:47.812" v="103" actId="26606"/>
          <ac:spMkLst>
            <pc:docMk/>
            <pc:sldMk cId="1548845042" sldId="260"/>
            <ac:spMk id="9" creationId="{F93E0B60-0204-4F9C-8CD5-C9BD373E1A58}"/>
          </ac:spMkLst>
        </pc:spChg>
        <pc:spChg chg="add del">
          <ac:chgData name="Lisbeth Olesen" userId="20db7cf5-fc31-4ac3-b457-1ad230d40581" providerId="ADAL" clId="{7A27DD0A-FE4A-4199-BF46-A8A7CD0C0678}" dt="2023-09-05T17:34:48.788" v="136" actId="26606"/>
          <ac:spMkLst>
            <pc:docMk/>
            <pc:sldMk cId="1548845042" sldId="260"/>
            <ac:spMk id="23" creationId="{1D50F262-343C-4101-AB3C-9DA1072F7305}"/>
          </ac:spMkLst>
        </pc:spChg>
        <pc:spChg chg="add del">
          <ac:chgData name="Lisbeth Olesen" userId="20db7cf5-fc31-4ac3-b457-1ad230d40581" providerId="ADAL" clId="{7A27DD0A-FE4A-4199-BF46-A8A7CD0C0678}" dt="2023-09-05T17:34:48.788" v="136" actId="26606"/>
          <ac:spMkLst>
            <pc:docMk/>
            <pc:sldMk cId="1548845042" sldId="260"/>
            <ac:spMk id="24" creationId="{6A0924B3-0260-445E-AFD7-9533C0D1B3C9}"/>
          </ac:spMkLst>
        </pc:spChg>
        <pc:spChg chg="add del">
          <ac:chgData name="Lisbeth Olesen" userId="20db7cf5-fc31-4ac3-b457-1ad230d40581" providerId="ADAL" clId="{7A27DD0A-FE4A-4199-BF46-A8A7CD0C0678}" dt="2023-09-05T17:34:48.788" v="136" actId="26606"/>
          <ac:spMkLst>
            <pc:docMk/>
            <pc:sldMk cId="1548845042" sldId="260"/>
            <ac:spMk id="25" creationId="{7C34E8CB-B972-4A94-8469-315C10C2AA93}"/>
          </ac:spMkLst>
        </pc:spChg>
        <pc:spChg chg="add del">
          <ac:chgData name="Lisbeth Olesen" userId="20db7cf5-fc31-4ac3-b457-1ad230d40581" providerId="ADAL" clId="{7A27DD0A-FE4A-4199-BF46-A8A7CD0C0678}" dt="2023-09-05T17:34:48.788" v="136" actId="26606"/>
          <ac:spMkLst>
            <pc:docMk/>
            <pc:sldMk cId="1548845042" sldId="260"/>
            <ac:spMk id="26" creationId="{114A821F-8663-46BA-8CC0-D4C44F639F3A}"/>
          </ac:spMkLst>
        </pc:spChg>
        <pc:spChg chg="add del">
          <ac:chgData name="Lisbeth Olesen" userId="20db7cf5-fc31-4ac3-b457-1ad230d40581" providerId="ADAL" clId="{7A27DD0A-FE4A-4199-BF46-A8A7CD0C0678}" dt="2023-09-05T17:34:48.788" v="136" actId="26606"/>
          <ac:spMkLst>
            <pc:docMk/>
            <pc:sldMk cId="1548845042" sldId="260"/>
            <ac:spMk id="27" creationId="{67EF550F-47CE-4FB2-9DAC-12AD835C833D}"/>
          </ac:spMkLst>
        </pc:spChg>
        <pc:spChg chg="add">
          <ac:chgData name="Lisbeth Olesen" userId="20db7cf5-fc31-4ac3-b457-1ad230d40581" providerId="ADAL" clId="{7A27DD0A-FE4A-4199-BF46-A8A7CD0C0678}" dt="2023-09-05T17:34:48.788" v="136" actId="26606"/>
          <ac:spMkLst>
            <pc:docMk/>
            <pc:sldMk cId="1548845042" sldId="260"/>
            <ac:spMk id="32" creationId="{4D60F200-5EB0-B223-2439-C96C67F0FEE1}"/>
          </ac:spMkLst>
        </pc:spChg>
        <pc:spChg chg="add">
          <ac:chgData name="Lisbeth Olesen" userId="20db7cf5-fc31-4ac3-b457-1ad230d40581" providerId="ADAL" clId="{7A27DD0A-FE4A-4199-BF46-A8A7CD0C0678}" dt="2023-09-05T17:34:48.788" v="136" actId="26606"/>
          <ac:spMkLst>
            <pc:docMk/>
            <pc:sldMk cId="1548845042" sldId="260"/>
            <ac:spMk id="34" creationId="{1740453C-744F-DB3A-47EC-15EACE1DC117}"/>
          </ac:spMkLst>
        </pc:spChg>
        <pc:spChg chg="add">
          <ac:chgData name="Lisbeth Olesen" userId="20db7cf5-fc31-4ac3-b457-1ad230d40581" providerId="ADAL" clId="{7A27DD0A-FE4A-4199-BF46-A8A7CD0C0678}" dt="2023-09-05T17:34:48.788" v="136" actId="26606"/>
          <ac:spMkLst>
            <pc:docMk/>
            <pc:sldMk cId="1548845042" sldId="260"/>
            <ac:spMk id="36" creationId="{336537A4-07E4-0E22-D14E-018FE569F2CC}"/>
          </ac:spMkLst>
        </pc:spChg>
        <pc:spChg chg="add">
          <ac:chgData name="Lisbeth Olesen" userId="20db7cf5-fc31-4ac3-b457-1ad230d40581" providerId="ADAL" clId="{7A27DD0A-FE4A-4199-BF46-A8A7CD0C0678}" dt="2023-09-05T17:34:48.788" v="136" actId="26606"/>
          <ac:spMkLst>
            <pc:docMk/>
            <pc:sldMk cId="1548845042" sldId="260"/>
            <ac:spMk id="38" creationId="{62DF39DD-D69A-31B8-53C1-94595DDDBC5F}"/>
          </ac:spMkLst>
        </pc:spChg>
        <pc:spChg chg="add">
          <ac:chgData name="Lisbeth Olesen" userId="20db7cf5-fc31-4ac3-b457-1ad230d40581" providerId="ADAL" clId="{7A27DD0A-FE4A-4199-BF46-A8A7CD0C0678}" dt="2023-09-05T17:34:48.788" v="136" actId="26606"/>
          <ac:spMkLst>
            <pc:docMk/>
            <pc:sldMk cId="1548845042" sldId="260"/>
            <ac:spMk id="40" creationId="{01EB5855-8EB7-1AE5-9030-5D0AA3C1AF4B}"/>
          </ac:spMkLst>
        </pc:spChg>
        <pc:spChg chg="add">
          <ac:chgData name="Lisbeth Olesen" userId="20db7cf5-fc31-4ac3-b457-1ad230d40581" providerId="ADAL" clId="{7A27DD0A-FE4A-4199-BF46-A8A7CD0C0678}" dt="2023-09-05T17:34:48.788" v="136" actId="26606"/>
          <ac:spMkLst>
            <pc:docMk/>
            <pc:sldMk cId="1548845042" sldId="260"/>
            <ac:spMk id="42" creationId="{1031A9CD-7DCC-4A2F-A3A5-54F91317F7BA}"/>
          </ac:spMkLst>
        </pc:spChg>
        <pc:grpChg chg="add del">
          <ac:chgData name="Lisbeth Olesen" userId="20db7cf5-fc31-4ac3-b457-1ad230d40581" providerId="ADAL" clId="{7A27DD0A-FE4A-4199-BF46-A8A7CD0C0678}" dt="2023-09-05T17:33:47.812" v="103" actId="26606"/>
          <ac:grpSpMkLst>
            <pc:docMk/>
            <pc:sldMk cId="1548845042" sldId="260"/>
            <ac:grpSpMk id="11" creationId="{3BFA0782-E4B3-4AE1-904C-1068137609CA}"/>
          </ac:grpSpMkLst>
        </pc:grpChg>
        <pc:grpChg chg="add del">
          <ac:chgData name="Lisbeth Olesen" userId="20db7cf5-fc31-4ac3-b457-1ad230d40581" providerId="ADAL" clId="{7A27DD0A-FE4A-4199-BF46-A8A7CD0C0678}" dt="2023-09-05T17:33:47.812" v="103" actId="26606"/>
          <ac:grpSpMkLst>
            <pc:docMk/>
            <pc:sldMk cId="1548845042" sldId="260"/>
            <ac:grpSpMk id="17" creationId="{2482B707-DAC7-4D8A-BA19-3771A51A641E}"/>
          </ac:grpSpMkLst>
        </pc:grpChg>
        <pc:picChg chg="add mod ord">
          <ac:chgData name="Lisbeth Olesen" userId="20db7cf5-fc31-4ac3-b457-1ad230d40581" providerId="ADAL" clId="{7A27DD0A-FE4A-4199-BF46-A8A7CD0C0678}" dt="2023-09-05T17:34:48.788" v="136" actId="26606"/>
          <ac:picMkLst>
            <pc:docMk/>
            <pc:sldMk cId="1548845042" sldId="260"/>
            <ac:picMk id="3" creationId="{2839EFFA-15BF-0595-E6E6-AD815A453B0E}"/>
          </ac:picMkLst>
        </pc:picChg>
        <pc:picChg chg="add mod">
          <ac:chgData name="Lisbeth Olesen" userId="20db7cf5-fc31-4ac3-b457-1ad230d40581" providerId="ADAL" clId="{7A27DD0A-FE4A-4199-BF46-A8A7CD0C0678}" dt="2023-09-05T17:34:48.788" v="136" actId="26606"/>
          <ac:picMkLst>
            <pc:docMk/>
            <pc:sldMk cId="1548845042" sldId="260"/>
            <ac:picMk id="4" creationId="{97132B1D-226E-8427-EB49-6AB7D0733B1B}"/>
          </ac:picMkLst>
        </pc:picChg>
      </pc:sldChg>
      <pc:sldChg chg="addSp new del">
        <pc:chgData name="Lisbeth Olesen" userId="20db7cf5-fc31-4ac3-b457-1ad230d40581" providerId="ADAL" clId="{7A27DD0A-FE4A-4199-BF46-A8A7CD0C0678}" dt="2023-09-05T17:34:30.751" v="135" actId="47"/>
        <pc:sldMkLst>
          <pc:docMk/>
          <pc:sldMk cId="3136398013" sldId="261"/>
        </pc:sldMkLst>
        <pc:picChg chg="add">
          <ac:chgData name="Lisbeth Olesen" userId="20db7cf5-fc31-4ac3-b457-1ad230d40581" providerId="ADAL" clId="{7A27DD0A-FE4A-4199-BF46-A8A7CD0C0678}" dt="2023-09-05T17:12:18.884" v="4"/>
          <ac:picMkLst>
            <pc:docMk/>
            <pc:sldMk cId="3136398013" sldId="261"/>
            <ac:picMk id="2" creationId="{05C86756-FC5A-DE6F-9174-BE09A46F0411}"/>
          </ac:picMkLst>
        </pc:picChg>
      </pc:sldChg>
      <pc:sldChg chg="addSp delSp modSp new mod setBg modAnim">
        <pc:chgData name="Lisbeth Olesen" userId="20db7cf5-fc31-4ac3-b457-1ad230d40581" providerId="ADAL" clId="{7A27DD0A-FE4A-4199-BF46-A8A7CD0C0678}" dt="2023-09-05T17:22:47.601" v="20" actId="1076"/>
        <pc:sldMkLst>
          <pc:docMk/>
          <pc:sldMk cId="1930493593" sldId="262"/>
        </pc:sldMkLst>
        <pc:spChg chg="add del">
          <ac:chgData name="Lisbeth Olesen" userId="20db7cf5-fc31-4ac3-b457-1ad230d40581" providerId="ADAL" clId="{7A27DD0A-FE4A-4199-BF46-A8A7CD0C0678}" dt="2023-09-05T17:22:39.025" v="17" actId="26606"/>
          <ac:spMkLst>
            <pc:docMk/>
            <pc:sldMk cId="1930493593" sldId="262"/>
            <ac:spMk id="7" creationId="{C7F55EAC-550A-4BDD-9099-3F20B8FA0EBC}"/>
          </ac:spMkLst>
        </pc:spChg>
        <pc:spChg chg="add del">
          <ac:chgData name="Lisbeth Olesen" userId="20db7cf5-fc31-4ac3-b457-1ad230d40581" providerId="ADAL" clId="{7A27DD0A-FE4A-4199-BF46-A8A7CD0C0678}" dt="2023-09-05T17:22:39.025" v="17" actId="26606"/>
          <ac:spMkLst>
            <pc:docMk/>
            <pc:sldMk cId="1930493593" sldId="262"/>
            <ac:spMk id="9" creationId="{DC4F5A5F-493F-49AE-89B6-D5AF5EBC8B0E}"/>
          </ac:spMkLst>
        </pc:spChg>
        <pc:picChg chg="add mod ord">
          <ac:chgData name="Lisbeth Olesen" userId="20db7cf5-fc31-4ac3-b457-1ad230d40581" providerId="ADAL" clId="{7A27DD0A-FE4A-4199-BF46-A8A7CD0C0678}" dt="2023-09-05T17:22:47.601" v="20" actId="1076"/>
          <ac:picMkLst>
            <pc:docMk/>
            <pc:sldMk cId="1930493593" sldId="262"/>
            <ac:picMk id="2" creationId="{FF2A3DEF-60FD-AEB4-ACCC-54C9218F4358}"/>
          </ac:picMkLst>
        </pc:picChg>
        <pc:picChg chg="add mod">
          <ac:chgData name="Lisbeth Olesen" userId="20db7cf5-fc31-4ac3-b457-1ad230d40581" providerId="ADAL" clId="{7A27DD0A-FE4A-4199-BF46-A8A7CD0C0678}" dt="2023-09-05T17:22:39.025" v="17" actId="26606"/>
          <ac:picMkLst>
            <pc:docMk/>
            <pc:sldMk cId="1930493593" sldId="262"/>
            <ac:picMk id="3" creationId="{16290DE8-9360-47BD-6DEF-5A9AFC74E6DF}"/>
          </ac:picMkLst>
        </pc:picChg>
        <pc:cxnChg chg="add">
          <ac:chgData name="Lisbeth Olesen" userId="20db7cf5-fc31-4ac3-b457-1ad230d40581" providerId="ADAL" clId="{7A27DD0A-FE4A-4199-BF46-A8A7CD0C0678}" dt="2023-09-05T17:22:39.025" v="17" actId="26606"/>
          <ac:cxnSpMkLst>
            <pc:docMk/>
            <pc:sldMk cId="1930493593" sldId="262"/>
            <ac:cxnSpMk id="14" creationId="{4D56677B-C0B7-4DAC-ACAD-8054FF1B599A}"/>
          </ac:cxnSpMkLst>
        </pc:cxnChg>
      </pc:sldChg>
      <pc:sldChg chg="addSp delSp modSp new mod setBg">
        <pc:chgData name="Lisbeth Olesen" userId="20db7cf5-fc31-4ac3-b457-1ad230d40581" providerId="ADAL" clId="{7A27DD0A-FE4A-4199-BF46-A8A7CD0C0678}" dt="2023-09-05T17:26:22.283" v="94" actId="1076"/>
        <pc:sldMkLst>
          <pc:docMk/>
          <pc:sldMk cId="2026942476" sldId="263"/>
        </pc:sldMkLst>
        <pc:spChg chg="mod">
          <ac:chgData name="Lisbeth Olesen" userId="20db7cf5-fc31-4ac3-b457-1ad230d40581" providerId="ADAL" clId="{7A27DD0A-FE4A-4199-BF46-A8A7CD0C0678}" dt="2023-09-05T17:26:09.543" v="91" actId="26606"/>
          <ac:spMkLst>
            <pc:docMk/>
            <pc:sldMk cId="2026942476" sldId="263"/>
            <ac:spMk id="2" creationId="{6953B51F-3B61-3E49-EE62-694E99F5BDBD}"/>
          </ac:spMkLst>
        </pc:spChg>
        <pc:spChg chg="add del mod">
          <ac:chgData name="Lisbeth Olesen" userId="20db7cf5-fc31-4ac3-b457-1ad230d40581" providerId="ADAL" clId="{7A27DD0A-FE4A-4199-BF46-A8A7CD0C0678}" dt="2023-09-05T17:25:57.087" v="87" actId="478"/>
          <ac:spMkLst>
            <pc:docMk/>
            <pc:sldMk cId="2026942476" sldId="263"/>
            <ac:spMk id="3" creationId="{389606C8-9C2E-E734-F110-078C0F785A04}"/>
          </ac:spMkLst>
        </pc:spChg>
        <pc:spChg chg="add">
          <ac:chgData name="Lisbeth Olesen" userId="20db7cf5-fc31-4ac3-b457-1ad230d40581" providerId="ADAL" clId="{7A27DD0A-FE4A-4199-BF46-A8A7CD0C0678}" dt="2023-09-05T17:26:09.543" v="91" actId="26606"/>
          <ac:spMkLst>
            <pc:docMk/>
            <pc:sldMk cId="2026942476" sldId="263"/>
            <ac:spMk id="9" creationId="{665DBBEF-238B-476B-96AB-8AAC3224ECEA}"/>
          </ac:spMkLst>
        </pc:spChg>
        <pc:spChg chg="add">
          <ac:chgData name="Lisbeth Olesen" userId="20db7cf5-fc31-4ac3-b457-1ad230d40581" providerId="ADAL" clId="{7A27DD0A-FE4A-4199-BF46-A8A7CD0C0678}" dt="2023-09-05T17:26:09.543" v="91" actId="26606"/>
          <ac:spMkLst>
            <pc:docMk/>
            <pc:sldMk cId="2026942476" sldId="263"/>
            <ac:spMk id="11" creationId="{3FCFB1DE-0B7E-48CC-BA90-B2AB0889F9D6}"/>
          </ac:spMkLst>
        </pc:spChg>
        <pc:picChg chg="add mod">
          <ac:chgData name="Lisbeth Olesen" userId="20db7cf5-fc31-4ac3-b457-1ad230d40581" providerId="ADAL" clId="{7A27DD0A-FE4A-4199-BF46-A8A7CD0C0678}" dt="2023-09-05T17:26:22.283" v="94" actId="1076"/>
          <ac:picMkLst>
            <pc:docMk/>
            <pc:sldMk cId="2026942476" sldId="263"/>
            <ac:picMk id="4" creationId="{3EDE701C-8CDB-83D8-E593-9D0C551DEA2E}"/>
          </ac:picMkLst>
        </pc:picChg>
      </pc:sldChg>
      <pc:sldChg chg="addSp delSp modSp new mod">
        <pc:chgData name="Lisbeth Olesen" userId="20db7cf5-fc31-4ac3-b457-1ad230d40581" providerId="ADAL" clId="{7A27DD0A-FE4A-4199-BF46-A8A7CD0C0678}" dt="2023-09-05T18:56:26.309" v="218" actId="20577"/>
        <pc:sldMkLst>
          <pc:docMk/>
          <pc:sldMk cId="1904475837" sldId="264"/>
        </pc:sldMkLst>
        <pc:spChg chg="mod">
          <ac:chgData name="Lisbeth Olesen" userId="20db7cf5-fc31-4ac3-b457-1ad230d40581" providerId="ADAL" clId="{7A27DD0A-FE4A-4199-BF46-A8A7CD0C0678}" dt="2023-09-05T17:56:30.307" v="178" actId="20577"/>
          <ac:spMkLst>
            <pc:docMk/>
            <pc:sldMk cId="1904475837" sldId="264"/>
            <ac:spMk id="2" creationId="{3EB5061C-2986-C832-BABF-CAE4C3BE0A82}"/>
          </ac:spMkLst>
        </pc:spChg>
        <pc:spChg chg="add del mod">
          <ac:chgData name="Lisbeth Olesen" userId="20db7cf5-fc31-4ac3-b457-1ad230d40581" providerId="ADAL" clId="{7A27DD0A-FE4A-4199-BF46-A8A7CD0C0678}" dt="2023-09-05T18:56:17.776" v="215" actId="478"/>
          <ac:spMkLst>
            <pc:docMk/>
            <pc:sldMk cId="1904475837" sldId="264"/>
            <ac:spMk id="5" creationId="{872C45B9-ECCB-5C46-AC6C-208D52FA104B}"/>
          </ac:spMkLst>
        </pc:spChg>
        <pc:spChg chg="add mod">
          <ac:chgData name="Lisbeth Olesen" userId="20db7cf5-fc31-4ac3-b457-1ad230d40581" providerId="ADAL" clId="{7A27DD0A-FE4A-4199-BF46-A8A7CD0C0678}" dt="2023-09-05T18:56:26.309" v="218" actId="20577"/>
          <ac:spMkLst>
            <pc:docMk/>
            <pc:sldMk cId="1904475837" sldId="264"/>
            <ac:spMk id="9" creationId="{7E0504AF-EE9D-5C13-C552-FC37CDF18908}"/>
          </ac:spMkLst>
        </pc:spChg>
        <pc:picChg chg="add mod">
          <ac:chgData name="Lisbeth Olesen" userId="20db7cf5-fc31-4ac3-b457-1ad230d40581" providerId="ADAL" clId="{7A27DD0A-FE4A-4199-BF46-A8A7CD0C0678}" dt="2023-09-05T18:00:48.215" v="197" actId="1076"/>
          <ac:picMkLst>
            <pc:docMk/>
            <pc:sldMk cId="1904475837" sldId="264"/>
            <ac:picMk id="4" creationId="{9FED10E4-57DD-A0D8-5D10-B98F36FE839A}"/>
          </ac:picMkLst>
        </pc:picChg>
        <pc:picChg chg="add mod">
          <ac:chgData name="Lisbeth Olesen" userId="20db7cf5-fc31-4ac3-b457-1ad230d40581" providerId="ADAL" clId="{7A27DD0A-FE4A-4199-BF46-A8A7CD0C0678}" dt="2023-09-05T18:00:50.748" v="198" actId="1076"/>
          <ac:picMkLst>
            <pc:docMk/>
            <pc:sldMk cId="1904475837" sldId="264"/>
            <ac:picMk id="6" creationId="{29A60ADB-FB15-B9B3-3041-474F5189EF7B}"/>
          </ac:picMkLst>
        </pc:picChg>
        <pc:picChg chg="add mod">
          <ac:chgData name="Lisbeth Olesen" userId="20db7cf5-fc31-4ac3-b457-1ad230d40581" providerId="ADAL" clId="{7A27DD0A-FE4A-4199-BF46-A8A7CD0C0678}" dt="2023-09-05T18:00:40.110" v="193" actId="1076"/>
          <ac:picMkLst>
            <pc:docMk/>
            <pc:sldMk cId="1904475837" sldId="264"/>
            <ac:picMk id="7" creationId="{9F328690-46C6-E7B6-C2CE-D793743494C3}"/>
          </ac:picMkLst>
        </pc:picChg>
      </pc:sldChg>
      <pc:sldChg chg="addSp modSp new mod setBg">
        <pc:chgData name="Lisbeth Olesen" userId="20db7cf5-fc31-4ac3-b457-1ad230d40581" providerId="ADAL" clId="{7A27DD0A-FE4A-4199-BF46-A8A7CD0C0678}" dt="2023-09-05T18:04:54.154" v="212" actId="1076"/>
        <pc:sldMkLst>
          <pc:docMk/>
          <pc:sldMk cId="2847690381" sldId="265"/>
        </pc:sldMkLst>
        <pc:spChg chg="add">
          <ac:chgData name="Lisbeth Olesen" userId="20db7cf5-fc31-4ac3-b457-1ad230d40581" providerId="ADAL" clId="{7A27DD0A-FE4A-4199-BF46-A8A7CD0C0678}" dt="2023-09-05T18:04:39.138" v="209" actId="26606"/>
          <ac:spMkLst>
            <pc:docMk/>
            <pc:sldMk cId="2847690381" sldId="265"/>
            <ac:spMk id="9" creationId="{42A4FC2C-047E-45A5-965D-8E1E3BF09BC6}"/>
          </ac:spMkLst>
        </pc:spChg>
        <pc:picChg chg="add mod">
          <ac:chgData name="Lisbeth Olesen" userId="20db7cf5-fc31-4ac3-b457-1ad230d40581" providerId="ADAL" clId="{7A27DD0A-FE4A-4199-BF46-A8A7CD0C0678}" dt="2023-09-05T18:04:39.138" v="209" actId="26606"/>
          <ac:picMkLst>
            <pc:docMk/>
            <pc:sldMk cId="2847690381" sldId="265"/>
            <ac:picMk id="2" creationId="{30E99EA6-0156-6984-A4F3-8753CA98E5E5}"/>
          </ac:picMkLst>
        </pc:picChg>
        <pc:picChg chg="add mod ord">
          <ac:chgData name="Lisbeth Olesen" userId="20db7cf5-fc31-4ac3-b457-1ad230d40581" providerId="ADAL" clId="{7A27DD0A-FE4A-4199-BF46-A8A7CD0C0678}" dt="2023-09-05T18:04:54.154" v="212" actId="1076"/>
          <ac:picMkLst>
            <pc:docMk/>
            <pc:sldMk cId="2847690381" sldId="265"/>
            <ac:picMk id="3" creationId="{ECACB721-9D5F-7298-CD6E-8F39E066F4A3}"/>
          </ac:picMkLst>
        </pc:picChg>
        <pc:picChg chg="add mod">
          <ac:chgData name="Lisbeth Olesen" userId="20db7cf5-fc31-4ac3-b457-1ad230d40581" providerId="ADAL" clId="{7A27DD0A-FE4A-4199-BF46-A8A7CD0C0678}" dt="2023-09-05T18:04:46.789" v="211" actId="1076"/>
          <ac:picMkLst>
            <pc:docMk/>
            <pc:sldMk cId="2847690381" sldId="265"/>
            <ac:picMk id="4" creationId="{65F74854-76A0-D086-E146-0CAD0E5C700B}"/>
          </ac:picMkLst>
        </pc:picChg>
      </pc:sldChg>
      <pc:sldChg chg="addSp modSp new mod setBg">
        <pc:chgData name="Lisbeth Olesen" userId="20db7cf5-fc31-4ac3-b457-1ad230d40581" providerId="ADAL" clId="{7A27DD0A-FE4A-4199-BF46-A8A7CD0C0678}" dt="2023-09-08T09:48:18.497" v="222" actId="27614"/>
        <pc:sldMkLst>
          <pc:docMk/>
          <pc:sldMk cId="3168497872" sldId="266"/>
        </pc:sldMkLst>
        <pc:spChg chg="add">
          <ac:chgData name="Lisbeth Olesen" userId="20db7cf5-fc31-4ac3-b457-1ad230d40581" providerId="ADAL" clId="{7A27DD0A-FE4A-4199-BF46-A8A7CD0C0678}" dt="2023-09-08T09:48:15.820" v="221" actId="26606"/>
          <ac:spMkLst>
            <pc:docMk/>
            <pc:sldMk cId="3168497872" sldId="266"/>
            <ac:spMk id="7" creationId="{42A4FC2C-047E-45A5-965D-8E1E3BF09BC6}"/>
          </ac:spMkLst>
        </pc:spChg>
        <pc:picChg chg="add mod">
          <ac:chgData name="Lisbeth Olesen" userId="20db7cf5-fc31-4ac3-b457-1ad230d40581" providerId="ADAL" clId="{7A27DD0A-FE4A-4199-BF46-A8A7CD0C0678}" dt="2023-09-08T09:48:18.497" v="222" actId="27614"/>
          <ac:picMkLst>
            <pc:docMk/>
            <pc:sldMk cId="3168497872" sldId="266"/>
            <ac:picMk id="2" creationId="{CD320662-3043-96DF-0C75-22257DCE64E0}"/>
          </ac:picMkLst>
        </pc:picChg>
      </pc:sldChg>
      <pc:sldChg chg="addSp delSp modSp new mod setBg">
        <pc:chgData name="Lisbeth Olesen" userId="20db7cf5-fc31-4ac3-b457-1ad230d40581" providerId="ADAL" clId="{7A27DD0A-FE4A-4199-BF46-A8A7CD0C0678}" dt="2023-09-08T09:50:24.818" v="240" actId="26606"/>
        <pc:sldMkLst>
          <pc:docMk/>
          <pc:sldMk cId="4117184273" sldId="267"/>
        </pc:sldMkLst>
        <pc:spChg chg="add del">
          <ac:chgData name="Lisbeth Olesen" userId="20db7cf5-fc31-4ac3-b457-1ad230d40581" providerId="ADAL" clId="{7A27DD0A-FE4A-4199-BF46-A8A7CD0C0678}" dt="2023-09-08T09:50:24.818" v="240" actId="26606"/>
          <ac:spMkLst>
            <pc:docMk/>
            <pc:sldMk cId="4117184273" sldId="267"/>
            <ac:spMk id="7" creationId="{42A4FC2C-047E-45A5-965D-8E1E3BF09BC6}"/>
          </ac:spMkLst>
        </pc:spChg>
        <pc:spChg chg="add">
          <ac:chgData name="Lisbeth Olesen" userId="20db7cf5-fc31-4ac3-b457-1ad230d40581" providerId="ADAL" clId="{7A27DD0A-FE4A-4199-BF46-A8A7CD0C0678}" dt="2023-09-08T09:50:24.818" v="240" actId="26606"/>
          <ac:spMkLst>
            <pc:docMk/>
            <pc:sldMk cId="4117184273" sldId="267"/>
            <ac:spMk id="12" creationId="{42A4FC2C-047E-45A5-965D-8E1E3BF09BC6}"/>
          </ac:spMkLst>
        </pc:spChg>
        <pc:picChg chg="add del mod">
          <ac:chgData name="Lisbeth Olesen" userId="20db7cf5-fc31-4ac3-b457-1ad230d40581" providerId="ADAL" clId="{7A27DD0A-FE4A-4199-BF46-A8A7CD0C0678}" dt="2023-09-08T09:49:41.119" v="235" actId="478"/>
          <ac:picMkLst>
            <pc:docMk/>
            <pc:sldMk cId="4117184273" sldId="267"/>
            <ac:picMk id="2" creationId="{71A639EE-3D92-9071-192D-DE6045970999}"/>
          </ac:picMkLst>
        </pc:picChg>
        <pc:picChg chg="add mod">
          <ac:chgData name="Lisbeth Olesen" userId="20db7cf5-fc31-4ac3-b457-1ad230d40581" providerId="ADAL" clId="{7A27DD0A-FE4A-4199-BF46-A8A7CD0C0678}" dt="2023-09-08T09:50:24.818" v="240" actId="26606"/>
          <ac:picMkLst>
            <pc:docMk/>
            <pc:sldMk cId="4117184273" sldId="267"/>
            <ac:picMk id="4" creationId="{4056E944-0ED3-B666-06E4-98700012699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24FDE5-F2B4-BE24-8C6E-F49197FAD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9360463-8A06-968C-47D9-394BB3C0BC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A927AEB-537E-57AA-AC1E-A506A95B4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42B3-F0BE-478E-9BE2-AEF272009226}" type="datetimeFigureOut">
              <a:rPr lang="da-DK" smtClean="0"/>
              <a:t>08-09-2023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56C20F1-1670-470E-7270-3B9A51E1C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FBA4125-ECDD-878C-F411-F81FE75D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6470-BC23-490C-ADD5-BA9C6ADD19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2548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6E8433-D535-D0A9-AF4C-4AEEE31DA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0EBC54A-21F4-5D04-67C0-29AC3FEE7B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9CA055B-6D73-0E26-7C29-075D14DA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42B3-F0BE-478E-9BE2-AEF272009226}" type="datetimeFigureOut">
              <a:rPr lang="da-DK" smtClean="0"/>
              <a:t>08-09-2023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165E6BA-5867-94BC-CF53-7D7D6E3FD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5210D71-BA0F-672D-A58F-935231404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6470-BC23-490C-ADD5-BA9C6ADD19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565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518D40DA-0212-944B-0D7A-FD92A5CA49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D36D7E6-B1A0-F948-DADC-E193FFF28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33CEA3E-2C84-B4DA-4535-4B7F296E0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42B3-F0BE-478E-9BE2-AEF272009226}" type="datetimeFigureOut">
              <a:rPr lang="da-DK" smtClean="0"/>
              <a:t>08-09-2023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746FA11-F5FC-12D5-1BF6-E5B6E4A06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63F9594-39AF-DB78-C3D1-6E112347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6470-BC23-490C-ADD5-BA9C6ADD19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1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30FBB6-B3E0-24C9-CB0C-C473060DA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59C17B9-0599-625C-00C1-3E74575CF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B80471-A92D-4FE9-6ED5-0E7AD92CD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42B3-F0BE-478E-9BE2-AEF272009226}" type="datetimeFigureOut">
              <a:rPr lang="da-DK" smtClean="0"/>
              <a:t>08-09-2023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1FFEC11-83AB-1702-6507-A06FCBEC4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9197D23-F023-AEAD-89AD-53D568BCC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6470-BC23-490C-ADD5-BA9C6ADD19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5857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7985E6-C5AA-FAF9-215F-6896445BA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8FD312C-24CC-8F33-F17C-654B5176E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A7C4F75-1870-5D23-8EE5-053AAF429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42B3-F0BE-478E-9BE2-AEF272009226}" type="datetimeFigureOut">
              <a:rPr lang="da-DK" smtClean="0"/>
              <a:t>08-09-2023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2BD3C41-567C-E103-225D-407270379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66468F0-18A5-4EB8-E94C-DAD4A84DE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6470-BC23-490C-ADD5-BA9C6ADD19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2797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A8AF03-DF52-DF24-AB4D-003335191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AEC63F6-F111-6908-B5C3-726D99D451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BF5C509-5CCD-D5CB-AA02-4ABBE39C6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D79D175-0F23-193C-BAB2-2A7996E4A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42B3-F0BE-478E-9BE2-AEF272009226}" type="datetimeFigureOut">
              <a:rPr lang="da-DK" smtClean="0"/>
              <a:t>08-09-2023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ADA5491-DBE7-A3A7-6737-897B12044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C5136F8-2492-80C4-74E3-AA658D06C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6470-BC23-490C-ADD5-BA9C6ADD19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798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686B44-9D50-7537-4E05-93A18730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0D5D316-21E8-0E3F-B824-ADF2FB950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CC32C65-F8C3-73F6-4D66-71E43D30E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B2FF0E1-75C2-6CA0-D348-D8E580F475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D9F9237E-2C6C-651B-707B-28EA4045B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70D2E1F1-1793-201F-C040-E59D7745F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42B3-F0BE-478E-9BE2-AEF272009226}" type="datetimeFigureOut">
              <a:rPr lang="da-DK" smtClean="0"/>
              <a:t>08-09-2023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43D8140-595A-6910-2C8A-E29DE80F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3C0B8A75-04C8-7E1C-02FF-B86E059C2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6470-BC23-490C-ADD5-BA9C6ADD19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6088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8C2050-14DC-5E8B-8A9E-6A16C0B1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1FCE53C-F875-FC73-67D3-56DFFDE14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42B3-F0BE-478E-9BE2-AEF272009226}" type="datetimeFigureOut">
              <a:rPr lang="da-DK" smtClean="0"/>
              <a:t>08-09-2023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43E095F-ACA1-CD54-4513-2416137A7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021CA69-ED1C-242A-9D31-CF30C51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6470-BC23-490C-ADD5-BA9C6ADD19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0185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6CC8E91-0A0B-B960-E667-CA1EEAD2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42B3-F0BE-478E-9BE2-AEF272009226}" type="datetimeFigureOut">
              <a:rPr lang="da-DK" smtClean="0"/>
              <a:t>08-09-2023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771DBCF-C645-CC38-53D0-9CF860B8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192188B-48C8-0E98-EBDC-693794C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6470-BC23-490C-ADD5-BA9C6ADD19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5038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ECC7C6-F8FA-4C1D-8ABF-26ADFB72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843C97F-2D8B-07A3-ECEC-ED4408E1D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912C020-973A-7771-CCAF-FECF2872C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58EC645-992F-7223-10F6-FECF55402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42B3-F0BE-478E-9BE2-AEF272009226}" type="datetimeFigureOut">
              <a:rPr lang="da-DK" smtClean="0"/>
              <a:t>08-09-2023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BF0B719-3CF0-7EC1-37FC-87F0793FD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9D67EC5-2E79-EB0D-1CD4-EFBDACF4D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6470-BC23-490C-ADD5-BA9C6ADD19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1544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CD31DD-CA95-ED8A-48E3-FD1BA86F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235BC7D1-03DE-9093-1701-C008444A0A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F3807F8-2AEE-91B3-2584-E34393768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F6760C6-2CE1-7EB1-1BB5-0887FD9F5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42B3-F0BE-478E-9BE2-AEF272009226}" type="datetimeFigureOut">
              <a:rPr lang="da-DK" smtClean="0"/>
              <a:t>08-09-2023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110E9EE-057E-E765-88B4-768110354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26C9B4E-966A-C0A0-3583-770D1FECF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B6470-BC23-490C-ADD5-BA9C6ADD19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0335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5F767E9-C5FF-F9EE-F8D9-C863860BD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BBC21A0-761F-76BD-3C87-F5CE89D25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DD744FC-DF64-B82B-1B49-D39F8507EB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042B3-F0BE-478E-9BE2-AEF272009226}" type="datetimeFigureOut">
              <a:rPr lang="da-DK" smtClean="0"/>
              <a:t>08-09-2023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A2878E1-D75C-FB56-5B0F-9E31C9200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354DC55-9C31-63C3-4CC7-D8CE9819A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B6470-BC23-490C-ADD5-BA9C6ADD19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357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skills-360.dk/" TargetMode="Externa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118EE5-249A-4E9A-C95E-CD36B1330A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3577456"/>
            <a:ext cx="10909640" cy="1687814"/>
          </a:xfrm>
        </p:spPr>
        <p:txBody>
          <a:bodyPr anchor="b">
            <a:normAutofit/>
          </a:bodyPr>
          <a:lstStyle/>
          <a:p>
            <a:r>
              <a:rPr lang="da-DK" sz="6600"/>
              <a:t>VR-KONFERENCE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982CE24-B746-62AD-6B84-C6F0B59CF6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5660607"/>
            <a:ext cx="10909643" cy="552659"/>
          </a:xfrm>
        </p:spPr>
        <p:txBody>
          <a:bodyPr anchor="t">
            <a:normAutofit/>
          </a:bodyPr>
          <a:lstStyle/>
          <a:p>
            <a:r>
              <a:rPr lang="da-DK" dirty="0"/>
              <a:t>6/9 2023</a:t>
            </a:r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7E57BE1-C78F-DF33-465A-3F5D84B68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908" y="1222119"/>
            <a:ext cx="6439588" cy="1481106"/>
          </a:xfrm>
          <a:prstGeom prst="rect">
            <a:avLst/>
          </a:prstGeom>
        </p:spPr>
      </p:pic>
      <p:sp>
        <p:nvSpPr>
          <p:cNvPr id="11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90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 descr="Et billede, der indeholder tekst, håndskrift, tegning, Børnekunst&#10;&#10;Automatisk genereret beskrivelse">
            <a:extLst>
              <a:ext uri="{FF2B5EF4-FFF2-40B4-BE49-F238E27FC236}">
                <a16:creationId xmlns:a16="http://schemas.microsoft.com/office/drawing/2014/main" id="{4056E944-0ED3-B666-06E4-987000126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99" b="1"/>
          <a:stretch/>
        </p:blipFill>
        <p:spPr>
          <a:xfrm rot="16200000">
            <a:off x="2839618" y="-2469250"/>
            <a:ext cx="6512763" cy="1179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84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53B51F-3B61-3E49-EE62-694E99F5B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Baggrund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EDE701C-8CDB-83D8-E593-9D0C551DE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529" y="1359712"/>
            <a:ext cx="6321562" cy="413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42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91A0ED67-A9BF-E8BC-3CD0-AE540BF2C391}"/>
              </a:ext>
            </a:extLst>
          </p:cNvPr>
          <p:cNvSpPr txBox="1"/>
          <p:nvPr/>
        </p:nvSpPr>
        <p:spPr>
          <a:xfrm>
            <a:off x="640080" y="4419600"/>
            <a:ext cx="10908792" cy="1203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Læringsteknologi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E9216C1-7F5F-F215-1089-B898AD88E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50"/>
          <a:stretch/>
        </p:blipFill>
        <p:spPr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4B3FE28B-C6A6-035E-97A4-0CCFD45FD9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70" r="-3" b="-3"/>
          <a:stretch/>
        </p:blipFill>
        <p:spPr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00197FD-863B-5EBA-8077-81A500E02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077" y="6061113"/>
            <a:ext cx="1920406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71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0E21785-62D8-430F-9521-90166EF7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D7CF8A0-D3E4-4A16-87D3-1D973AC61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3296" y="697832"/>
            <a:ext cx="8189484" cy="5541981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5FFD03-BFA5-5516-BED9-4DE3F3E1F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473" y="1998925"/>
            <a:ext cx="5541054" cy="21494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Hvilke faglige emner kan kobles på…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A60532D-4EFE-846B-9316-0A8F2A83B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720" y="5940012"/>
            <a:ext cx="1924509" cy="4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49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97132B1D-226E-8427-EB49-6AB7D0733B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28" r="4029"/>
          <a:stretch/>
        </p:blipFill>
        <p:spPr>
          <a:xfrm>
            <a:off x="4" y="10"/>
            <a:ext cx="7858547" cy="6857988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2839EFFA-15BF-0595-E6E6-AD815A453B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41" b="20965"/>
          <a:stretch/>
        </p:blipFill>
        <p:spPr>
          <a:xfrm>
            <a:off x="7858551" y="10"/>
            <a:ext cx="4333449" cy="685798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499146" y="-828761"/>
            <a:ext cx="3177919" cy="12207790"/>
          </a:xfrm>
          <a:prstGeom prst="rect">
            <a:avLst/>
          </a:prstGeom>
          <a:gradFill flip="none" rotWithShape="1">
            <a:gsLst>
              <a:gs pos="19000">
                <a:srgbClr val="000000">
                  <a:alpha val="59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868358" y="1858645"/>
            <a:ext cx="6857998" cy="3152863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66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36537A4-07E4-0E22-D14E-018FE569F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2980971" y="-2987065"/>
            <a:ext cx="1632206" cy="7594149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5000"/>
                </a:schemeClr>
              </a:gs>
              <a:gs pos="42000">
                <a:schemeClr val="accent5">
                  <a:alpha val="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2DF39DD-D69A-31B8-53C1-94595DDDB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045785" y="1311995"/>
            <a:ext cx="3152865" cy="5552081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3000"/>
                </a:schemeClr>
              </a:gs>
              <a:gs pos="42000">
                <a:schemeClr val="accent5"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1EB5855-8EB7-1AE5-9030-5D0AA3C1A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09913" y="-314653"/>
            <a:ext cx="2146948" cy="12198354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53000">
                <a:schemeClr val="accent5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2CF441-24A7-DC26-8995-89C644473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094415"/>
            <a:ext cx="6755948" cy="17251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Læringen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031A9CD-7DCC-4A2F-A3A5-54F91317F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6897056" y="1541165"/>
            <a:ext cx="6857998" cy="3763479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95000"/>
                </a:schemeClr>
              </a:gs>
              <a:gs pos="38000">
                <a:schemeClr val="accent2">
                  <a:alpha val="0"/>
                </a:schemeClr>
              </a:gs>
            </a:gsLst>
            <a:lin ang="60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45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B5061C-2986-C832-BABF-CAE4C3BE0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progression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FED10E4-57DD-A0D8-5D10-B98F36FE8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278205"/>
            <a:ext cx="6237756" cy="5104207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29A60ADB-FB15-B9B3-3041-474F5189E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14" y="4753178"/>
            <a:ext cx="9748172" cy="2058881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9F328690-46C6-E7B6-C2CE-D79374349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277" y="6182824"/>
            <a:ext cx="1920406" cy="445047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7E0504AF-EE9D-5C13-C552-FC37CDF18908}"/>
              </a:ext>
            </a:extLst>
          </p:cNvPr>
          <p:cNvSpPr txBox="1"/>
          <p:nvPr/>
        </p:nvSpPr>
        <p:spPr>
          <a:xfrm>
            <a:off x="1143000" y="29541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hlinkClick r:id="rId5"/>
              </a:rPr>
              <a:t>https://www.skills-360.</a:t>
            </a:r>
            <a:r>
              <a:rPr lang="da-DK">
                <a:hlinkClick r:id="rId5"/>
              </a:rPr>
              <a:t>dk/</a:t>
            </a:r>
            <a:r>
              <a:rPr lang="da-DK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04475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30E99EA6-0156-6984-A4F3-8753CA98E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96" r="-2" b="8228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65F74854-76A0-D086-E146-0CAD0E5C70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13" b="7831"/>
          <a:stretch/>
        </p:blipFill>
        <p:spPr>
          <a:xfrm>
            <a:off x="6187719" y="3129380"/>
            <a:ext cx="5803986" cy="3171422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ECACB721-9D5F-7298-CD6E-8F39E066F4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46" b="33659"/>
          <a:stretch/>
        </p:blipFill>
        <p:spPr>
          <a:xfrm>
            <a:off x="6214528" y="171715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90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16290DE8-9360-47BD-6DEF-5A9AFC74E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5" y="2880482"/>
            <a:ext cx="4742993" cy="109088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FEAE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G_2646">
            <a:hlinkClick r:id="" action="ppaction://media"/>
            <a:extLst>
              <a:ext uri="{FF2B5EF4-FFF2-40B4-BE49-F238E27FC236}">
                <a16:creationId xmlns:a16="http://schemas.microsoft.com/office/drawing/2014/main" id="{FF2A3DEF-60FD-AEB4-ACCC-54C9218F43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6033" y="388815"/>
            <a:ext cx="3420207" cy="608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9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lede 1" descr="Et billede, der indeholder tekst, Børnekunst, håndskrift, skitse&#10;&#10;Automatisk genereret beskrivelse">
            <a:extLst>
              <a:ext uri="{FF2B5EF4-FFF2-40B4-BE49-F238E27FC236}">
                <a16:creationId xmlns:a16="http://schemas.microsoft.com/office/drawing/2014/main" id="{CD320662-3043-96DF-0C75-22257DCE64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53" b="128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97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1E5BFBF0A6E5949819C07DD58168415" ma:contentTypeVersion="17" ma:contentTypeDescription="Opret et nyt dokument." ma:contentTypeScope="" ma:versionID="a1a58793828c91ee0ca62516aacf3d8d">
  <xsd:schema xmlns:xsd="http://www.w3.org/2001/XMLSchema" xmlns:xs="http://www.w3.org/2001/XMLSchema" xmlns:p="http://schemas.microsoft.com/office/2006/metadata/properties" xmlns:ns2="89dbaa2e-d753-4486-82dd-0c9155ace5b3" xmlns:ns3="511fc5ab-6cf8-4b86-8ecb-d300cde85d35" targetNamespace="http://schemas.microsoft.com/office/2006/metadata/properties" ma:root="true" ma:fieldsID="64ffcc5ba5cdc2943144a3035777da31" ns2:_="" ns3:_="">
    <xsd:import namespace="89dbaa2e-d753-4486-82dd-0c9155ace5b3"/>
    <xsd:import namespace="511fc5ab-6cf8-4b86-8ecb-d300cde85d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baa2e-d753-4486-82dd-0c9155ace5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12c40c18-c724-4e21-a8b0-581817d679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1fc5ab-6cf8-4b86-8ecb-d300cde85d3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a028335-0f2b-4173-968c-90227fa97c8a}" ma:internalName="TaxCatchAll" ma:showField="CatchAllData" ma:web="511fc5ab-6cf8-4b86-8ecb-d300cde85d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8C53CB-F953-46FD-B324-55544BAF02A9}"/>
</file>

<file path=customXml/itemProps2.xml><?xml version="1.0" encoding="utf-8"?>
<ds:datastoreItem xmlns:ds="http://schemas.openxmlformats.org/officeDocument/2006/customXml" ds:itemID="{D193D4AE-FB19-4FF5-9E02-858341D49BBB}"/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22</Words>
  <Application>Microsoft Office PowerPoint</Application>
  <PresentationFormat>Widescreen</PresentationFormat>
  <Paragraphs>8</Paragraphs>
  <Slides>10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Office-tema</vt:lpstr>
      <vt:lpstr>VR-KONFERENCE</vt:lpstr>
      <vt:lpstr>Baggrund</vt:lpstr>
      <vt:lpstr>PowerPoint-præsentation</vt:lpstr>
      <vt:lpstr>Hvilke faglige emner kan kobles på…</vt:lpstr>
      <vt:lpstr>Læringen</vt:lpstr>
      <vt:lpstr>progression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VR-KONFERENCE</dc:title>
  <dc:creator>Lisbeth Olesen</dc:creator>
  <cp:lastModifiedBy>Lisbeth Olesen</cp:lastModifiedBy>
  <cp:revision>1</cp:revision>
  <dcterms:created xsi:type="dcterms:W3CDTF">2023-09-03T11:59:45Z</dcterms:created>
  <dcterms:modified xsi:type="dcterms:W3CDTF">2023-09-08T09:50:32Z</dcterms:modified>
</cp:coreProperties>
</file>