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14"/>
  </p:notesMasterIdLst>
  <p:handoutMasterIdLst>
    <p:handoutMasterId r:id="rId15"/>
  </p:handoutMasterIdLst>
  <p:sldIdLst>
    <p:sldId id="308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1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14" autoAdjust="0"/>
  </p:normalViewPr>
  <p:slideViewPr>
    <p:cSldViewPr snapToGrid="0" snapToObjects="1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2AC7B-85EE-447C-87F4-DE39856AFE6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E62787D-AD65-4256-80D4-1279D10F1A00}">
      <dgm:prSet phldrT="[Tekst]"/>
      <dgm:spPr/>
      <dgm:t>
        <a:bodyPr/>
        <a:lstStyle/>
        <a:p>
          <a:r>
            <a:rPr lang="da-DK" dirty="0" smtClean="0"/>
            <a:t>Projekt PLUS</a:t>
          </a:r>
          <a:endParaRPr lang="da-DK" dirty="0"/>
        </a:p>
      </dgm:t>
    </dgm:pt>
    <dgm:pt modelId="{0B423864-FFAC-4D8F-A30C-4A39F6DB76C3}" type="parTrans" cxnId="{FE837D37-1C47-4D76-BE33-9449E467F8DE}">
      <dgm:prSet/>
      <dgm:spPr/>
      <dgm:t>
        <a:bodyPr/>
        <a:lstStyle/>
        <a:p>
          <a:endParaRPr lang="da-DK"/>
        </a:p>
      </dgm:t>
    </dgm:pt>
    <dgm:pt modelId="{C7D550DA-5354-4279-895F-C8A704001ED9}" type="sibTrans" cxnId="{FE837D37-1C47-4D76-BE33-9449E467F8DE}">
      <dgm:prSet/>
      <dgm:spPr/>
      <dgm:t>
        <a:bodyPr/>
        <a:lstStyle/>
        <a:p>
          <a:endParaRPr lang="da-DK"/>
        </a:p>
      </dgm:t>
    </dgm:pt>
    <dgm:pt modelId="{898BE494-2053-4D0E-B24F-5EDBD8600E98}">
      <dgm:prSet phldrT="[Tekst]"/>
      <dgm:spPr/>
      <dgm:t>
        <a:bodyPr/>
        <a:lstStyle/>
        <a:p>
          <a:r>
            <a:rPr lang="da-DK" dirty="0" smtClean="0"/>
            <a:t>En af os</a:t>
          </a:r>
          <a:endParaRPr lang="da-DK" dirty="0"/>
        </a:p>
      </dgm:t>
    </dgm:pt>
    <dgm:pt modelId="{043CAF80-C052-4E19-8CD2-98BC71692209}" type="parTrans" cxnId="{5C07ECE0-D516-469D-806C-4AC4AFA7C38A}">
      <dgm:prSet/>
      <dgm:spPr/>
      <dgm:t>
        <a:bodyPr/>
        <a:lstStyle/>
        <a:p>
          <a:endParaRPr lang="da-DK"/>
        </a:p>
      </dgm:t>
    </dgm:pt>
    <dgm:pt modelId="{F9BCF44A-E785-4AD6-974D-DCC98B2E1DBD}" type="sibTrans" cxnId="{5C07ECE0-D516-469D-806C-4AC4AFA7C38A}">
      <dgm:prSet/>
      <dgm:spPr/>
      <dgm:t>
        <a:bodyPr/>
        <a:lstStyle/>
        <a:p>
          <a:endParaRPr lang="da-DK"/>
        </a:p>
      </dgm:t>
    </dgm:pt>
    <dgm:pt modelId="{DC158909-86AB-45D8-8E40-3D3712EE9CF4}">
      <dgm:prSet phldrT="[Tekst]"/>
      <dgm:spPr/>
      <dgm:t>
        <a:bodyPr/>
        <a:lstStyle/>
        <a:p>
          <a:r>
            <a:rPr lang="da-DK" dirty="0" smtClean="0"/>
            <a:t>Take </a:t>
          </a:r>
        </a:p>
        <a:p>
          <a:r>
            <a:rPr lang="da-DK" dirty="0" smtClean="0"/>
            <a:t>A </a:t>
          </a:r>
          <a:r>
            <a:rPr lang="da-DK" dirty="0" err="1" smtClean="0"/>
            <a:t>Walk</a:t>
          </a:r>
          <a:r>
            <a:rPr lang="da-DK" dirty="0" smtClean="0"/>
            <a:t>	</a:t>
          </a:r>
          <a:endParaRPr lang="da-DK" dirty="0"/>
        </a:p>
      </dgm:t>
    </dgm:pt>
    <dgm:pt modelId="{D5C4D8EB-C5E3-4C65-8C3D-ACCEDFA12994}" type="parTrans" cxnId="{4222CCA9-82ED-4435-97F1-B57B524F2CE1}">
      <dgm:prSet/>
      <dgm:spPr/>
      <dgm:t>
        <a:bodyPr/>
        <a:lstStyle/>
        <a:p>
          <a:endParaRPr lang="da-DK"/>
        </a:p>
      </dgm:t>
    </dgm:pt>
    <dgm:pt modelId="{62D3748E-F11F-4299-9009-DDFC2267AC22}" type="sibTrans" cxnId="{4222CCA9-82ED-4435-97F1-B57B524F2CE1}">
      <dgm:prSet/>
      <dgm:spPr/>
      <dgm:t>
        <a:bodyPr/>
        <a:lstStyle/>
        <a:p>
          <a:endParaRPr lang="da-DK"/>
        </a:p>
      </dgm:t>
    </dgm:pt>
    <dgm:pt modelId="{7BB02644-2511-4E60-AF6B-D151B43D3A80}" type="pres">
      <dgm:prSet presAssocID="{34C2AC7B-85EE-447C-87F4-DE39856AFE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D41F5167-6E71-4BC3-BF23-78F49085348B}" type="pres">
      <dgm:prSet presAssocID="{7E62787D-AD65-4256-80D4-1279D10F1A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5712A5D-2A0F-4300-8827-8DD943BC2EB0}" type="pres">
      <dgm:prSet presAssocID="{C7D550DA-5354-4279-895F-C8A704001ED9}" presName="sibTrans" presStyleLbl="sibTrans2D1" presStyleIdx="0" presStyleCnt="3"/>
      <dgm:spPr/>
      <dgm:t>
        <a:bodyPr/>
        <a:lstStyle/>
        <a:p>
          <a:endParaRPr lang="da-DK"/>
        </a:p>
      </dgm:t>
    </dgm:pt>
    <dgm:pt modelId="{939F9B7D-6DB2-4726-B0BB-03C49A184D6C}" type="pres">
      <dgm:prSet presAssocID="{C7D550DA-5354-4279-895F-C8A704001ED9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E51EFFD5-7930-403F-B868-6F5CE02B3F99}" type="pres">
      <dgm:prSet presAssocID="{898BE494-2053-4D0E-B24F-5EDBD8600E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EF45D9D-B117-42A7-B9C1-1690B4AAB270}" type="pres">
      <dgm:prSet presAssocID="{F9BCF44A-E785-4AD6-974D-DCC98B2E1DBD}" presName="sibTrans" presStyleLbl="sibTrans2D1" presStyleIdx="1" presStyleCnt="3"/>
      <dgm:spPr/>
      <dgm:t>
        <a:bodyPr/>
        <a:lstStyle/>
        <a:p>
          <a:endParaRPr lang="da-DK"/>
        </a:p>
      </dgm:t>
    </dgm:pt>
    <dgm:pt modelId="{9B28A183-4D9C-436A-BB3F-1A9CE75A2388}" type="pres">
      <dgm:prSet presAssocID="{F9BCF44A-E785-4AD6-974D-DCC98B2E1DBD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A7728899-D031-4097-81AC-56DB69399E8F}" type="pres">
      <dgm:prSet presAssocID="{DC158909-86AB-45D8-8E40-3D3712EE9C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DE57058-DE92-441D-9F3F-C798434E9DA9}" type="pres">
      <dgm:prSet presAssocID="{62D3748E-F11F-4299-9009-DDFC2267AC22}" presName="sibTrans" presStyleLbl="sibTrans2D1" presStyleIdx="2" presStyleCnt="3"/>
      <dgm:spPr/>
      <dgm:t>
        <a:bodyPr/>
        <a:lstStyle/>
        <a:p>
          <a:endParaRPr lang="da-DK"/>
        </a:p>
      </dgm:t>
    </dgm:pt>
    <dgm:pt modelId="{05C61540-C2BC-413C-8F1D-3420CDE2FFFB}" type="pres">
      <dgm:prSet presAssocID="{62D3748E-F11F-4299-9009-DDFC2267AC22}" presName="connectorText" presStyleLbl="sibTrans2D1" presStyleIdx="2" presStyleCnt="3"/>
      <dgm:spPr/>
      <dgm:t>
        <a:bodyPr/>
        <a:lstStyle/>
        <a:p>
          <a:endParaRPr lang="da-DK"/>
        </a:p>
      </dgm:t>
    </dgm:pt>
  </dgm:ptLst>
  <dgm:cxnLst>
    <dgm:cxn modelId="{CB7C6ABB-8AB9-4B6A-98A6-33751A0F08CA}" type="presOf" srcId="{DC158909-86AB-45D8-8E40-3D3712EE9CF4}" destId="{A7728899-D031-4097-81AC-56DB69399E8F}" srcOrd="0" destOrd="0" presId="urn:microsoft.com/office/officeart/2005/8/layout/cycle7"/>
    <dgm:cxn modelId="{DD109E32-FC8F-4F33-B01C-7B0C394A9086}" type="presOf" srcId="{7E62787D-AD65-4256-80D4-1279D10F1A00}" destId="{D41F5167-6E71-4BC3-BF23-78F49085348B}" srcOrd="0" destOrd="0" presId="urn:microsoft.com/office/officeart/2005/8/layout/cycle7"/>
    <dgm:cxn modelId="{4222CCA9-82ED-4435-97F1-B57B524F2CE1}" srcId="{34C2AC7B-85EE-447C-87F4-DE39856AFE6A}" destId="{DC158909-86AB-45D8-8E40-3D3712EE9CF4}" srcOrd="2" destOrd="0" parTransId="{D5C4D8EB-C5E3-4C65-8C3D-ACCEDFA12994}" sibTransId="{62D3748E-F11F-4299-9009-DDFC2267AC22}"/>
    <dgm:cxn modelId="{15C467CF-01C5-457D-B15E-7638E83A1BAE}" type="presOf" srcId="{62D3748E-F11F-4299-9009-DDFC2267AC22}" destId="{BDE57058-DE92-441D-9F3F-C798434E9DA9}" srcOrd="0" destOrd="0" presId="urn:microsoft.com/office/officeart/2005/8/layout/cycle7"/>
    <dgm:cxn modelId="{FE837D37-1C47-4D76-BE33-9449E467F8DE}" srcId="{34C2AC7B-85EE-447C-87F4-DE39856AFE6A}" destId="{7E62787D-AD65-4256-80D4-1279D10F1A00}" srcOrd="0" destOrd="0" parTransId="{0B423864-FFAC-4D8F-A30C-4A39F6DB76C3}" sibTransId="{C7D550DA-5354-4279-895F-C8A704001ED9}"/>
    <dgm:cxn modelId="{4B153E38-B082-4760-9E23-15A62284E890}" type="presOf" srcId="{C7D550DA-5354-4279-895F-C8A704001ED9}" destId="{75712A5D-2A0F-4300-8827-8DD943BC2EB0}" srcOrd="0" destOrd="0" presId="urn:microsoft.com/office/officeart/2005/8/layout/cycle7"/>
    <dgm:cxn modelId="{80487BC2-0CC1-44C7-8433-9CBCC03E0EA4}" type="presOf" srcId="{62D3748E-F11F-4299-9009-DDFC2267AC22}" destId="{05C61540-C2BC-413C-8F1D-3420CDE2FFFB}" srcOrd="1" destOrd="0" presId="urn:microsoft.com/office/officeart/2005/8/layout/cycle7"/>
    <dgm:cxn modelId="{220C82D6-CC5D-4189-9227-31B73C6E3C98}" type="presOf" srcId="{F9BCF44A-E785-4AD6-974D-DCC98B2E1DBD}" destId="{9EF45D9D-B117-42A7-B9C1-1690B4AAB270}" srcOrd="0" destOrd="0" presId="urn:microsoft.com/office/officeart/2005/8/layout/cycle7"/>
    <dgm:cxn modelId="{78D71B0E-549E-4D21-B2B6-8A4432E31445}" type="presOf" srcId="{C7D550DA-5354-4279-895F-C8A704001ED9}" destId="{939F9B7D-6DB2-4726-B0BB-03C49A184D6C}" srcOrd="1" destOrd="0" presId="urn:microsoft.com/office/officeart/2005/8/layout/cycle7"/>
    <dgm:cxn modelId="{5C07ECE0-D516-469D-806C-4AC4AFA7C38A}" srcId="{34C2AC7B-85EE-447C-87F4-DE39856AFE6A}" destId="{898BE494-2053-4D0E-B24F-5EDBD8600E98}" srcOrd="1" destOrd="0" parTransId="{043CAF80-C052-4E19-8CD2-98BC71692209}" sibTransId="{F9BCF44A-E785-4AD6-974D-DCC98B2E1DBD}"/>
    <dgm:cxn modelId="{CAA286C3-652D-4C8D-A757-0C8CF85E02C7}" type="presOf" srcId="{34C2AC7B-85EE-447C-87F4-DE39856AFE6A}" destId="{7BB02644-2511-4E60-AF6B-D151B43D3A80}" srcOrd="0" destOrd="0" presId="urn:microsoft.com/office/officeart/2005/8/layout/cycle7"/>
    <dgm:cxn modelId="{BCB8E5BA-9D00-4D33-B04C-D89A62FB20A7}" type="presOf" srcId="{898BE494-2053-4D0E-B24F-5EDBD8600E98}" destId="{E51EFFD5-7930-403F-B868-6F5CE02B3F99}" srcOrd="0" destOrd="0" presId="urn:microsoft.com/office/officeart/2005/8/layout/cycle7"/>
    <dgm:cxn modelId="{08988C73-2773-42FB-A557-D40A4CFBB84B}" type="presOf" srcId="{F9BCF44A-E785-4AD6-974D-DCC98B2E1DBD}" destId="{9B28A183-4D9C-436A-BB3F-1A9CE75A2388}" srcOrd="1" destOrd="0" presId="urn:microsoft.com/office/officeart/2005/8/layout/cycle7"/>
    <dgm:cxn modelId="{4CE5F34E-14B8-4EAE-97A0-96611AC89143}" type="presParOf" srcId="{7BB02644-2511-4E60-AF6B-D151B43D3A80}" destId="{D41F5167-6E71-4BC3-BF23-78F49085348B}" srcOrd="0" destOrd="0" presId="urn:microsoft.com/office/officeart/2005/8/layout/cycle7"/>
    <dgm:cxn modelId="{F935BF15-24B7-4403-B95D-D2FE9D49B8C9}" type="presParOf" srcId="{7BB02644-2511-4E60-AF6B-D151B43D3A80}" destId="{75712A5D-2A0F-4300-8827-8DD943BC2EB0}" srcOrd="1" destOrd="0" presId="urn:microsoft.com/office/officeart/2005/8/layout/cycle7"/>
    <dgm:cxn modelId="{C7D75FEC-BE44-4649-892A-615C012FA27D}" type="presParOf" srcId="{75712A5D-2A0F-4300-8827-8DD943BC2EB0}" destId="{939F9B7D-6DB2-4726-B0BB-03C49A184D6C}" srcOrd="0" destOrd="0" presId="urn:microsoft.com/office/officeart/2005/8/layout/cycle7"/>
    <dgm:cxn modelId="{121D2E47-F017-4838-8C10-EBB7EDF4ECE5}" type="presParOf" srcId="{7BB02644-2511-4E60-AF6B-D151B43D3A80}" destId="{E51EFFD5-7930-403F-B868-6F5CE02B3F99}" srcOrd="2" destOrd="0" presId="urn:microsoft.com/office/officeart/2005/8/layout/cycle7"/>
    <dgm:cxn modelId="{B8242B95-C190-4435-B2A7-7280DDA1E044}" type="presParOf" srcId="{7BB02644-2511-4E60-AF6B-D151B43D3A80}" destId="{9EF45D9D-B117-42A7-B9C1-1690B4AAB270}" srcOrd="3" destOrd="0" presId="urn:microsoft.com/office/officeart/2005/8/layout/cycle7"/>
    <dgm:cxn modelId="{A42A5081-2BED-4517-9299-FD83FD4D623A}" type="presParOf" srcId="{9EF45D9D-B117-42A7-B9C1-1690B4AAB270}" destId="{9B28A183-4D9C-436A-BB3F-1A9CE75A2388}" srcOrd="0" destOrd="0" presId="urn:microsoft.com/office/officeart/2005/8/layout/cycle7"/>
    <dgm:cxn modelId="{31911041-8ADB-410A-8F3D-E74807A7657B}" type="presParOf" srcId="{7BB02644-2511-4E60-AF6B-D151B43D3A80}" destId="{A7728899-D031-4097-81AC-56DB69399E8F}" srcOrd="4" destOrd="0" presId="urn:microsoft.com/office/officeart/2005/8/layout/cycle7"/>
    <dgm:cxn modelId="{28B8B407-BE2B-42A4-98F7-0500C5AF9CCA}" type="presParOf" srcId="{7BB02644-2511-4E60-AF6B-D151B43D3A80}" destId="{BDE57058-DE92-441D-9F3F-C798434E9DA9}" srcOrd="5" destOrd="0" presId="urn:microsoft.com/office/officeart/2005/8/layout/cycle7"/>
    <dgm:cxn modelId="{B187D18D-CCF0-46E0-8C5D-39CE85A0B588}" type="presParOf" srcId="{BDE57058-DE92-441D-9F3F-C798434E9DA9}" destId="{05C61540-C2BC-413C-8F1D-3420CDE2FFF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F5167-6E71-4BC3-BF23-78F49085348B}">
      <dsp:nvSpPr>
        <dsp:cNvPr id="0" name=""/>
        <dsp:cNvSpPr/>
      </dsp:nvSpPr>
      <dsp:spPr>
        <a:xfrm>
          <a:off x="3361643" y="864"/>
          <a:ext cx="2276250" cy="1138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Projekt PLUS</a:t>
          </a:r>
          <a:endParaRPr lang="da-DK" sz="2600" kern="1200" dirty="0"/>
        </a:p>
      </dsp:txBody>
      <dsp:txXfrm>
        <a:off x="3394978" y="34199"/>
        <a:ext cx="2209580" cy="1071455"/>
      </dsp:txXfrm>
    </dsp:sp>
    <dsp:sp modelId="{75712A5D-2A0F-4300-8827-8DD943BC2EB0}">
      <dsp:nvSpPr>
        <dsp:cNvPr id="0" name=""/>
        <dsp:cNvSpPr/>
      </dsp:nvSpPr>
      <dsp:spPr>
        <a:xfrm rot="3600000">
          <a:off x="4846875" y="1997134"/>
          <a:ext cx="1183768" cy="3983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700" kern="1200"/>
        </a:p>
      </dsp:txBody>
      <dsp:txXfrm>
        <a:off x="4966378" y="2076803"/>
        <a:ext cx="944762" cy="239005"/>
      </dsp:txXfrm>
    </dsp:sp>
    <dsp:sp modelId="{E51EFFD5-7930-403F-B868-6F5CE02B3F99}">
      <dsp:nvSpPr>
        <dsp:cNvPr id="0" name=""/>
        <dsp:cNvSpPr/>
      </dsp:nvSpPr>
      <dsp:spPr>
        <a:xfrm>
          <a:off x="5239624" y="3253622"/>
          <a:ext cx="2276250" cy="1138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En af os</a:t>
          </a:r>
          <a:endParaRPr lang="da-DK" sz="2600" kern="1200" dirty="0"/>
        </a:p>
      </dsp:txBody>
      <dsp:txXfrm>
        <a:off x="5272959" y="3286957"/>
        <a:ext cx="2209580" cy="1071455"/>
      </dsp:txXfrm>
    </dsp:sp>
    <dsp:sp modelId="{9EF45D9D-B117-42A7-B9C1-1690B4AAB270}">
      <dsp:nvSpPr>
        <dsp:cNvPr id="0" name=""/>
        <dsp:cNvSpPr/>
      </dsp:nvSpPr>
      <dsp:spPr>
        <a:xfrm rot="10800000">
          <a:off x="3907884" y="3623512"/>
          <a:ext cx="1183768" cy="3983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700" kern="1200"/>
        </a:p>
      </dsp:txBody>
      <dsp:txXfrm rot="10800000">
        <a:off x="4027387" y="3703181"/>
        <a:ext cx="944762" cy="239005"/>
      </dsp:txXfrm>
    </dsp:sp>
    <dsp:sp modelId="{A7728899-D031-4097-81AC-56DB69399E8F}">
      <dsp:nvSpPr>
        <dsp:cNvPr id="0" name=""/>
        <dsp:cNvSpPr/>
      </dsp:nvSpPr>
      <dsp:spPr>
        <a:xfrm>
          <a:off x="1483663" y="3253622"/>
          <a:ext cx="2276250" cy="1138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Take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A </a:t>
          </a:r>
          <a:r>
            <a:rPr lang="da-DK" sz="2600" kern="1200" dirty="0" err="1" smtClean="0"/>
            <a:t>Walk</a:t>
          </a:r>
          <a:r>
            <a:rPr lang="da-DK" sz="2600" kern="1200" dirty="0" smtClean="0"/>
            <a:t>	</a:t>
          </a:r>
          <a:endParaRPr lang="da-DK" sz="2600" kern="1200" dirty="0"/>
        </a:p>
      </dsp:txBody>
      <dsp:txXfrm>
        <a:off x="1516998" y="3286957"/>
        <a:ext cx="2209580" cy="1071455"/>
      </dsp:txXfrm>
    </dsp:sp>
    <dsp:sp modelId="{BDE57058-DE92-441D-9F3F-C798434E9DA9}">
      <dsp:nvSpPr>
        <dsp:cNvPr id="0" name=""/>
        <dsp:cNvSpPr/>
      </dsp:nvSpPr>
      <dsp:spPr>
        <a:xfrm rot="18000000">
          <a:off x="2968894" y="1997134"/>
          <a:ext cx="1183768" cy="3983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700" kern="1200"/>
        </a:p>
      </dsp:txBody>
      <dsp:txXfrm>
        <a:off x="3088397" y="2076803"/>
        <a:ext cx="944762" cy="239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=""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11-09-2023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=""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=""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11-09-2023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=""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=""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13561C8-DB09-4A68-A3DF-0CBD61BB0456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=""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56" y="5670000"/>
            <a:ext cx="3209953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87DE6E1-4172-4926-A658-E6E09DFD0B16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=""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=""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=""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870E54D-FD2E-474A-BD21-58376CD8E40E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=""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 smtClean="0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=""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=""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=""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7395B1F-2289-475C-9BC4-9FF8580FDFDE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=""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=""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 smtClean="0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F9A8EC3-9100-43E5-B7EE-085D43602204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=""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470F729-9DEC-4F29-9791-0A6011CD98F6}" type="datetime2">
              <a:rPr lang="da-DK" smtClean="0"/>
              <a:t>11. september 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471B199-6472-4899-9E58-579B7EA5771B}" type="datetime2">
              <a:rPr lang="da-DK" smtClean="0"/>
              <a:t>11. september 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=""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=""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DF34C3BE-1331-444E-ADF0-57C85446360C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=""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B3B94C7-326A-41A2-AFCD-3976E95AC576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=""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=""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=""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45EB4C7-402F-4488-9303-FA1EE2CBC97E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=""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=""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=""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=""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56" y="5670000"/>
            <a:ext cx="3209953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=""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AFF8AD9-A37C-4671-B99F-B25EB77F1C20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=""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56" y="326687"/>
            <a:ext cx="3209953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=""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=""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EEFC7A1-0C0D-4CEF-9565-FBECA0525D9F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=""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=""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56" y="5670000"/>
            <a:ext cx="3209953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=""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=""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A4A5164D-8838-4735-A1DC-3C6C47854149}" type="datetime2">
              <a:rPr lang="da-DK" smtClean="0"/>
              <a:t>11. september 2023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56" y="5670000"/>
            <a:ext cx="3209953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7291A2C-B472-41A8-8CC0-ABCAB6B65A5B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=""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=""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8D9D-7069-43F7-9E70-24B43C614434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=""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251B26D-E0C9-4C5E-900E-451644F8221D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F03E318-9420-43D9-9932-AC1F17F89E7D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88608AB-2000-4699-83CD-01B4E0F5404B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=""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=""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=""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031A181-2824-4DC1-8922-B286850B0342}" type="datetime2">
              <a:rPr lang="da-DK" smtClean="0"/>
              <a:t>11.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elr@regionsjaelland.dk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910F726D-B030-3447-AC7E-BC2948CBAB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C9898D68-2C30-CE42-A015-0B9DB487B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78" y="374158"/>
            <a:ext cx="5610344" cy="2813304"/>
          </a:xfrm>
        </p:spPr>
        <p:txBody>
          <a:bodyPr/>
          <a:lstStyle/>
          <a:p>
            <a:r>
              <a:rPr lang="da-DK" dirty="0" smtClean="0"/>
              <a:t>VR</a:t>
            </a:r>
            <a:endParaRPr lang="da-DK" dirty="0"/>
          </a:p>
        </p:txBody>
      </p:sp>
      <p:sp>
        <p:nvSpPr>
          <p:cNvPr id="5" name="Undertitel 4">
            <a:extLst>
              <a:ext uri="{FF2B5EF4-FFF2-40B4-BE49-F238E27FC236}">
                <a16:creationId xmlns="" xmlns:a16="http://schemas.microsoft.com/office/drawing/2014/main" id="{D7534F3D-C010-384C-84D0-D60FC1938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078" y="3471499"/>
            <a:ext cx="4464051" cy="877824"/>
          </a:xfrm>
        </p:spPr>
        <p:txBody>
          <a:bodyPr>
            <a:normAutofit fontScale="55000" lnSpcReduction="20000"/>
          </a:bodyPr>
          <a:lstStyle/>
          <a:p>
            <a:r>
              <a:rPr lang="da-DK" dirty="0" smtClean="0"/>
              <a:t>Som kompetenceudvikling af</a:t>
            </a:r>
          </a:p>
          <a:p>
            <a:r>
              <a:rPr lang="da-DK" dirty="0" smtClean="0"/>
              <a:t>medarbejdere, studerende og elever i psykiatrien</a:t>
            </a:r>
            <a:endParaRPr lang="da-DK" dirty="0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r="3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9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er jeg?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Kenni Lars Rasmussen</a:t>
            </a:r>
          </a:p>
          <a:p>
            <a:r>
              <a:rPr lang="da-DK" dirty="0" smtClean="0"/>
              <a:t>Uddannet sygeplejerske</a:t>
            </a:r>
          </a:p>
          <a:p>
            <a:r>
              <a:rPr lang="da-DK" dirty="0" smtClean="0"/>
              <a:t>Ansat som læringsinstruktør i Læringslaboratoriet i Psykiatrien Øst</a:t>
            </a:r>
          </a:p>
          <a:p>
            <a:r>
              <a:rPr lang="da-DK" dirty="0" smtClean="0"/>
              <a:t>Arbejdet med uddannelse og undervisning i mere end 5 år</a:t>
            </a:r>
          </a:p>
          <a:p>
            <a:r>
              <a:rPr lang="da-DK" dirty="0" smtClean="0"/>
              <a:t>Arbejdet med VR i undervisning i et år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21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Produktion af film</a:t>
            </a:r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80292"/>
              </p:ext>
            </p:extLst>
          </p:nvPr>
        </p:nvGraphicFramePr>
        <p:xfrm>
          <a:off x="911225" y="1881188"/>
          <a:ext cx="8999538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76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bruger vi VR i dag?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Psykiatridag for sygeplejerskestuderende på 3. semester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Psykiatridag for social- og sundhedsassistentelever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Lokal </a:t>
            </a:r>
            <a:r>
              <a:rPr lang="da-DK" dirty="0" err="1" smtClean="0"/>
              <a:t>onboarding</a:t>
            </a:r>
            <a:r>
              <a:rPr lang="da-DK" dirty="0"/>
              <a:t> </a:t>
            </a:r>
            <a:r>
              <a:rPr lang="da-DK" dirty="0" smtClean="0"/>
              <a:t>specielt for psykiatrien Øst og B&amp;U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VR på udviklingsdage, teams dage og ude i distrikterne af to timers varighed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47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underviser vi med VR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Introduktion til VR generelt og filmen de skal 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Visning af filmen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Refleksioner efter filmen </a:t>
            </a:r>
          </a:p>
          <a:p>
            <a:pPr marL="180000" lvl="1" indent="0">
              <a:buNone/>
            </a:pPr>
            <a:r>
              <a:rPr lang="da-DK" dirty="0" smtClean="0"/>
              <a:t>  Kan de genkende det hos deres patienter i hverdagen? </a:t>
            </a:r>
          </a:p>
          <a:p>
            <a:pPr marL="180000" lvl="1" indent="0">
              <a:buNone/>
            </a:pPr>
            <a:r>
              <a:rPr lang="da-DK" dirty="0" smtClean="0"/>
              <a:t>  Kan de gøre ting anderledes i deres til gang til patienterne?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42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Reaktioner på undervisningen med VR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”Jeg har fået en aha oplevelse”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 </a:t>
            </a:r>
            <a:r>
              <a:rPr lang="da-DK" dirty="0" smtClean="0"/>
              <a:t>”Nu er jeg ikke så bange for mødet med patienterne længere”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”Efter mange år i psykiatrien har jeg fået en bedre forståelse af   vores patienter på afdelingen”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”Skal vi altid medicinere patienterne med medicin?”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”Nu kan jeg bedre snakke med patienterne om søvnen til natten”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36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 fra salen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7</a:t>
            </a:fld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1881188"/>
            <a:ext cx="4392612" cy="4392612"/>
          </a:xfrm>
        </p:spPr>
      </p:pic>
    </p:spTree>
    <p:extLst>
      <p:ext uri="{BB962C8B-B14F-4D97-AF65-F5344CB8AC3E}">
        <p14:creationId xmlns:p14="http://schemas.microsoft.com/office/powerpoint/2010/main" val="34442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Kontakt?	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Arbejdsmail: </a:t>
            </a:r>
            <a:r>
              <a:rPr lang="da-DK" dirty="0" smtClean="0">
                <a:hlinkClick r:id="rId2"/>
              </a:rPr>
              <a:t>kelr@regionsjaelland.dk</a:t>
            </a:r>
            <a:endParaRPr lang="da-D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 Arbejdstelefon: 29392109</a:t>
            </a:r>
          </a:p>
          <a:p>
            <a:pPr marL="0" indent="0">
              <a:buNone/>
            </a:pPr>
            <a:r>
              <a:rPr lang="da-DK" dirty="0" smtClean="0"/>
              <a:t>Foretrækker kontakt mandag, tirsdag og torsdag, da jeg er optaget af andre opgaver onsdag og fredag, hvor jeg ikke altid vil have mulighed for tjek af mail </a:t>
            </a:r>
            <a:r>
              <a:rPr lang="da-DK" smtClean="0"/>
              <a:t>eller telefonopkald.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381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="" xmlns:a16="http://schemas.microsoft.com/office/drawing/2014/main" id="{5BB0B135-E9D1-3A42-BBF6-6438062F3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Tak for denne gang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7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ED681895-EDD5-4654-A574-E2CF8DC0210E}" vid="{11DD2FDA-4DEF-45C7-AEFA-9ED25BF8E36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baa2e-d753-4486-82dd-0c9155ace5b3">
      <Terms xmlns="http://schemas.microsoft.com/office/infopath/2007/PartnerControls"/>
    </lcf76f155ced4ddcb4097134ff3c332f>
    <TaxCatchAll xmlns="511fc5ab-6cf8-4b86-8ecb-d300cde85d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5BFBF0A6E5949819C07DD58168415" ma:contentTypeVersion="17" ma:contentTypeDescription="Opret et nyt dokument." ma:contentTypeScope="" ma:versionID="a1a58793828c91ee0ca62516aacf3d8d">
  <xsd:schema xmlns:xsd="http://www.w3.org/2001/XMLSchema" xmlns:xs="http://www.w3.org/2001/XMLSchema" xmlns:p="http://schemas.microsoft.com/office/2006/metadata/properties" xmlns:ns2="89dbaa2e-d753-4486-82dd-0c9155ace5b3" xmlns:ns3="511fc5ab-6cf8-4b86-8ecb-d300cde85d35" targetNamespace="http://schemas.microsoft.com/office/2006/metadata/properties" ma:root="true" ma:fieldsID="64ffcc5ba5cdc2943144a3035777da31" ns2:_="" ns3:_="">
    <xsd:import namespace="89dbaa2e-d753-4486-82dd-0c9155ace5b3"/>
    <xsd:import namespace="511fc5ab-6cf8-4b86-8ecb-d300cde85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baa2e-d753-4486-82dd-0c9155ace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2c40c18-c724-4e21-a8b0-581817d679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fc5ab-6cf8-4b86-8ecb-d300cde85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028335-0f2b-4173-968c-90227fa97c8a}" ma:internalName="TaxCatchAll" ma:showField="CatchAllData" ma:web="511fc5ab-6cf8-4b86-8ecb-d300cde85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D158E4-F345-4600-8B6A-DAA99ED136C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46D246-24D0-4381-B752-303201143947}"/>
</file>

<file path=customXml/itemProps3.xml><?xml version="1.0" encoding="utf-8"?>
<ds:datastoreItem xmlns:ds="http://schemas.openxmlformats.org/officeDocument/2006/customXml" ds:itemID="{6AB009A4-18BC-4110-BDD9-6F76F9CEB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Psykiatrien_DK_2022</Template>
  <TotalTime>490</TotalTime>
  <Words>278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Region Sjælland - PPT</vt:lpstr>
      <vt:lpstr>VR</vt:lpstr>
      <vt:lpstr>Hvem er jeg?</vt:lpstr>
      <vt:lpstr>Produktion af film</vt:lpstr>
      <vt:lpstr>Hvor bruger vi VR i dag?</vt:lpstr>
      <vt:lpstr>Hvordan underviser vi med VR</vt:lpstr>
      <vt:lpstr>Reaktioner på undervisningen med VR </vt:lpstr>
      <vt:lpstr>Spørgsmål fra salen</vt:lpstr>
      <vt:lpstr>Kontakt?  </vt:lpstr>
      <vt:lpstr>Tak for denne gang</vt:lpstr>
    </vt:vector>
  </TitlesOfParts>
  <Company>Region Sjaelland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Læringslaboratoriet i Roskilde</dc:title>
  <dc:creator>Kenni Lars Rasmussen</dc:creator>
  <cp:lastModifiedBy>Kenni Lars Rasmussen</cp:lastModifiedBy>
  <cp:revision>17</cp:revision>
  <dcterms:created xsi:type="dcterms:W3CDTF">2023-03-20T09:44:39Z</dcterms:created>
  <dcterms:modified xsi:type="dcterms:W3CDTF">2023-09-11T09:24:16Z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0x010100F1E5BFBF0A6E5949819C07DD58168415</vt:lpwstr>
  </property>
</Properties>
</file>