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heme/theme2.xml" ContentType="application/vnd.openxmlformats-officedocument.theme+xml"/>
  <Override PartName="/ppt/tags/tag37.xml" ContentType="application/vnd.openxmlformats-officedocument.presentationml.tags+xml"/>
  <Override PartName="/ppt/tags/tag38.xml" ContentType="application/vnd.openxmlformats-officedocument.presentationml.tags+xml"/>
  <Override PartName="/ppt/notesSlides/notesSlide1.xml" ContentType="application/vnd.openxmlformats-officedocument.presentationml.notesSlide+xml"/>
  <Override PartName="/ppt/tags/tag39.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40.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7" Type="http://schemas.microsoft.com/office/2020/02/relationships/classificationlabels" Target="docMetadata/LabelInfo.xml"/><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4"/>
  </p:sldMasterIdLst>
  <p:notesMasterIdLst>
    <p:notesMasterId r:id="rId49"/>
  </p:notesMasterIdLst>
  <p:sldIdLst>
    <p:sldId id="256" r:id="rId5"/>
    <p:sldId id="257" r:id="rId6"/>
    <p:sldId id="314" r:id="rId7"/>
    <p:sldId id="2147327748" r:id="rId8"/>
    <p:sldId id="312" r:id="rId9"/>
    <p:sldId id="317" r:id="rId10"/>
    <p:sldId id="292" r:id="rId11"/>
    <p:sldId id="318" r:id="rId12"/>
    <p:sldId id="2147327741" r:id="rId13"/>
    <p:sldId id="740" r:id="rId14"/>
    <p:sldId id="273" r:id="rId15"/>
    <p:sldId id="2147327738" r:id="rId16"/>
    <p:sldId id="971" r:id="rId17"/>
    <p:sldId id="2147327739" r:id="rId18"/>
    <p:sldId id="259" r:id="rId19"/>
    <p:sldId id="989" r:id="rId20"/>
    <p:sldId id="2147327740" r:id="rId21"/>
    <p:sldId id="2147327743" r:id="rId22"/>
    <p:sldId id="2147327745" r:id="rId23"/>
    <p:sldId id="2147327746" r:id="rId24"/>
    <p:sldId id="2147327750" r:id="rId25"/>
    <p:sldId id="2147471703" r:id="rId26"/>
    <p:sldId id="2147471704" r:id="rId27"/>
    <p:sldId id="2147471705" r:id="rId28"/>
    <p:sldId id="2147471715" r:id="rId29"/>
    <p:sldId id="2147471716" r:id="rId30"/>
    <p:sldId id="2147471717" r:id="rId31"/>
    <p:sldId id="2147471718" r:id="rId32"/>
    <p:sldId id="2147471719" r:id="rId33"/>
    <p:sldId id="2147471714" r:id="rId34"/>
    <p:sldId id="2147471720" r:id="rId35"/>
    <p:sldId id="2147471722" r:id="rId36"/>
    <p:sldId id="2147471723" r:id="rId37"/>
    <p:sldId id="2147471725" r:id="rId38"/>
    <p:sldId id="2147471694" r:id="rId39"/>
    <p:sldId id="2147471676" r:id="rId40"/>
    <p:sldId id="2147471699" r:id="rId41"/>
    <p:sldId id="2147471702" r:id="rId42"/>
    <p:sldId id="2147471700" r:id="rId43"/>
    <p:sldId id="2147471701" r:id="rId44"/>
    <p:sldId id="2147471697" r:id="rId45"/>
    <p:sldId id="2147471698" r:id="rId46"/>
    <p:sldId id="2147471696" r:id="rId47"/>
    <p:sldId id="2147327749" r:id="rId48"/>
  </p:sldIdLst>
  <p:sldSz cx="12192000" cy="6858000"/>
  <p:notesSz cx="6858000" cy="9144000"/>
  <p:custDataLst>
    <p:tags r:id="rId50"/>
  </p:custDataLst>
  <p:defaultTex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BDBD"/>
    <a:srgbClr val="E8E288"/>
    <a:srgbClr val="0069D2"/>
    <a:srgbClr val="FFFAD9"/>
    <a:srgbClr val="002E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E55D223-3D91-4DD9-93C3-00F4207CD103}" v="80" dt="2026-09-07T11:00:56.363"/>
    <p1510:client id="{D44F90FA-F6B9-4010-9EF6-0A75000388BD}" v="47" dt="2026-09-07T11:13:09.575"/>
    <p1510:client id="{F6659115-00D4-48E2-93FE-F1C11DF7BD71}" v="731" dt="2026-09-07T11:49:30.460"/>
  </p1510:revLst>
</p1510:revInfo>
</file>

<file path=ppt/tableStyles.xml><?xml version="1.0" encoding="utf-8"?>
<a:tblStyleLst xmlns:a="http://schemas.openxmlformats.org/drawingml/2006/main" def="{5C22544A-7EE6-4342-B048-85BDC9FD1C3A}">
  <a:tblStyle styleId="{5C22544A-7EE6-4342-B048-85BDC9FD1C3A}" styleName="Mellemlayout 2 - Markerin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tags" Target="tags/tag1.xml"/><Relationship Id="rId55"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rten Christoffersen (MORC - Konsulent - SE - AK)" userId="a484f3cf-c668-4bef-8f0b-ae7e834c6366" providerId="ADAL" clId="{3116B02D-55B0-471E-8887-F521E10A8166}"/>
    <pc:docChg chg="undo custSel addSld delSld modSld sldOrd">
      <pc:chgData name="Morten Christoffersen (MORC - Konsulent - SE - AK)" userId="a484f3cf-c668-4bef-8f0b-ae7e834c6366" providerId="ADAL" clId="{3116B02D-55B0-471E-8887-F521E10A8166}" dt="2026-09-07T11:49:30.458" v="2712" actId="6549"/>
      <pc:docMkLst>
        <pc:docMk/>
      </pc:docMkLst>
      <pc:sldChg chg="mod modShow">
        <pc:chgData name="Morten Christoffersen (MORC - Konsulent - SE - AK)" userId="a484f3cf-c668-4bef-8f0b-ae7e834c6366" providerId="ADAL" clId="{3116B02D-55B0-471E-8887-F521E10A8166}" dt="2026-09-07T06:16:45.305" v="1949" actId="729"/>
        <pc:sldMkLst>
          <pc:docMk/>
          <pc:sldMk cId="4099444647" sldId="2147327746"/>
        </pc:sldMkLst>
      </pc:sldChg>
      <pc:sldChg chg="modNotesTx">
        <pc:chgData name="Morten Christoffersen (MORC - Konsulent - SE - AK)" userId="a484f3cf-c668-4bef-8f0b-ae7e834c6366" providerId="ADAL" clId="{3116B02D-55B0-471E-8887-F521E10A8166}" dt="2026-09-07T11:37:37.537" v="2660" actId="6549"/>
        <pc:sldMkLst>
          <pc:docMk/>
          <pc:sldMk cId="32027465" sldId="2147327750"/>
        </pc:sldMkLst>
      </pc:sldChg>
      <pc:sldChg chg="modAnim">
        <pc:chgData name="Morten Christoffersen (MORC - Konsulent - SE - AK)" userId="a484f3cf-c668-4bef-8f0b-ae7e834c6366" providerId="ADAL" clId="{3116B02D-55B0-471E-8887-F521E10A8166}" dt="2026-09-07T07:08:25.268" v="2442"/>
        <pc:sldMkLst>
          <pc:docMk/>
          <pc:sldMk cId="3427583807" sldId="2147471703"/>
        </pc:sldMkLst>
      </pc:sldChg>
      <pc:sldChg chg="modSp mod">
        <pc:chgData name="Morten Christoffersen (MORC - Konsulent - SE - AK)" userId="a484f3cf-c668-4bef-8f0b-ae7e834c6366" providerId="ADAL" clId="{3116B02D-55B0-471E-8887-F521E10A8166}" dt="2026-09-07T07:08:36.667" v="2449" actId="6549"/>
        <pc:sldMkLst>
          <pc:docMk/>
          <pc:sldMk cId="753717770" sldId="2147471704"/>
        </pc:sldMkLst>
        <pc:spChg chg="mod">
          <ac:chgData name="Morten Christoffersen (MORC - Konsulent - SE - AK)" userId="a484f3cf-c668-4bef-8f0b-ae7e834c6366" providerId="ADAL" clId="{3116B02D-55B0-471E-8887-F521E10A8166}" dt="2026-09-07T07:08:36.667" v="2449" actId="6549"/>
          <ac:spMkLst>
            <pc:docMk/>
            <pc:sldMk cId="753717770" sldId="2147471704"/>
            <ac:spMk id="3" creationId="{39E519AD-946F-4293-0359-7443B4420D54}"/>
          </ac:spMkLst>
        </pc:spChg>
      </pc:sldChg>
      <pc:sldChg chg="addSp modSp mod modAnim">
        <pc:chgData name="Morten Christoffersen (MORC - Konsulent - SE - AK)" userId="a484f3cf-c668-4bef-8f0b-ae7e834c6366" providerId="ADAL" clId="{3116B02D-55B0-471E-8887-F521E10A8166}" dt="2026-09-07T06:23:58.518" v="1966"/>
        <pc:sldMkLst>
          <pc:docMk/>
          <pc:sldMk cId="3812369351" sldId="2147471705"/>
        </pc:sldMkLst>
        <pc:picChg chg="add mod">
          <ac:chgData name="Morten Christoffersen (MORC - Konsulent - SE - AK)" userId="a484f3cf-c668-4bef-8f0b-ae7e834c6366" providerId="ADAL" clId="{3116B02D-55B0-471E-8887-F521E10A8166}" dt="2026-09-07T06:20:02.509" v="1956" actId="1076"/>
          <ac:picMkLst>
            <pc:docMk/>
            <pc:sldMk cId="3812369351" sldId="2147471705"/>
            <ac:picMk id="2" creationId="{176EA2B2-CDB8-1FCF-3F6F-586458507FE8}"/>
          </ac:picMkLst>
        </pc:picChg>
        <pc:picChg chg="add mod">
          <ac:chgData name="Morten Christoffersen (MORC - Konsulent - SE - AK)" userId="a484f3cf-c668-4bef-8f0b-ae7e834c6366" providerId="ADAL" clId="{3116B02D-55B0-471E-8887-F521E10A8166}" dt="2026-09-07T06:21:39.488" v="1962" actId="1076"/>
          <ac:picMkLst>
            <pc:docMk/>
            <pc:sldMk cId="3812369351" sldId="2147471705"/>
            <ac:picMk id="4" creationId="{34C099C6-3EAE-3E48-4A91-E5CEC3F367D8}"/>
          </ac:picMkLst>
        </pc:picChg>
        <pc:picChg chg="add mod">
          <ac:chgData name="Morten Christoffersen (MORC - Konsulent - SE - AK)" userId="a484f3cf-c668-4bef-8f0b-ae7e834c6366" providerId="ADAL" clId="{3116B02D-55B0-471E-8887-F521E10A8166}" dt="2026-09-07T06:23:11.123" v="1963" actId="14826"/>
          <ac:picMkLst>
            <pc:docMk/>
            <pc:sldMk cId="3812369351" sldId="2147471705"/>
            <ac:picMk id="8" creationId="{F57AEEB7-9F1F-6D97-D52D-8D33484148AB}"/>
          </ac:picMkLst>
        </pc:picChg>
      </pc:sldChg>
      <pc:sldChg chg="del">
        <pc:chgData name="Morten Christoffersen (MORC - Konsulent - SE - AK)" userId="a484f3cf-c668-4bef-8f0b-ae7e834c6366" providerId="ADAL" clId="{3116B02D-55B0-471E-8887-F521E10A8166}" dt="2026-09-06T19:15:03.021" v="1889" actId="47"/>
        <pc:sldMkLst>
          <pc:docMk/>
          <pc:sldMk cId="3505795491" sldId="2147471706"/>
        </pc:sldMkLst>
      </pc:sldChg>
      <pc:sldChg chg="del">
        <pc:chgData name="Morten Christoffersen (MORC - Konsulent - SE - AK)" userId="a484f3cf-c668-4bef-8f0b-ae7e834c6366" providerId="ADAL" clId="{3116B02D-55B0-471E-8887-F521E10A8166}" dt="2026-09-06T19:15:03.021" v="1889" actId="47"/>
        <pc:sldMkLst>
          <pc:docMk/>
          <pc:sldMk cId="1845699136" sldId="2147471707"/>
        </pc:sldMkLst>
      </pc:sldChg>
      <pc:sldChg chg="del">
        <pc:chgData name="Morten Christoffersen (MORC - Konsulent - SE - AK)" userId="a484f3cf-c668-4bef-8f0b-ae7e834c6366" providerId="ADAL" clId="{3116B02D-55B0-471E-8887-F521E10A8166}" dt="2026-09-06T19:01:30.243" v="63"/>
        <pc:sldMkLst>
          <pc:docMk/>
          <pc:sldMk cId="2633028600" sldId="2147471708"/>
        </pc:sldMkLst>
      </pc:sldChg>
      <pc:sldChg chg="del">
        <pc:chgData name="Morten Christoffersen (MORC - Konsulent - SE - AK)" userId="a484f3cf-c668-4bef-8f0b-ae7e834c6366" providerId="ADAL" clId="{3116B02D-55B0-471E-8887-F521E10A8166}" dt="2026-09-06T19:01:32.698" v="65"/>
        <pc:sldMkLst>
          <pc:docMk/>
          <pc:sldMk cId="3091849437" sldId="2147471709"/>
        </pc:sldMkLst>
      </pc:sldChg>
      <pc:sldChg chg="del">
        <pc:chgData name="Morten Christoffersen (MORC - Konsulent - SE - AK)" userId="a484f3cf-c668-4bef-8f0b-ae7e834c6366" providerId="ADAL" clId="{3116B02D-55B0-471E-8887-F521E10A8166}" dt="2026-09-06T19:01:34.833" v="67"/>
        <pc:sldMkLst>
          <pc:docMk/>
          <pc:sldMk cId="456673036" sldId="2147471710"/>
        </pc:sldMkLst>
      </pc:sldChg>
      <pc:sldChg chg="del">
        <pc:chgData name="Morten Christoffersen (MORC - Konsulent - SE - AK)" userId="a484f3cf-c668-4bef-8f0b-ae7e834c6366" providerId="ADAL" clId="{3116B02D-55B0-471E-8887-F521E10A8166}" dt="2026-09-06T19:01:40.099" v="69"/>
        <pc:sldMkLst>
          <pc:docMk/>
          <pc:sldMk cId="4119030055" sldId="2147471711"/>
        </pc:sldMkLst>
      </pc:sldChg>
      <pc:sldChg chg="del">
        <pc:chgData name="Morten Christoffersen (MORC - Konsulent - SE - AK)" userId="a484f3cf-c668-4bef-8f0b-ae7e834c6366" providerId="ADAL" clId="{3116B02D-55B0-471E-8887-F521E10A8166}" dt="2026-09-06T19:15:03.021" v="1889" actId="47"/>
        <pc:sldMkLst>
          <pc:docMk/>
          <pc:sldMk cId="2339814359" sldId="2147471712"/>
        </pc:sldMkLst>
      </pc:sldChg>
      <pc:sldChg chg="del">
        <pc:chgData name="Morten Christoffersen (MORC - Konsulent - SE - AK)" userId="a484f3cf-c668-4bef-8f0b-ae7e834c6366" providerId="ADAL" clId="{3116B02D-55B0-471E-8887-F521E10A8166}" dt="2026-09-06T19:01:42.586" v="71"/>
        <pc:sldMkLst>
          <pc:docMk/>
          <pc:sldMk cId="3941552556" sldId="2147471713"/>
        </pc:sldMkLst>
      </pc:sldChg>
      <pc:sldChg chg="modSp mod modNotesTx">
        <pc:chgData name="Morten Christoffersen (MORC - Konsulent - SE - AK)" userId="a484f3cf-c668-4bef-8f0b-ae7e834c6366" providerId="ADAL" clId="{3116B02D-55B0-471E-8887-F521E10A8166}" dt="2026-09-07T11:49:30.458" v="2712" actId="6549"/>
        <pc:sldMkLst>
          <pc:docMk/>
          <pc:sldMk cId="1421837942" sldId="2147471714"/>
        </pc:sldMkLst>
        <pc:spChg chg="mod">
          <ac:chgData name="Morten Christoffersen (MORC - Konsulent - SE - AK)" userId="a484f3cf-c668-4bef-8f0b-ae7e834c6366" providerId="ADAL" clId="{3116B02D-55B0-471E-8887-F521E10A8166}" dt="2026-09-06T19:00:58.359" v="13" actId="20577"/>
          <ac:spMkLst>
            <pc:docMk/>
            <pc:sldMk cId="1421837942" sldId="2147471714"/>
            <ac:spMk id="2" creationId="{6790B3F1-CCCE-A733-7007-28FAA472072E}"/>
          </ac:spMkLst>
        </pc:spChg>
        <pc:spChg chg="mod">
          <ac:chgData name="Morten Christoffersen (MORC - Konsulent - SE - AK)" userId="a484f3cf-c668-4bef-8f0b-ae7e834c6366" providerId="ADAL" clId="{3116B02D-55B0-471E-8887-F521E10A8166}" dt="2026-09-06T19:04:20.824" v="390" actId="20577"/>
          <ac:spMkLst>
            <pc:docMk/>
            <pc:sldMk cId="1421837942" sldId="2147471714"/>
            <ac:spMk id="3" creationId="{F8D3E89B-905E-EAC0-8EFF-877894D6BBEE}"/>
          </ac:spMkLst>
        </pc:spChg>
      </pc:sldChg>
      <pc:sldChg chg="addSp delSp modSp add mod modClrScheme chgLayout">
        <pc:chgData name="Morten Christoffersen (MORC - Konsulent - SE - AK)" userId="a484f3cf-c668-4bef-8f0b-ae7e834c6366" providerId="ADAL" clId="{3116B02D-55B0-471E-8887-F521E10A8166}" dt="2026-09-06T19:30:21.247" v="1947"/>
        <pc:sldMkLst>
          <pc:docMk/>
          <pc:sldMk cId="803385103" sldId="2147471715"/>
        </pc:sldMkLst>
        <pc:spChg chg="add mod ord">
          <ac:chgData name="Morten Christoffersen (MORC - Konsulent - SE - AK)" userId="a484f3cf-c668-4bef-8f0b-ae7e834c6366" providerId="ADAL" clId="{3116B02D-55B0-471E-8887-F521E10A8166}" dt="2026-09-06T19:30:12.595" v="1944" actId="700"/>
          <ac:spMkLst>
            <pc:docMk/>
            <pc:sldMk cId="803385103" sldId="2147471715"/>
            <ac:spMk id="4" creationId="{465D86F5-1308-A330-05EE-95454D05899F}"/>
          </ac:spMkLst>
        </pc:spChg>
        <pc:spChg chg="add mod ord">
          <ac:chgData name="Morten Christoffersen (MORC - Konsulent - SE - AK)" userId="a484f3cf-c668-4bef-8f0b-ae7e834c6366" providerId="ADAL" clId="{3116B02D-55B0-471E-8887-F521E10A8166}" dt="2026-09-06T19:30:21.247" v="1947"/>
          <ac:spMkLst>
            <pc:docMk/>
            <pc:sldMk cId="803385103" sldId="2147471715"/>
            <ac:spMk id="5" creationId="{3B44A09B-8B65-48B0-D2CA-16A7E95FCBD0}"/>
          </ac:spMkLst>
        </pc:spChg>
        <pc:spChg chg="del">
          <ac:chgData name="Morten Christoffersen (MORC - Konsulent - SE - AK)" userId="a484f3cf-c668-4bef-8f0b-ae7e834c6366" providerId="ADAL" clId="{3116B02D-55B0-471E-8887-F521E10A8166}" dt="2026-09-06T19:21:27.634" v="1928" actId="26606"/>
          <ac:spMkLst>
            <pc:docMk/>
            <pc:sldMk cId="803385103" sldId="2147471715"/>
            <ac:spMk id="6" creationId="{7109E9B2-2D5F-5239-81C6-C3BB9CF919DF}"/>
          </ac:spMkLst>
        </pc:spChg>
        <pc:spChg chg="del mod ord">
          <ac:chgData name="Morten Christoffersen (MORC - Konsulent - SE - AK)" userId="a484f3cf-c668-4bef-8f0b-ae7e834c6366" providerId="ADAL" clId="{3116B02D-55B0-471E-8887-F521E10A8166}" dt="2026-09-06T19:30:18.328" v="1946" actId="478"/>
          <ac:spMkLst>
            <pc:docMk/>
            <pc:sldMk cId="803385103" sldId="2147471715"/>
            <ac:spMk id="7" creationId="{3E4C3232-A923-046C-D8CD-818C76F58F3E}"/>
          </ac:spMkLst>
        </pc:spChg>
        <pc:picChg chg="add mod">
          <ac:chgData name="Morten Christoffersen (MORC - Konsulent - SE - AK)" userId="a484f3cf-c668-4bef-8f0b-ae7e834c6366" providerId="ADAL" clId="{3116B02D-55B0-471E-8887-F521E10A8166}" dt="2026-09-06T19:21:27.634" v="1928" actId="26606"/>
          <ac:picMkLst>
            <pc:docMk/>
            <pc:sldMk cId="803385103" sldId="2147471715"/>
            <ac:picMk id="3" creationId="{99F9EAFE-61C3-92BA-4533-6F374EDAF12B}"/>
          </ac:picMkLst>
        </pc:picChg>
      </pc:sldChg>
      <pc:sldChg chg="addSp delSp modSp add mod modClrScheme chgLayout">
        <pc:chgData name="Morten Christoffersen (MORC - Konsulent - SE - AK)" userId="a484f3cf-c668-4bef-8f0b-ae7e834c6366" providerId="ADAL" clId="{3116B02D-55B0-471E-8887-F521E10A8166}" dt="2026-09-06T19:29:58.633" v="1943" actId="20577"/>
        <pc:sldMkLst>
          <pc:docMk/>
          <pc:sldMk cId="2215317303" sldId="2147471716"/>
        </pc:sldMkLst>
        <pc:spChg chg="add del mod ord">
          <ac:chgData name="Morten Christoffersen (MORC - Konsulent - SE - AK)" userId="a484f3cf-c668-4bef-8f0b-ae7e834c6366" providerId="ADAL" clId="{3116B02D-55B0-471E-8887-F521E10A8166}" dt="2026-09-06T19:29:37.819" v="1938" actId="700"/>
          <ac:spMkLst>
            <pc:docMk/>
            <pc:sldMk cId="2215317303" sldId="2147471716"/>
            <ac:spMk id="4" creationId="{A8D66524-4032-A548-FD72-8DBDFEC70EC3}"/>
          </ac:spMkLst>
        </pc:spChg>
        <pc:spChg chg="add mod ord">
          <ac:chgData name="Morten Christoffersen (MORC - Konsulent - SE - AK)" userId="a484f3cf-c668-4bef-8f0b-ae7e834c6366" providerId="ADAL" clId="{3116B02D-55B0-471E-8887-F521E10A8166}" dt="2026-09-06T19:29:37.819" v="1938" actId="700"/>
          <ac:spMkLst>
            <pc:docMk/>
            <pc:sldMk cId="2215317303" sldId="2147471716"/>
            <ac:spMk id="5" creationId="{963DA07C-E40B-2225-EB59-B6D1B5A9E83E}"/>
          </ac:spMkLst>
        </pc:spChg>
        <pc:spChg chg="del">
          <ac:chgData name="Morten Christoffersen (MORC - Konsulent - SE - AK)" userId="a484f3cf-c668-4bef-8f0b-ae7e834c6366" providerId="ADAL" clId="{3116B02D-55B0-471E-8887-F521E10A8166}" dt="2026-09-06T19:21:22.533" v="1927" actId="26606"/>
          <ac:spMkLst>
            <pc:docMk/>
            <pc:sldMk cId="2215317303" sldId="2147471716"/>
            <ac:spMk id="6" creationId="{73F94152-0D81-B93E-9AF9-3CD9A6308BDF}"/>
          </ac:spMkLst>
        </pc:spChg>
        <pc:spChg chg="del mod ord">
          <ac:chgData name="Morten Christoffersen (MORC - Konsulent - SE - AK)" userId="a484f3cf-c668-4bef-8f0b-ae7e834c6366" providerId="ADAL" clId="{3116B02D-55B0-471E-8887-F521E10A8166}" dt="2026-09-06T19:29:53.697" v="1940" actId="478"/>
          <ac:spMkLst>
            <pc:docMk/>
            <pc:sldMk cId="2215317303" sldId="2147471716"/>
            <ac:spMk id="7" creationId="{3ED09E39-2EF5-3217-8FC4-931D8F2D8734}"/>
          </ac:spMkLst>
        </pc:spChg>
        <pc:spChg chg="add mod ord">
          <ac:chgData name="Morten Christoffersen (MORC - Konsulent - SE - AK)" userId="a484f3cf-c668-4bef-8f0b-ae7e834c6366" providerId="ADAL" clId="{3116B02D-55B0-471E-8887-F521E10A8166}" dt="2026-09-06T19:29:58.633" v="1943" actId="20577"/>
          <ac:spMkLst>
            <pc:docMk/>
            <pc:sldMk cId="2215317303" sldId="2147471716"/>
            <ac:spMk id="8" creationId="{988D240D-6A83-AA6F-1035-057FC912A38A}"/>
          </ac:spMkLst>
        </pc:spChg>
        <pc:spChg chg="add del mod ord">
          <ac:chgData name="Morten Christoffersen (MORC - Konsulent - SE - AK)" userId="a484f3cf-c668-4bef-8f0b-ae7e834c6366" providerId="ADAL" clId="{3116B02D-55B0-471E-8887-F521E10A8166}" dt="2026-09-06T19:29:28.993" v="1937" actId="700"/>
          <ac:spMkLst>
            <pc:docMk/>
            <pc:sldMk cId="2215317303" sldId="2147471716"/>
            <ac:spMk id="12" creationId="{B55787BF-44F6-2905-EF6D-2ED772F4F08F}"/>
          </ac:spMkLst>
        </pc:spChg>
        <pc:picChg chg="add mod">
          <ac:chgData name="Morten Christoffersen (MORC - Konsulent - SE - AK)" userId="a484f3cf-c668-4bef-8f0b-ae7e834c6366" providerId="ADAL" clId="{3116B02D-55B0-471E-8887-F521E10A8166}" dt="2026-09-06T19:21:22.533" v="1927" actId="26606"/>
          <ac:picMkLst>
            <pc:docMk/>
            <pc:sldMk cId="2215317303" sldId="2147471716"/>
            <ac:picMk id="3" creationId="{6C896B47-4FB7-0BF4-E1CF-1BAB1B24D9F6}"/>
          </ac:picMkLst>
        </pc:picChg>
      </pc:sldChg>
      <pc:sldChg chg="addSp delSp modSp add mod modClrScheme chgLayout">
        <pc:chgData name="Morten Christoffersen (MORC - Konsulent - SE - AK)" userId="a484f3cf-c668-4bef-8f0b-ae7e834c6366" providerId="ADAL" clId="{3116B02D-55B0-471E-8887-F521E10A8166}" dt="2026-09-06T19:21:10.923" v="1926" actId="26606"/>
        <pc:sldMkLst>
          <pc:docMk/>
          <pc:sldMk cId="85230723" sldId="2147471717"/>
        </pc:sldMkLst>
        <pc:spChg chg="add del">
          <ac:chgData name="Morten Christoffersen (MORC - Konsulent - SE - AK)" userId="a484f3cf-c668-4bef-8f0b-ae7e834c6366" providerId="ADAL" clId="{3116B02D-55B0-471E-8887-F521E10A8166}" dt="2026-09-06T19:21:10.923" v="1926" actId="26606"/>
          <ac:spMkLst>
            <pc:docMk/>
            <pc:sldMk cId="85230723" sldId="2147471717"/>
            <ac:spMk id="6" creationId="{F6116DB6-9D6B-3E1B-886A-2334B55966FA}"/>
          </ac:spMkLst>
        </pc:spChg>
        <pc:spChg chg="mod ord">
          <ac:chgData name="Morten Christoffersen (MORC - Konsulent - SE - AK)" userId="a484f3cf-c668-4bef-8f0b-ae7e834c6366" providerId="ADAL" clId="{3116B02D-55B0-471E-8887-F521E10A8166}" dt="2026-09-06T19:21:10.923" v="1926" actId="26606"/>
          <ac:spMkLst>
            <pc:docMk/>
            <pc:sldMk cId="85230723" sldId="2147471717"/>
            <ac:spMk id="7" creationId="{1F461106-D9BB-A47D-477D-100F79B4F324}"/>
          </ac:spMkLst>
        </pc:spChg>
        <pc:picChg chg="add mod">
          <ac:chgData name="Morten Christoffersen (MORC - Konsulent - SE - AK)" userId="a484f3cf-c668-4bef-8f0b-ae7e834c6366" providerId="ADAL" clId="{3116B02D-55B0-471E-8887-F521E10A8166}" dt="2026-09-06T19:21:10.923" v="1926" actId="26606"/>
          <ac:picMkLst>
            <pc:docMk/>
            <pc:sldMk cId="85230723" sldId="2147471717"/>
            <ac:picMk id="3" creationId="{8717DAA3-42DD-C761-AEA6-2710C68FAF66}"/>
          </ac:picMkLst>
        </pc:picChg>
      </pc:sldChg>
      <pc:sldChg chg="addSp delSp modSp add mod modClrScheme chgLayout">
        <pc:chgData name="Morten Christoffersen (MORC - Konsulent - SE - AK)" userId="a484f3cf-c668-4bef-8f0b-ae7e834c6366" providerId="ADAL" clId="{3116B02D-55B0-471E-8887-F521E10A8166}" dt="2026-09-06T19:28:54.386" v="1934"/>
        <pc:sldMkLst>
          <pc:docMk/>
          <pc:sldMk cId="758810110" sldId="2147471718"/>
        </pc:sldMkLst>
        <pc:spChg chg="add mod ord">
          <ac:chgData name="Morten Christoffersen (MORC - Konsulent - SE - AK)" userId="a484f3cf-c668-4bef-8f0b-ae7e834c6366" providerId="ADAL" clId="{3116B02D-55B0-471E-8887-F521E10A8166}" dt="2026-09-06T19:28:54.386" v="1934"/>
          <ac:spMkLst>
            <pc:docMk/>
            <pc:sldMk cId="758810110" sldId="2147471718"/>
            <ac:spMk id="4" creationId="{C5BD253C-18F3-E5B3-518C-0FDA27E41911}"/>
          </ac:spMkLst>
        </pc:spChg>
        <pc:spChg chg="del">
          <ac:chgData name="Morten Christoffersen (MORC - Konsulent - SE - AK)" userId="a484f3cf-c668-4bef-8f0b-ae7e834c6366" providerId="ADAL" clId="{3116B02D-55B0-471E-8887-F521E10A8166}" dt="2026-09-06T19:24:37.888" v="1929" actId="22"/>
          <ac:spMkLst>
            <pc:docMk/>
            <pc:sldMk cId="758810110" sldId="2147471718"/>
            <ac:spMk id="6" creationId="{6EAA282A-FE90-D3CF-83A1-F018CECF90AA}"/>
          </ac:spMkLst>
        </pc:spChg>
        <pc:spChg chg="del mod">
          <ac:chgData name="Morten Christoffersen (MORC - Konsulent - SE - AK)" userId="a484f3cf-c668-4bef-8f0b-ae7e834c6366" providerId="ADAL" clId="{3116B02D-55B0-471E-8887-F521E10A8166}" dt="2026-09-06T19:28:51.524" v="1933" actId="700"/>
          <ac:spMkLst>
            <pc:docMk/>
            <pc:sldMk cId="758810110" sldId="2147471718"/>
            <ac:spMk id="7" creationId="{AC168DC1-4D95-9368-C07D-7EF9BDB1A354}"/>
          </ac:spMkLst>
        </pc:spChg>
        <pc:picChg chg="add mod ord">
          <ac:chgData name="Morten Christoffersen (MORC - Konsulent - SE - AK)" userId="a484f3cf-c668-4bef-8f0b-ae7e834c6366" providerId="ADAL" clId="{3116B02D-55B0-471E-8887-F521E10A8166}" dt="2026-09-06T19:28:51.524" v="1933" actId="700"/>
          <ac:picMkLst>
            <pc:docMk/>
            <pc:sldMk cId="758810110" sldId="2147471718"/>
            <ac:picMk id="3" creationId="{D7747872-43B2-30A0-C746-107F8728DCB2}"/>
          </ac:picMkLst>
        </pc:picChg>
      </pc:sldChg>
      <pc:sldChg chg="addSp delSp modSp add mod">
        <pc:chgData name="Morten Christoffersen (MORC - Konsulent - SE - AK)" userId="a484f3cf-c668-4bef-8f0b-ae7e834c6366" providerId="ADAL" clId="{3116B02D-55B0-471E-8887-F521E10A8166}" dt="2026-09-06T19:26:29.630" v="1931" actId="22"/>
        <pc:sldMkLst>
          <pc:docMk/>
          <pc:sldMk cId="2099976243" sldId="2147471719"/>
        </pc:sldMkLst>
        <pc:spChg chg="del">
          <ac:chgData name="Morten Christoffersen (MORC - Konsulent - SE - AK)" userId="a484f3cf-c668-4bef-8f0b-ae7e834c6366" providerId="ADAL" clId="{3116B02D-55B0-471E-8887-F521E10A8166}" dt="2026-09-06T19:26:29.630" v="1931" actId="22"/>
          <ac:spMkLst>
            <pc:docMk/>
            <pc:sldMk cId="2099976243" sldId="2147471719"/>
            <ac:spMk id="6" creationId="{EE71CAF3-10A2-43F3-B046-E06297A310BF}"/>
          </ac:spMkLst>
        </pc:spChg>
        <pc:picChg chg="add mod ord">
          <ac:chgData name="Morten Christoffersen (MORC - Konsulent - SE - AK)" userId="a484f3cf-c668-4bef-8f0b-ae7e834c6366" providerId="ADAL" clId="{3116B02D-55B0-471E-8887-F521E10A8166}" dt="2026-09-06T19:26:29.630" v="1931" actId="22"/>
          <ac:picMkLst>
            <pc:docMk/>
            <pc:sldMk cId="2099976243" sldId="2147471719"/>
            <ac:picMk id="3" creationId="{A7DEE2F5-B10B-9717-51CA-F48EB3F28159}"/>
          </ac:picMkLst>
        </pc:picChg>
      </pc:sldChg>
      <pc:sldChg chg="modSp add mod modNotesTx">
        <pc:chgData name="Morten Christoffersen (MORC - Konsulent - SE - AK)" userId="a484f3cf-c668-4bef-8f0b-ae7e834c6366" providerId="ADAL" clId="{3116B02D-55B0-471E-8887-F521E10A8166}" dt="2026-09-07T06:46:07.903" v="1970" actId="6549"/>
        <pc:sldMkLst>
          <pc:docMk/>
          <pc:sldMk cId="196353067" sldId="2147471720"/>
        </pc:sldMkLst>
        <pc:spChg chg="mod">
          <ac:chgData name="Morten Christoffersen (MORC - Konsulent - SE - AK)" userId="a484f3cf-c668-4bef-8f0b-ae7e834c6366" providerId="ADAL" clId="{3116B02D-55B0-471E-8887-F521E10A8166}" dt="2026-09-06T19:08:14.514" v="1105" actId="20577"/>
          <ac:spMkLst>
            <pc:docMk/>
            <pc:sldMk cId="196353067" sldId="2147471720"/>
            <ac:spMk id="2" creationId="{779C9321-AC18-500A-4CDC-A759A90E4EF0}"/>
          </ac:spMkLst>
        </pc:spChg>
        <pc:spChg chg="mod">
          <ac:chgData name="Morten Christoffersen (MORC - Konsulent - SE - AK)" userId="a484f3cf-c668-4bef-8f0b-ae7e834c6366" providerId="ADAL" clId="{3116B02D-55B0-471E-8887-F521E10A8166}" dt="2026-09-07T06:46:07.903" v="1970" actId="6549"/>
          <ac:spMkLst>
            <pc:docMk/>
            <pc:sldMk cId="196353067" sldId="2147471720"/>
            <ac:spMk id="3" creationId="{6C6159CA-CEA1-4E86-2EDF-7473631BA207}"/>
          </ac:spMkLst>
        </pc:spChg>
      </pc:sldChg>
      <pc:sldChg chg="new del">
        <pc:chgData name="Morten Christoffersen (MORC - Konsulent - SE - AK)" userId="a484f3cf-c668-4bef-8f0b-ae7e834c6366" providerId="ADAL" clId="{3116B02D-55B0-471E-8887-F521E10A8166}" dt="2026-09-06T19:31:16.863" v="1948" actId="47"/>
        <pc:sldMkLst>
          <pc:docMk/>
          <pc:sldMk cId="1336650440" sldId="2147471721"/>
        </pc:sldMkLst>
      </pc:sldChg>
      <pc:sldChg chg="addSp delSp modSp add mod ord modNotesTx">
        <pc:chgData name="Morten Christoffersen (MORC - Konsulent - SE - AK)" userId="a484f3cf-c668-4bef-8f0b-ae7e834c6366" providerId="ADAL" clId="{3116B02D-55B0-471E-8887-F521E10A8166}" dt="2026-09-07T07:12:20.464" v="2454" actId="1076"/>
        <pc:sldMkLst>
          <pc:docMk/>
          <pc:sldMk cId="4122004363" sldId="2147471722"/>
        </pc:sldMkLst>
        <pc:spChg chg="del">
          <ac:chgData name="Morten Christoffersen (MORC - Konsulent - SE - AK)" userId="a484f3cf-c668-4bef-8f0b-ae7e834c6366" providerId="ADAL" clId="{3116B02D-55B0-471E-8887-F521E10A8166}" dt="2026-09-07T06:47:42.298" v="2001"/>
          <ac:spMkLst>
            <pc:docMk/>
            <pc:sldMk cId="4122004363" sldId="2147471722"/>
            <ac:spMk id="6" creationId="{03273E49-BC9D-6E68-3B1F-213BD5687FA5}"/>
          </ac:spMkLst>
        </pc:spChg>
        <pc:spChg chg="mod">
          <ac:chgData name="Morten Christoffersen (MORC - Konsulent - SE - AK)" userId="a484f3cf-c668-4bef-8f0b-ae7e834c6366" providerId="ADAL" clId="{3116B02D-55B0-471E-8887-F521E10A8166}" dt="2026-09-06T19:10:42.957" v="1417" actId="20577"/>
          <ac:spMkLst>
            <pc:docMk/>
            <pc:sldMk cId="4122004363" sldId="2147471722"/>
            <ac:spMk id="7" creationId="{9B487831-EBCC-4AEB-4090-754089D411CD}"/>
          </ac:spMkLst>
        </pc:spChg>
        <pc:picChg chg="add">
          <ac:chgData name="Morten Christoffersen (MORC - Konsulent - SE - AK)" userId="a484f3cf-c668-4bef-8f0b-ae7e834c6366" providerId="ADAL" clId="{3116B02D-55B0-471E-8887-F521E10A8166}" dt="2026-09-07T06:47:37.271" v="2000"/>
          <ac:picMkLst>
            <pc:docMk/>
            <pc:sldMk cId="4122004363" sldId="2147471722"/>
            <ac:picMk id="2" creationId="{8490DB7E-AF06-2371-D21C-E3C4779CCF0E}"/>
          </ac:picMkLst>
        </pc:picChg>
        <pc:picChg chg="add mod">
          <ac:chgData name="Morten Christoffersen (MORC - Konsulent - SE - AK)" userId="a484f3cf-c668-4bef-8f0b-ae7e834c6366" providerId="ADAL" clId="{3116B02D-55B0-471E-8887-F521E10A8166}" dt="2026-09-07T06:53:21.901" v="2018" actId="1076"/>
          <ac:picMkLst>
            <pc:docMk/>
            <pc:sldMk cId="4122004363" sldId="2147471722"/>
            <ac:picMk id="3" creationId="{91511A08-1517-01C7-7AB9-A5A35592572A}"/>
          </ac:picMkLst>
        </pc:picChg>
        <pc:picChg chg="add mod">
          <ac:chgData name="Morten Christoffersen (MORC - Konsulent - SE - AK)" userId="a484f3cf-c668-4bef-8f0b-ae7e834c6366" providerId="ADAL" clId="{3116B02D-55B0-471E-8887-F521E10A8166}" dt="2026-09-07T07:12:18.627" v="2453" actId="1076"/>
          <ac:picMkLst>
            <pc:docMk/>
            <pc:sldMk cId="4122004363" sldId="2147471722"/>
            <ac:picMk id="4" creationId="{69F619A7-E9FB-383B-8909-30DEB1C7D60E}"/>
          </ac:picMkLst>
        </pc:picChg>
        <pc:picChg chg="add mod">
          <ac:chgData name="Morten Christoffersen (MORC - Konsulent - SE - AK)" userId="a484f3cf-c668-4bef-8f0b-ae7e834c6366" providerId="ADAL" clId="{3116B02D-55B0-471E-8887-F521E10A8166}" dt="2026-09-07T07:12:20.464" v="2454" actId="1076"/>
          <ac:picMkLst>
            <pc:docMk/>
            <pc:sldMk cId="4122004363" sldId="2147471722"/>
            <ac:picMk id="8" creationId="{509CA63B-4791-98F4-C73F-02C7F0BCF300}"/>
          </ac:picMkLst>
        </pc:picChg>
      </pc:sldChg>
      <pc:sldChg chg="modSp new mod modNotesTx">
        <pc:chgData name="Morten Christoffersen (MORC - Konsulent - SE - AK)" userId="a484f3cf-c668-4bef-8f0b-ae7e834c6366" providerId="ADAL" clId="{3116B02D-55B0-471E-8887-F521E10A8166}" dt="2026-09-07T07:12:53.830" v="2477" actId="20577"/>
        <pc:sldMkLst>
          <pc:docMk/>
          <pc:sldMk cId="2571972330" sldId="2147471723"/>
        </pc:sldMkLst>
        <pc:spChg chg="mod">
          <ac:chgData name="Morten Christoffersen (MORC - Konsulent - SE - AK)" userId="a484f3cf-c668-4bef-8f0b-ae7e834c6366" providerId="ADAL" clId="{3116B02D-55B0-471E-8887-F521E10A8166}" dt="2026-09-07T06:54:21.166" v="2126" actId="20577"/>
          <ac:spMkLst>
            <pc:docMk/>
            <pc:sldMk cId="2571972330" sldId="2147471723"/>
            <ac:spMk id="2" creationId="{F38982D9-B6A8-CBBD-0132-BC1894C4C90A}"/>
          </ac:spMkLst>
        </pc:spChg>
        <pc:spChg chg="mod">
          <ac:chgData name="Morten Christoffersen (MORC - Konsulent - SE - AK)" userId="a484f3cf-c668-4bef-8f0b-ae7e834c6366" providerId="ADAL" clId="{3116B02D-55B0-471E-8887-F521E10A8166}" dt="2026-09-06T19:12:53.791" v="1575" actId="20577"/>
          <ac:spMkLst>
            <pc:docMk/>
            <pc:sldMk cId="2571972330" sldId="2147471723"/>
            <ac:spMk id="3" creationId="{0FA4E2B3-702B-13B7-C9D5-3A1C32F7FB36}"/>
          </ac:spMkLst>
        </pc:spChg>
      </pc:sldChg>
      <pc:sldChg chg="modSp new del mod modNotesTx">
        <pc:chgData name="Morten Christoffersen (MORC - Konsulent - SE - AK)" userId="a484f3cf-c668-4bef-8f0b-ae7e834c6366" providerId="ADAL" clId="{3116B02D-55B0-471E-8887-F521E10A8166}" dt="2026-09-07T06:54:28.660" v="2127" actId="47"/>
        <pc:sldMkLst>
          <pc:docMk/>
          <pc:sldMk cId="4125401660" sldId="2147471724"/>
        </pc:sldMkLst>
        <pc:spChg chg="mod">
          <ac:chgData name="Morten Christoffersen (MORC - Konsulent - SE - AK)" userId="a484f3cf-c668-4bef-8f0b-ae7e834c6366" providerId="ADAL" clId="{3116B02D-55B0-471E-8887-F521E10A8166}" dt="2026-09-06T19:14:05.984" v="1721" actId="20577"/>
          <ac:spMkLst>
            <pc:docMk/>
            <pc:sldMk cId="4125401660" sldId="2147471724"/>
            <ac:spMk id="3" creationId="{7FFE8EBD-C1DC-C576-5B94-9CD71D6B0CE1}"/>
          </ac:spMkLst>
        </pc:spChg>
      </pc:sldChg>
      <pc:sldChg chg="addSp delSp modSp new mod modClrScheme modAnim chgLayout modNotesTx">
        <pc:chgData name="Morten Christoffersen (MORC - Konsulent - SE - AK)" userId="a484f3cf-c668-4bef-8f0b-ae7e834c6366" providerId="ADAL" clId="{3116B02D-55B0-471E-8887-F521E10A8166}" dt="2026-09-07T07:15:36.267" v="2658" actId="20577"/>
        <pc:sldMkLst>
          <pc:docMk/>
          <pc:sldMk cId="3511170061" sldId="2147471725"/>
        </pc:sldMkLst>
        <pc:spChg chg="del mod ord">
          <ac:chgData name="Morten Christoffersen (MORC - Konsulent - SE - AK)" userId="a484f3cf-c668-4bef-8f0b-ae7e834c6366" providerId="ADAL" clId="{3116B02D-55B0-471E-8887-F521E10A8166}" dt="2026-09-07T06:55:27.012" v="2144" actId="700"/>
          <ac:spMkLst>
            <pc:docMk/>
            <pc:sldMk cId="3511170061" sldId="2147471725"/>
            <ac:spMk id="2" creationId="{B8ED5A39-C35C-A295-E35B-C5A39E61A713}"/>
          </ac:spMkLst>
        </pc:spChg>
        <pc:spChg chg="del mod ord">
          <ac:chgData name="Morten Christoffersen (MORC - Konsulent - SE - AK)" userId="a484f3cf-c668-4bef-8f0b-ae7e834c6366" providerId="ADAL" clId="{3116B02D-55B0-471E-8887-F521E10A8166}" dt="2026-09-07T06:57:55.011" v="2359" actId="22"/>
          <ac:spMkLst>
            <pc:docMk/>
            <pc:sldMk cId="3511170061" sldId="2147471725"/>
            <ac:spMk id="3" creationId="{F53523BA-ECA0-9A70-8F67-245A2C93F45C}"/>
          </ac:spMkLst>
        </pc:spChg>
        <pc:spChg chg="add mod ord">
          <ac:chgData name="Morten Christoffersen (MORC - Konsulent - SE - AK)" userId="a484f3cf-c668-4bef-8f0b-ae7e834c6366" providerId="ADAL" clId="{3116B02D-55B0-471E-8887-F521E10A8166}" dt="2026-09-07T06:55:35.371" v="2165" actId="20577"/>
          <ac:spMkLst>
            <pc:docMk/>
            <pc:sldMk cId="3511170061" sldId="2147471725"/>
            <ac:spMk id="4" creationId="{70620D51-605E-DA36-3310-171410E51D14}"/>
          </ac:spMkLst>
        </pc:spChg>
        <pc:spChg chg="add del mod">
          <ac:chgData name="Morten Christoffersen (MORC - Konsulent - SE - AK)" userId="a484f3cf-c668-4bef-8f0b-ae7e834c6366" providerId="ADAL" clId="{3116B02D-55B0-471E-8887-F521E10A8166}" dt="2026-09-07T07:02:49.174" v="2365" actId="478"/>
          <ac:spMkLst>
            <pc:docMk/>
            <pc:sldMk cId="3511170061" sldId="2147471725"/>
            <ac:spMk id="10" creationId="{081E2A80-0183-3736-54CE-268419B9DEBA}"/>
          </ac:spMkLst>
        </pc:spChg>
        <pc:picChg chg="add del mod ord">
          <ac:chgData name="Morten Christoffersen (MORC - Konsulent - SE - AK)" userId="a484f3cf-c668-4bef-8f0b-ae7e834c6366" providerId="ADAL" clId="{3116B02D-55B0-471E-8887-F521E10A8166}" dt="2026-09-07T07:02:43.310" v="2364" actId="478"/>
          <ac:picMkLst>
            <pc:docMk/>
            <pc:sldMk cId="3511170061" sldId="2147471725"/>
            <ac:picMk id="6" creationId="{3CE4E226-CE64-73CC-A264-5BC02AC38E10}"/>
          </ac:picMkLst>
        </pc:picChg>
        <pc:picChg chg="add mod">
          <ac:chgData name="Morten Christoffersen (MORC - Konsulent - SE - AK)" userId="a484f3cf-c668-4bef-8f0b-ae7e834c6366" providerId="ADAL" clId="{3116B02D-55B0-471E-8887-F521E10A8166}" dt="2026-09-07T07:13:44.908" v="2481" actId="1076"/>
          <ac:picMkLst>
            <pc:docMk/>
            <pc:sldMk cId="3511170061" sldId="2147471725"/>
            <ac:picMk id="8" creationId="{3A5BA79B-9304-691E-9227-0B863AFCE13B}"/>
          </ac:picMkLst>
        </pc:picChg>
        <pc:picChg chg="add mod">
          <ac:chgData name="Morten Christoffersen (MORC - Konsulent - SE - AK)" userId="a484f3cf-c668-4bef-8f0b-ae7e834c6366" providerId="ADAL" clId="{3116B02D-55B0-471E-8887-F521E10A8166}" dt="2026-09-07T07:14:02.001" v="2482" actId="1076"/>
          <ac:picMkLst>
            <pc:docMk/>
            <pc:sldMk cId="3511170061" sldId="2147471725"/>
            <ac:picMk id="12" creationId="{5FCD9E79-DEAE-8D65-1CDE-B849BC716E6B}"/>
          </ac:picMkLst>
        </pc:picChg>
      </pc:sldChg>
      <pc:sldChg chg="new del">
        <pc:chgData name="Morten Christoffersen (MORC - Konsulent - SE - AK)" userId="a484f3cf-c668-4bef-8f0b-ae7e834c6366" providerId="ADAL" clId="{3116B02D-55B0-471E-8887-F521E10A8166}" dt="2026-09-07T07:08:33.635" v="2448" actId="680"/>
        <pc:sldMkLst>
          <pc:docMk/>
          <pc:sldMk cId="102314726" sldId="2147471726"/>
        </pc:sldMkLst>
      </pc:sldChg>
    </pc:docChg>
  </pc:docChgLst>
  <pc:docChgLst>
    <pc:chgData name="Gitte Bækmark (GICH - Konsulent - SE - AK)" userId="6018963e-f138-4cec-8f1a-a41f1801db7c" providerId="ADAL" clId="{B1BDCBA8-22A5-4CB7-9982-820D791E35BF}"/>
    <pc:docChg chg="modSld">
      <pc:chgData name="Gitte Bækmark (GICH - Konsulent - SE - AK)" userId="6018963e-f138-4cec-8f1a-a41f1801db7c" providerId="ADAL" clId="{B1BDCBA8-22A5-4CB7-9982-820D791E35BF}" dt="2026-09-07T11:13:09.575" v="45"/>
      <pc:docMkLst>
        <pc:docMk/>
      </pc:docMkLst>
      <pc:sldChg chg="modSp mod">
        <pc:chgData name="Gitte Bækmark (GICH - Konsulent - SE - AK)" userId="6018963e-f138-4cec-8f1a-a41f1801db7c" providerId="ADAL" clId="{B1BDCBA8-22A5-4CB7-9982-820D791E35BF}" dt="2026-09-07T11:10:45.661" v="14"/>
        <pc:sldMkLst>
          <pc:docMk/>
          <pc:sldMk cId="2349158684" sldId="312"/>
        </pc:sldMkLst>
        <pc:spChg chg="mod">
          <ac:chgData name="Gitte Bækmark (GICH - Konsulent - SE - AK)" userId="6018963e-f138-4cec-8f1a-a41f1801db7c" providerId="ADAL" clId="{B1BDCBA8-22A5-4CB7-9982-820D791E35BF}" dt="2026-09-07T11:10:42.292" v="13" actId="20577"/>
          <ac:spMkLst>
            <pc:docMk/>
            <pc:sldMk cId="2349158684" sldId="312"/>
            <ac:spMk id="4" creationId="{E165487F-A61E-651A-B982-6743AE84604B}"/>
          </ac:spMkLst>
        </pc:spChg>
        <pc:spChg chg="mod">
          <ac:chgData name="Gitte Bækmark (GICH - Konsulent - SE - AK)" userId="6018963e-f138-4cec-8f1a-a41f1801db7c" providerId="ADAL" clId="{B1BDCBA8-22A5-4CB7-9982-820D791E35BF}" dt="2026-09-07T11:10:45.661" v="14"/>
          <ac:spMkLst>
            <pc:docMk/>
            <pc:sldMk cId="2349158684" sldId="312"/>
            <ac:spMk id="5" creationId="{81E41DC8-26B0-D51B-0A2B-E045D90F2BD1}"/>
          </ac:spMkLst>
        </pc:spChg>
      </pc:sldChg>
      <pc:sldChg chg="modSp mod">
        <pc:chgData name="Gitte Bækmark (GICH - Konsulent - SE - AK)" userId="6018963e-f138-4cec-8f1a-a41f1801db7c" providerId="ADAL" clId="{B1BDCBA8-22A5-4CB7-9982-820D791E35BF}" dt="2026-09-07T11:12:12.765" v="44" actId="20577"/>
        <pc:sldMkLst>
          <pc:docMk/>
          <pc:sldMk cId="3587617080" sldId="2147327740"/>
        </pc:sldMkLst>
        <pc:graphicFrameChg chg="mod modGraphic">
          <ac:chgData name="Gitte Bækmark (GICH - Konsulent - SE - AK)" userId="6018963e-f138-4cec-8f1a-a41f1801db7c" providerId="ADAL" clId="{B1BDCBA8-22A5-4CB7-9982-820D791E35BF}" dt="2026-09-07T11:12:12.765" v="44" actId="20577"/>
          <ac:graphicFrameMkLst>
            <pc:docMk/>
            <pc:sldMk cId="3587617080" sldId="2147327740"/>
            <ac:graphicFrameMk id="6" creationId="{53C28EA8-4977-18E1-4D7F-157407D1B6C1}"/>
          </ac:graphicFrameMkLst>
        </pc:graphicFrameChg>
      </pc:sldChg>
      <pc:sldChg chg="modSp">
        <pc:chgData name="Gitte Bækmark (GICH - Konsulent - SE - AK)" userId="6018963e-f138-4cec-8f1a-a41f1801db7c" providerId="ADAL" clId="{B1BDCBA8-22A5-4CB7-9982-820D791E35BF}" dt="2026-09-07T11:13:09.575" v="45"/>
        <pc:sldMkLst>
          <pc:docMk/>
          <pc:sldMk cId="2679340695" sldId="2147327745"/>
        </pc:sldMkLst>
        <pc:picChg chg="mod">
          <ac:chgData name="Gitte Bækmark (GICH - Konsulent - SE - AK)" userId="6018963e-f138-4cec-8f1a-a41f1801db7c" providerId="ADAL" clId="{B1BDCBA8-22A5-4CB7-9982-820D791E35BF}" dt="2026-09-07T11:13:09.575" v="45"/>
          <ac:picMkLst>
            <pc:docMk/>
            <pc:sldMk cId="2679340695" sldId="2147327745"/>
            <ac:picMk id="5" creationId="{85DD3AF3-57DD-1DB3-7ECD-ADDB92C331D1}"/>
          </ac:picMkLst>
        </pc:picChg>
      </pc:sldChg>
    </pc:docChg>
  </pc:docChgLst>
  <pc:docChgLst>
    <pc:chgData name="Pia Bødker (PIB - bæredygtighedskonsulent - SE - AK)" userId="4e36fdf2-ab3a-4468-8be2-1e22b56ed5ab" providerId="ADAL" clId="{0013AFFA-6641-4A93-8A66-8D0B84D4D7F2}"/>
    <pc:docChg chg="delSld modSld">
      <pc:chgData name="Pia Bødker (PIB - bæredygtighedskonsulent - SE - AK)" userId="4e36fdf2-ab3a-4468-8be2-1e22b56ed5ab" providerId="ADAL" clId="{0013AFFA-6641-4A93-8A66-8D0B84D4D7F2}" dt="2026-09-07T11:00:56.363" v="79" actId="1076"/>
      <pc:docMkLst>
        <pc:docMk/>
      </pc:docMkLst>
      <pc:sldChg chg="del">
        <pc:chgData name="Pia Bødker (PIB - bæredygtighedskonsulent - SE - AK)" userId="4e36fdf2-ab3a-4468-8be2-1e22b56ed5ab" providerId="ADAL" clId="{0013AFFA-6641-4A93-8A66-8D0B84D4D7F2}" dt="2026-09-07T10:53:06.573" v="0" actId="2696"/>
        <pc:sldMkLst>
          <pc:docMk/>
          <pc:sldMk cId="2468500222" sldId="2147327747"/>
        </pc:sldMkLst>
      </pc:sldChg>
      <pc:sldChg chg="modSp mod">
        <pc:chgData name="Pia Bødker (PIB - bæredygtighedskonsulent - SE - AK)" userId="4e36fdf2-ab3a-4468-8be2-1e22b56ed5ab" providerId="ADAL" clId="{0013AFFA-6641-4A93-8A66-8D0B84D4D7F2}" dt="2026-09-07T11:00:56.363" v="79" actId="1076"/>
        <pc:sldMkLst>
          <pc:docMk/>
          <pc:sldMk cId="441514470" sldId="2147471698"/>
        </pc:sldMkLst>
        <pc:spChg chg="mod">
          <ac:chgData name="Pia Bødker (PIB - bæredygtighedskonsulent - SE - AK)" userId="4e36fdf2-ab3a-4468-8be2-1e22b56ed5ab" providerId="ADAL" clId="{0013AFFA-6641-4A93-8A66-8D0B84D4D7F2}" dt="2026-09-07T11:00:56.363" v="79" actId="1076"/>
          <ac:spMkLst>
            <pc:docMk/>
            <pc:sldMk cId="441514470" sldId="2147471698"/>
            <ac:spMk id="10" creationId="{115C8D1C-D958-C44A-6EB3-BFD43F1D6754}"/>
          </ac:spMkLst>
        </pc:spChg>
        <pc:picChg chg="mod">
          <ac:chgData name="Pia Bødker (PIB - bæredygtighedskonsulent - SE - AK)" userId="4e36fdf2-ab3a-4468-8be2-1e22b56ed5ab" providerId="ADAL" clId="{0013AFFA-6641-4A93-8A66-8D0B84D4D7F2}" dt="2026-09-07T11:00:54.060" v="78" actId="1076"/>
          <ac:picMkLst>
            <pc:docMk/>
            <pc:sldMk cId="441514470" sldId="2147471698"/>
            <ac:picMk id="9" creationId="{26BEE7C8-DD76-0701-BBBA-32A1C63A7A71}"/>
          </ac:picMkLst>
        </pc:picChg>
      </pc:sldChg>
      <pc:sldChg chg="modAnim">
        <pc:chgData name="Pia Bødker (PIB - bæredygtighedskonsulent - SE - AK)" userId="4e36fdf2-ab3a-4468-8be2-1e22b56ed5ab" providerId="ADAL" clId="{0013AFFA-6641-4A93-8A66-8D0B84D4D7F2}" dt="2026-09-07T10:56:52.735" v="1"/>
        <pc:sldMkLst>
          <pc:docMk/>
          <pc:sldMk cId="4017106902" sldId="2147471700"/>
        </pc:sldMkLst>
      </pc:sldChg>
      <pc:sldChg chg="modSp mod modAnim">
        <pc:chgData name="Pia Bødker (PIB - bæredygtighedskonsulent - SE - AK)" userId="4e36fdf2-ab3a-4468-8be2-1e22b56ed5ab" providerId="ADAL" clId="{0013AFFA-6641-4A93-8A66-8D0B84D4D7F2}" dt="2026-09-07T10:59:34.116" v="69" actId="113"/>
        <pc:sldMkLst>
          <pc:docMk/>
          <pc:sldMk cId="1198001189" sldId="2147471701"/>
        </pc:sldMkLst>
        <pc:spChg chg="mod">
          <ac:chgData name="Pia Bødker (PIB - bæredygtighedskonsulent - SE - AK)" userId="4e36fdf2-ab3a-4468-8be2-1e22b56ed5ab" providerId="ADAL" clId="{0013AFFA-6641-4A93-8A66-8D0B84D4D7F2}" dt="2026-09-07T10:59:34.116" v="69" actId="113"/>
          <ac:spMkLst>
            <pc:docMk/>
            <pc:sldMk cId="1198001189" sldId="2147471701"/>
            <ac:spMk id="2" creationId="{2F8A96CA-FFF8-80E9-0324-03C16DE2C14B}"/>
          </ac:spMkLst>
        </pc:spChg>
        <pc:picChg chg="mod">
          <ac:chgData name="Pia Bødker (PIB - bæredygtighedskonsulent - SE - AK)" userId="4e36fdf2-ab3a-4468-8be2-1e22b56ed5ab" providerId="ADAL" clId="{0013AFFA-6641-4A93-8A66-8D0B84D4D7F2}" dt="2026-09-07T10:58:47.291" v="28" actId="1038"/>
          <ac:picMkLst>
            <pc:docMk/>
            <pc:sldMk cId="1198001189" sldId="2147471701"/>
            <ac:picMk id="8" creationId="{73B45B2B-01E1-5D81-5E8A-888F56635AE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a-DK"/>
          </a:p>
        </p:txBody>
      </p:sp>
      <p:sp>
        <p:nvSpPr>
          <p:cNvPr id="3" name="Pladsholder til dato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01BA464-70DB-4E7F-91E2-E595BBCF906A}" type="datetimeFigureOut">
              <a:rPr lang="da-DK" smtClean="0"/>
              <a:t>07-09-2026</a:t>
            </a:fld>
            <a:endParaRPr lang="da-DK"/>
          </a:p>
        </p:txBody>
      </p:sp>
      <p:sp>
        <p:nvSpPr>
          <p:cNvPr id="4" name="Pladsholder til slidebille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a-DK"/>
          </a:p>
        </p:txBody>
      </p:sp>
      <p:sp>
        <p:nvSpPr>
          <p:cNvPr id="5" name="Pladsholder til no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6" name="Pladsholder til sidefod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a-DK"/>
          </a:p>
        </p:txBody>
      </p:sp>
      <p:sp>
        <p:nvSpPr>
          <p:cNvPr id="7" name="Pladsholder til slide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522470-995A-413C-8591-C9D28E922B85}" type="slidenum">
              <a:rPr lang="da-DK" smtClean="0"/>
              <a:t>‹#›</a:t>
            </a:fld>
            <a:endParaRPr lang="da-DK"/>
          </a:p>
        </p:txBody>
      </p:sp>
    </p:spTree>
    <p:extLst>
      <p:ext uri="{BB962C8B-B14F-4D97-AF65-F5344CB8AC3E}">
        <p14:creationId xmlns:p14="http://schemas.microsoft.com/office/powerpoint/2010/main" val="13587346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a:t>  </a:t>
            </a:r>
          </a:p>
        </p:txBody>
      </p:sp>
      <p:sp>
        <p:nvSpPr>
          <p:cNvPr id="4" name="Pladsholder til slidenummer 3"/>
          <p:cNvSpPr>
            <a:spLocks noGrp="1"/>
          </p:cNvSpPr>
          <p:nvPr>
            <p:ph type="sldNum" sz="quarter" idx="5"/>
          </p:nvPr>
        </p:nvSpPr>
        <p:spPr/>
        <p:txBody>
          <a:bodyPr/>
          <a:lstStyle/>
          <a:p>
            <a:fld id="{BC522470-995A-413C-8591-C9D28E922B85}" type="slidenum">
              <a:rPr lang="da-DK" smtClean="0"/>
              <a:t>2</a:t>
            </a:fld>
            <a:endParaRPr lang="da-DK"/>
          </a:p>
        </p:txBody>
      </p:sp>
    </p:spTree>
    <p:extLst>
      <p:ext uri="{BB962C8B-B14F-4D97-AF65-F5344CB8AC3E}">
        <p14:creationId xmlns:p14="http://schemas.microsoft.com/office/powerpoint/2010/main" val="28329527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01965C-8C30-D7F4-5064-9CB6C4978219}"/>
            </a:ext>
          </a:extLst>
        </p:cNvPr>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724340AD-B771-BF05-38B9-08C2DF268F64}"/>
              </a:ext>
            </a:extLst>
          </p:cNvPr>
          <p:cNvSpPr>
            <a:spLocks noGrp="1" noRot="1" noChangeAspect="1"/>
          </p:cNvSpPr>
          <p:nvPr>
            <p:ph type="sldImg"/>
          </p:nvPr>
        </p:nvSpPr>
        <p:spPr/>
      </p:sp>
      <p:sp>
        <p:nvSpPr>
          <p:cNvPr id="3" name="Pladsholder til noter 2">
            <a:extLst>
              <a:ext uri="{FF2B5EF4-FFF2-40B4-BE49-F238E27FC236}">
                <a16:creationId xmlns:a16="http://schemas.microsoft.com/office/drawing/2014/main" id="{E3CD73F5-8BDC-C08B-5448-A91C689C7F22}"/>
              </a:ext>
            </a:extLst>
          </p:cNvPr>
          <p:cNvSpPr>
            <a:spLocks noGrp="1"/>
          </p:cNvSpPr>
          <p:nvPr>
            <p:ph type="body" idx="1"/>
          </p:nvPr>
        </p:nvSpPr>
        <p:spPr/>
        <p:txBody>
          <a:bodyPr/>
          <a:lstStyle/>
          <a:p>
            <a:endParaRPr lang="da-DK"/>
          </a:p>
        </p:txBody>
      </p:sp>
      <p:sp>
        <p:nvSpPr>
          <p:cNvPr id="4" name="Pladsholder til slidenummer 3">
            <a:extLst>
              <a:ext uri="{FF2B5EF4-FFF2-40B4-BE49-F238E27FC236}">
                <a16:creationId xmlns:a16="http://schemas.microsoft.com/office/drawing/2014/main" id="{E98E8E47-32D5-6A96-41C7-352CD8258C5E}"/>
              </a:ext>
            </a:extLst>
          </p:cNvPr>
          <p:cNvSpPr>
            <a:spLocks noGrp="1"/>
          </p:cNvSpPr>
          <p:nvPr>
            <p:ph type="sldNum" sz="quarter" idx="5"/>
          </p:nvPr>
        </p:nvSpPr>
        <p:spPr/>
        <p:txBody>
          <a:bodyPr/>
          <a:lstStyle/>
          <a:p>
            <a:fld id="{BC522470-995A-413C-8591-C9D28E922B85}" type="slidenum">
              <a:rPr lang="da-DK" smtClean="0"/>
              <a:t>5</a:t>
            </a:fld>
            <a:endParaRPr lang="da-DK"/>
          </a:p>
        </p:txBody>
      </p:sp>
    </p:spTree>
    <p:extLst>
      <p:ext uri="{BB962C8B-B14F-4D97-AF65-F5344CB8AC3E}">
        <p14:creationId xmlns:p14="http://schemas.microsoft.com/office/powerpoint/2010/main" val="9989977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7D00B5-90E1-FC34-1A1A-409C6BA05209}"/>
            </a:ext>
          </a:extLst>
        </p:cNvPr>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5A2F6CF0-ACEB-BBB0-0327-5775267BB223}"/>
              </a:ext>
            </a:extLst>
          </p:cNvPr>
          <p:cNvSpPr>
            <a:spLocks noGrp="1" noRot="1" noChangeAspect="1"/>
          </p:cNvSpPr>
          <p:nvPr>
            <p:ph type="sldImg"/>
          </p:nvPr>
        </p:nvSpPr>
        <p:spPr/>
      </p:sp>
      <p:sp>
        <p:nvSpPr>
          <p:cNvPr id="3" name="Pladsholder til noter 2">
            <a:extLst>
              <a:ext uri="{FF2B5EF4-FFF2-40B4-BE49-F238E27FC236}">
                <a16:creationId xmlns:a16="http://schemas.microsoft.com/office/drawing/2014/main" id="{96757924-DDE8-13A1-071C-A966E7BF6F73}"/>
              </a:ext>
            </a:extLst>
          </p:cNvPr>
          <p:cNvSpPr>
            <a:spLocks noGrp="1"/>
          </p:cNvSpPr>
          <p:nvPr>
            <p:ph type="body" idx="1"/>
          </p:nvPr>
        </p:nvSpPr>
        <p:spPr/>
        <p:txBody>
          <a:bodyPr/>
          <a:lstStyle/>
          <a:p>
            <a:endParaRPr lang="da-DK"/>
          </a:p>
        </p:txBody>
      </p:sp>
      <p:sp>
        <p:nvSpPr>
          <p:cNvPr id="4" name="Pladsholder til slidenummer 3">
            <a:extLst>
              <a:ext uri="{FF2B5EF4-FFF2-40B4-BE49-F238E27FC236}">
                <a16:creationId xmlns:a16="http://schemas.microsoft.com/office/drawing/2014/main" id="{A53DEF38-4110-5EA3-FFB8-B04C30A74F84}"/>
              </a:ext>
            </a:extLst>
          </p:cNvPr>
          <p:cNvSpPr>
            <a:spLocks noGrp="1"/>
          </p:cNvSpPr>
          <p:nvPr>
            <p:ph type="sldNum" sz="quarter" idx="5"/>
          </p:nvPr>
        </p:nvSpPr>
        <p:spPr/>
        <p:txBody>
          <a:bodyPr/>
          <a:lstStyle/>
          <a:p>
            <a:fld id="{BC522470-995A-413C-8591-C9D28E922B85}" type="slidenum">
              <a:rPr lang="da-DK" smtClean="0"/>
              <a:t>6</a:t>
            </a:fld>
            <a:endParaRPr lang="da-DK"/>
          </a:p>
        </p:txBody>
      </p:sp>
    </p:spTree>
    <p:extLst>
      <p:ext uri="{BB962C8B-B14F-4D97-AF65-F5344CB8AC3E}">
        <p14:creationId xmlns:p14="http://schemas.microsoft.com/office/powerpoint/2010/main" val="7545540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02EB44-9E8C-C23C-FFCD-76BF810E01B4}"/>
            </a:ext>
          </a:extLst>
        </p:cNvPr>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76796DB3-7981-7352-EA11-012ABAD230AF}"/>
              </a:ext>
            </a:extLst>
          </p:cNvPr>
          <p:cNvSpPr>
            <a:spLocks noGrp="1" noRot="1" noChangeAspect="1"/>
          </p:cNvSpPr>
          <p:nvPr>
            <p:ph type="sldImg"/>
          </p:nvPr>
        </p:nvSpPr>
        <p:spPr/>
      </p:sp>
      <p:sp>
        <p:nvSpPr>
          <p:cNvPr id="3" name="Pladsholder til noter 2">
            <a:extLst>
              <a:ext uri="{FF2B5EF4-FFF2-40B4-BE49-F238E27FC236}">
                <a16:creationId xmlns:a16="http://schemas.microsoft.com/office/drawing/2014/main" id="{EC9B6FAF-A832-F86A-2E0A-C93E54645A4D}"/>
              </a:ext>
            </a:extLst>
          </p:cNvPr>
          <p:cNvSpPr>
            <a:spLocks noGrp="1"/>
          </p:cNvSpPr>
          <p:nvPr>
            <p:ph type="body" idx="1"/>
          </p:nvPr>
        </p:nvSpPr>
        <p:spPr/>
        <p:txBody>
          <a:bodyPr/>
          <a:lstStyle/>
          <a:p>
            <a:endParaRPr lang="da-DK"/>
          </a:p>
        </p:txBody>
      </p:sp>
      <p:sp>
        <p:nvSpPr>
          <p:cNvPr id="4" name="Pladsholder til slidenummer 3">
            <a:extLst>
              <a:ext uri="{FF2B5EF4-FFF2-40B4-BE49-F238E27FC236}">
                <a16:creationId xmlns:a16="http://schemas.microsoft.com/office/drawing/2014/main" id="{AAC26866-866E-790B-BB89-87F015757E41}"/>
              </a:ext>
            </a:extLst>
          </p:cNvPr>
          <p:cNvSpPr>
            <a:spLocks noGrp="1"/>
          </p:cNvSpPr>
          <p:nvPr>
            <p:ph type="sldNum" sz="quarter" idx="5"/>
          </p:nvPr>
        </p:nvSpPr>
        <p:spPr/>
        <p:txBody>
          <a:bodyPr/>
          <a:lstStyle/>
          <a:p>
            <a:fld id="{BC522470-995A-413C-8591-C9D28E922B85}" type="slidenum">
              <a:rPr lang="da-DK" smtClean="0"/>
              <a:t>12</a:t>
            </a:fld>
            <a:endParaRPr lang="da-DK"/>
          </a:p>
        </p:txBody>
      </p:sp>
    </p:spTree>
    <p:extLst>
      <p:ext uri="{BB962C8B-B14F-4D97-AF65-F5344CB8AC3E}">
        <p14:creationId xmlns:p14="http://schemas.microsoft.com/office/powerpoint/2010/main" val="5963517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34D27E-5FEA-FFB3-0304-66800DD14F1D}"/>
            </a:ext>
          </a:extLst>
        </p:cNvPr>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5F3EF111-CB55-B796-3CB7-E2C79110C0FE}"/>
              </a:ext>
            </a:extLst>
          </p:cNvPr>
          <p:cNvSpPr>
            <a:spLocks noGrp="1" noRot="1" noChangeAspect="1"/>
          </p:cNvSpPr>
          <p:nvPr>
            <p:ph type="sldImg"/>
          </p:nvPr>
        </p:nvSpPr>
        <p:spPr/>
      </p:sp>
      <p:sp>
        <p:nvSpPr>
          <p:cNvPr id="3" name="Pladsholder til noter 2">
            <a:extLst>
              <a:ext uri="{FF2B5EF4-FFF2-40B4-BE49-F238E27FC236}">
                <a16:creationId xmlns:a16="http://schemas.microsoft.com/office/drawing/2014/main" id="{E1F08E07-A939-E6DE-DB1A-4650B4448544}"/>
              </a:ext>
            </a:extLst>
          </p:cNvPr>
          <p:cNvSpPr>
            <a:spLocks noGrp="1"/>
          </p:cNvSpPr>
          <p:nvPr>
            <p:ph type="body" idx="1"/>
          </p:nvPr>
        </p:nvSpPr>
        <p:spPr/>
        <p:txBody>
          <a:bodyPr/>
          <a:lstStyle/>
          <a:p>
            <a:endParaRPr lang="da-DK"/>
          </a:p>
        </p:txBody>
      </p:sp>
      <p:sp>
        <p:nvSpPr>
          <p:cNvPr id="4" name="Pladsholder til slidenummer 3">
            <a:extLst>
              <a:ext uri="{FF2B5EF4-FFF2-40B4-BE49-F238E27FC236}">
                <a16:creationId xmlns:a16="http://schemas.microsoft.com/office/drawing/2014/main" id="{EC0B8E80-F3A3-709F-0534-BB827B67BDC0}"/>
              </a:ext>
            </a:extLst>
          </p:cNvPr>
          <p:cNvSpPr>
            <a:spLocks noGrp="1"/>
          </p:cNvSpPr>
          <p:nvPr>
            <p:ph type="sldNum" sz="quarter" idx="5"/>
          </p:nvPr>
        </p:nvSpPr>
        <p:spPr/>
        <p:txBody>
          <a:bodyPr/>
          <a:lstStyle/>
          <a:p>
            <a:fld id="{BC522470-995A-413C-8591-C9D28E922B85}" type="slidenum">
              <a:rPr lang="da-DK" smtClean="0"/>
              <a:t>14</a:t>
            </a:fld>
            <a:endParaRPr lang="da-DK"/>
          </a:p>
        </p:txBody>
      </p:sp>
    </p:spTree>
    <p:extLst>
      <p:ext uri="{BB962C8B-B14F-4D97-AF65-F5344CB8AC3E}">
        <p14:creationId xmlns:p14="http://schemas.microsoft.com/office/powerpoint/2010/main" val="21478579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C95BC6-0B76-87FE-61B5-80D6C25A5601}"/>
            </a:ext>
          </a:extLst>
        </p:cNvPr>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28ECADDB-F23A-965E-F5F8-99F735B2F741}"/>
              </a:ext>
            </a:extLst>
          </p:cNvPr>
          <p:cNvSpPr>
            <a:spLocks noGrp="1" noRot="1" noChangeAspect="1"/>
          </p:cNvSpPr>
          <p:nvPr>
            <p:ph type="sldImg"/>
          </p:nvPr>
        </p:nvSpPr>
        <p:spPr/>
      </p:sp>
      <p:sp>
        <p:nvSpPr>
          <p:cNvPr id="3" name="Pladsholder til noter 2">
            <a:extLst>
              <a:ext uri="{FF2B5EF4-FFF2-40B4-BE49-F238E27FC236}">
                <a16:creationId xmlns:a16="http://schemas.microsoft.com/office/drawing/2014/main" id="{DE3BDB69-2B7F-F410-0CA2-219E50C22CB3}"/>
              </a:ext>
            </a:extLst>
          </p:cNvPr>
          <p:cNvSpPr>
            <a:spLocks noGrp="1"/>
          </p:cNvSpPr>
          <p:nvPr>
            <p:ph type="body" idx="1"/>
          </p:nvPr>
        </p:nvSpPr>
        <p:spPr/>
        <p:txBody>
          <a:bodyPr/>
          <a:lstStyle/>
          <a:p>
            <a:r>
              <a:rPr lang="da-DK" sz="1200" kern="1200">
                <a:solidFill>
                  <a:schemeClr val="tx1"/>
                </a:solidFill>
                <a:effectLst/>
                <a:latin typeface="+mn-lt"/>
                <a:ea typeface="+mn-ea"/>
                <a:cs typeface="+mn-cs"/>
              </a:rPr>
              <a:t>Hvilke opgaver kommer AI til at overtage eller forandre? Hvad betyder det for medarbejderne og de kompetencer, vi får brug for? Og hvordan påvirker det vores organisation og vores måde at skabe værdi for kunderne på?</a:t>
            </a:r>
          </a:p>
          <a:p>
            <a:r>
              <a:rPr lang="da-DK" sz="1200" kern="1200">
                <a:solidFill>
                  <a:schemeClr val="tx1"/>
                </a:solidFill>
                <a:effectLst/>
                <a:latin typeface="+mn-lt"/>
                <a:ea typeface="+mn-ea"/>
                <a:cs typeface="+mn-cs"/>
              </a:rPr>
              <a:t>Vil kunderne købe alt via en AI-robot, og bliver forhandlere overflødige? Eller er AI i virkeligheden det stærkeste værktøj, vi nogensinde har fået – hvis vi som virksomhed og mennesker lærer at bruge det rigtigt?</a:t>
            </a:r>
          </a:p>
          <a:p>
            <a:endParaRPr lang="da-DK"/>
          </a:p>
        </p:txBody>
      </p:sp>
      <p:sp>
        <p:nvSpPr>
          <p:cNvPr id="4" name="Pladsholder til slidenummer 3">
            <a:extLst>
              <a:ext uri="{FF2B5EF4-FFF2-40B4-BE49-F238E27FC236}">
                <a16:creationId xmlns:a16="http://schemas.microsoft.com/office/drawing/2014/main" id="{0D4B4E85-5052-0D67-E4B5-DFED03CE7BDC}"/>
              </a:ext>
            </a:extLst>
          </p:cNvPr>
          <p:cNvSpPr>
            <a:spLocks noGrp="1"/>
          </p:cNvSpPr>
          <p:nvPr>
            <p:ph type="sldNum" sz="quarter" idx="5"/>
          </p:nvPr>
        </p:nvSpPr>
        <p:spPr/>
        <p:txBody>
          <a:bodyPr/>
          <a:lstStyle/>
          <a:p>
            <a:fld id="{BC522470-995A-413C-8591-C9D28E922B85}" type="slidenum">
              <a:rPr lang="da-DK" smtClean="0"/>
              <a:t>17</a:t>
            </a:fld>
            <a:endParaRPr lang="da-DK"/>
          </a:p>
        </p:txBody>
      </p:sp>
    </p:spTree>
    <p:extLst>
      <p:ext uri="{BB962C8B-B14F-4D97-AF65-F5344CB8AC3E}">
        <p14:creationId xmlns:p14="http://schemas.microsoft.com/office/powerpoint/2010/main" val="5263170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a:t>Søg på USF og vis aktiviteter</a:t>
            </a:r>
          </a:p>
        </p:txBody>
      </p:sp>
      <p:sp>
        <p:nvSpPr>
          <p:cNvPr id="4" name="Pladsholder til slidenummer 3"/>
          <p:cNvSpPr>
            <a:spLocks noGrp="1"/>
          </p:cNvSpPr>
          <p:nvPr>
            <p:ph type="sldNum" sz="quarter" idx="5"/>
          </p:nvPr>
        </p:nvSpPr>
        <p:spPr/>
        <p:txBody>
          <a:bodyPr/>
          <a:lstStyle/>
          <a:p>
            <a:fld id="{BC522470-995A-413C-8591-C9D28E922B85}" type="slidenum">
              <a:rPr lang="da-DK" smtClean="0"/>
              <a:t>19</a:t>
            </a:fld>
            <a:endParaRPr lang="da-DK"/>
          </a:p>
        </p:txBody>
      </p:sp>
    </p:spTree>
    <p:extLst>
      <p:ext uri="{BB962C8B-B14F-4D97-AF65-F5344CB8AC3E}">
        <p14:creationId xmlns:p14="http://schemas.microsoft.com/office/powerpoint/2010/main" val="22510165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sz="1200" kern="1200">
                <a:solidFill>
                  <a:schemeClr val="tx1"/>
                </a:solidFill>
                <a:effectLst/>
                <a:latin typeface="+mn-lt"/>
                <a:ea typeface="+mn-ea"/>
                <a:cs typeface="+mn-cs"/>
              </a:rPr>
              <a:t>Der hvor vi er stærke i </a:t>
            </a:r>
            <a:r>
              <a:rPr lang="da-DK" sz="1200" kern="1200" err="1">
                <a:solidFill>
                  <a:schemeClr val="tx1"/>
                </a:solidFill>
                <a:effectLst/>
                <a:latin typeface="+mn-lt"/>
                <a:ea typeface="+mn-ea"/>
                <a:cs typeface="+mn-cs"/>
              </a:rPr>
              <a:t>Merkua</a:t>
            </a:r>
            <a:r>
              <a:rPr lang="da-DK" sz="1200" kern="1200">
                <a:solidFill>
                  <a:schemeClr val="tx1"/>
                </a:solidFill>
                <a:effectLst/>
                <a:latin typeface="+mn-lt"/>
                <a:ea typeface="+mn-ea"/>
                <a:cs typeface="+mn-cs"/>
              </a:rPr>
              <a:t> er koblingen til erhvervslivet. Vi kommer næsten alle fra erhvervslivet. Jeg har siddet i en mindre virksomhed, Flemming har siddet i de store, Rasmus som det nyeste skud på stammen her, har været i bureau og rådgivet kunder og arbejdet </a:t>
            </a:r>
            <a:r>
              <a:rPr lang="da-DK" sz="1200" kern="1200" err="1">
                <a:solidFill>
                  <a:schemeClr val="tx1"/>
                </a:solidFill>
                <a:effectLst/>
                <a:latin typeface="+mn-lt"/>
                <a:ea typeface="+mn-ea"/>
                <a:cs typeface="+mn-cs"/>
              </a:rPr>
              <a:t>emd</a:t>
            </a:r>
            <a:r>
              <a:rPr lang="da-DK" sz="1200" kern="1200">
                <a:solidFill>
                  <a:schemeClr val="tx1"/>
                </a:solidFill>
                <a:effectLst/>
                <a:latin typeface="+mn-lt"/>
                <a:ea typeface="+mn-ea"/>
                <a:cs typeface="+mn-cs"/>
              </a:rPr>
              <a:t> implementering af AI i praksis, så vi keder erhvervslivet og det, som eleverne vil møde på den anden side. Og gennem arbejdet med jeres kolleger har vi selvfølgelig indsigt i, hvad I sidder med, og hvor I møder eleverne. </a:t>
            </a:r>
          </a:p>
          <a:p>
            <a:r>
              <a:rPr lang="da-DK" sz="1200" kern="1200">
                <a:solidFill>
                  <a:schemeClr val="tx1"/>
                </a:solidFill>
                <a:effectLst/>
                <a:latin typeface="+mn-lt"/>
                <a:ea typeface="+mn-ea"/>
                <a:cs typeface="+mn-cs"/>
              </a:rPr>
              <a:t>Så samlet set har vi stærke kræfter inden for hele kunderejsen, </a:t>
            </a:r>
            <a:r>
              <a:rPr lang="da-DK" sz="1200" kern="1200" err="1">
                <a:solidFill>
                  <a:schemeClr val="tx1"/>
                </a:solidFill>
                <a:effectLst/>
                <a:latin typeface="+mn-lt"/>
                <a:ea typeface="+mn-ea"/>
                <a:cs typeface="+mn-cs"/>
              </a:rPr>
              <a:t>hands</a:t>
            </a:r>
            <a:r>
              <a:rPr lang="da-DK" sz="1200" kern="1200">
                <a:solidFill>
                  <a:schemeClr val="tx1"/>
                </a:solidFill>
                <a:effectLst/>
                <a:latin typeface="+mn-lt"/>
                <a:ea typeface="+mn-ea"/>
                <a:cs typeface="+mn-cs"/>
              </a:rPr>
              <a:t> on erfaring og berøringsflader med de opgaver eleverne møder indenfor kontor, handel og detail, som vi oversætter til faglige mål på grundforløbet, målpinde på hovedforløbet og </a:t>
            </a:r>
            <a:r>
              <a:rPr lang="da-DK" sz="1200" kern="1200" err="1">
                <a:solidFill>
                  <a:schemeClr val="tx1"/>
                </a:solidFill>
                <a:effectLst/>
                <a:latin typeface="+mn-lt"/>
                <a:ea typeface="+mn-ea"/>
                <a:cs typeface="+mn-cs"/>
              </a:rPr>
              <a:t>amumål</a:t>
            </a:r>
            <a:r>
              <a:rPr lang="da-DK" sz="1200" kern="1200">
                <a:solidFill>
                  <a:schemeClr val="tx1"/>
                </a:solidFill>
                <a:effectLst/>
                <a:latin typeface="+mn-lt"/>
                <a:ea typeface="+mn-ea"/>
                <a:cs typeface="+mn-cs"/>
              </a:rPr>
              <a:t> til kursister. </a:t>
            </a:r>
          </a:p>
          <a:p>
            <a:endParaRPr lang="da-DK"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a-DK" sz="1200" kern="1200">
                <a:solidFill>
                  <a:schemeClr val="tx1"/>
                </a:solidFill>
                <a:effectLst/>
                <a:latin typeface="+mn-lt"/>
                <a:ea typeface="+mn-ea"/>
                <a:cs typeface="+mn-cs"/>
              </a:rPr>
              <a:t>Det er et mindset vi har, hvor der altid er fokus på de </a:t>
            </a:r>
            <a:r>
              <a:rPr lang="da-DK" sz="1200" kern="1200" err="1">
                <a:solidFill>
                  <a:schemeClr val="tx1"/>
                </a:solidFill>
                <a:effectLst/>
                <a:latin typeface="+mn-lt"/>
                <a:ea typeface="+mn-ea"/>
                <a:cs typeface="+mn-cs"/>
              </a:rPr>
              <a:t>komptencer</a:t>
            </a:r>
            <a:r>
              <a:rPr lang="da-DK" sz="1200" kern="1200">
                <a:solidFill>
                  <a:schemeClr val="tx1"/>
                </a:solidFill>
                <a:effectLst/>
                <a:latin typeface="+mn-lt"/>
                <a:ea typeface="+mn-ea"/>
                <a:cs typeface="+mn-cs"/>
              </a:rPr>
              <a:t> virksomhederne efterspørger, pakket ind i en kontekst I kan bruge i </a:t>
            </a:r>
            <a:r>
              <a:rPr lang="da-DK" sz="1200" kern="1200" err="1">
                <a:solidFill>
                  <a:schemeClr val="tx1"/>
                </a:solidFill>
                <a:effectLst/>
                <a:latin typeface="+mn-lt"/>
                <a:ea typeface="+mn-ea"/>
                <a:cs typeface="+mn-cs"/>
              </a:rPr>
              <a:t>undervinsingen</a:t>
            </a:r>
            <a:r>
              <a:rPr lang="da-DK" sz="1200" kern="1200">
                <a:solidFill>
                  <a:schemeClr val="tx1"/>
                </a:solidFill>
                <a:effectLst/>
                <a:latin typeface="+mn-lt"/>
                <a:ea typeface="+mn-ea"/>
                <a:cs typeface="+mn-cs"/>
              </a:rPr>
              <a:t>. Det er </a:t>
            </a:r>
            <a:r>
              <a:rPr lang="da-DK" sz="1200" kern="1200" err="1">
                <a:solidFill>
                  <a:schemeClr val="tx1"/>
                </a:solidFill>
                <a:effectLst/>
                <a:latin typeface="+mn-lt"/>
                <a:ea typeface="+mn-ea"/>
                <a:cs typeface="+mn-cs"/>
              </a:rPr>
              <a:t>EuxBizCup</a:t>
            </a:r>
            <a:r>
              <a:rPr lang="da-DK" sz="1200" kern="1200">
                <a:solidFill>
                  <a:schemeClr val="tx1"/>
                </a:solidFill>
                <a:effectLst/>
                <a:latin typeface="+mn-lt"/>
                <a:ea typeface="+mn-ea"/>
                <a:cs typeface="+mn-cs"/>
              </a:rPr>
              <a:t>, hvor eleverne træner at omdanne teori til praksis. Det er </a:t>
            </a:r>
            <a:r>
              <a:rPr lang="da-DK" sz="1200" kern="1200" err="1">
                <a:solidFill>
                  <a:schemeClr val="tx1"/>
                </a:solidFill>
                <a:effectLst/>
                <a:latin typeface="+mn-lt"/>
                <a:ea typeface="+mn-ea"/>
                <a:cs typeface="+mn-cs"/>
              </a:rPr>
              <a:t>EcomTrainer</a:t>
            </a:r>
            <a:r>
              <a:rPr lang="da-DK" sz="1200" kern="1200">
                <a:solidFill>
                  <a:schemeClr val="tx1"/>
                </a:solidFill>
                <a:effectLst/>
                <a:latin typeface="+mn-lt"/>
                <a:ea typeface="+mn-ea"/>
                <a:cs typeface="+mn-cs"/>
              </a:rPr>
              <a:t>, hvor elever træner værktøjer. Det er undervisningsforløb, der træner </a:t>
            </a:r>
            <a:r>
              <a:rPr lang="da-DK" sz="1200" kern="1200" err="1">
                <a:solidFill>
                  <a:schemeClr val="tx1"/>
                </a:solidFill>
                <a:effectLst/>
                <a:latin typeface="+mn-lt"/>
                <a:ea typeface="+mn-ea"/>
                <a:cs typeface="+mn-cs"/>
              </a:rPr>
              <a:t>forretningsforsåelse</a:t>
            </a:r>
            <a:r>
              <a:rPr lang="da-DK" sz="1200" kern="1200">
                <a:solidFill>
                  <a:schemeClr val="tx1"/>
                </a:solidFill>
                <a:effectLst/>
                <a:latin typeface="+mn-lt"/>
                <a:ea typeface="+mn-ea"/>
                <a:cs typeface="+mn-cs"/>
              </a:rPr>
              <a:t>. Det er workshops og virksomhedsbesøg, hvor vi trækker erhvervslivet ind og meget mere. </a:t>
            </a:r>
          </a:p>
          <a:p>
            <a:endParaRPr lang="da-DK"/>
          </a:p>
        </p:txBody>
      </p:sp>
      <p:sp>
        <p:nvSpPr>
          <p:cNvPr id="4" name="Pladsholder til slidenummer 3"/>
          <p:cNvSpPr>
            <a:spLocks noGrp="1"/>
          </p:cNvSpPr>
          <p:nvPr>
            <p:ph type="sldNum" sz="quarter" idx="5"/>
          </p:nvPr>
        </p:nvSpPr>
        <p:spPr/>
        <p:txBody>
          <a:bodyPr/>
          <a:lstStyle/>
          <a:p>
            <a:fld id="{BC522470-995A-413C-8591-C9D28E922B85}" type="slidenum">
              <a:rPr lang="da-DK" smtClean="0"/>
              <a:t>21</a:t>
            </a:fld>
            <a:endParaRPr lang="da-DK"/>
          </a:p>
        </p:txBody>
      </p:sp>
    </p:spTree>
    <p:extLst>
      <p:ext uri="{BB962C8B-B14F-4D97-AF65-F5344CB8AC3E}">
        <p14:creationId xmlns:p14="http://schemas.microsoft.com/office/powerpoint/2010/main" val="19970041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a:t>Teknologi eller </a:t>
            </a:r>
            <a:r>
              <a:rPr lang="da-DK" err="1"/>
              <a:t>tech</a:t>
            </a:r>
            <a:r>
              <a:rPr lang="da-DK"/>
              <a:t> skal forstås bredt. Det kan være et digitalt værktøj man bruger som reels på instagram, dette kan være dataopsamling og digital sagsbehandling, det kan være sensorer i den fysiske butik, og så er det selvfølgelig også AI i alle afskygninger. Vores fokus er igen på forretningens brug af teknologien eller at øge </a:t>
            </a:r>
            <a:r>
              <a:rPr lang="da-DK" err="1"/>
              <a:t>forrentignsforståelse</a:t>
            </a:r>
            <a:r>
              <a:rPr lang="da-DK"/>
              <a:t> hos eleven.</a:t>
            </a:r>
            <a:br>
              <a:rPr lang="da-DK"/>
            </a:br>
            <a:br>
              <a:rPr lang="da-DK"/>
            </a:br>
            <a:r>
              <a:rPr lang="da-DK"/>
              <a:t> og en del af denne er selvfølgelig også ansvarlig brug af både AI, behandling af data mm., så vi er også ovre i den dannende og etiske brug af AI. </a:t>
            </a:r>
          </a:p>
        </p:txBody>
      </p:sp>
      <p:sp>
        <p:nvSpPr>
          <p:cNvPr id="4" name="Pladsholder til slidenummer 3"/>
          <p:cNvSpPr>
            <a:spLocks noGrp="1"/>
          </p:cNvSpPr>
          <p:nvPr>
            <p:ph type="sldNum" sz="quarter" idx="5"/>
          </p:nvPr>
        </p:nvSpPr>
        <p:spPr/>
        <p:txBody>
          <a:bodyPr/>
          <a:lstStyle/>
          <a:p>
            <a:fld id="{BC522470-995A-413C-8591-C9D28E922B85}" type="slidenum">
              <a:rPr lang="da-DK" smtClean="0"/>
              <a:t>22</a:t>
            </a:fld>
            <a:endParaRPr lang="da-DK"/>
          </a:p>
        </p:txBody>
      </p:sp>
    </p:spTree>
    <p:extLst>
      <p:ext uri="{BB962C8B-B14F-4D97-AF65-F5344CB8AC3E}">
        <p14:creationId xmlns:p14="http://schemas.microsoft.com/office/powerpoint/2010/main" val="24271763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slidenummer 3"/>
          <p:cNvSpPr>
            <a:spLocks noGrp="1"/>
          </p:cNvSpPr>
          <p:nvPr>
            <p:ph type="sldNum" sz="quarter" idx="5"/>
          </p:nvPr>
        </p:nvSpPr>
        <p:spPr/>
        <p:txBody>
          <a:bodyPr/>
          <a:lstStyle/>
          <a:p>
            <a:fld id="{BC522470-995A-413C-8591-C9D28E922B85}" type="slidenum">
              <a:rPr lang="da-DK" smtClean="0"/>
              <a:t>25</a:t>
            </a:fld>
            <a:endParaRPr lang="da-DK"/>
          </a:p>
        </p:txBody>
      </p:sp>
    </p:spTree>
    <p:extLst>
      <p:ext uri="{BB962C8B-B14F-4D97-AF65-F5344CB8AC3E}">
        <p14:creationId xmlns:p14="http://schemas.microsoft.com/office/powerpoint/2010/main" val="35052705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sz="1200"/>
              <a:t>Undervisningsforløb</a:t>
            </a:r>
          </a:p>
          <a:p>
            <a:r>
              <a:rPr lang="da-DK" sz="1200"/>
              <a:t>Varens vej</a:t>
            </a:r>
          </a:p>
          <a:p>
            <a:r>
              <a:rPr lang="da-DK" sz="1200" b="1" err="1"/>
              <a:t>EuxBizCup</a:t>
            </a:r>
            <a:endParaRPr lang="da-DK" sz="1200"/>
          </a:p>
          <a:p>
            <a:endParaRPr lang="da-DK"/>
          </a:p>
        </p:txBody>
      </p:sp>
      <p:sp>
        <p:nvSpPr>
          <p:cNvPr id="4" name="Pladsholder til slidenummer 3"/>
          <p:cNvSpPr>
            <a:spLocks noGrp="1"/>
          </p:cNvSpPr>
          <p:nvPr>
            <p:ph type="sldNum" sz="quarter" idx="5"/>
          </p:nvPr>
        </p:nvSpPr>
        <p:spPr/>
        <p:txBody>
          <a:bodyPr/>
          <a:lstStyle/>
          <a:p>
            <a:fld id="{BC522470-995A-413C-8591-C9D28E922B85}" type="slidenum">
              <a:rPr lang="da-DK" smtClean="0"/>
              <a:t>26</a:t>
            </a:fld>
            <a:endParaRPr lang="da-DK"/>
          </a:p>
        </p:txBody>
      </p:sp>
    </p:spTree>
    <p:extLst>
      <p:ext uri="{BB962C8B-B14F-4D97-AF65-F5344CB8AC3E}">
        <p14:creationId xmlns:p14="http://schemas.microsoft.com/office/powerpoint/2010/main" val="12356760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slidenummer 3"/>
          <p:cNvSpPr>
            <a:spLocks noGrp="1"/>
          </p:cNvSpPr>
          <p:nvPr>
            <p:ph type="sldNum" sz="quarter" idx="5"/>
          </p:nvPr>
        </p:nvSpPr>
        <p:spPr/>
        <p:txBody>
          <a:bodyPr/>
          <a:lstStyle/>
          <a:p>
            <a:fld id="{BC522470-995A-413C-8591-C9D28E922B85}" type="slidenum">
              <a:rPr lang="da-DK" smtClean="0"/>
              <a:t>27</a:t>
            </a:fld>
            <a:endParaRPr lang="da-DK"/>
          </a:p>
        </p:txBody>
      </p:sp>
    </p:spTree>
    <p:extLst>
      <p:ext uri="{BB962C8B-B14F-4D97-AF65-F5344CB8AC3E}">
        <p14:creationId xmlns:p14="http://schemas.microsoft.com/office/powerpoint/2010/main" val="11399883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sz="1200"/>
              <a:t>Undervisningsforløb</a:t>
            </a:r>
          </a:p>
          <a:p>
            <a:r>
              <a:rPr lang="da-DK" sz="1200"/>
              <a:t>Varens vej</a:t>
            </a:r>
          </a:p>
          <a:p>
            <a:r>
              <a:rPr lang="da-DK" sz="1200" err="1"/>
              <a:t>EuxBizCup</a:t>
            </a:r>
            <a:endParaRPr lang="da-DK" sz="1200"/>
          </a:p>
          <a:p>
            <a:r>
              <a:rPr lang="da-DK" sz="1200" err="1"/>
              <a:t>EcomTrainer</a:t>
            </a:r>
            <a:r>
              <a:rPr lang="da-DK" sz="1200"/>
              <a:t> </a:t>
            </a:r>
          </a:p>
          <a:p>
            <a:r>
              <a:rPr lang="da-DK" sz="1200" b="1"/>
              <a:t>Webinarer</a:t>
            </a:r>
            <a:endParaRPr lang="da-DK"/>
          </a:p>
        </p:txBody>
      </p:sp>
      <p:sp>
        <p:nvSpPr>
          <p:cNvPr id="4" name="Pladsholder til slidenummer 3"/>
          <p:cNvSpPr>
            <a:spLocks noGrp="1"/>
          </p:cNvSpPr>
          <p:nvPr>
            <p:ph type="sldNum" sz="quarter" idx="5"/>
          </p:nvPr>
        </p:nvSpPr>
        <p:spPr/>
        <p:txBody>
          <a:bodyPr/>
          <a:lstStyle/>
          <a:p>
            <a:fld id="{BC522470-995A-413C-8591-C9D28E922B85}" type="slidenum">
              <a:rPr lang="da-DK" smtClean="0"/>
              <a:t>28</a:t>
            </a:fld>
            <a:endParaRPr lang="da-DK"/>
          </a:p>
        </p:txBody>
      </p:sp>
    </p:spTree>
    <p:extLst>
      <p:ext uri="{BB962C8B-B14F-4D97-AF65-F5344CB8AC3E}">
        <p14:creationId xmlns:p14="http://schemas.microsoft.com/office/powerpoint/2010/main" val="22411604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a:t>Vi knytter igen </a:t>
            </a:r>
            <a:r>
              <a:rPr lang="da-DK" err="1"/>
              <a:t>virksomehderne</a:t>
            </a:r>
            <a:r>
              <a:rPr lang="da-DK"/>
              <a:t> sammen med skoleverdenen. Vi har taget på studieture med </a:t>
            </a:r>
            <a:r>
              <a:rPr lang="da-DK" err="1"/>
              <a:t>udnervisere</a:t>
            </a:r>
            <a:r>
              <a:rPr lang="da-DK"/>
              <a:t> i new </a:t>
            </a:r>
            <a:r>
              <a:rPr lang="da-DK" err="1"/>
              <a:t>york</a:t>
            </a:r>
            <a:r>
              <a:rPr lang="da-DK"/>
              <a:t> og </a:t>
            </a:r>
            <a:r>
              <a:rPr lang="da-DK" err="1"/>
              <a:t>london</a:t>
            </a:r>
            <a:r>
              <a:rPr lang="da-DK"/>
              <a:t>. Der har vi besøgt konferencer og arrangeret butiksture hvor vi ser på det ekstraordinære som disse storbyer kan trække. </a:t>
            </a:r>
          </a:p>
          <a:p>
            <a:r>
              <a:rPr lang="da-DK"/>
              <a:t>Vi laver </a:t>
            </a:r>
            <a:r>
              <a:rPr lang="da-DK" err="1"/>
              <a:t>virksomehdsbsøg</a:t>
            </a:r>
            <a:r>
              <a:rPr lang="da-DK"/>
              <a:t> til de </a:t>
            </a:r>
            <a:r>
              <a:rPr lang="da-DK" err="1"/>
              <a:t>virksomehder</a:t>
            </a:r>
            <a:r>
              <a:rPr lang="da-DK"/>
              <a:t> der er langt fremme og ser den teknologi de anvender til daglig. I foråret har vi </a:t>
            </a:r>
            <a:r>
              <a:rPr lang="da-DK" err="1"/>
              <a:t>bla</a:t>
            </a:r>
            <a:r>
              <a:rPr lang="da-DK"/>
              <a:t>. Besøgt E-handelsprisvinderen BJ Gear med fokus på hvordan en B2B virksomhed med 350 </a:t>
            </a:r>
            <a:r>
              <a:rPr lang="da-DK" err="1"/>
              <a:t>mio</a:t>
            </a:r>
            <a:r>
              <a:rPr lang="da-DK"/>
              <a:t> varianter af 6 produkttyper kan få succes med at </a:t>
            </a:r>
            <a:r>
              <a:rPr lang="da-DK" err="1"/>
              <a:t>starste</a:t>
            </a:r>
            <a:r>
              <a:rPr lang="da-DK"/>
              <a:t> en webshop op. </a:t>
            </a:r>
          </a:p>
          <a:p>
            <a:r>
              <a:rPr lang="da-DK"/>
              <a:t>Kurserne hvor den fysiske </a:t>
            </a:r>
            <a:r>
              <a:rPr lang="da-DK" err="1"/>
              <a:t>tech</a:t>
            </a:r>
            <a:r>
              <a:rPr lang="da-DK"/>
              <a:t> er i fokus trækker vi også erhvervsfolk ind – vi har </a:t>
            </a:r>
            <a:r>
              <a:rPr lang="da-DK" err="1"/>
              <a:t>bla</a:t>
            </a:r>
            <a:r>
              <a:rPr lang="da-DK"/>
              <a:t> besøg af Salling Group der gav os indblik i hvordan de arbejder med </a:t>
            </a:r>
            <a:r>
              <a:rPr lang="da-DK" err="1"/>
              <a:t>tech</a:t>
            </a:r>
            <a:r>
              <a:rPr lang="da-DK"/>
              <a:t> i dag i butikkerne og hvordan de fremover kommer til det. </a:t>
            </a:r>
          </a:p>
        </p:txBody>
      </p:sp>
      <p:sp>
        <p:nvSpPr>
          <p:cNvPr id="4" name="Pladsholder til slidenummer 3"/>
          <p:cNvSpPr>
            <a:spLocks noGrp="1"/>
          </p:cNvSpPr>
          <p:nvPr>
            <p:ph type="sldNum" sz="quarter" idx="5"/>
          </p:nvPr>
        </p:nvSpPr>
        <p:spPr/>
        <p:txBody>
          <a:bodyPr/>
          <a:lstStyle/>
          <a:p>
            <a:fld id="{BC522470-995A-413C-8591-C9D28E922B85}" type="slidenum">
              <a:rPr lang="da-DK" smtClean="0"/>
              <a:t>30</a:t>
            </a:fld>
            <a:endParaRPr lang="da-DK"/>
          </a:p>
        </p:txBody>
      </p:sp>
    </p:spTree>
    <p:extLst>
      <p:ext uri="{BB962C8B-B14F-4D97-AF65-F5344CB8AC3E}">
        <p14:creationId xmlns:p14="http://schemas.microsoft.com/office/powerpoint/2010/main" val="1334062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DA6CCB-D86D-0A31-5581-3DED846D7661}"/>
            </a:ext>
          </a:extLst>
        </p:cNvPr>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3509BBFA-FDB6-75FE-DD81-19DAA788B87D}"/>
              </a:ext>
            </a:extLst>
          </p:cNvPr>
          <p:cNvSpPr>
            <a:spLocks noGrp="1" noRot="1" noChangeAspect="1"/>
          </p:cNvSpPr>
          <p:nvPr>
            <p:ph type="sldImg"/>
          </p:nvPr>
        </p:nvSpPr>
        <p:spPr/>
      </p:sp>
      <p:sp>
        <p:nvSpPr>
          <p:cNvPr id="3" name="Pladsholder til noter 2">
            <a:extLst>
              <a:ext uri="{FF2B5EF4-FFF2-40B4-BE49-F238E27FC236}">
                <a16:creationId xmlns:a16="http://schemas.microsoft.com/office/drawing/2014/main" id="{3F513B2D-8F75-4395-2753-FB2AEACC1A15}"/>
              </a:ext>
            </a:extLst>
          </p:cNvPr>
          <p:cNvSpPr>
            <a:spLocks noGrp="1"/>
          </p:cNvSpPr>
          <p:nvPr>
            <p:ph type="body" idx="1"/>
          </p:nvPr>
        </p:nvSpPr>
        <p:spPr/>
        <p:txBody>
          <a:bodyPr/>
          <a:lstStyle/>
          <a:p>
            <a:r>
              <a:rPr lang="da-DK"/>
              <a:t>Vi kommer ikke uden om AI og vi har to dedikerede AI konsulenter siddende. Det er som sagt primært med virksomhedernes brug og de </a:t>
            </a:r>
            <a:r>
              <a:rPr lang="da-DK" err="1"/>
              <a:t>kompencer</a:t>
            </a:r>
            <a:r>
              <a:rPr lang="da-DK"/>
              <a:t> de efterspørger vi har i sigte. </a:t>
            </a:r>
          </a:p>
        </p:txBody>
      </p:sp>
      <p:sp>
        <p:nvSpPr>
          <p:cNvPr id="4" name="Pladsholder til slidenummer 3">
            <a:extLst>
              <a:ext uri="{FF2B5EF4-FFF2-40B4-BE49-F238E27FC236}">
                <a16:creationId xmlns:a16="http://schemas.microsoft.com/office/drawing/2014/main" id="{5D189A0E-F208-4184-1387-F83B55980ADF}"/>
              </a:ext>
            </a:extLst>
          </p:cNvPr>
          <p:cNvSpPr>
            <a:spLocks noGrp="1"/>
          </p:cNvSpPr>
          <p:nvPr>
            <p:ph type="sldNum" sz="quarter" idx="5"/>
          </p:nvPr>
        </p:nvSpPr>
        <p:spPr/>
        <p:txBody>
          <a:bodyPr/>
          <a:lstStyle/>
          <a:p>
            <a:fld id="{BC522470-995A-413C-8591-C9D28E922B85}" type="slidenum">
              <a:rPr lang="da-DK" smtClean="0"/>
              <a:t>31</a:t>
            </a:fld>
            <a:endParaRPr lang="da-DK"/>
          </a:p>
        </p:txBody>
      </p:sp>
    </p:spTree>
    <p:extLst>
      <p:ext uri="{BB962C8B-B14F-4D97-AF65-F5344CB8AC3E}">
        <p14:creationId xmlns:p14="http://schemas.microsoft.com/office/powerpoint/2010/main" val="12671718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a:t>Undervisningsforløb, </a:t>
            </a:r>
          </a:p>
          <a:p>
            <a:r>
              <a:rPr lang="da-DK"/>
              <a:t>Hvordan bruger man det</a:t>
            </a:r>
          </a:p>
          <a:p>
            <a:r>
              <a:rPr lang="da-DK" err="1"/>
              <a:t>Opgave,r</a:t>
            </a:r>
            <a:r>
              <a:rPr lang="da-DK"/>
              <a:t> hvor AI er i sig selv</a:t>
            </a:r>
          </a:p>
          <a:p>
            <a:r>
              <a:rPr lang="da-DK" err="1"/>
              <a:t>scribbles</a:t>
            </a:r>
            <a:r>
              <a:rPr lang="da-DK"/>
              <a:t>, der </a:t>
            </a:r>
            <a:r>
              <a:rPr lang="da-DK" err="1"/>
              <a:t>forlkarer</a:t>
            </a:r>
            <a:r>
              <a:rPr lang="da-DK"/>
              <a:t> </a:t>
            </a:r>
          </a:p>
        </p:txBody>
      </p:sp>
      <p:sp>
        <p:nvSpPr>
          <p:cNvPr id="4" name="Pladsholder til slidenummer 3"/>
          <p:cNvSpPr>
            <a:spLocks noGrp="1"/>
          </p:cNvSpPr>
          <p:nvPr>
            <p:ph type="sldNum" sz="quarter" idx="5"/>
          </p:nvPr>
        </p:nvSpPr>
        <p:spPr/>
        <p:txBody>
          <a:bodyPr/>
          <a:lstStyle/>
          <a:p>
            <a:fld id="{BC522470-995A-413C-8591-C9D28E922B85}" type="slidenum">
              <a:rPr lang="da-DK" smtClean="0"/>
              <a:t>32</a:t>
            </a:fld>
            <a:endParaRPr lang="da-DK"/>
          </a:p>
        </p:txBody>
      </p:sp>
    </p:spTree>
    <p:extLst>
      <p:ext uri="{BB962C8B-B14F-4D97-AF65-F5344CB8AC3E}">
        <p14:creationId xmlns:p14="http://schemas.microsoft.com/office/powerpoint/2010/main" val="15332653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a:t>Kompetenceudvikling – kurser og workshops</a:t>
            </a:r>
          </a:p>
          <a:p>
            <a:r>
              <a:rPr lang="da-DK"/>
              <a:t>Besøg fra kommuner og virksomheder</a:t>
            </a:r>
          </a:p>
          <a:p>
            <a:r>
              <a:rPr lang="da-DK"/>
              <a:t>Til </a:t>
            </a:r>
            <a:r>
              <a:rPr lang="da-DK" err="1"/>
              <a:t>CIUs</a:t>
            </a:r>
            <a:r>
              <a:rPr lang="da-DK"/>
              <a:t> AI kørekort</a:t>
            </a:r>
          </a:p>
        </p:txBody>
      </p:sp>
      <p:sp>
        <p:nvSpPr>
          <p:cNvPr id="4" name="Pladsholder til slidenummer 3"/>
          <p:cNvSpPr>
            <a:spLocks noGrp="1"/>
          </p:cNvSpPr>
          <p:nvPr>
            <p:ph type="sldNum" sz="quarter" idx="5"/>
          </p:nvPr>
        </p:nvSpPr>
        <p:spPr/>
        <p:txBody>
          <a:bodyPr/>
          <a:lstStyle/>
          <a:p>
            <a:fld id="{BC522470-995A-413C-8591-C9D28E922B85}" type="slidenum">
              <a:rPr lang="da-DK" smtClean="0"/>
              <a:t>33</a:t>
            </a:fld>
            <a:endParaRPr lang="da-DK"/>
          </a:p>
        </p:txBody>
      </p:sp>
    </p:spTree>
    <p:extLst>
      <p:ext uri="{BB962C8B-B14F-4D97-AF65-F5344CB8AC3E}">
        <p14:creationId xmlns:p14="http://schemas.microsoft.com/office/powerpoint/2010/main" val="33851035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a:t>Dedikeret til </a:t>
            </a:r>
            <a:r>
              <a:rPr lang="da-DK" err="1"/>
              <a:t>tech</a:t>
            </a:r>
            <a:r>
              <a:rPr lang="da-DK"/>
              <a:t> og kunstig intelligens</a:t>
            </a:r>
          </a:p>
          <a:p>
            <a:r>
              <a:rPr lang="da-DK"/>
              <a:t>Hver anden måned</a:t>
            </a:r>
          </a:p>
          <a:p>
            <a:r>
              <a:rPr lang="da-DK"/>
              <a:t>Tema og vinkel på kompetencer og konsekvenser indenfor handel, kontor og detail, </a:t>
            </a:r>
            <a:r>
              <a:rPr lang="da-DK" err="1"/>
              <a:t>ligeosm</a:t>
            </a:r>
            <a:r>
              <a:rPr lang="da-DK"/>
              <a:t> der også vil være opgaver knyttet til. </a:t>
            </a:r>
          </a:p>
          <a:p>
            <a:r>
              <a:rPr lang="da-DK"/>
              <a:t>Første udsendelse var i </a:t>
            </a:r>
            <a:r>
              <a:rPr lang="da-DK" err="1"/>
              <a:t>straten</a:t>
            </a:r>
            <a:r>
              <a:rPr lang="da-DK"/>
              <a:t> af august</a:t>
            </a:r>
          </a:p>
          <a:p>
            <a:r>
              <a:rPr lang="da-DK"/>
              <a:t>Fokus på de nye regler om markering af </a:t>
            </a:r>
            <a:r>
              <a:rPr lang="da-DK" err="1"/>
              <a:t>ai</a:t>
            </a:r>
            <a:r>
              <a:rPr lang="da-DK"/>
              <a:t> genereret materiale</a:t>
            </a:r>
          </a:p>
          <a:p>
            <a:endParaRPr lang="da-DK"/>
          </a:p>
          <a:p>
            <a:r>
              <a:rPr lang="da-DK"/>
              <a:t>Knyttet op på en </a:t>
            </a:r>
            <a:r>
              <a:rPr lang="da-DK" err="1"/>
              <a:t>artikle</a:t>
            </a:r>
            <a:r>
              <a:rPr lang="da-DK"/>
              <a:t>, I altid kan finde på videnscenterportalen</a:t>
            </a:r>
          </a:p>
          <a:p>
            <a:endParaRPr lang="da-DK"/>
          </a:p>
          <a:p>
            <a:endParaRPr lang="da-DK"/>
          </a:p>
        </p:txBody>
      </p:sp>
      <p:sp>
        <p:nvSpPr>
          <p:cNvPr id="4" name="Pladsholder til slidenummer 3"/>
          <p:cNvSpPr>
            <a:spLocks noGrp="1"/>
          </p:cNvSpPr>
          <p:nvPr>
            <p:ph type="sldNum" sz="quarter" idx="5"/>
          </p:nvPr>
        </p:nvSpPr>
        <p:spPr/>
        <p:txBody>
          <a:bodyPr/>
          <a:lstStyle/>
          <a:p>
            <a:fld id="{BC522470-995A-413C-8591-C9D28E922B85}" type="slidenum">
              <a:rPr lang="da-DK" smtClean="0"/>
              <a:t>34</a:t>
            </a:fld>
            <a:endParaRPr lang="da-DK"/>
          </a:p>
        </p:txBody>
      </p:sp>
    </p:spTree>
    <p:extLst>
      <p:ext uri="{BB962C8B-B14F-4D97-AF65-F5344CB8AC3E}">
        <p14:creationId xmlns:p14="http://schemas.microsoft.com/office/powerpoint/2010/main" val="29176305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F85DDF-6E92-0752-DAD7-4FD4CE5D9C1E}"/>
            </a:ext>
          </a:extLst>
        </p:cNvPr>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8918F521-64AA-74ED-8B5A-8AE09B426CDE}"/>
              </a:ext>
            </a:extLst>
          </p:cNvPr>
          <p:cNvSpPr>
            <a:spLocks noGrp="1" noRot="1" noChangeAspect="1"/>
          </p:cNvSpPr>
          <p:nvPr>
            <p:ph type="sldImg"/>
          </p:nvPr>
        </p:nvSpPr>
        <p:spPr/>
        <p:txBody>
          <a:bodyPr/>
          <a:lstStyle/>
          <a:p>
            <a:endParaRPr lang="da-DK"/>
          </a:p>
        </p:txBody>
      </p:sp>
      <p:sp>
        <p:nvSpPr>
          <p:cNvPr id="3" name="Pladsholder til noter 2">
            <a:extLst>
              <a:ext uri="{FF2B5EF4-FFF2-40B4-BE49-F238E27FC236}">
                <a16:creationId xmlns:a16="http://schemas.microsoft.com/office/drawing/2014/main" id="{0810B1EB-6D24-5A7D-E295-9710B6A38AB3}"/>
              </a:ext>
            </a:extLst>
          </p:cNvPr>
          <p:cNvSpPr>
            <a:spLocks noGrp="1"/>
          </p:cNvSpPr>
          <p:nvPr>
            <p:ph type="body" idx="1"/>
          </p:nvPr>
        </p:nvSpPr>
        <p:spPr/>
        <p:txBody>
          <a:bodyPr/>
          <a:lstStyle/>
          <a:p>
            <a:r>
              <a:rPr lang="da-DK"/>
              <a:t>Husk optage mødet</a:t>
            </a:r>
          </a:p>
        </p:txBody>
      </p:sp>
      <p:sp>
        <p:nvSpPr>
          <p:cNvPr id="4" name="Pladsholder til slidenummer 3">
            <a:extLst>
              <a:ext uri="{FF2B5EF4-FFF2-40B4-BE49-F238E27FC236}">
                <a16:creationId xmlns:a16="http://schemas.microsoft.com/office/drawing/2014/main" id="{B38D4041-54C5-4D19-4F1E-AE9F728CF33D}"/>
              </a:ext>
            </a:extLst>
          </p:cNvPr>
          <p:cNvSpPr>
            <a:spLocks noGrp="1"/>
          </p:cNvSpPr>
          <p:nvPr>
            <p:ph type="sldNum" sz="quarter" idx="5"/>
          </p:nvPr>
        </p:nvSpPr>
        <p:spPr/>
        <p:txBody>
          <a:bodyPr/>
          <a:lstStyle/>
          <a:p>
            <a:fld id="{B038870B-DF34-4A8E-A8B4-B40C4319B4AF}" type="slidenum">
              <a:rPr lang="da-DK" smtClean="0"/>
              <a:t>35</a:t>
            </a:fld>
            <a:endParaRPr lang="da-DK"/>
          </a:p>
        </p:txBody>
      </p:sp>
    </p:spTree>
    <p:extLst>
      <p:ext uri="{BB962C8B-B14F-4D97-AF65-F5344CB8AC3E}">
        <p14:creationId xmlns:p14="http://schemas.microsoft.com/office/powerpoint/2010/main" val="28012114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71C051-B1FB-5081-BA6B-875C62A7B42F}"/>
            </a:ext>
          </a:extLst>
        </p:cNvPr>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DD802BA3-DA96-9C94-444D-F697EC31D9A3}"/>
              </a:ext>
            </a:extLst>
          </p:cNvPr>
          <p:cNvSpPr>
            <a:spLocks noGrp="1" noRot="1" noChangeAspect="1"/>
          </p:cNvSpPr>
          <p:nvPr>
            <p:ph type="sldImg"/>
          </p:nvPr>
        </p:nvSpPr>
        <p:spPr/>
        <p:txBody>
          <a:bodyPr/>
          <a:lstStyle/>
          <a:p>
            <a:endParaRPr lang="da-DK"/>
          </a:p>
        </p:txBody>
      </p:sp>
      <p:sp>
        <p:nvSpPr>
          <p:cNvPr id="3" name="Pladsholder til noter 2">
            <a:extLst>
              <a:ext uri="{FF2B5EF4-FFF2-40B4-BE49-F238E27FC236}">
                <a16:creationId xmlns:a16="http://schemas.microsoft.com/office/drawing/2014/main" id="{65350640-09EF-BF91-DC5A-E58D4A2158A4}"/>
              </a:ext>
            </a:extLst>
          </p:cNvPr>
          <p:cNvSpPr>
            <a:spLocks noGrp="1"/>
          </p:cNvSpPr>
          <p:nvPr>
            <p:ph type="body" idx="1"/>
          </p:nvPr>
        </p:nvSpPr>
        <p:spPr/>
        <p:txBody>
          <a:bodyPr/>
          <a:lstStyle/>
          <a:p>
            <a:r>
              <a:rPr lang="da-DK" b="1" u="sng"/>
              <a:t>Anette</a:t>
            </a:r>
          </a:p>
          <a:p>
            <a:r>
              <a:rPr lang="da-DK"/>
              <a:t>Mange års erfaring med undervisning af både elever og kursister </a:t>
            </a:r>
          </a:p>
          <a:p>
            <a:r>
              <a:rPr lang="da-DK"/>
              <a:t>Har erfaring fra mange forskellige brancher </a:t>
            </a:r>
          </a:p>
          <a:p>
            <a:r>
              <a:rPr lang="da-DK"/>
              <a:t>Var ansat på Tradium før hun startede hos os</a:t>
            </a:r>
          </a:p>
          <a:p>
            <a:r>
              <a:rPr lang="da-DK"/>
              <a:t>Møde hende på en hav af projekter samt vores kerneaktiviteter </a:t>
            </a:r>
          </a:p>
          <a:p>
            <a:endParaRPr lang="da-DK"/>
          </a:p>
          <a:p>
            <a:r>
              <a:rPr lang="da-DK" b="1" u="sng"/>
              <a:t>Louise</a:t>
            </a:r>
          </a:p>
          <a:p>
            <a:r>
              <a:rPr lang="da-DK"/>
              <a:t>Startede hos os i foråret </a:t>
            </a:r>
          </a:p>
          <a:p>
            <a:r>
              <a:rPr lang="da-DK"/>
              <a:t>Louise har siddet i BESTSELLERS bæredygtighedsafdeling og har også haft med deres elever at gøre</a:t>
            </a:r>
          </a:p>
          <a:p>
            <a:r>
              <a:rPr lang="da-DK"/>
              <a:t>Derudover et stort netværk indenfor især mode og tekstil, da hun forinden opstarten hos os sad hos LDC</a:t>
            </a:r>
          </a:p>
          <a:p>
            <a:endParaRPr lang="da-DK"/>
          </a:p>
          <a:p>
            <a:r>
              <a:rPr lang="da-DK" b="1" u="sng"/>
              <a:t>Pia</a:t>
            </a:r>
          </a:p>
          <a:p>
            <a:r>
              <a:rPr lang="da-DK"/>
              <a:t>Med siden 2022</a:t>
            </a:r>
          </a:p>
          <a:p>
            <a:r>
              <a:rPr lang="da-DK"/>
              <a:t>Primært erfaring fra det private – fra fødevarebranchen + mode og tekstil</a:t>
            </a:r>
          </a:p>
          <a:p>
            <a:r>
              <a:rPr lang="da-DK"/>
              <a:t>…</a:t>
            </a:r>
          </a:p>
          <a:p>
            <a:endParaRPr lang="da-DK"/>
          </a:p>
        </p:txBody>
      </p:sp>
      <p:sp>
        <p:nvSpPr>
          <p:cNvPr id="4" name="Pladsholder til slidenummer 3">
            <a:extLst>
              <a:ext uri="{FF2B5EF4-FFF2-40B4-BE49-F238E27FC236}">
                <a16:creationId xmlns:a16="http://schemas.microsoft.com/office/drawing/2014/main" id="{B32BCAFA-1B09-A08D-177F-697B06C57505}"/>
              </a:ext>
            </a:extLst>
          </p:cNvPr>
          <p:cNvSpPr>
            <a:spLocks noGrp="1"/>
          </p:cNvSpPr>
          <p:nvPr>
            <p:ph type="sldNum" sz="quarter" idx="5"/>
          </p:nvPr>
        </p:nvSpPr>
        <p:spPr/>
        <p:txBody>
          <a:bodyPr/>
          <a:lstStyle/>
          <a:p>
            <a:fld id="{585A7768-5E83-4E9D-AAD4-E9739CBEFC96}" type="slidenum">
              <a:rPr lang="da-DK" smtClean="0"/>
              <a:t>36</a:t>
            </a:fld>
            <a:endParaRPr lang="da-DK"/>
          </a:p>
        </p:txBody>
      </p:sp>
    </p:spTree>
    <p:extLst>
      <p:ext uri="{BB962C8B-B14F-4D97-AF65-F5344CB8AC3E}">
        <p14:creationId xmlns:p14="http://schemas.microsoft.com/office/powerpoint/2010/main" val="32705979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5F4DAE-6987-7CD5-093A-139A10560BA2}"/>
            </a:ext>
          </a:extLst>
        </p:cNvPr>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3553F436-5040-B2B6-BA75-CA0F8CED07BA}"/>
              </a:ext>
            </a:extLst>
          </p:cNvPr>
          <p:cNvSpPr>
            <a:spLocks noGrp="1" noRot="1" noChangeAspect="1"/>
          </p:cNvSpPr>
          <p:nvPr>
            <p:ph type="sldImg"/>
          </p:nvPr>
        </p:nvSpPr>
        <p:spPr/>
      </p:sp>
      <p:sp>
        <p:nvSpPr>
          <p:cNvPr id="3" name="Pladsholder til noter 2">
            <a:extLst>
              <a:ext uri="{FF2B5EF4-FFF2-40B4-BE49-F238E27FC236}">
                <a16:creationId xmlns:a16="http://schemas.microsoft.com/office/drawing/2014/main" id="{D0A89D65-A942-C8E6-3C1D-749D09376A5B}"/>
              </a:ext>
            </a:extLst>
          </p:cNvPr>
          <p:cNvSpPr>
            <a:spLocks noGrp="1"/>
          </p:cNvSpPr>
          <p:nvPr>
            <p:ph type="body" idx="1"/>
          </p:nvPr>
        </p:nvSpPr>
        <p:spPr/>
        <p:txBody>
          <a:bodyPr/>
          <a:lstStyle/>
          <a:p>
            <a:r>
              <a:rPr lang="da-DK" b="1"/>
              <a:t>E, S eller G </a:t>
            </a:r>
          </a:p>
          <a:p>
            <a:r>
              <a:rPr lang="da-DK" b="0"/>
              <a:t>Introduktion af ESG i Gorilla Juice universet</a:t>
            </a:r>
          </a:p>
          <a:p>
            <a:r>
              <a:rPr lang="da-DK" b="0"/>
              <a:t>3 medarbejdere fortæller om forskellige udfordringer og muligheder i GJ </a:t>
            </a:r>
          </a:p>
          <a:p>
            <a:r>
              <a:rPr lang="da-DK" b="0"/>
              <a:t>Materialet arbejder med SWOT analyse og kobler ESG på, så styrker, svagheder, muligheder og trusler kategoriseres efter ESG</a:t>
            </a:r>
          </a:p>
          <a:p>
            <a:r>
              <a:rPr lang="da-DK" b="0"/>
              <a:t>Det er introducerende og passer på grundforløb, men man også bruges som indledning til at man laver samme øvelse på egen virksomhed på HF</a:t>
            </a:r>
          </a:p>
          <a:p>
            <a:endParaRPr lang="da-DK" b="0"/>
          </a:p>
          <a:p>
            <a:r>
              <a:rPr lang="da-DK" b="1"/>
              <a:t>NYE VEJE</a:t>
            </a:r>
          </a:p>
          <a:p>
            <a:r>
              <a:rPr lang="da-DK" b="0"/>
              <a:t>Rollemodeller i øjenhøjde</a:t>
            </a:r>
          </a:p>
          <a:p>
            <a:r>
              <a:rPr lang="da-DK" b="0"/>
              <a:t>Podcast </a:t>
            </a:r>
          </a:p>
          <a:p>
            <a:r>
              <a:rPr lang="da-DK" b="0"/>
              <a:t>Laura fra Salling Stormagasiner</a:t>
            </a:r>
          </a:p>
          <a:p>
            <a:endParaRPr lang="da-DK" b="0"/>
          </a:p>
          <a:p>
            <a:r>
              <a:rPr lang="da-DK" b="0"/>
              <a:t> </a:t>
            </a:r>
          </a:p>
        </p:txBody>
      </p:sp>
      <p:sp>
        <p:nvSpPr>
          <p:cNvPr id="4" name="Pladsholder til slidenummer 3">
            <a:extLst>
              <a:ext uri="{FF2B5EF4-FFF2-40B4-BE49-F238E27FC236}">
                <a16:creationId xmlns:a16="http://schemas.microsoft.com/office/drawing/2014/main" id="{3FBCCE9B-6025-5050-FFCF-90210F3F957A}"/>
              </a:ext>
            </a:extLst>
          </p:cNvPr>
          <p:cNvSpPr>
            <a:spLocks noGrp="1"/>
          </p:cNvSpPr>
          <p:nvPr>
            <p:ph type="sldNum" sz="quarter" idx="5"/>
          </p:nvPr>
        </p:nvSpPr>
        <p:spPr/>
        <p:txBody>
          <a:bodyPr/>
          <a:lstStyle/>
          <a:p>
            <a:fld id="{BC522470-995A-413C-8591-C9D28E922B85}" type="slidenum">
              <a:rPr lang="da-DK" smtClean="0"/>
              <a:t>38</a:t>
            </a:fld>
            <a:endParaRPr lang="da-DK"/>
          </a:p>
        </p:txBody>
      </p:sp>
    </p:spTree>
    <p:extLst>
      <p:ext uri="{BB962C8B-B14F-4D97-AF65-F5344CB8AC3E}">
        <p14:creationId xmlns:p14="http://schemas.microsoft.com/office/powerpoint/2010/main" val="6015500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b="0"/>
          </a:p>
          <a:p>
            <a:r>
              <a:rPr lang="da-DK" b="0"/>
              <a:t> </a:t>
            </a:r>
          </a:p>
        </p:txBody>
      </p:sp>
      <p:sp>
        <p:nvSpPr>
          <p:cNvPr id="4" name="Pladsholder til slidenummer 3"/>
          <p:cNvSpPr>
            <a:spLocks noGrp="1"/>
          </p:cNvSpPr>
          <p:nvPr>
            <p:ph type="sldNum" sz="quarter" idx="5"/>
          </p:nvPr>
        </p:nvSpPr>
        <p:spPr/>
        <p:txBody>
          <a:bodyPr/>
          <a:lstStyle/>
          <a:p>
            <a:fld id="{BC522470-995A-413C-8591-C9D28E922B85}" type="slidenum">
              <a:rPr lang="da-DK" smtClean="0"/>
              <a:t>39</a:t>
            </a:fld>
            <a:endParaRPr lang="da-DK"/>
          </a:p>
        </p:txBody>
      </p:sp>
    </p:spTree>
    <p:extLst>
      <p:ext uri="{BB962C8B-B14F-4D97-AF65-F5344CB8AC3E}">
        <p14:creationId xmlns:p14="http://schemas.microsoft.com/office/powerpoint/2010/main" val="1032652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a:t>Vi arbejder med spil fordi vi kan se at det fungere i forhold til at skabe motivation og sikre læringsrum til at eksperimentere og undersøge </a:t>
            </a:r>
            <a:r>
              <a:rPr lang="da-DK" err="1"/>
              <a:t>dilemaer</a:t>
            </a:r>
            <a:r>
              <a:rPr lang="da-DK"/>
              <a:t> </a:t>
            </a:r>
          </a:p>
        </p:txBody>
      </p:sp>
      <p:sp>
        <p:nvSpPr>
          <p:cNvPr id="4" name="Pladsholder til slidenummer 3"/>
          <p:cNvSpPr>
            <a:spLocks noGrp="1"/>
          </p:cNvSpPr>
          <p:nvPr>
            <p:ph type="sldNum" sz="quarter" idx="5"/>
          </p:nvPr>
        </p:nvSpPr>
        <p:spPr/>
        <p:txBody>
          <a:bodyPr/>
          <a:lstStyle/>
          <a:p>
            <a:fld id="{BC522470-995A-413C-8591-C9D28E922B85}" type="slidenum">
              <a:rPr lang="da-DK" smtClean="0"/>
              <a:t>40</a:t>
            </a:fld>
            <a:endParaRPr lang="da-DK"/>
          </a:p>
        </p:txBody>
      </p:sp>
    </p:spTree>
    <p:extLst>
      <p:ext uri="{BB962C8B-B14F-4D97-AF65-F5344CB8AC3E}">
        <p14:creationId xmlns:p14="http://schemas.microsoft.com/office/powerpoint/2010/main" val="235977832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3.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4.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5.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6.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7.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8.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9.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10.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1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1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13.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14.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15.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16.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Master" Target="../slideMasters/slideMaster1.xml"/><Relationship Id="rId1" Type="http://schemas.openxmlformats.org/officeDocument/2006/relationships/tags" Target="../tags/tag17.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18.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19.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20.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2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2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23.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24.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25.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26.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27.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28.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29.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30.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3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3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33.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Master" Target="../slideMasters/slideMaster1.xml"/><Relationship Id="rId1" Type="http://schemas.openxmlformats.org/officeDocument/2006/relationships/tags" Target="../tags/tag34.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35.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36.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elslide">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B32E2A93-B76A-F420-7747-DF503B576C93}"/>
              </a:ext>
            </a:extLst>
          </p:cNvPr>
          <p:cNvSpPr>
            <a:spLocks/>
          </p:cNvSpPr>
          <p:nvPr/>
        </p:nvSpPr>
        <p:spPr>
          <a:xfrm>
            <a:off x="6096000" y="0"/>
            <a:ext cx="6096000" cy="6858000"/>
          </a:xfrm>
          <a:prstGeom prst="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7" name="Rektangel 6">
            <a:extLst>
              <a:ext uri="{FF2B5EF4-FFF2-40B4-BE49-F238E27FC236}">
                <a16:creationId xmlns:a16="http://schemas.microsoft.com/office/drawing/2014/main" id="{032BAEE6-62B4-9B90-8759-DACE628D856D}"/>
              </a:ext>
            </a:extLst>
          </p:cNvPr>
          <p:cNvSpPr>
            <a:spLocks/>
          </p:cNvSpPr>
          <p:nvPr/>
        </p:nvSpPr>
        <p:spPr>
          <a:xfrm>
            <a:off x="0" y="0"/>
            <a:ext cx="6096000" cy="6858000"/>
          </a:xfrm>
          <a:prstGeom prst="rect">
            <a:avLst/>
          </a:prstGeom>
          <a:solidFill>
            <a:schemeClr val="tx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 name="Titel 1">
            <a:extLst>
              <a:ext uri="{FF2B5EF4-FFF2-40B4-BE49-F238E27FC236}">
                <a16:creationId xmlns:a16="http://schemas.microsoft.com/office/drawing/2014/main" id="{C0831AE9-FA74-4718-F49A-D775D23D589B}"/>
              </a:ext>
            </a:extLst>
          </p:cNvPr>
          <p:cNvSpPr>
            <a:spLocks noGrp="1"/>
          </p:cNvSpPr>
          <p:nvPr>
            <p:ph type="ctrTitle" hasCustomPrompt="1"/>
          </p:nvPr>
        </p:nvSpPr>
        <p:spPr>
          <a:xfrm>
            <a:off x="337530" y="300709"/>
            <a:ext cx="5382073" cy="3128291"/>
          </a:xfrm>
        </p:spPr>
        <p:txBody>
          <a:bodyPr anchor="b"/>
          <a:lstStyle>
            <a:lvl1pPr algn="ctr">
              <a:defRPr sz="4800" b="1">
                <a:solidFill>
                  <a:schemeClr val="bg1"/>
                </a:solidFill>
              </a:defRPr>
            </a:lvl1pPr>
          </a:lstStyle>
          <a:p>
            <a:r>
              <a:rPr lang="da-DK"/>
              <a:t>Titel på præsentationen</a:t>
            </a:r>
          </a:p>
        </p:txBody>
      </p:sp>
      <p:sp>
        <p:nvSpPr>
          <p:cNvPr id="3" name="Undertitel 2">
            <a:extLst>
              <a:ext uri="{FF2B5EF4-FFF2-40B4-BE49-F238E27FC236}">
                <a16:creationId xmlns:a16="http://schemas.microsoft.com/office/drawing/2014/main" id="{67F58F29-15D8-BBE6-D6C6-7FB2D57F3B86}"/>
              </a:ext>
            </a:extLst>
          </p:cNvPr>
          <p:cNvSpPr>
            <a:spLocks noGrp="1"/>
          </p:cNvSpPr>
          <p:nvPr>
            <p:ph type="subTitle" idx="1" hasCustomPrompt="1"/>
          </p:nvPr>
        </p:nvSpPr>
        <p:spPr>
          <a:xfrm>
            <a:off x="356963" y="4166634"/>
            <a:ext cx="5382073" cy="2129838"/>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a-DK"/>
              <a:t>Undertitel, informationer, presenter etc.</a:t>
            </a:r>
          </a:p>
        </p:txBody>
      </p:sp>
      <p:sp>
        <p:nvSpPr>
          <p:cNvPr id="16" name="Pladsholder til indhold 15">
            <a:extLst>
              <a:ext uri="{FF2B5EF4-FFF2-40B4-BE49-F238E27FC236}">
                <a16:creationId xmlns:a16="http://schemas.microsoft.com/office/drawing/2014/main" id="{2BDF2F83-41D4-FD76-9E26-7AFD6D4B7E76}"/>
              </a:ext>
            </a:extLst>
          </p:cNvPr>
          <p:cNvSpPr>
            <a:spLocks noGrp="1"/>
          </p:cNvSpPr>
          <p:nvPr>
            <p:ph sz="quarter" idx="10"/>
          </p:nvPr>
        </p:nvSpPr>
        <p:spPr>
          <a:xfrm>
            <a:off x="6488113" y="300038"/>
            <a:ext cx="5365750" cy="5995987"/>
          </a:xfrm>
        </p:spPr>
        <p:txBody>
          <a:bodyPr anchor="ctr" anchorCtr="1"/>
          <a:lstStyle>
            <a:lvl1pPr>
              <a:buNone/>
              <a:defRPr/>
            </a:lvl1pPr>
          </a:lstStyle>
          <a:p>
            <a:pPr lvl="0"/>
            <a:r>
              <a:rPr lang="da-DK"/>
              <a:t>Klik for at redigere teksttypografierne i masteren</a:t>
            </a:r>
          </a:p>
        </p:txBody>
      </p:sp>
      <p:pic>
        <p:nvPicPr>
          <p:cNvPr id="21" name="Billede 20" descr="Et billede, der indeholder tekst, Font/skrifttype, Grafik, logo&#10;&#10;AI-genereret indhold kan være ukorrekt.">
            <a:extLst>
              <a:ext uri="{FF2B5EF4-FFF2-40B4-BE49-F238E27FC236}">
                <a16:creationId xmlns:a16="http://schemas.microsoft.com/office/drawing/2014/main" id="{B9F016BD-FBD5-3D66-BAB3-AEA3A3A4B86A}"/>
              </a:ext>
            </a:extLst>
          </p:cNvPr>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
        <p:nvSpPr>
          <p:cNvPr id="4" name="Rektangel 3">
            <a:extLst>
              <a:ext uri="{FF2B5EF4-FFF2-40B4-BE49-F238E27FC236}">
                <a16:creationId xmlns:a16="http://schemas.microsoft.com/office/drawing/2014/main" id="{35300CCD-D122-848E-E98A-261D3FE0ACDC}"/>
              </a:ext>
            </a:extLst>
          </p:cNvPr>
          <p:cNvSpPr>
            <a:spLocks/>
          </p:cNvSpPr>
          <p:nvPr userDrawn="1"/>
        </p:nvSpPr>
        <p:spPr>
          <a:xfrm>
            <a:off x="6096000" y="0"/>
            <a:ext cx="6096000" cy="6858000"/>
          </a:xfrm>
          <a:prstGeom prst="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5" name="Rektangel 4">
            <a:extLst>
              <a:ext uri="{FF2B5EF4-FFF2-40B4-BE49-F238E27FC236}">
                <a16:creationId xmlns:a16="http://schemas.microsoft.com/office/drawing/2014/main" id="{E7470475-CC4B-8EC3-0400-D321506AD081}"/>
              </a:ext>
            </a:extLst>
          </p:cNvPr>
          <p:cNvSpPr>
            <a:spLocks/>
          </p:cNvSpPr>
          <p:nvPr userDrawn="1"/>
        </p:nvSpPr>
        <p:spPr>
          <a:xfrm>
            <a:off x="0" y="0"/>
            <a:ext cx="6096000" cy="6858000"/>
          </a:xfrm>
          <a:prstGeom prst="rect">
            <a:avLst/>
          </a:prstGeom>
          <a:solidFill>
            <a:schemeClr val="tx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pic>
        <p:nvPicPr>
          <p:cNvPr id="6" name="Billede 5" descr="Et billede, der indeholder tekst, Font/skrifttype, Grafik, logo&#10;&#10;AI-genereret indhold kan være ukorrekt.">
            <a:extLst>
              <a:ext uri="{FF2B5EF4-FFF2-40B4-BE49-F238E27FC236}">
                <a16:creationId xmlns:a16="http://schemas.microsoft.com/office/drawing/2014/main" id="{DBA825B3-2A2C-FBE2-F17D-113791CCE69F}"/>
              </a:ext>
            </a:extLst>
          </p:cNvPr>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Tree>
    <p:custDataLst>
      <p:tags r:id="rId1"/>
    </p:custDataLst>
    <p:extLst>
      <p:ext uri="{BB962C8B-B14F-4D97-AF65-F5344CB8AC3E}">
        <p14:creationId xmlns:p14="http://schemas.microsoft.com/office/powerpoint/2010/main" val="1997077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Brugerdefineret layout">
    <p:spTree>
      <p:nvGrpSpPr>
        <p:cNvPr id="1" name=""/>
        <p:cNvGrpSpPr/>
        <p:nvPr/>
      </p:nvGrpSpPr>
      <p:grpSpPr>
        <a:xfrm>
          <a:off x="0" y="0"/>
          <a:ext cx="0" cy="0"/>
          <a:chOff x="0" y="0"/>
          <a:chExt cx="0" cy="0"/>
        </a:xfrm>
      </p:grpSpPr>
      <p:sp>
        <p:nvSpPr>
          <p:cNvPr id="4" name="Rektangel 3">
            <a:extLst>
              <a:ext uri="{FF2B5EF4-FFF2-40B4-BE49-F238E27FC236}">
                <a16:creationId xmlns:a16="http://schemas.microsoft.com/office/drawing/2014/main" id="{20A83587-409A-FDEC-C9E6-15816A691EBE}"/>
              </a:ext>
            </a:extLst>
          </p:cNvPr>
          <p:cNvSpPr>
            <a:spLocks/>
          </p:cNvSpPr>
          <p:nvPr/>
        </p:nvSpPr>
        <p:spPr>
          <a:xfrm>
            <a:off x="6096000" y="0"/>
            <a:ext cx="6096000" cy="6858000"/>
          </a:xfrm>
          <a:prstGeom prst="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3" name="Rektangel 2">
            <a:extLst>
              <a:ext uri="{FF2B5EF4-FFF2-40B4-BE49-F238E27FC236}">
                <a16:creationId xmlns:a16="http://schemas.microsoft.com/office/drawing/2014/main" id="{C261AC13-8A2E-0E16-1E0A-638E3F9E420D}"/>
              </a:ext>
            </a:extLst>
          </p:cNvPr>
          <p:cNvSpPr>
            <a:spLocks/>
          </p:cNvSpPr>
          <p:nvPr/>
        </p:nvSpPr>
        <p:spPr>
          <a:xfrm>
            <a:off x="0" y="0"/>
            <a:ext cx="6096000" cy="6858000"/>
          </a:xfrm>
          <a:prstGeom prst="rect">
            <a:avLst/>
          </a:prstGeom>
          <a:solidFill>
            <a:schemeClr val="tx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7" name="Pladsholder til indhold 2">
            <a:extLst>
              <a:ext uri="{FF2B5EF4-FFF2-40B4-BE49-F238E27FC236}">
                <a16:creationId xmlns:a16="http://schemas.microsoft.com/office/drawing/2014/main" id="{5A9D3292-FF9F-AFF0-3A3F-27A1B5302B63}"/>
              </a:ext>
            </a:extLst>
          </p:cNvPr>
          <p:cNvSpPr>
            <a:spLocks noGrp="1"/>
          </p:cNvSpPr>
          <p:nvPr>
            <p:ph idx="10"/>
          </p:nvPr>
        </p:nvSpPr>
        <p:spPr>
          <a:xfrm>
            <a:off x="6472396" y="300708"/>
            <a:ext cx="5382074" cy="5995763"/>
          </a:xfrm>
        </p:spPr>
        <p:txBody>
          <a:bodyPr anchor="ctr" anchorCtr="0"/>
          <a:lstStyle>
            <a:lvl1pPr>
              <a:lnSpc>
                <a:spcPct val="100000"/>
              </a:lnSpc>
              <a:defRPr sz="2400">
                <a:solidFill>
                  <a:schemeClr val="tx1"/>
                </a:solidFill>
              </a:defRPr>
            </a:lvl1pPr>
            <a:lvl2pPr>
              <a:lnSpc>
                <a:spcPct val="100000"/>
              </a:lnSpc>
              <a:defRPr sz="2200">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sz="1600">
                <a:solidFill>
                  <a:schemeClr val="tx1"/>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9" name="Pladsholder til indhold 2">
            <a:extLst>
              <a:ext uri="{FF2B5EF4-FFF2-40B4-BE49-F238E27FC236}">
                <a16:creationId xmlns:a16="http://schemas.microsoft.com/office/drawing/2014/main" id="{FB7C74E8-F85A-6678-2E4F-3BDFF8743335}"/>
              </a:ext>
            </a:extLst>
          </p:cNvPr>
          <p:cNvSpPr>
            <a:spLocks noGrp="1"/>
          </p:cNvSpPr>
          <p:nvPr>
            <p:ph idx="11"/>
          </p:nvPr>
        </p:nvSpPr>
        <p:spPr>
          <a:xfrm>
            <a:off x="343515" y="291734"/>
            <a:ext cx="5382074" cy="5995763"/>
          </a:xfrm>
        </p:spPr>
        <p:txBody>
          <a:bodyPr anchor="ctr" anchorCtr="0"/>
          <a:lstStyle>
            <a:lvl1pPr>
              <a:defRPr sz="2400">
                <a:solidFill>
                  <a:schemeClr val="bg1"/>
                </a:solidFill>
              </a:defRPr>
            </a:lvl1pPr>
            <a:lvl2pPr>
              <a:defRPr sz="2200">
                <a:solidFill>
                  <a:schemeClr val="bg1"/>
                </a:solidFill>
              </a:defRPr>
            </a:lvl2pPr>
            <a:lvl3pPr>
              <a:defRPr sz="2000">
                <a:solidFill>
                  <a:schemeClr val="bg1"/>
                </a:solidFill>
              </a:defRPr>
            </a:lvl3pPr>
            <a:lvl4pPr>
              <a:defRPr>
                <a:solidFill>
                  <a:schemeClr val="bg1"/>
                </a:solidFill>
              </a:defRPr>
            </a:lvl4pPr>
            <a:lvl5pPr>
              <a:defRPr sz="1600">
                <a:solidFill>
                  <a:schemeClr val="bg1"/>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10" name="Billede 9" descr="Et billede, der indeholder tekst, Font/skrifttype, Grafik, logo&#10;&#10;AI-genereret indhold kan være ukorrekt.">
            <a:extLst>
              <a:ext uri="{FF2B5EF4-FFF2-40B4-BE49-F238E27FC236}">
                <a16:creationId xmlns:a16="http://schemas.microsoft.com/office/drawing/2014/main" id="{9BDBBCFD-866D-0103-6F01-0481C87ECDC2}"/>
              </a:ext>
            </a:extLst>
          </p:cNvPr>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
        <p:nvSpPr>
          <p:cNvPr id="2" name="Rektangel 1">
            <a:extLst>
              <a:ext uri="{FF2B5EF4-FFF2-40B4-BE49-F238E27FC236}">
                <a16:creationId xmlns:a16="http://schemas.microsoft.com/office/drawing/2014/main" id="{4C9A98B0-1729-A467-325C-D406084E769B}"/>
              </a:ext>
            </a:extLst>
          </p:cNvPr>
          <p:cNvSpPr>
            <a:spLocks/>
          </p:cNvSpPr>
          <p:nvPr userDrawn="1"/>
        </p:nvSpPr>
        <p:spPr>
          <a:xfrm>
            <a:off x="6096000" y="0"/>
            <a:ext cx="6096000" cy="6858000"/>
          </a:xfrm>
          <a:prstGeom prst="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5" name="Rektangel 4">
            <a:extLst>
              <a:ext uri="{FF2B5EF4-FFF2-40B4-BE49-F238E27FC236}">
                <a16:creationId xmlns:a16="http://schemas.microsoft.com/office/drawing/2014/main" id="{D3C64089-0632-67BC-BF17-4233A0238988}"/>
              </a:ext>
            </a:extLst>
          </p:cNvPr>
          <p:cNvSpPr>
            <a:spLocks/>
          </p:cNvSpPr>
          <p:nvPr userDrawn="1"/>
        </p:nvSpPr>
        <p:spPr>
          <a:xfrm>
            <a:off x="0" y="0"/>
            <a:ext cx="6096000" cy="6858000"/>
          </a:xfrm>
          <a:prstGeom prst="rect">
            <a:avLst/>
          </a:prstGeom>
          <a:solidFill>
            <a:schemeClr val="tx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pic>
        <p:nvPicPr>
          <p:cNvPr id="6" name="Billede 5" descr="Et billede, der indeholder tekst, Font/skrifttype, Grafik, logo&#10;&#10;AI-genereret indhold kan være ukorrekt.">
            <a:extLst>
              <a:ext uri="{FF2B5EF4-FFF2-40B4-BE49-F238E27FC236}">
                <a16:creationId xmlns:a16="http://schemas.microsoft.com/office/drawing/2014/main" id="{036ABEA2-2CA3-B4F1-34D4-5CB14A4F4003}"/>
              </a:ext>
            </a:extLst>
          </p:cNvPr>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Tree>
    <p:custDataLst>
      <p:tags r:id="rId1"/>
    </p:custDataLst>
    <p:extLst>
      <p:ext uri="{BB962C8B-B14F-4D97-AF65-F5344CB8AC3E}">
        <p14:creationId xmlns:p14="http://schemas.microsoft.com/office/powerpoint/2010/main" val="35539004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2_Brugerdefineret layout">
    <p:spTree>
      <p:nvGrpSpPr>
        <p:cNvPr id="1" name=""/>
        <p:cNvGrpSpPr/>
        <p:nvPr/>
      </p:nvGrpSpPr>
      <p:grpSpPr>
        <a:xfrm>
          <a:off x="0" y="0"/>
          <a:ext cx="0" cy="0"/>
          <a:chOff x="0" y="0"/>
          <a:chExt cx="0" cy="0"/>
        </a:xfrm>
      </p:grpSpPr>
      <p:sp>
        <p:nvSpPr>
          <p:cNvPr id="4" name="Rektangel 3">
            <a:extLst>
              <a:ext uri="{FF2B5EF4-FFF2-40B4-BE49-F238E27FC236}">
                <a16:creationId xmlns:a16="http://schemas.microsoft.com/office/drawing/2014/main" id="{20A83587-409A-FDEC-C9E6-15816A691EBE}"/>
              </a:ext>
            </a:extLst>
          </p:cNvPr>
          <p:cNvSpPr>
            <a:spLocks/>
          </p:cNvSpPr>
          <p:nvPr/>
        </p:nvSpPr>
        <p:spPr>
          <a:xfrm>
            <a:off x="6096000" y="0"/>
            <a:ext cx="6096000" cy="6858000"/>
          </a:xfrm>
          <a:prstGeom prst="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3" name="Rektangel 2">
            <a:extLst>
              <a:ext uri="{FF2B5EF4-FFF2-40B4-BE49-F238E27FC236}">
                <a16:creationId xmlns:a16="http://schemas.microsoft.com/office/drawing/2014/main" id="{C261AC13-8A2E-0E16-1E0A-638E3F9E420D}"/>
              </a:ext>
            </a:extLst>
          </p:cNvPr>
          <p:cNvSpPr>
            <a:spLocks/>
          </p:cNvSpPr>
          <p:nvPr/>
        </p:nvSpPr>
        <p:spPr>
          <a:xfrm>
            <a:off x="0" y="0"/>
            <a:ext cx="6096000" cy="6858000"/>
          </a:xfrm>
          <a:prstGeom prst="rect">
            <a:avLst/>
          </a:prstGeom>
          <a:solidFill>
            <a:schemeClr val="tx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7" name="Pladsholder til indhold 2">
            <a:extLst>
              <a:ext uri="{FF2B5EF4-FFF2-40B4-BE49-F238E27FC236}">
                <a16:creationId xmlns:a16="http://schemas.microsoft.com/office/drawing/2014/main" id="{5A9D3292-FF9F-AFF0-3A3F-27A1B5302B63}"/>
              </a:ext>
            </a:extLst>
          </p:cNvPr>
          <p:cNvSpPr>
            <a:spLocks noGrp="1"/>
          </p:cNvSpPr>
          <p:nvPr>
            <p:ph idx="10"/>
          </p:nvPr>
        </p:nvSpPr>
        <p:spPr>
          <a:xfrm>
            <a:off x="6472396" y="300708"/>
            <a:ext cx="5382074" cy="5995763"/>
          </a:xfrm>
        </p:spPr>
        <p:txBody>
          <a:bodyPr anchor="ctr" anchorCtr="0"/>
          <a:lstStyle>
            <a:lvl1pPr>
              <a:lnSpc>
                <a:spcPct val="100000"/>
              </a:lnSpc>
              <a:defRPr sz="2400">
                <a:solidFill>
                  <a:schemeClr val="tx1"/>
                </a:solidFill>
              </a:defRPr>
            </a:lvl1pPr>
            <a:lvl2pPr>
              <a:lnSpc>
                <a:spcPct val="100000"/>
              </a:lnSpc>
              <a:defRPr sz="2200">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sz="1600">
                <a:solidFill>
                  <a:schemeClr val="tx1"/>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10" name="Billede 9" descr="Et billede, der indeholder tekst, Font/skrifttype, Grafik, logo&#10;&#10;AI-genereret indhold kan være ukorrekt.">
            <a:extLst>
              <a:ext uri="{FF2B5EF4-FFF2-40B4-BE49-F238E27FC236}">
                <a16:creationId xmlns:a16="http://schemas.microsoft.com/office/drawing/2014/main" id="{9BDBBCFD-866D-0103-6F01-0481C87ECDC2}"/>
              </a:ext>
            </a:extLst>
          </p:cNvPr>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
        <p:nvSpPr>
          <p:cNvPr id="2" name="Titel 1">
            <a:extLst>
              <a:ext uri="{FF2B5EF4-FFF2-40B4-BE49-F238E27FC236}">
                <a16:creationId xmlns:a16="http://schemas.microsoft.com/office/drawing/2014/main" id="{9E304B1C-DA63-72E8-54D6-FC7D9A4028A0}"/>
              </a:ext>
            </a:extLst>
          </p:cNvPr>
          <p:cNvSpPr>
            <a:spLocks noGrp="1"/>
          </p:cNvSpPr>
          <p:nvPr>
            <p:ph type="ctrTitle" hasCustomPrompt="1"/>
          </p:nvPr>
        </p:nvSpPr>
        <p:spPr>
          <a:xfrm>
            <a:off x="337530" y="300709"/>
            <a:ext cx="5382073" cy="5995762"/>
          </a:xfrm>
        </p:spPr>
        <p:txBody>
          <a:bodyPr anchor="ctr"/>
          <a:lstStyle>
            <a:lvl1pPr algn="ctr">
              <a:defRPr sz="4800" b="1">
                <a:solidFill>
                  <a:schemeClr val="bg1"/>
                </a:solidFill>
              </a:defRPr>
            </a:lvl1pPr>
          </a:lstStyle>
          <a:p>
            <a:r>
              <a:rPr lang="da-DK"/>
              <a:t>Overskrift</a:t>
            </a:r>
          </a:p>
        </p:txBody>
      </p:sp>
      <p:sp>
        <p:nvSpPr>
          <p:cNvPr id="5" name="Rektangel 4">
            <a:extLst>
              <a:ext uri="{FF2B5EF4-FFF2-40B4-BE49-F238E27FC236}">
                <a16:creationId xmlns:a16="http://schemas.microsoft.com/office/drawing/2014/main" id="{A7E85F1D-85C9-6BFA-64A8-1E71F1E8CDD7}"/>
              </a:ext>
            </a:extLst>
          </p:cNvPr>
          <p:cNvSpPr>
            <a:spLocks/>
          </p:cNvSpPr>
          <p:nvPr userDrawn="1"/>
        </p:nvSpPr>
        <p:spPr>
          <a:xfrm>
            <a:off x="6096000" y="0"/>
            <a:ext cx="6096000" cy="6858000"/>
          </a:xfrm>
          <a:prstGeom prst="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6" name="Rektangel 5">
            <a:extLst>
              <a:ext uri="{FF2B5EF4-FFF2-40B4-BE49-F238E27FC236}">
                <a16:creationId xmlns:a16="http://schemas.microsoft.com/office/drawing/2014/main" id="{389DF230-8FC3-36B8-3973-9D139B78E985}"/>
              </a:ext>
            </a:extLst>
          </p:cNvPr>
          <p:cNvSpPr>
            <a:spLocks/>
          </p:cNvSpPr>
          <p:nvPr userDrawn="1"/>
        </p:nvSpPr>
        <p:spPr>
          <a:xfrm>
            <a:off x="0" y="0"/>
            <a:ext cx="6096000" cy="6858000"/>
          </a:xfrm>
          <a:prstGeom prst="rect">
            <a:avLst/>
          </a:prstGeom>
          <a:solidFill>
            <a:schemeClr val="tx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pic>
        <p:nvPicPr>
          <p:cNvPr id="8" name="Billede 7" descr="Et billede, der indeholder tekst, Font/skrifttype, Grafik, logo&#10;&#10;AI-genereret indhold kan være ukorrekt.">
            <a:extLst>
              <a:ext uri="{FF2B5EF4-FFF2-40B4-BE49-F238E27FC236}">
                <a16:creationId xmlns:a16="http://schemas.microsoft.com/office/drawing/2014/main" id="{29C736A9-7916-32E2-6DBA-5D99FE351AB1}"/>
              </a:ext>
            </a:extLst>
          </p:cNvPr>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Tree>
    <p:custDataLst>
      <p:tags r:id="rId1"/>
    </p:custDataLst>
    <p:extLst>
      <p:ext uri="{BB962C8B-B14F-4D97-AF65-F5344CB8AC3E}">
        <p14:creationId xmlns:p14="http://schemas.microsoft.com/office/powerpoint/2010/main" val="32453676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6_Brugerdefineret layout">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C261AC13-8A2E-0E16-1E0A-638E3F9E420D}"/>
              </a:ext>
            </a:extLst>
          </p:cNvPr>
          <p:cNvSpPr>
            <a:spLocks/>
          </p:cNvSpPr>
          <p:nvPr/>
        </p:nvSpPr>
        <p:spPr>
          <a:xfrm>
            <a:off x="0" y="0"/>
            <a:ext cx="6096000" cy="6858000"/>
          </a:xfrm>
          <a:prstGeom prst="rect">
            <a:avLst/>
          </a:prstGeom>
          <a:solidFill>
            <a:schemeClr val="tx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7" name="Pladsholder til indhold 2">
            <a:extLst>
              <a:ext uri="{FF2B5EF4-FFF2-40B4-BE49-F238E27FC236}">
                <a16:creationId xmlns:a16="http://schemas.microsoft.com/office/drawing/2014/main" id="{5A9D3292-FF9F-AFF0-3A3F-27A1B5302B63}"/>
              </a:ext>
            </a:extLst>
          </p:cNvPr>
          <p:cNvSpPr>
            <a:spLocks noGrp="1"/>
          </p:cNvSpPr>
          <p:nvPr>
            <p:ph idx="10"/>
          </p:nvPr>
        </p:nvSpPr>
        <p:spPr>
          <a:xfrm>
            <a:off x="6472396" y="300708"/>
            <a:ext cx="5382074" cy="5995763"/>
          </a:xfrm>
        </p:spPr>
        <p:txBody>
          <a:bodyPr anchor="ctr" anchorCtr="0"/>
          <a:lstStyle>
            <a:lvl1pPr>
              <a:lnSpc>
                <a:spcPct val="100000"/>
              </a:lnSpc>
              <a:defRPr sz="2400">
                <a:solidFill>
                  <a:schemeClr val="tx1"/>
                </a:solidFill>
              </a:defRPr>
            </a:lvl1pPr>
            <a:lvl2pPr>
              <a:lnSpc>
                <a:spcPct val="100000"/>
              </a:lnSpc>
              <a:defRPr sz="2200">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sz="1600">
                <a:solidFill>
                  <a:schemeClr val="tx1"/>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9" name="Pladsholder til indhold 2">
            <a:extLst>
              <a:ext uri="{FF2B5EF4-FFF2-40B4-BE49-F238E27FC236}">
                <a16:creationId xmlns:a16="http://schemas.microsoft.com/office/drawing/2014/main" id="{FB7C74E8-F85A-6678-2E4F-3BDFF8743335}"/>
              </a:ext>
            </a:extLst>
          </p:cNvPr>
          <p:cNvSpPr>
            <a:spLocks noGrp="1"/>
          </p:cNvSpPr>
          <p:nvPr>
            <p:ph idx="11"/>
          </p:nvPr>
        </p:nvSpPr>
        <p:spPr>
          <a:xfrm>
            <a:off x="343515" y="291734"/>
            <a:ext cx="5382074" cy="5995763"/>
          </a:xfrm>
        </p:spPr>
        <p:txBody>
          <a:bodyPr anchor="ctr" anchorCtr="0"/>
          <a:lstStyle>
            <a:lvl1pPr>
              <a:defRPr sz="2400">
                <a:solidFill>
                  <a:schemeClr val="bg1"/>
                </a:solidFill>
              </a:defRPr>
            </a:lvl1pPr>
            <a:lvl2pPr>
              <a:defRPr sz="2200">
                <a:solidFill>
                  <a:schemeClr val="bg1"/>
                </a:solidFill>
              </a:defRPr>
            </a:lvl2pPr>
            <a:lvl3pPr>
              <a:defRPr sz="2000">
                <a:solidFill>
                  <a:schemeClr val="bg1"/>
                </a:solidFill>
              </a:defRPr>
            </a:lvl3pPr>
            <a:lvl4pPr>
              <a:defRPr>
                <a:solidFill>
                  <a:schemeClr val="bg1"/>
                </a:solidFill>
              </a:defRPr>
            </a:lvl4pPr>
            <a:lvl5pPr>
              <a:defRPr sz="1600">
                <a:solidFill>
                  <a:schemeClr val="bg1"/>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10" name="Billede 9" descr="Et billede, der indeholder tekst, Font/skrifttype, Grafik, logo&#10;&#10;AI-genereret indhold kan være ukorrekt.">
            <a:extLst>
              <a:ext uri="{FF2B5EF4-FFF2-40B4-BE49-F238E27FC236}">
                <a16:creationId xmlns:a16="http://schemas.microsoft.com/office/drawing/2014/main" id="{9BDBBCFD-866D-0103-6F01-0481C87ECDC2}"/>
              </a:ext>
            </a:extLst>
          </p:cNvPr>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
        <p:nvSpPr>
          <p:cNvPr id="2" name="Rektangel 1">
            <a:extLst>
              <a:ext uri="{FF2B5EF4-FFF2-40B4-BE49-F238E27FC236}">
                <a16:creationId xmlns:a16="http://schemas.microsoft.com/office/drawing/2014/main" id="{022EA8A3-8D19-89BE-6045-A85DFC41B8D5}"/>
              </a:ext>
            </a:extLst>
          </p:cNvPr>
          <p:cNvSpPr>
            <a:spLocks/>
          </p:cNvSpPr>
          <p:nvPr userDrawn="1"/>
        </p:nvSpPr>
        <p:spPr>
          <a:xfrm>
            <a:off x="0" y="0"/>
            <a:ext cx="6096000" cy="6858000"/>
          </a:xfrm>
          <a:prstGeom prst="rect">
            <a:avLst/>
          </a:prstGeom>
          <a:solidFill>
            <a:schemeClr val="tx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pic>
        <p:nvPicPr>
          <p:cNvPr id="4" name="Billede 3" descr="Et billede, der indeholder tekst, Font/skrifttype, Grafik, logo&#10;&#10;AI-genereret indhold kan være ukorrekt.">
            <a:extLst>
              <a:ext uri="{FF2B5EF4-FFF2-40B4-BE49-F238E27FC236}">
                <a16:creationId xmlns:a16="http://schemas.microsoft.com/office/drawing/2014/main" id="{71896592-CC72-1B87-B609-7C309EDF2308}"/>
              </a:ext>
            </a:extLst>
          </p:cNvPr>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Tree>
    <p:custDataLst>
      <p:tags r:id="rId1"/>
    </p:custDataLst>
    <p:extLst>
      <p:ext uri="{BB962C8B-B14F-4D97-AF65-F5344CB8AC3E}">
        <p14:creationId xmlns:p14="http://schemas.microsoft.com/office/powerpoint/2010/main" val="29768373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1_Brugerdefineret layout">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C261AC13-8A2E-0E16-1E0A-638E3F9E420D}"/>
              </a:ext>
            </a:extLst>
          </p:cNvPr>
          <p:cNvSpPr>
            <a:spLocks/>
          </p:cNvSpPr>
          <p:nvPr/>
        </p:nvSpPr>
        <p:spPr>
          <a:xfrm>
            <a:off x="0" y="0"/>
            <a:ext cx="6096000"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 name="Rektangel 3">
            <a:extLst>
              <a:ext uri="{FF2B5EF4-FFF2-40B4-BE49-F238E27FC236}">
                <a16:creationId xmlns:a16="http://schemas.microsoft.com/office/drawing/2014/main" id="{20A83587-409A-FDEC-C9E6-15816A691EBE}"/>
              </a:ext>
            </a:extLst>
          </p:cNvPr>
          <p:cNvSpPr>
            <a:spLocks/>
          </p:cNvSpPr>
          <p:nvPr/>
        </p:nvSpPr>
        <p:spPr>
          <a:xfrm>
            <a:off x="6096000" y="0"/>
            <a:ext cx="6096000" cy="6858000"/>
          </a:xfrm>
          <a:prstGeom prst="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7" name="Pladsholder til indhold 2">
            <a:extLst>
              <a:ext uri="{FF2B5EF4-FFF2-40B4-BE49-F238E27FC236}">
                <a16:creationId xmlns:a16="http://schemas.microsoft.com/office/drawing/2014/main" id="{5A9D3292-FF9F-AFF0-3A3F-27A1B5302B63}"/>
              </a:ext>
            </a:extLst>
          </p:cNvPr>
          <p:cNvSpPr>
            <a:spLocks noGrp="1"/>
          </p:cNvSpPr>
          <p:nvPr>
            <p:ph idx="10"/>
          </p:nvPr>
        </p:nvSpPr>
        <p:spPr>
          <a:xfrm>
            <a:off x="6472396" y="300708"/>
            <a:ext cx="5382074" cy="5995763"/>
          </a:xfrm>
        </p:spPr>
        <p:txBody>
          <a:bodyPr anchor="ctr" anchorCtr="0"/>
          <a:lstStyle>
            <a:lvl1pPr>
              <a:lnSpc>
                <a:spcPct val="100000"/>
              </a:lnSpc>
              <a:defRPr sz="2400">
                <a:solidFill>
                  <a:schemeClr val="tx2"/>
                </a:solidFill>
              </a:defRPr>
            </a:lvl1pPr>
            <a:lvl2pPr>
              <a:lnSpc>
                <a:spcPct val="100000"/>
              </a:lnSpc>
              <a:defRPr sz="2200">
                <a:solidFill>
                  <a:schemeClr val="tx2"/>
                </a:solidFill>
              </a:defRPr>
            </a:lvl2pPr>
            <a:lvl3pPr>
              <a:lnSpc>
                <a:spcPct val="100000"/>
              </a:lnSpc>
              <a:defRPr>
                <a:solidFill>
                  <a:schemeClr val="tx2"/>
                </a:solidFill>
              </a:defRPr>
            </a:lvl3pPr>
            <a:lvl4pPr>
              <a:lnSpc>
                <a:spcPct val="100000"/>
              </a:lnSpc>
              <a:defRPr>
                <a:solidFill>
                  <a:schemeClr val="tx2"/>
                </a:solidFill>
              </a:defRPr>
            </a:lvl4pPr>
            <a:lvl5pPr>
              <a:lnSpc>
                <a:spcPct val="100000"/>
              </a:lnSpc>
              <a:defRPr sz="1600">
                <a:solidFill>
                  <a:schemeClr val="tx2"/>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9" name="Pladsholder til indhold 2">
            <a:extLst>
              <a:ext uri="{FF2B5EF4-FFF2-40B4-BE49-F238E27FC236}">
                <a16:creationId xmlns:a16="http://schemas.microsoft.com/office/drawing/2014/main" id="{FB7C74E8-F85A-6678-2E4F-3BDFF8743335}"/>
              </a:ext>
            </a:extLst>
          </p:cNvPr>
          <p:cNvSpPr>
            <a:spLocks noGrp="1"/>
          </p:cNvSpPr>
          <p:nvPr>
            <p:ph idx="11"/>
          </p:nvPr>
        </p:nvSpPr>
        <p:spPr>
          <a:xfrm>
            <a:off x="343515" y="291734"/>
            <a:ext cx="5382074" cy="5995763"/>
          </a:xfrm>
        </p:spPr>
        <p:txBody>
          <a:bodyPr anchor="ctr" anchorCtr="0"/>
          <a:lstStyle>
            <a:lvl1pPr>
              <a:defRPr sz="2400">
                <a:solidFill>
                  <a:schemeClr val="bg1"/>
                </a:solidFill>
              </a:defRPr>
            </a:lvl1pPr>
            <a:lvl2pPr>
              <a:defRPr sz="2200">
                <a:solidFill>
                  <a:schemeClr val="bg1"/>
                </a:solidFill>
              </a:defRPr>
            </a:lvl2pPr>
            <a:lvl3pPr>
              <a:defRPr sz="2000">
                <a:solidFill>
                  <a:schemeClr val="bg1"/>
                </a:solidFill>
              </a:defRPr>
            </a:lvl3pPr>
            <a:lvl4pPr>
              <a:defRPr>
                <a:solidFill>
                  <a:schemeClr val="bg1"/>
                </a:solidFill>
              </a:defRPr>
            </a:lvl4pPr>
            <a:lvl5pPr>
              <a:defRPr sz="1600">
                <a:solidFill>
                  <a:schemeClr val="bg1"/>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2" name="Billede 1" descr="Et billede, der indeholder tekst, Font/skrifttype, Grafik, logo&#10;&#10;AI-genereret indhold kan være ukorrekt.">
            <a:extLst>
              <a:ext uri="{FF2B5EF4-FFF2-40B4-BE49-F238E27FC236}">
                <a16:creationId xmlns:a16="http://schemas.microsoft.com/office/drawing/2014/main" id="{48243F7D-63DB-308E-217F-03B591AD2F52}"/>
              </a:ext>
            </a:extLst>
          </p:cNvPr>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
        <p:nvSpPr>
          <p:cNvPr id="5" name="Rektangel 4">
            <a:extLst>
              <a:ext uri="{FF2B5EF4-FFF2-40B4-BE49-F238E27FC236}">
                <a16:creationId xmlns:a16="http://schemas.microsoft.com/office/drawing/2014/main" id="{073B02A9-5A2A-5553-8348-3B9B805B36A7}"/>
              </a:ext>
            </a:extLst>
          </p:cNvPr>
          <p:cNvSpPr>
            <a:spLocks/>
          </p:cNvSpPr>
          <p:nvPr userDrawn="1"/>
        </p:nvSpPr>
        <p:spPr>
          <a:xfrm>
            <a:off x="0" y="0"/>
            <a:ext cx="6096000"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6" name="Rektangel 5">
            <a:extLst>
              <a:ext uri="{FF2B5EF4-FFF2-40B4-BE49-F238E27FC236}">
                <a16:creationId xmlns:a16="http://schemas.microsoft.com/office/drawing/2014/main" id="{AD938BA2-92D3-BBE3-9975-0F42FB0639AB}"/>
              </a:ext>
            </a:extLst>
          </p:cNvPr>
          <p:cNvSpPr>
            <a:spLocks/>
          </p:cNvSpPr>
          <p:nvPr userDrawn="1"/>
        </p:nvSpPr>
        <p:spPr>
          <a:xfrm>
            <a:off x="6096000" y="0"/>
            <a:ext cx="6096000" cy="6858000"/>
          </a:xfrm>
          <a:prstGeom prst="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pic>
        <p:nvPicPr>
          <p:cNvPr id="8" name="Billede 7" descr="Et billede, der indeholder tekst, Font/skrifttype, Grafik, logo&#10;&#10;AI-genereret indhold kan være ukorrekt.">
            <a:extLst>
              <a:ext uri="{FF2B5EF4-FFF2-40B4-BE49-F238E27FC236}">
                <a16:creationId xmlns:a16="http://schemas.microsoft.com/office/drawing/2014/main" id="{C4A07D5E-E8DB-E173-0716-2D28BC5F7C6D}"/>
              </a:ext>
            </a:extLst>
          </p:cNvPr>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Tree>
    <p:custDataLst>
      <p:tags r:id="rId1"/>
    </p:custDataLst>
    <p:extLst>
      <p:ext uri="{BB962C8B-B14F-4D97-AF65-F5344CB8AC3E}">
        <p14:creationId xmlns:p14="http://schemas.microsoft.com/office/powerpoint/2010/main" val="447262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10_Brugerdefineret layout">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C261AC13-8A2E-0E16-1E0A-638E3F9E420D}"/>
              </a:ext>
            </a:extLst>
          </p:cNvPr>
          <p:cNvSpPr>
            <a:spLocks/>
          </p:cNvSpPr>
          <p:nvPr/>
        </p:nvSpPr>
        <p:spPr>
          <a:xfrm>
            <a:off x="0" y="0"/>
            <a:ext cx="6096000"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 name="Rektangel 3">
            <a:extLst>
              <a:ext uri="{FF2B5EF4-FFF2-40B4-BE49-F238E27FC236}">
                <a16:creationId xmlns:a16="http://schemas.microsoft.com/office/drawing/2014/main" id="{20A83587-409A-FDEC-C9E6-15816A691EBE}"/>
              </a:ext>
            </a:extLst>
          </p:cNvPr>
          <p:cNvSpPr>
            <a:spLocks/>
          </p:cNvSpPr>
          <p:nvPr/>
        </p:nvSpPr>
        <p:spPr>
          <a:xfrm>
            <a:off x="6096000" y="0"/>
            <a:ext cx="6096000" cy="6858000"/>
          </a:xfrm>
          <a:prstGeom prst="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7" name="Pladsholder til indhold 2">
            <a:extLst>
              <a:ext uri="{FF2B5EF4-FFF2-40B4-BE49-F238E27FC236}">
                <a16:creationId xmlns:a16="http://schemas.microsoft.com/office/drawing/2014/main" id="{5A9D3292-FF9F-AFF0-3A3F-27A1B5302B63}"/>
              </a:ext>
            </a:extLst>
          </p:cNvPr>
          <p:cNvSpPr>
            <a:spLocks noGrp="1"/>
          </p:cNvSpPr>
          <p:nvPr>
            <p:ph idx="10"/>
          </p:nvPr>
        </p:nvSpPr>
        <p:spPr>
          <a:xfrm>
            <a:off x="6472396" y="300708"/>
            <a:ext cx="5382074" cy="5995763"/>
          </a:xfrm>
        </p:spPr>
        <p:txBody>
          <a:bodyPr anchor="ctr" anchorCtr="0"/>
          <a:lstStyle>
            <a:lvl1pPr>
              <a:lnSpc>
                <a:spcPct val="100000"/>
              </a:lnSpc>
              <a:defRPr sz="2400">
                <a:solidFill>
                  <a:schemeClr val="tx2"/>
                </a:solidFill>
              </a:defRPr>
            </a:lvl1pPr>
            <a:lvl2pPr>
              <a:lnSpc>
                <a:spcPct val="100000"/>
              </a:lnSpc>
              <a:defRPr sz="2200">
                <a:solidFill>
                  <a:schemeClr val="tx2"/>
                </a:solidFill>
              </a:defRPr>
            </a:lvl2pPr>
            <a:lvl3pPr>
              <a:lnSpc>
                <a:spcPct val="100000"/>
              </a:lnSpc>
              <a:defRPr>
                <a:solidFill>
                  <a:schemeClr val="tx2"/>
                </a:solidFill>
              </a:defRPr>
            </a:lvl3pPr>
            <a:lvl4pPr>
              <a:lnSpc>
                <a:spcPct val="100000"/>
              </a:lnSpc>
              <a:defRPr>
                <a:solidFill>
                  <a:schemeClr val="tx2"/>
                </a:solidFill>
              </a:defRPr>
            </a:lvl4pPr>
            <a:lvl5pPr>
              <a:lnSpc>
                <a:spcPct val="100000"/>
              </a:lnSpc>
              <a:defRPr sz="1600">
                <a:solidFill>
                  <a:schemeClr val="tx2"/>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2" name="Billede 1" descr="Et billede, der indeholder tekst, Font/skrifttype, Grafik, logo&#10;&#10;AI-genereret indhold kan være ukorrekt.">
            <a:extLst>
              <a:ext uri="{FF2B5EF4-FFF2-40B4-BE49-F238E27FC236}">
                <a16:creationId xmlns:a16="http://schemas.microsoft.com/office/drawing/2014/main" id="{48243F7D-63DB-308E-217F-03B591AD2F52}"/>
              </a:ext>
            </a:extLst>
          </p:cNvPr>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
        <p:nvSpPr>
          <p:cNvPr id="5" name="Titel 1">
            <a:extLst>
              <a:ext uri="{FF2B5EF4-FFF2-40B4-BE49-F238E27FC236}">
                <a16:creationId xmlns:a16="http://schemas.microsoft.com/office/drawing/2014/main" id="{CD0D73C3-0849-3915-284B-C1F470257C8C}"/>
              </a:ext>
            </a:extLst>
          </p:cNvPr>
          <p:cNvSpPr>
            <a:spLocks noGrp="1"/>
          </p:cNvSpPr>
          <p:nvPr>
            <p:ph type="ctrTitle" hasCustomPrompt="1"/>
          </p:nvPr>
        </p:nvSpPr>
        <p:spPr>
          <a:xfrm>
            <a:off x="337530" y="300709"/>
            <a:ext cx="5382073" cy="5995762"/>
          </a:xfrm>
        </p:spPr>
        <p:txBody>
          <a:bodyPr anchor="ctr"/>
          <a:lstStyle>
            <a:lvl1pPr algn="ctr">
              <a:defRPr sz="4800" b="1">
                <a:solidFill>
                  <a:schemeClr val="bg1"/>
                </a:solidFill>
              </a:defRPr>
            </a:lvl1pPr>
          </a:lstStyle>
          <a:p>
            <a:r>
              <a:rPr lang="da-DK"/>
              <a:t>Overskrift</a:t>
            </a:r>
          </a:p>
        </p:txBody>
      </p:sp>
      <p:sp>
        <p:nvSpPr>
          <p:cNvPr id="6" name="Rektangel 5">
            <a:extLst>
              <a:ext uri="{FF2B5EF4-FFF2-40B4-BE49-F238E27FC236}">
                <a16:creationId xmlns:a16="http://schemas.microsoft.com/office/drawing/2014/main" id="{9F001A6C-4CBB-6086-4544-D66BFE419301}"/>
              </a:ext>
            </a:extLst>
          </p:cNvPr>
          <p:cNvSpPr>
            <a:spLocks/>
          </p:cNvSpPr>
          <p:nvPr userDrawn="1"/>
        </p:nvSpPr>
        <p:spPr>
          <a:xfrm>
            <a:off x="0" y="0"/>
            <a:ext cx="6096000"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8" name="Rektangel 7">
            <a:extLst>
              <a:ext uri="{FF2B5EF4-FFF2-40B4-BE49-F238E27FC236}">
                <a16:creationId xmlns:a16="http://schemas.microsoft.com/office/drawing/2014/main" id="{1325D5CE-DFFF-D3DC-5C4D-F9E562B0F003}"/>
              </a:ext>
            </a:extLst>
          </p:cNvPr>
          <p:cNvSpPr>
            <a:spLocks/>
          </p:cNvSpPr>
          <p:nvPr userDrawn="1"/>
        </p:nvSpPr>
        <p:spPr>
          <a:xfrm>
            <a:off x="6096000" y="0"/>
            <a:ext cx="6096000" cy="6858000"/>
          </a:xfrm>
          <a:prstGeom prst="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pic>
        <p:nvPicPr>
          <p:cNvPr id="9" name="Billede 8" descr="Et billede, der indeholder tekst, Font/skrifttype, Grafik, logo&#10;&#10;AI-genereret indhold kan være ukorrekt.">
            <a:extLst>
              <a:ext uri="{FF2B5EF4-FFF2-40B4-BE49-F238E27FC236}">
                <a16:creationId xmlns:a16="http://schemas.microsoft.com/office/drawing/2014/main" id="{05B91D32-A74D-4E53-1DAC-9AFDBD6E3113}"/>
              </a:ext>
            </a:extLst>
          </p:cNvPr>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Tree>
    <p:custDataLst>
      <p:tags r:id="rId1"/>
    </p:custDataLst>
    <p:extLst>
      <p:ext uri="{BB962C8B-B14F-4D97-AF65-F5344CB8AC3E}">
        <p14:creationId xmlns:p14="http://schemas.microsoft.com/office/powerpoint/2010/main" val="16609853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2_Brugerdefineret layout">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C261AC13-8A2E-0E16-1E0A-638E3F9E420D}"/>
              </a:ext>
            </a:extLst>
          </p:cNvPr>
          <p:cNvSpPr>
            <a:spLocks/>
          </p:cNvSpPr>
          <p:nvPr/>
        </p:nvSpPr>
        <p:spPr>
          <a:xfrm>
            <a:off x="0" y="0"/>
            <a:ext cx="6096000" cy="685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 name="Rektangel 3">
            <a:extLst>
              <a:ext uri="{FF2B5EF4-FFF2-40B4-BE49-F238E27FC236}">
                <a16:creationId xmlns:a16="http://schemas.microsoft.com/office/drawing/2014/main" id="{20A83587-409A-FDEC-C9E6-15816A691EBE}"/>
              </a:ext>
            </a:extLst>
          </p:cNvPr>
          <p:cNvSpPr>
            <a:spLocks/>
          </p:cNvSpPr>
          <p:nvPr/>
        </p:nvSpPr>
        <p:spPr>
          <a:xfrm>
            <a:off x="6096000" y="0"/>
            <a:ext cx="6096000" cy="6858000"/>
          </a:xfrm>
          <a:prstGeom prst="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7" name="Pladsholder til indhold 2">
            <a:extLst>
              <a:ext uri="{FF2B5EF4-FFF2-40B4-BE49-F238E27FC236}">
                <a16:creationId xmlns:a16="http://schemas.microsoft.com/office/drawing/2014/main" id="{5A9D3292-FF9F-AFF0-3A3F-27A1B5302B63}"/>
              </a:ext>
            </a:extLst>
          </p:cNvPr>
          <p:cNvSpPr>
            <a:spLocks noGrp="1"/>
          </p:cNvSpPr>
          <p:nvPr>
            <p:ph idx="10"/>
          </p:nvPr>
        </p:nvSpPr>
        <p:spPr>
          <a:xfrm>
            <a:off x="6472396" y="300708"/>
            <a:ext cx="5382074" cy="5995763"/>
          </a:xfrm>
        </p:spPr>
        <p:txBody>
          <a:bodyPr anchor="ctr" anchorCtr="0"/>
          <a:lstStyle>
            <a:lvl1pPr>
              <a:lnSpc>
                <a:spcPct val="100000"/>
              </a:lnSpc>
              <a:defRPr sz="2400">
                <a:solidFill>
                  <a:schemeClr val="tx2"/>
                </a:solidFill>
              </a:defRPr>
            </a:lvl1pPr>
            <a:lvl2pPr>
              <a:lnSpc>
                <a:spcPct val="100000"/>
              </a:lnSpc>
              <a:defRPr sz="2200">
                <a:solidFill>
                  <a:schemeClr val="tx2"/>
                </a:solidFill>
              </a:defRPr>
            </a:lvl2pPr>
            <a:lvl3pPr>
              <a:lnSpc>
                <a:spcPct val="100000"/>
              </a:lnSpc>
              <a:defRPr>
                <a:solidFill>
                  <a:schemeClr val="tx2"/>
                </a:solidFill>
              </a:defRPr>
            </a:lvl3pPr>
            <a:lvl4pPr>
              <a:lnSpc>
                <a:spcPct val="100000"/>
              </a:lnSpc>
              <a:defRPr>
                <a:solidFill>
                  <a:schemeClr val="tx2"/>
                </a:solidFill>
              </a:defRPr>
            </a:lvl4pPr>
            <a:lvl5pPr>
              <a:lnSpc>
                <a:spcPct val="100000"/>
              </a:lnSpc>
              <a:defRPr sz="1600">
                <a:solidFill>
                  <a:schemeClr val="tx2"/>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9" name="Pladsholder til indhold 2">
            <a:extLst>
              <a:ext uri="{FF2B5EF4-FFF2-40B4-BE49-F238E27FC236}">
                <a16:creationId xmlns:a16="http://schemas.microsoft.com/office/drawing/2014/main" id="{FB7C74E8-F85A-6678-2E4F-3BDFF8743335}"/>
              </a:ext>
            </a:extLst>
          </p:cNvPr>
          <p:cNvSpPr>
            <a:spLocks noGrp="1"/>
          </p:cNvSpPr>
          <p:nvPr>
            <p:ph idx="11"/>
          </p:nvPr>
        </p:nvSpPr>
        <p:spPr>
          <a:xfrm>
            <a:off x="343515" y="291734"/>
            <a:ext cx="5382074" cy="5995763"/>
          </a:xfrm>
        </p:spPr>
        <p:txBody>
          <a:bodyPr anchor="ctr" anchorCtr="0"/>
          <a:lstStyle>
            <a:lvl1pPr>
              <a:defRPr sz="2400">
                <a:solidFill>
                  <a:schemeClr val="tx2"/>
                </a:solidFill>
              </a:defRPr>
            </a:lvl1pPr>
            <a:lvl2pPr>
              <a:defRPr sz="2200">
                <a:solidFill>
                  <a:schemeClr val="tx2"/>
                </a:solidFill>
              </a:defRPr>
            </a:lvl2pPr>
            <a:lvl3pPr>
              <a:defRPr sz="2000">
                <a:solidFill>
                  <a:schemeClr val="tx2"/>
                </a:solidFill>
              </a:defRPr>
            </a:lvl3pPr>
            <a:lvl4pPr>
              <a:defRPr>
                <a:solidFill>
                  <a:schemeClr val="tx2"/>
                </a:solidFill>
              </a:defRPr>
            </a:lvl4pPr>
            <a:lvl5pPr>
              <a:defRPr sz="1600">
                <a:solidFill>
                  <a:schemeClr val="tx2"/>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2" name="Billede 1" descr="Et billede, der indeholder tekst, Font/skrifttype, Grafik, logo&#10;&#10;AI-genereret indhold kan være ukorrekt.">
            <a:extLst>
              <a:ext uri="{FF2B5EF4-FFF2-40B4-BE49-F238E27FC236}">
                <a16:creationId xmlns:a16="http://schemas.microsoft.com/office/drawing/2014/main" id="{48243F7D-63DB-308E-217F-03B591AD2F52}"/>
              </a:ext>
            </a:extLst>
          </p:cNvPr>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
        <p:nvSpPr>
          <p:cNvPr id="5" name="Rektangel 4">
            <a:extLst>
              <a:ext uri="{FF2B5EF4-FFF2-40B4-BE49-F238E27FC236}">
                <a16:creationId xmlns:a16="http://schemas.microsoft.com/office/drawing/2014/main" id="{E4475DEF-B0EA-8ABF-FB60-2E608C2C6545}"/>
              </a:ext>
            </a:extLst>
          </p:cNvPr>
          <p:cNvSpPr>
            <a:spLocks/>
          </p:cNvSpPr>
          <p:nvPr userDrawn="1"/>
        </p:nvSpPr>
        <p:spPr>
          <a:xfrm>
            <a:off x="0" y="0"/>
            <a:ext cx="6096000" cy="685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6" name="Rektangel 5">
            <a:extLst>
              <a:ext uri="{FF2B5EF4-FFF2-40B4-BE49-F238E27FC236}">
                <a16:creationId xmlns:a16="http://schemas.microsoft.com/office/drawing/2014/main" id="{0B999F95-B517-3B0E-73C1-51B43A440880}"/>
              </a:ext>
            </a:extLst>
          </p:cNvPr>
          <p:cNvSpPr>
            <a:spLocks/>
          </p:cNvSpPr>
          <p:nvPr userDrawn="1"/>
        </p:nvSpPr>
        <p:spPr>
          <a:xfrm>
            <a:off x="6096000" y="0"/>
            <a:ext cx="6096000" cy="6858000"/>
          </a:xfrm>
          <a:prstGeom prst="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pic>
        <p:nvPicPr>
          <p:cNvPr id="8" name="Billede 7" descr="Et billede, der indeholder tekst, Font/skrifttype, Grafik, logo&#10;&#10;AI-genereret indhold kan være ukorrekt.">
            <a:extLst>
              <a:ext uri="{FF2B5EF4-FFF2-40B4-BE49-F238E27FC236}">
                <a16:creationId xmlns:a16="http://schemas.microsoft.com/office/drawing/2014/main" id="{0D60EFAE-5950-1425-85A0-D847AB66712A}"/>
              </a:ext>
            </a:extLst>
          </p:cNvPr>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Tree>
    <p:custDataLst>
      <p:tags r:id="rId1"/>
    </p:custDataLst>
    <p:extLst>
      <p:ext uri="{BB962C8B-B14F-4D97-AF65-F5344CB8AC3E}">
        <p14:creationId xmlns:p14="http://schemas.microsoft.com/office/powerpoint/2010/main" val="4227823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9_Brugerdefineret layout">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C261AC13-8A2E-0E16-1E0A-638E3F9E420D}"/>
              </a:ext>
            </a:extLst>
          </p:cNvPr>
          <p:cNvSpPr>
            <a:spLocks/>
          </p:cNvSpPr>
          <p:nvPr/>
        </p:nvSpPr>
        <p:spPr>
          <a:xfrm>
            <a:off x="0" y="0"/>
            <a:ext cx="6096000" cy="685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 name="Rektangel 3">
            <a:extLst>
              <a:ext uri="{FF2B5EF4-FFF2-40B4-BE49-F238E27FC236}">
                <a16:creationId xmlns:a16="http://schemas.microsoft.com/office/drawing/2014/main" id="{20A83587-409A-FDEC-C9E6-15816A691EBE}"/>
              </a:ext>
            </a:extLst>
          </p:cNvPr>
          <p:cNvSpPr>
            <a:spLocks/>
          </p:cNvSpPr>
          <p:nvPr/>
        </p:nvSpPr>
        <p:spPr>
          <a:xfrm>
            <a:off x="6096000" y="0"/>
            <a:ext cx="6096000" cy="6858000"/>
          </a:xfrm>
          <a:prstGeom prst="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7" name="Pladsholder til indhold 2">
            <a:extLst>
              <a:ext uri="{FF2B5EF4-FFF2-40B4-BE49-F238E27FC236}">
                <a16:creationId xmlns:a16="http://schemas.microsoft.com/office/drawing/2014/main" id="{5A9D3292-FF9F-AFF0-3A3F-27A1B5302B63}"/>
              </a:ext>
            </a:extLst>
          </p:cNvPr>
          <p:cNvSpPr>
            <a:spLocks noGrp="1"/>
          </p:cNvSpPr>
          <p:nvPr>
            <p:ph idx="10"/>
          </p:nvPr>
        </p:nvSpPr>
        <p:spPr>
          <a:xfrm>
            <a:off x="6472396" y="300708"/>
            <a:ext cx="5382074" cy="5995763"/>
          </a:xfrm>
        </p:spPr>
        <p:txBody>
          <a:bodyPr anchor="ctr" anchorCtr="0"/>
          <a:lstStyle>
            <a:lvl1pPr>
              <a:defRPr sz="2400">
                <a:solidFill>
                  <a:schemeClr val="tx2"/>
                </a:solidFill>
              </a:defRPr>
            </a:lvl1pPr>
            <a:lvl2pPr>
              <a:defRPr sz="2200">
                <a:solidFill>
                  <a:schemeClr val="tx2"/>
                </a:solidFill>
              </a:defRPr>
            </a:lvl2pPr>
            <a:lvl3pPr>
              <a:defRPr>
                <a:solidFill>
                  <a:schemeClr val="tx2"/>
                </a:solidFill>
              </a:defRPr>
            </a:lvl3pPr>
            <a:lvl4pPr>
              <a:lnSpc>
                <a:spcPct val="100000"/>
              </a:lnSpc>
              <a:defRPr>
                <a:solidFill>
                  <a:schemeClr val="tx2"/>
                </a:solidFill>
              </a:defRPr>
            </a:lvl4pPr>
            <a:lvl5pPr>
              <a:defRPr sz="1600">
                <a:solidFill>
                  <a:schemeClr val="tx2"/>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2" name="Billede 1" descr="Et billede, der indeholder tekst, Font/skrifttype, Grafik, logo&#10;&#10;AI-genereret indhold kan være ukorrekt.">
            <a:extLst>
              <a:ext uri="{FF2B5EF4-FFF2-40B4-BE49-F238E27FC236}">
                <a16:creationId xmlns:a16="http://schemas.microsoft.com/office/drawing/2014/main" id="{48243F7D-63DB-308E-217F-03B591AD2F52}"/>
              </a:ext>
            </a:extLst>
          </p:cNvPr>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
        <p:nvSpPr>
          <p:cNvPr id="5" name="Titel 1">
            <a:extLst>
              <a:ext uri="{FF2B5EF4-FFF2-40B4-BE49-F238E27FC236}">
                <a16:creationId xmlns:a16="http://schemas.microsoft.com/office/drawing/2014/main" id="{443B1255-7AA6-0282-43E3-8835417C0841}"/>
              </a:ext>
            </a:extLst>
          </p:cNvPr>
          <p:cNvSpPr>
            <a:spLocks noGrp="1"/>
          </p:cNvSpPr>
          <p:nvPr>
            <p:ph type="ctrTitle" hasCustomPrompt="1"/>
          </p:nvPr>
        </p:nvSpPr>
        <p:spPr>
          <a:xfrm>
            <a:off x="337530" y="300709"/>
            <a:ext cx="5382073" cy="5995762"/>
          </a:xfrm>
        </p:spPr>
        <p:txBody>
          <a:bodyPr anchor="ctr"/>
          <a:lstStyle>
            <a:lvl1pPr algn="ctr">
              <a:defRPr sz="4800" b="1">
                <a:solidFill>
                  <a:schemeClr val="tx2"/>
                </a:solidFill>
              </a:defRPr>
            </a:lvl1pPr>
          </a:lstStyle>
          <a:p>
            <a:r>
              <a:rPr lang="da-DK"/>
              <a:t>Overskrift</a:t>
            </a:r>
          </a:p>
        </p:txBody>
      </p:sp>
      <p:sp>
        <p:nvSpPr>
          <p:cNvPr id="6" name="Rektangel 5">
            <a:extLst>
              <a:ext uri="{FF2B5EF4-FFF2-40B4-BE49-F238E27FC236}">
                <a16:creationId xmlns:a16="http://schemas.microsoft.com/office/drawing/2014/main" id="{6BCA527A-B7CF-96A4-37D7-B268E3F04F9F}"/>
              </a:ext>
            </a:extLst>
          </p:cNvPr>
          <p:cNvSpPr>
            <a:spLocks/>
          </p:cNvSpPr>
          <p:nvPr userDrawn="1"/>
        </p:nvSpPr>
        <p:spPr>
          <a:xfrm>
            <a:off x="0" y="0"/>
            <a:ext cx="6096000" cy="685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8" name="Rektangel 7">
            <a:extLst>
              <a:ext uri="{FF2B5EF4-FFF2-40B4-BE49-F238E27FC236}">
                <a16:creationId xmlns:a16="http://schemas.microsoft.com/office/drawing/2014/main" id="{55FCF558-6C03-2D42-CE84-A1B16D2C1481}"/>
              </a:ext>
            </a:extLst>
          </p:cNvPr>
          <p:cNvSpPr>
            <a:spLocks/>
          </p:cNvSpPr>
          <p:nvPr userDrawn="1"/>
        </p:nvSpPr>
        <p:spPr>
          <a:xfrm>
            <a:off x="6096000" y="0"/>
            <a:ext cx="6096000" cy="6858000"/>
          </a:xfrm>
          <a:prstGeom prst="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pic>
        <p:nvPicPr>
          <p:cNvPr id="9" name="Billede 8" descr="Et billede, der indeholder tekst, Font/skrifttype, Grafik, logo&#10;&#10;AI-genereret indhold kan være ukorrekt.">
            <a:extLst>
              <a:ext uri="{FF2B5EF4-FFF2-40B4-BE49-F238E27FC236}">
                <a16:creationId xmlns:a16="http://schemas.microsoft.com/office/drawing/2014/main" id="{F2E9F284-8043-051B-8F0F-7719D9885D5D}"/>
              </a:ext>
            </a:extLst>
          </p:cNvPr>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Tree>
    <p:custDataLst>
      <p:tags r:id="rId1"/>
    </p:custDataLst>
    <p:extLst>
      <p:ext uri="{BB962C8B-B14F-4D97-AF65-F5344CB8AC3E}">
        <p14:creationId xmlns:p14="http://schemas.microsoft.com/office/powerpoint/2010/main" val="21237635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3_Brugerdefineret layout">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C261AC13-8A2E-0E16-1E0A-638E3F9E420D}"/>
              </a:ext>
            </a:extLst>
          </p:cNvPr>
          <p:cNvSpPr>
            <a:spLocks/>
          </p:cNvSpPr>
          <p:nvPr/>
        </p:nvSpPr>
        <p:spPr>
          <a:xfrm>
            <a:off x="0" y="0"/>
            <a:ext cx="6096000" cy="6858000"/>
          </a:xfrm>
          <a:prstGeom prst="rect">
            <a:avLst/>
          </a:prstGeom>
          <a:solidFill>
            <a:srgbClr val="F9BD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 name="Rektangel 3">
            <a:extLst>
              <a:ext uri="{FF2B5EF4-FFF2-40B4-BE49-F238E27FC236}">
                <a16:creationId xmlns:a16="http://schemas.microsoft.com/office/drawing/2014/main" id="{20A83587-409A-FDEC-C9E6-15816A691EBE}"/>
              </a:ext>
            </a:extLst>
          </p:cNvPr>
          <p:cNvSpPr>
            <a:spLocks/>
          </p:cNvSpPr>
          <p:nvPr/>
        </p:nvSpPr>
        <p:spPr>
          <a:xfrm>
            <a:off x="6096000" y="0"/>
            <a:ext cx="6096000" cy="6858000"/>
          </a:xfrm>
          <a:prstGeom prst="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7" name="Pladsholder til indhold 2">
            <a:extLst>
              <a:ext uri="{FF2B5EF4-FFF2-40B4-BE49-F238E27FC236}">
                <a16:creationId xmlns:a16="http://schemas.microsoft.com/office/drawing/2014/main" id="{5A9D3292-FF9F-AFF0-3A3F-27A1B5302B63}"/>
              </a:ext>
            </a:extLst>
          </p:cNvPr>
          <p:cNvSpPr>
            <a:spLocks noGrp="1"/>
          </p:cNvSpPr>
          <p:nvPr>
            <p:ph idx="10"/>
          </p:nvPr>
        </p:nvSpPr>
        <p:spPr>
          <a:xfrm>
            <a:off x="6472396" y="300708"/>
            <a:ext cx="5382074" cy="5995763"/>
          </a:xfrm>
        </p:spPr>
        <p:txBody>
          <a:bodyPr anchor="ctr" anchorCtr="0"/>
          <a:lstStyle>
            <a:lvl1pPr>
              <a:lnSpc>
                <a:spcPct val="100000"/>
              </a:lnSpc>
              <a:defRPr sz="2400">
                <a:solidFill>
                  <a:schemeClr val="tx2"/>
                </a:solidFill>
              </a:defRPr>
            </a:lvl1pPr>
            <a:lvl2pPr>
              <a:lnSpc>
                <a:spcPct val="100000"/>
              </a:lnSpc>
              <a:defRPr sz="2200">
                <a:solidFill>
                  <a:schemeClr val="tx2"/>
                </a:solidFill>
              </a:defRPr>
            </a:lvl2pPr>
            <a:lvl3pPr>
              <a:lnSpc>
                <a:spcPct val="100000"/>
              </a:lnSpc>
              <a:defRPr>
                <a:solidFill>
                  <a:schemeClr val="tx2"/>
                </a:solidFill>
              </a:defRPr>
            </a:lvl3pPr>
            <a:lvl4pPr>
              <a:lnSpc>
                <a:spcPct val="100000"/>
              </a:lnSpc>
              <a:defRPr>
                <a:solidFill>
                  <a:schemeClr val="tx2"/>
                </a:solidFill>
              </a:defRPr>
            </a:lvl4pPr>
            <a:lvl5pPr>
              <a:lnSpc>
                <a:spcPct val="100000"/>
              </a:lnSpc>
              <a:defRPr sz="1600">
                <a:solidFill>
                  <a:schemeClr val="tx2"/>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9" name="Pladsholder til indhold 2">
            <a:extLst>
              <a:ext uri="{FF2B5EF4-FFF2-40B4-BE49-F238E27FC236}">
                <a16:creationId xmlns:a16="http://schemas.microsoft.com/office/drawing/2014/main" id="{FB7C74E8-F85A-6678-2E4F-3BDFF8743335}"/>
              </a:ext>
            </a:extLst>
          </p:cNvPr>
          <p:cNvSpPr>
            <a:spLocks noGrp="1"/>
          </p:cNvSpPr>
          <p:nvPr>
            <p:ph idx="11"/>
          </p:nvPr>
        </p:nvSpPr>
        <p:spPr>
          <a:xfrm>
            <a:off x="343515" y="291734"/>
            <a:ext cx="5382074" cy="5995763"/>
          </a:xfrm>
        </p:spPr>
        <p:txBody>
          <a:bodyPr anchor="ctr" anchorCtr="0"/>
          <a:lstStyle>
            <a:lvl1pPr>
              <a:defRPr sz="2400">
                <a:solidFill>
                  <a:schemeClr val="tx2"/>
                </a:solidFill>
              </a:defRPr>
            </a:lvl1pPr>
            <a:lvl2pPr>
              <a:defRPr sz="2200">
                <a:solidFill>
                  <a:schemeClr val="tx2"/>
                </a:solidFill>
              </a:defRPr>
            </a:lvl2pPr>
            <a:lvl3pPr>
              <a:defRPr sz="2000">
                <a:solidFill>
                  <a:schemeClr val="tx2"/>
                </a:solidFill>
              </a:defRPr>
            </a:lvl3pPr>
            <a:lvl4pPr>
              <a:defRPr>
                <a:solidFill>
                  <a:schemeClr val="tx2"/>
                </a:solidFill>
              </a:defRPr>
            </a:lvl4pPr>
            <a:lvl5pPr>
              <a:defRPr sz="1600">
                <a:solidFill>
                  <a:schemeClr val="tx2"/>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2" name="Billede 1" descr="Et billede, der indeholder tekst, Font/skrifttype, Grafik, logo&#10;&#10;AI-genereret indhold kan være ukorrekt.">
            <a:extLst>
              <a:ext uri="{FF2B5EF4-FFF2-40B4-BE49-F238E27FC236}">
                <a16:creationId xmlns:a16="http://schemas.microsoft.com/office/drawing/2014/main" id="{48243F7D-63DB-308E-217F-03B591AD2F52}"/>
              </a:ext>
            </a:extLst>
          </p:cNvPr>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
        <p:nvSpPr>
          <p:cNvPr id="5" name="Rektangel 4">
            <a:extLst>
              <a:ext uri="{FF2B5EF4-FFF2-40B4-BE49-F238E27FC236}">
                <a16:creationId xmlns:a16="http://schemas.microsoft.com/office/drawing/2014/main" id="{C5CA4566-7C24-B01A-E2D6-8CF47905BD34}"/>
              </a:ext>
            </a:extLst>
          </p:cNvPr>
          <p:cNvSpPr>
            <a:spLocks/>
          </p:cNvSpPr>
          <p:nvPr userDrawn="1"/>
        </p:nvSpPr>
        <p:spPr>
          <a:xfrm>
            <a:off x="0" y="0"/>
            <a:ext cx="6096000" cy="6858000"/>
          </a:xfrm>
          <a:prstGeom prst="rect">
            <a:avLst/>
          </a:prstGeom>
          <a:solidFill>
            <a:srgbClr val="F9BD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6" name="Rektangel 5">
            <a:extLst>
              <a:ext uri="{FF2B5EF4-FFF2-40B4-BE49-F238E27FC236}">
                <a16:creationId xmlns:a16="http://schemas.microsoft.com/office/drawing/2014/main" id="{A5C49A21-00D7-6789-8B67-2A21D66F04BD}"/>
              </a:ext>
            </a:extLst>
          </p:cNvPr>
          <p:cNvSpPr>
            <a:spLocks/>
          </p:cNvSpPr>
          <p:nvPr userDrawn="1"/>
        </p:nvSpPr>
        <p:spPr>
          <a:xfrm>
            <a:off x="6096000" y="0"/>
            <a:ext cx="6096000" cy="6858000"/>
          </a:xfrm>
          <a:prstGeom prst="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pic>
        <p:nvPicPr>
          <p:cNvPr id="8" name="Billede 7" descr="Et billede, der indeholder tekst, Font/skrifttype, Grafik, logo&#10;&#10;AI-genereret indhold kan være ukorrekt.">
            <a:extLst>
              <a:ext uri="{FF2B5EF4-FFF2-40B4-BE49-F238E27FC236}">
                <a16:creationId xmlns:a16="http://schemas.microsoft.com/office/drawing/2014/main" id="{C19F68AB-7F1B-8745-64D4-E4AED7D4EED0}"/>
              </a:ext>
            </a:extLst>
          </p:cNvPr>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Tree>
    <p:custDataLst>
      <p:tags r:id="rId1"/>
    </p:custDataLst>
    <p:extLst>
      <p:ext uri="{BB962C8B-B14F-4D97-AF65-F5344CB8AC3E}">
        <p14:creationId xmlns:p14="http://schemas.microsoft.com/office/powerpoint/2010/main" val="2039846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7_Brugerdefineret layout">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C261AC13-8A2E-0E16-1E0A-638E3F9E420D}"/>
              </a:ext>
            </a:extLst>
          </p:cNvPr>
          <p:cNvSpPr>
            <a:spLocks/>
          </p:cNvSpPr>
          <p:nvPr/>
        </p:nvSpPr>
        <p:spPr>
          <a:xfrm>
            <a:off x="0" y="0"/>
            <a:ext cx="6096000" cy="6858000"/>
          </a:xfrm>
          <a:prstGeom prst="rect">
            <a:avLst/>
          </a:prstGeom>
          <a:solidFill>
            <a:srgbClr val="F9BD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 name="Rektangel 3">
            <a:extLst>
              <a:ext uri="{FF2B5EF4-FFF2-40B4-BE49-F238E27FC236}">
                <a16:creationId xmlns:a16="http://schemas.microsoft.com/office/drawing/2014/main" id="{20A83587-409A-FDEC-C9E6-15816A691EBE}"/>
              </a:ext>
            </a:extLst>
          </p:cNvPr>
          <p:cNvSpPr>
            <a:spLocks/>
          </p:cNvSpPr>
          <p:nvPr/>
        </p:nvSpPr>
        <p:spPr>
          <a:xfrm>
            <a:off x="6096000" y="0"/>
            <a:ext cx="6096000" cy="6858000"/>
          </a:xfrm>
          <a:prstGeom prst="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7" name="Pladsholder til indhold 2">
            <a:extLst>
              <a:ext uri="{FF2B5EF4-FFF2-40B4-BE49-F238E27FC236}">
                <a16:creationId xmlns:a16="http://schemas.microsoft.com/office/drawing/2014/main" id="{5A9D3292-FF9F-AFF0-3A3F-27A1B5302B63}"/>
              </a:ext>
            </a:extLst>
          </p:cNvPr>
          <p:cNvSpPr>
            <a:spLocks noGrp="1"/>
          </p:cNvSpPr>
          <p:nvPr>
            <p:ph idx="10"/>
          </p:nvPr>
        </p:nvSpPr>
        <p:spPr>
          <a:xfrm>
            <a:off x="6472396" y="300708"/>
            <a:ext cx="5382074" cy="5995763"/>
          </a:xfrm>
        </p:spPr>
        <p:txBody>
          <a:bodyPr anchor="ctr" anchorCtr="0"/>
          <a:lstStyle>
            <a:lvl1pPr>
              <a:lnSpc>
                <a:spcPct val="100000"/>
              </a:lnSpc>
              <a:defRPr sz="2400">
                <a:solidFill>
                  <a:schemeClr val="tx2"/>
                </a:solidFill>
              </a:defRPr>
            </a:lvl1pPr>
            <a:lvl2pPr>
              <a:lnSpc>
                <a:spcPct val="100000"/>
              </a:lnSpc>
              <a:defRPr sz="2200">
                <a:solidFill>
                  <a:schemeClr val="tx2"/>
                </a:solidFill>
              </a:defRPr>
            </a:lvl2pPr>
            <a:lvl3pPr>
              <a:lnSpc>
                <a:spcPct val="100000"/>
              </a:lnSpc>
              <a:defRPr>
                <a:solidFill>
                  <a:schemeClr val="tx2"/>
                </a:solidFill>
              </a:defRPr>
            </a:lvl3pPr>
            <a:lvl4pPr>
              <a:lnSpc>
                <a:spcPct val="100000"/>
              </a:lnSpc>
              <a:defRPr>
                <a:solidFill>
                  <a:schemeClr val="tx2"/>
                </a:solidFill>
              </a:defRPr>
            </a:lvl4pPr>
            <a:lvl5pPr>
              <a:lnSpc>
                <a:spcPct val="100000"/>
              </a:lnSpc>
              <a:defRPr sz="1600">
                <a:solidFill>
                  <a:schemeClr val="tx2"/>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2" name="Billede 1" descr="Et billede, der indeholder tekst, Font/skrifttype, Grafik, logo&#10;&#10;AI-genereret indhold kan være ukorrekt.">
            <a:extLst>
              <a:ext uri="{FF2B5EF4-FFF2-40B4-BE49-F238E27FC236}">
                <a16:creationId xmlns:a16="http://schemas.microsoft.com/office/drawing/2014/main" id="{48243F7D-63DB-308E-217F-03B591AD2F52}"/>
              </a:ext>
            </a:extLst>
          </p:cNvPr>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
        <p:nvSpPr>
          <p:cNvPr id="5" name="Titel 1">
            <a:extLst>
              <a:ext uri="{FF2B5EF4-FFF2-40B4-BE49-F238E27FC236}">
                <a16:creationId xmlns:a16="http://schemas.microsoft.com/office/drawing/2014/main" id="{401A58B3-226B-06DE-640A-F90C7FB5916E}"/>
              </a:ext>
            </a:extLst>
          </p:cNvPr>
          <p:cNvSpPr>
            <a:spLocks noGrp="1"/>
          </p:cNvSpPr>
          <p:nvPr>
            <p:ph type="ctrTitle" hasCustomPrompt="1"/>
          </p:nvPr>
        </p:nvSpPr>
        <p:spPr>
          <a:xfrm>
            <a:off x="337530" y="300709"/>
            <a:ext cx="5382073" cy="5995762"/>
          </a:xfrm>
        </p:spPr>
        <p:txBody>
          <a:bodyPr anchor="ctr"/>
          <a:lstStyle>
            <a:lvl1pPr algn="ctr">
              <a:defRPr sz="4800" b="1">
                <a:solidFill>
                  <a:schemeClr val="tx2"/>
                </a:solidFill>
              </a:defRPr>
            </a:lvl1pPr>
          </a:lstStyle>
          <a:p>
            <a:r>
              <a:rPr lang="da-DK"/>
              <a:t>Overskrift</a:t>
            </a:r>
          </a:p>
        </p:txBody>
      </p:sp>
      <p:sp>
        <p:nvSpPr>
          <p:cNvPr id="6" name="Rektangel 5">
            <a:extLst>
              <a:ext uri="{FF2B5EF4-FFF2-40B4-BE49-F238E27FC236}">
                <a16:creationId xmlns:a16="http://schemas.microsoft.com/office/drawing/2014/main" id="{E6FBBAB7-1335-C06D-291A-B524BEC82E6B}"/>
              </a:ext>
            </a:extLst>
          </p:cNvPr>
          <p:cNvSpPr>
            <a:spLocks/>
          </p:cNvSpPr>
          <p:nvPr userDrawn="1"/>
        </p:nvSpPr>
        <p:spPr>
          <a:xfrm>
            <a:off x="0" y="0"/>
            <a:ext cx="6096000" cy="6858000"/>
          </a:xfrm>
          <a:prstGeom prst="rect">
            <a:avLst/>
          </a:prstGeom>
          <a:solidFill>
            <a:srgbClr val="F9BD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8" name="Rektangel 7">
            <a:extLst>
              <a:ext uri="{FF2B5EF4-FFF2-40B4-BE49-F238E27FC236}">
                <a16:creationId xmlns:a16="http://schemas.microsoft.com/office/drawing/2014/main" id="{E4C4B94D-6F76-3042-504A-A16032ED121E}"/>
              </a:ext>
            </a:extLst>
          </p:cNvPr>
          <p:cNvSpPr>
            <a:spLocks/>
          </p:cNvSpPr>
          <p:nvPr userDrawn="1"/>
        </p:nvSpPr>
        <p:spPr>
          <a:xfrm>
            <a:off x="6096000" y="0"/>
            <a:ext cx="6096000" cy="6858000"/>
          </a:xfrm>
          <a:prstGeom prst="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pic>
        <p:nvPicPr>
          <p:cNvPr id="9" name="Billede 8" descr="Et billede, der indeholder tekst, Font/skrifttype, Grafik, logo&#10;&#10;AI-genereret indhold kan være ukorrekt.">
            <a:extLst>
              <a:ext uri="{FF2B5EF4-FFF2-40B4-BE49-F238E27FC236}">
                <a16:creationId xmlns:a16="http://schemas.microsoft.com/office/drawing/2014/main" id="{3D565DA2-ECAE-0C74-A25D-F8702A3B9C3F}"/>
              </a:ext>
            </a:extLst>
          </p:cNvPr>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Tree>
    <p:custDataLst>
      <p:tags r:id="rId1"/>
    </p:custDataLst>
    <p:extLst>
      <p:ext uri="{BB962C8B-B14F-4D97-AF65-F5344CB8AC3E}">
        <p14:creationId xmlns:p14="http://schemas.microsoft.com/office/powerpoint/2010/main" val="13786428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4_Brugerdefineret layout">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C261AC13-8A2E-0E16-1E0A-638E3F9E420D}"/>
              </a:ext>
            </a:extLst>
          </p:cNvPr>
          <p:cNvSpPr>
            <a:spLocks/>
          </p:cNvSpPr>
          <p:nvPr/>
        </p:nvSpPr>
        <p:spPr>
          <a:xfrm>
            <a:off x="0" y="0"/>
            <a:ext cx="6096000" cy="6858000"/>
          </a:xfrm>
          <a:prstGeom prst="rect">
            <a:avLst/>
          </a:prstGeom>
          <a:solidFill>
            <a:srgbClr val="E8E28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 name="Rektangel 3">
            <a:extLst>
              <a:ext uri="{FF2B5EF4-FFF2-40B4-BE49-F238E27FC236}">
                <a16:creationId xmlns:a16="http://schemas.microsoft.com/office/drawing/2014/main" id="{20A83587-409A-FDEC-C9E6-15816A691EBE}"/>
              </a:ext>
            </a:extLst>
          </p:cNvPr>
          <p:cNvSpPr>
            <a:spLocks/>
          </p:cNvSpPr>
          <p:nvPr/>
        </p:nvSpPr>
        <p:spPr>
          <a:xfrm>
            <a:off x="6096000" y="0"/>
            <a:ext cx="6096000" cy="6858000"/>
          </a:xfrm>
          <a:prstGeom prst="rect">
            <a:avLst/>
          </a:prstGeom>
          <a:solidFill>
            <a:schemeClr val="accent5"/>
          </a:solidFill>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7" name="Pladsholder til indhold 2">
            <a:extLst>
              <a:ext uri="{FF2B5EF4-FFF2-40B4-BE49-F238E27FC236}">
                <a16:creationId xmlns:a16="http://schemas.microsoft.com/office/drawing/2014/main" id="{5A9D3292-FF9F-AFF0-3A3F-27A1B5302B63}"/>
              </a:ext>
            </a:extLst>
          </p:cNvPr>
          <p:cNvSpPr>
            <a:spLocks noGrp="1"/>
          </p:cNvSpPr>
          <p:nvPr>
            <p:ph idx="10"/>
          </p:nvPr>
        </p:nvSpPr>
        <p:spPr>
          <a:xfrm>
            <a:off x="6472396" y="300708"/>
            <a:ext cx="5382074" cy="5995763"/>
          </a:xfrm>
        </p:spPr>
        <p:txBody>
          <a:bodyPr anchor="ctr" anchorCtr="0"/>
          <a:lstStyle>
            <a:lvl1pPr>
              <a:lnSpc>
                <a:spcPct val="100000"/>
              </a:lnSpc>
              <a:defRPr sz="2400">
                <a:solidFill>
                  <a:schemeClr val="tx2"/>
                </a:solidFill>
              </a:defRPr>
            </a:lvl1pPr>
            <a:lvl2pPr>
              <a:lnSpc>
                <a:spcPct val="100000"/>
              </a:lnSpc>
              <a:defRPr sz="2200">
                <a:solidFill>
                  <a:schemeClr val="tx2"/>
                </a:solidFill>
              </a:defRPr>
            </a:lvl2pPr>
            <a:lvl3pPr>
              <a:lnSpc>
                <a:spcPct val="100000"/>
              </a:lnSpc>
              <a:defRPr>
                <a:solidFill>
                  <a:schemeClr val="tx2"/>
                </a:solidFill>
              </a:defRPr>
            </a:lvl3pPr>
            <a:lvl4pPr>
              <a:lnSpc>
                <a:spcPct val="100000"/>
              </a:lnSpc>
              <a:defRPr>
                <a:solidFill>
                  <a:schemeClr val="tx2"/>
                </a:solidFill>
              </a:defRPr>
            </a:lvl4pPr>
            <a:lvl5pPr>
              <a:lnSpc>
                <a:spcPct val="100000"/>
              </a:lnSpc>
              <a:defRPr sz="1600">
                <a:solidFill>
                  <a:schemeClr val="tx2"/>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9" name="Pladsholder til indhold 2">
            <a:extLst>
              <a:ext uri="{FF2B5EF4-FFF2-40B4-BE49-F238E27FC236}">
                <a16:creationId xmlns:a16="http://schemas.microsoft.com/office/drawing/2014/main" id="{FB7C74E8-F85A-6678-2E4F-3BDFF8743335}"/>
              </a:ext>
            </a:extLst>
          </p:cNvPr>
          <p:cNvSpPr>
            <a:spLocks noGrp="1"/>
          </p:cNvSpPr>
          <p:nvPr>
            <p:ph idx="11"/>
          </p:nvPr>
        </p:nvSpPr>
        <p:spPr>
          <a:xfrm>
            <a:off x="343515" y="291734"/>
            <a:ext cx="5382074" cy="5995763"/>
          </a:xfrm>
        </p:spPr>
        <p:txBody>
          <a:bodyPr anchor="ctr" anchorCtr="0"/>
          <a:lstStyle>
            <a:lvl1pPr>
              <a:defRPr sz="2400">
                <a:solidFill>
                  <a:schemeClr val="tx2"/>
                </a:solidFill>
              </a:defRPr>
            </a:lvl1pPr>
            <a:lvl2pPr>
              <a:defRPr sz="2200">
                <a:solidFill>
                  <a:schemeClr val="tx2"/>
                </a:solidFill>
              </a:defRPr>
            </a:lvl2pPr>
            <a:lvl3pPr>
              <a:defRPr sz="2000">
                <a:solidFill>
                  <a:schemeClr val="tx2"/>
                </a:solidFill>
              </a:defRPr>
            </a:lvl3pPr>
            <a:lvl4pPr>
              <a:defRPr>
                <a:solidFill>
                  <a:schemeClr val="tx2"/>
                </a:solidFill>
              </a:defRPr>
            </a:lvl4pPr>
            <a:lvl5pPr>
              <a:defRPr sz="1600">
                <a:solidFill>
                  <a:schemeClr val="tx2"/>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2" name="Billede 1" descr="Et billede, der indeholder tekst, Font/skrifttype, Grafik, logo&#10;&#10;AI-genereret indhold kan være ukorrekt.">
            <a:extLst>
              <a:ext uri="{FF2B5EF4-FFF2-40B4-BE49-F238E27FC236}">
                <a16:creationId xmlns:a16="http://schemas.microsoft.com/office/drawing/2014/main" id="{48243F7D-63DB-308E-217F-03B591AD2F52}"/>
              </a:ext>
            </a:extLst>
          </p:cNvPr>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
        <p:nvSpPr>
          <p:cNvPr id="5" name="Rektangel 4">
            <a:extLst>
              <a:ext uri="{FF2B5EF4-FFF2-40B4-BE49-F238E27FC236}">
                <a16:creationId xmlns:a16="http://schemas.microsoft.com/office/drawing/2014/main" id="{08ADF04D-5328-528C-702C-45EA2554284F}"/>
              </a:ext>
            </a:extLst>
          </p:cNvPr>
          <p:cNvSpPr>
            <a:spLocks/>
          </p:cNvSpPr>
          <p:nvPr userDrawn="1"/>
        </p:nvSpPr>
        <p:spPr>
          <a:xfrm>
            <a:off x="0" y="0"/>
            <a:ext cx="6096000" cy="6858000"/>
          </a:xfrm>
          <a:prstGeom prst="rect">
            <a:avLst/>
          </a:prstGeom>
          <a:solidFill>
            <a:srgbClr val="E8E28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6" name="Rektangel 5">
            <a:extLst>
              <a:ext uri="{FF2B5EF4-FFF2-40B4-BE49-F238E27FC236}">
                <a16:creationId xmlns:a16="http://schemas.microsoft.com/office/drawing/2014/main" id="{CE7BFD0F-AECC-A7A5-B743-BAC642F583DA}"/>
              </a:ext>
            </a:extLst>
          </p:cNvPr>
          <p:cNvSpPr>
            <a:spLocks/>
          </p:cNvSpPr>
          <p:nvPr userDrawn="1"/>
        </p:nvSpPr>
        <p:spPr>
          <a:xfrm>
            <a:off x="6096000" y="0"/>
            <a:ext cx="6096000" cy="6858000"/>
          </a:xfrm>
          <a:prstGeom prst="rect">
            <a:avLst/>
          </a:prstGeom>
          <a:solidFill>
            <a:schemeClr val="accent5"/>
          </a:solidFill>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pic>
        <p:nvPicPr>
          <p:cNvPr id="8" name="Billede 7" descr="Et billede, der indeholder tekst, Font/skrifttype, Grafik, logo&#10;&#10;AI-genereret indhold kan være ukorrekt.">
            <a:extLst>
              <a:ext uri="{FF2B5EF4-FFF2-40B4-BE49-F238E27FC236}">
                <a16:creationId xmlns:a16="http://schemas.microsoft.com/office/drawing/2014/main" id="{4A8C0990-1489-C56F-5E9B-5361B99D1FBC}"/>
              </a:ext>
            </a:extLst>
          </p:cNvPr>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Tree>
    <p:custDataLst>
      <p:tags r:id="rId1"/>
    </p:custDataLst>
    <p:extLst>
      <p:ext uri="{BB962C8B-B14F-4D97-AF65-F5344CB8AC3E}">
        <p14:creationId xmlns:p14="http://schemas.microsoft.com/office/powerpoint/2010/main" val="24663993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8_Brugerdefineret layout">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C261AC13-8A2E-0E16-1E0A-638E3F9E420D}"/>
              </a:ext>
            </a:extLst>
          </p:cNvPr>
          <p:cNvSpPr>
            <a:spLocks noGrp="1" noRot="1" noMove="1" noResize="1" noEditPoints="1" noAdjustHandles="1" noChangeArrowheads="1" noChangeShapeType="1"/>
          </p:cNvSpPr>
          <p:nvPr/>
        </p:nvSpPr>
        <p:spPr>
          <a:xfrm>
            <a:off x="0" y="0"/>
            <a:ext cx="6096000" cy="6858000"/>
          </a:xfrm>
          <a:prstGeom prst="rect">
            <a:avLst/>
          </a:prstGeom>
          <a:solidFill>
            <a:srgbClr val="E8E28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 name="Rektangel 3">
            <a:extLst>
              <a:ext uri="{FF2B5EF4-FFF2-40B4-BE49-F238E27FC236}">
                <a16:creationId xmlns:a16="http://schemas.microsoft.com/office/drawing/2014/main" id="{20A83587-409A-FDEC-C9E6-15816A691EBE}"/>
              </a:ext>
            </a:extLst>
          </p:cNvPr>
          <p:cNvSpPr>
            <a:spLocks/>
          </p:cNvSpPr>
          <p:nvPr/>
        </p:nvSpPr>
        <p:spPr>
          <a:xfrm>
            <a:off x="6096000" y="0"/>
            <a:ext cx="6096000" cy="6858000"/>
          </a:xfrm>
          <a:prstGeom prst="rect">
            <a:avLst/>
          </a:prstGeom>
          <a:solidFill>
            <a:schemeClr val="accent5"/>
          </a:solidFill>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7" name="Pladsholder til indhold 2">
            <a:extLst>
              <a:ext uri="{FF2B5EF4-FFF2-40B4-BE49-F238E27FC236}">
                <a16:creationId xmlns:a16="http://schemas.microsoft.com/office/drawing/2014/main" id="{5A9D3292-FF9F-AFF0-3A3F-27A1B5302B63}"/>
              </a:ext>
            </a:extLst>
          </p:cNvPr>
          <p:cNvSpPr>
            <a:spLocks noGrp="1"/>
          </p:cNvSpPr>
          <p:nvPr>
            <p:ph idx="10"/>
          </p:nvPr>
        </p:nvSpPr>
        <p:spPr>
          <a:xfrm>
            <a:off x="6472396" y="300708"/>
            <a:ext cx="5382074" cy="5995763"/>
          </a:xfrm>
        </p:spPr>
        <p:txBody>
          <a:bodyPr anchor="ctr" anchorCtr="0"/>
          <a:lstStyle>
            <a:lvl1pPr>
              <a:lnSpc>
                <a:spcPct val="100000"/>
              </a:lnSpc>
              <a:defRPr sz="2400">
                <a:solidFill>
                  <a:schemeClr val="tx2"/>
                </a:solidFill>
              </a:defRPr>
            </a:lvl1pPr>
            <a:lvl2pPr>
              <a:lnSpc>
                <a:spcPct val="100000"/>
              </a:lnSpc>
              <a:defRPr sz="2200">
                <a:solidFill>
                  <a:schemeClr val="tx2"/>
                </a:solidFill>
              </a:defRPr>
            </a:lvl2pPr>
            <a:lvl3pPr>
              <a:lnSpc>
                <a:spcPct val="100000"/>
              </a:lnSpc>
              <a:defRPr>
                <a:solidFill>
                  <a:schemeClr val="tx2"/>
                </a:solidFill>
              </a:defRPr>
            </a:lvl3pPr>
            <a:lvl4pPr>
              <a:lnSpc>
                <a:spcPct val="100000"/>
              </a:lnSpc>
              <a:defRPr>
                <a:solidFill>
                  <a:schemeClr val="tx2"/>
                </a:solidFill>
              </a:defRPr>
            </a:lvl4pPr>
            <a:lvl5pPr>
              <a:lnSpc>
                <a:spcPct val="100000"/>
              </a:lnSpc>
              <a:defRPr sz="1600">
                <a:solidFill>
                  <a:schemeClr val="tx2"/>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2" name="Billede 1" descr="Et billede, der indeholder tekst, Font/skrifttype, Grafik, logo&#10;&#10;AI-genereret indhold kan være ukorrekt.">
            <a:extLst>
              <a:ext uri="{FF2B5EF4-FFF2-40B4-BE49-F238E27FC236}">
                <a16:creationId xmlns:a16="http://schemas.microsoft.com/office/drawing/2014/main" id="{48243F7D-63DB-308E-217F-03B591AD2F52}"/>
              </a:ext>
            </a:extLst>
          </p:cNvPr>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
        <p:nvSpPr>
          <p:cNvPr id="5" name="Titel 1">
            <a:extLst>
              <a:ext uri="{FF2B5EF4-FFF2-40B4-BE49-F238E27FC236}">
                <a16:creationId xmlns:a16="http://schemas.microsoft.com/office/drawing/2014/main" id="{A965B423-DD61-9D23-2330-F9AAF369044E}"/>
              </a:ext>
            </a:extLst>
          </p:cNvPr>
          <p:cNvSpPr>
            <a:spLocks noGrp="1"/>
          </p:cNvSpPr>
          <p:nvPr>
            <p:ph type="ctrTitle" hasCustomPrompt="1"/>
          </p:nvPr>
        </p:nvSpPr>
        <p:spPr>
          <a:xfrm>
            <a:off x="337530" y="300709"/>
            <a:ext cx="5382073" cy="5995762"/>
          </a:xfrm>
        </p:spPr>
        <p:txBody>
          <a:bodyPr anchor="ctr"/>
          <a:lstStyle>
            <a:lvl1pPr algn="ctr">
              <a:defRPr sz="4800" b="1">
                <a:solidFill>
                  <a:schemeClr val="tx2"/>
                </a:solidFill>
              </a:defRPr>
            </a:lvl1pPr>
          </a:lstStyle>
          <a:p>
            <a:r>
              <a:rPr lang="da-DK"/>
              <a:t>Overskrift</a:t>
            </a:r>
          </a:p>
        </p:txBody>
      </p:sp>
      <p:sp>
        <p:nvSpPr>
          <p:cNvPr id="6" name="Rektangel 5">
            <a:extLst>
              <a:ext uri="{FF2B5EF4-FFF2-40B4-BE49-F238E27FC236}">
                <a16:creationId xmlns:a16="http://schemas.microsoft.com/office/drawing/2014/main" id="{72E07FD7-F418-854B-6BFE-667CDB24BFFE}"/>
              </a:ext>
            </a:extLst>
          </p:cNvPr>
          <p:cNvSpPr/>
          <p:nvPr userDrawn="1"/>
        </p:nvSpPr>
        <p:spPr>
          <a:xfrm>
            <a:off x="0" y="0"/>
            <a:ext cx="6096000" cy="6858000"/>
          </a:xfrm>
          <a:prstGeom prst="rect">
            <a:avLst/>
          </a:prstGeom>
          <a:solidFill>
            <a:srgbClr val="E8E28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8" name="Rektangel 7">
            <a:extLst>
              <a:ext uri="{FF2B5EF4-FFF2-40B4-BE49-F238E27FC236}">
                <a16:creationId xmlns:a16="http://schemas.microsoft.com/office/drawing/2014/main" id="{E9778ACF-A852-5DCF-747E-47C9A4E1EE3A}"/>
              </a:ext>
            </a:extLst>
          </p:cNvPr>
          <p:cNvSpPr>
            <a:spLocks/>
          </p:cNvSpPr>
          <p:nvPr userDrawn="1"/>
        </p:nvSpPr>
        <p:spPr>
          <a:xfrm>
            <a:off x="6096000" y="0"/>
            <a:ext cx="6096000" cy="6858000"/>
          </a:xfrm>
          <a:prstGeom prst="rect">
            <a:avLst/>
          </a:prstGeom>
          <a:solidFill>
            <a:schemeClr val="accent5"/>
          </a:solidFill>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pic>
        <p:nvPicPr>
          <p:cNvPr id="9" name="Billede 8" descr="Et billede, der indeholder tekst, Font/skrifttype, Grafik, logo&#10;&#10;AI-genereret indhold kan være ukorrekt.">
            <a:extLst>
              <a:ext uri="{FF2B5EF4-FFF2-40B4-BE49-F238E27FC236}">
                <a16:creationId xmlns:a16="http://schemas.microsoft.com/office/drawing/2014/main" id="{D5AE3BDB-59C8-8EDD-F7CB-07DDF36123AB}"/>
              </a:ext>
            </a:extLst>
          </p:cNvPr>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Tree>
    <p:custDataLst>
      <p:tags r:id="rId1"/>
    </p:custDataLst>
    <p:extLst>
      <p:ext uri="{BB962C8B-B14F-4D97-AF65-F5344CB8AC3E}">
        <p14:creationId xmlns:p14="http://schemas.microsoft.com/office/powerpoint/2010/main" val="8481876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5_Brugerdefineret layout">
    <p:spTree>
      <p:nvGrpSpPr>
        <p:cNvPr id="1" name=""/>
        <p:cNvGrpSpPr/>
        <p:nvPr/>
      </p:nvGrpSpPr>
      <p:grpSpPr>
        <a:xfrm>
          <a:off x="0" y="0"/>
          <a:ext cx="0" cy="0"/>
          <a:chOff x="0" y="0"/>
          <a:chExt cx="0" cy="0"/>
        </a:xfrm>
      </p:grpSpPr>
      <p:sp>
        <p:nvSpPr>
          <p:cNvPr id="4" name="Rektangel 3">
            <a:extLst>
              <a:ext uri="{FF2B5EF4-FFF2-40B4-BE49-F238E27FC236}">
                <a16:creationId xmlns:a16="http://schemas.microsoft.com/office/drawing/2014/main" id="{20A83587-409A-FDEC-C9E6-15816A691EBE}"/>
              </a:ext>
            </a:extLst>
          </p:cNvPr>
          <p:cNvSpPr>
            <a:spLocks/>
          </p:cNvSpPr>
          <p:nvPr/>
        </p:nvSpPr>
        <p:spPr>
          <a:xfrm>
            <a:off x="2993" y="0"/>
            <a:ext cx="6096000" cy="6858000"/>
          </a:xfrm>
          <a:prstGeom prst="rect">
            <a:avLst/>
          </a:prstGeom>
          <a:solidFill>
            <a:schemeClr val="accent5"/>
          </a:solidFill>
          <a:ln>
            <a:noFill/>
          </a:ln>
          <a:effectLst/>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7" name="Pladsholder til indhold 2">
            <a:extLst>
              <a:ext uri="{FF2B5EF4-FFF2-40B4-BE49-F238E27FC236}">
                <a16:creationId xmlns:a16="http://schemas.microsoft.com/office/drawing/2014/main" id="{5A9D3292-FF9F-AFF0-3A3F-27A1B5302B63}"/>
              </a:ext>
            </a:extLst>
          </p:cNvPr>
          <p:cNvSpPr>
            <a:spLocks noGrp="1"/>
          </p:cNvSpPr>
          <p:nvPr>
            <p:ph idx="10"/>
          </p:nvPr>
        </p:nvSpPr>
        <p:spPr>
          <a:xfrm>
            <a:off x="6472396" y="300708"/>
            <a:ext cx="5382074" cy="5995763"/>
          </a:xfrm>
        </p:spPr>
        <p:txBody>
          <a:bodyPr anchor="ctr" anchorCtr="0"/>
          <a:lstStyle>
            <a:lvl1pPr>
              <a:lnSpc>
                <a:spcPct val="100000"/>
              </a:lnSpc>
              <a:defRPr sz="2400"/>
            </a:lvl1pPr>
            <a:lvl2pPr>
              <a:lnSpc>
                <a:spcPct val="100000"/>
              </a:lnSpc>
              <a:defRPr sz="2200"/>
            </a:lvl2pPr>
            <a:lvl3pPr>
              <a:lnSpc>
                <a:spcPct val="100000"/>
              </a:lnSpc>
              <a:defRPr/>
            </a:lvl3pPr>
            <a:lvl4pPr>
              <a:lnSpc>
                <a:spcPct val="100000"/>
              </a:lnSpc>
              <a:defRPr/>
            </a:lvl4pPr>
            <a:lvl5pPr>
              <a:lnSpc>
                <a:spcPct val="100000"/>
              </a:lnSpc>
              <a:defRPr sz="1600"/>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9" name="Pladsholder til indhold 2">
            <a:extLst>
              <a:ext uri="{FF2B5EF4-FFF2-40B4-BE49-F238E27FC236}">
                <a16:creationId xmlns:a16="http://schemas.microsoft.com/office/drawing/2014/main" id="{FB7C74E8-F85A-6678-2E4F-3BDFF8743335}"/>
              </a:ext>
            </a:extLst>
          </p:cNvPr>
          <p:cNvSpPr>
            <a:spLocks noGrp="1"/>
          </p:cNvSpPr>
          <p:nvPr>
            <p:ph idx="11"/>
          </p:nvPr>
        </p:nvSpPr>
        <p:spPr>
          <a:xfrm>
            <a:off x="343515" y="291734"/>
            <a:ext cx="5382074" cy="5995763"/>
          </a:xfrm>
        </p:spPr>
        <p:txBody>
          <a:bodyPr anchor="ctr" anchorCtr="0"/>
          <a:lstStyle>
            <a:lvl1pPr>
              <a:lnSpc>
                <a:spcPct val="100000"/>
              </a:lnSpc>
              <a:defRPr sz="2400">
                <a:solidFill>
                  <a:schemeClr val="tx2"/>
                </a:solidFill>
              </a:defRPr>
            </a:lvl1pPr>
            <a:lvl2pPr>
              <a:lnSpc>
                <a:spcPct val="100000"/>
              </a:lnSpc>
              <a:defRPr sz="2200">
                <a:solidFill>
                  <a:schemeClr val="tx2"/>
                </a:solidFill>
              </a:defRPr>
            </a:lvl2pPr>
            <a:lvl3pPr>
              <a:lnSpc>
                <a:spcPct val="100000"/>
              </a:lnSpc>
              <a:defRPr sz="2000">
                <a:solidFill>
                  <a:schemeClr val="tx2"/>
                </a:solidFill>
              </a:defRPr>
            </a:lvl3pPr>
            <a:lvl4pPr>
              <a:lnSpc>
                <a:spcPct val="100000"/>
              </a:lnSpc>
              <a:defRPr>
                <a:solidFill>
                  <a:schemeClr val="tx2"/>
                </a:solidFill>
              </a:defRPr>
            </a:lvl4pPr>
            <a:lvl5pPr>
              <a:lnSpc>
                <a:spcPct val="100000"/>
              </a:lnSpc>
              <a:defRPr sz="1600">
                <a:solidFill>
                  <a:schemeClr val="tx2"/>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2" name="Billede 1" descr="Et billede, der indeholder tekst, Font/skrifttype, Grafik, logo&#10;&#10;AI-genereret indhold kan være ukorrekt.">
            <a:extLst>
              <a:ext uri="{FF2B5EF4-FFF2-40B4-BE49-F238E27FC236}">
                <a16:creationId xmlns:a16="http://schemas.microsoft.com/office/drawing/2014/main" id="{48243F7D-63DB-308E-217F-03B591AD2F52}"/>
              </a:ext>
            </a:extLst>
          </p:cNvPr>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
        <p:nvSpPr>
          <p:cNvPr id="3" name="Rektangel 2">
            <a:extLst>
              <a:ext uri="{FF2B5EF4-FFF2-40B4-BE49-F238E27FC236}">
                <a16:creationId xmlns:a16="http://schemas.microsoft.com/office/drawing/2014/main" id="{66DA74B4-B130-C3FF-AC46-5B86B07801D9}"/>
              </a:ext>
            </a:extLst>
          </p:cNvPr>
          <p:cNvSpPr>
            <a:spLocks/>
          </p:cNvSpPr>
          <p:nvPr userDrawn="1"/>
        </p:nvSpPr>
        <p:spPr>
          <a:xfrm>
            <a:off x="2993" y="0"/>
            <a:ext cx="6096000" cy="6858000"/>
          </a:xfrm>
          <a:prstGeom prst="rect">
            <a:avLst/>
          </a:prstGeom>
          <a:solidFill>
            <a:schemeClr val="accent5"/>
          </a:solidFill>
          <a:ln>
            <a:noFill/>
          </a:ln>
          <a:effectLst/>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pic>
        <p:nvPicPr>
          <p:cNvPr id="5" name="Billede 4" descr="Et billede, der indeholder tekst, Font/skrifttype, Grafik, logo&#10;&#10;AI-genereret indhold kan være ukorrekt.">
            <a:extLst>
              <a:ext uri="{FF2B5EF4-FFF2-40B4-BE49-F238E27FC236}">
                <a16:creationId xmlns:a16="http://schemas.microsoft.com/office/drawing/2014/main" id="{8EAE5E1B-1E85-B1ED-A927-69331C03DEA2}"/>
              </a:ext>
            </a:extLst>
          </p:cNvPr>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Tree>
    <p:custDataLst>
      <p:tags r:id="rId1"/>
    </p:custDataLst>
    <p:extLst>
      <p:ext uri="{BB962C8B-B14F-4D97-AF65-F5344CB8AC3E}">
        <p14:creationId xmlns:p14="http://schemas.microsoft.com/office/powerpoint/2010/main" val="33487299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11_Brugerdefineret layout">
    <p:spTree>
      <p:nvGrpSpPr>
        <p:cNvPr id="1" name=""/>
        <p:cNvGrpSpPr/>
        <p:nvPr/>
      </p:nvGrpSpPr>
      <p:grpSpPr>
        <a:xfrm>
          <a:off x="0" y="0"/>
          <a:ext cx="0" cy="0"/>
          <a:chOff x="0" y="0"/>
          <a:chExt cx="0" cy="0"/>
        </a:xfrm>
      </p:grpSpPr>
      <p:sp>
        <p:nvSpPr>
          <p:cNvPr id="4" name="Rektangel 3">
            <a:extLst>
              <a:ext uri="{FF2B5EF4-FFF2-40B4-BE49-F238E27FC236}">
                <a16:creationId xmlns:a16="http://schemas.microsoft.com/office/drawing/2014/main" id="{20A83587-409A-FDEC-C9E6-15816A691EBE}"/>
              </a:ext>
            </a:extLst>
          </p:cNvPr>
          <p:cNvSpPr>
            <a:spLocks/>
          </p:cNvSpPr>
          <p:nvPr/>
        </p:nvSpPr>
        <p:spPr>
          <a:xfrm>
            <a:off x="2993" y="0"/>
            <a:ext cx="6096000" cy="6858000"/>
          </a:xfrm>
          <a:prstGeom prst="rect">
            <a:avLst/>
          </a:prstGeom>
          <a:solidFill>
            <a:schemeClr val="accent5"/>
          </a:solidFill>
          <a:ln>
            <a:noFill/>
          </a:ln>
          <a:effectLst/>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7" name="Pladsholder til indhold 2">
            <a:extLst>
              <a:ext uri="{FF2B5EF4-FFF2-40B4-BE49-F238E27FC236}">
                <a16:creationId xmlns:a16="http://schemas.microsoft.com/office/drawing/2014/main" id="{5A9D3292-FF9F-AFF0-3A3F-27A1B5302B63}"/>
              </a:ext>
            </a:extLst>
          </p:cNvPr>
          <p:cNvSpPr>
            <a:spLocks noGrp="1"/>
          </p:cNvSpPr>
          <p:nvPr>
            <p:ph idx="10"/>
          </p:nvPr>
        </p:nvSpPr>
        <p:spPr>
          <a:xfrm>
            <a:off x="6472396" y="300708"/>
            <a:ext cx="5382074" cy="5995763"/>
          </a:xfrm>
        </p:spPr>
        <p:txBody>
          <a:bodyPr anchor="ctr" anchorCtr="0"/>
          <a:lstStyle>
            <a:lvl1pPr>
              <a:lnSpc>
                <a:spcPct val="100000"/>
              </a:lnSpc>
              <a:defRPr sz="2400">
                <a:solidFill>
                  <a:srgbClr val="002E5D"/>
                </a:solidFill>
              </a:defRPr>
            </a:lvl1pPr>
            <a:lvl2pPr>
              <a:lnSpc>
                <a:spcPct val="100000"/>
              </a:lnSpc>
              <a:defRPr sz="2200">
                <a:solidFill>
                  <a:srgbClr val="002E5D"/>
                </a:solidFill>
              </a:defRPr>
            </a:lvl2pPr>
            <a:lvl3pPr>
              <a:lnSpc>
                <a:spcPct val="100000"/>
              </a:lnSpc>
              <a:defRPr>
                <a:solidFill>
                  <a:srgbClr val="002E5D"/>
                </a:solidFill>
              </a:defRPr>
            </a:lvl3pPr>
            <a:lvl4pPr>
              <a:lnSpc>
                <a:spcPct val="100000"/>
              </a:lnSpc>
              <a:defRPr>
                <a:solidFill>
                  <a:srgbClr val="002E5D"/>
                </a:solidFill>
              </a:defRPr>
            </a:lvl4pPr>
            <a:lvl5pPr>
              <a:lnSpc>
                <a:spcPct val="100000"/>
              </a:lnSpc>
              <a:defRPr sz="1600">
                <a:solidFill>
                  <a:srgbClr val="002E5D"/>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2" name="Billede 1" descr="Et billede, der indeholder tekst, Font/skrifttype, Grafik, logo&#10;&#10;AI-genereret indhold kan være ukorrekt.">
            <a:extLst>
              <a:ext uri="{FF2B5EF4-FFF2-40B4-BE49-F238E27FC236}">
                <a16:creationId xmlns:a16="http://schemas.microsoft.com/office/drawing/2014/main" id="{48243F7D-63DB-308E-217F-03B591AD2F52}"/>
              </a:ext>
            </a:extLst>
          </p:cNvPr>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
        <p:nvSpPr>
          <p:cNvPr id="3" name="Titel 1">
            <a:extLst>
              <a:ext uri="{FF2B5EF4-FFF2-40B4-BE49-F238E27FC236}">
                <a16:creationId xmlns:a16="http://schemas.microsoft.com/office/drawing/2014/main" id="{7E03F259-AF05-2272-A2BE-06D5063A09A7}"/>
              </a:ext>
            </a:extLst>
          </p:cNvPr>
          <p:cNvSpPr>
            <a:spLocks noGrp="1"/>
          </p:cNvSpPr>
          <p:nvPr>
            <p:ph type="ctrTitle" hasCustomPrompt="1"/>
          </p:nvPr>
        </p:nvSpPr>
        <p:spPr>
          <a:xfrm>
            <a:off x="337530" y="300709"/>
            <a:ext cx="5382073" cy="5995762"/>
          </a:xfrm>
        </p:spPr>
        <p:txBody>
          <a:bodyPr anchor="ctr"/>
          <a:lstStyle>
            <a:lvl1pPr algn="ctr">
              <a:defRPr sz="4800" b="1">
                <a:solidFill>
                  <a:srgbClr val="002E5D"/>
                </a:solidFill>
              </a:defRPr>
            </a:lvl1pPr>
          </a:lstStyle>
          <a:p>
            <a:r>
              <a:rPr lang="da-DK"/>
              <a:t>Overskrift</a:t>
            </a:r>
          </a:p>
        </p:txBody>
      </p:sp>
      <p:sp>
        <p:nvSpPr>
          <p:cNvPr id="5" name="Rektangel 4">
            <a:extLst>
              <a:ext uri="{FF2B5EF4-FFF2-40B4-BE49-F238E27FC236}">
                <a16:creationId xmlns:a16="http://schemas.microsoft.com/office/drawing/2014/main" id="{35F221BD-B851-A09F-54E3-0624EAA16878}"/>
              </a:ext>
            </a:extLst>
          </p:cNvPr>
          <p:cNvSpPr>
            <a:spLocks/>
          </p:cNvSpPr>
          <p:nvPr userDrawn="1"/>
        </p:nvSpPr>
        <p:spPr>
          <a:xfrm>
            <a:off x="2993" y="0"/>
            <a:ext cx="6096000" cy="6858000"/>
          </a:xfrm>
          <a:prstGeom prst="rect">
            <a:avLst/>
          </a:prstGeom>
          <a:solidFill>
            <a:schemeClr val="accent5"/>
          </a:solidFill>
          <a:ln>
            <a:noFill/>
          </a:ln>
          <a:effectLst/>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pic>
        <p:nvPicPr>
          <p:cNvPr id="6" name="Billede 5" descr="Et billede, der indeholder tekst, Font/skrifttype, Grafik, logo&#10;&#10;AI-genereret indhold kan være ukorrekt.">
            <a:extLst>
              <a:ext uri="{FF2B5EF4-FFF2-40B4-BE49-F238E27FC236}">
                <a16:creationId xmlns:a16="http://schemas.microsoft.com/office/drawing/2014/main" id="{B557C0AA-7BCD-304D-60DB-98A1FD028435}"/>
              </a:ext>
            </a:extLst>
          </p:cNvPr>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Tree>
    <p:custDataLst>
      <p:tags r:id="rId1"/>
    </p:custDataLst>
    <p:extLst>
      <p:ext uri="{BB962C8B-B14F-4D97-AF65-F5344CB8AC3E}">
        <p14:creationId xmlns:p14="http://schemas.microsoft.com/office/powerpoint/2010/main" val="42868904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itel og indholdsobjekt">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8356D3E4-5E78-8F06-0EBC-AD115163C2CC}"/>
              </a:ext>
            </a:extLst>
          </p:cNvPr>
          <p:cNvSpPr>
            <a:spLocks/>
          </p:cNvSpPr>
          <p:nvPr/>
        </p:nvSpPr>
        <p:spPr>
          <a:xfrm>
            <a:off x="0" y="0"/>
            <a:ext cx="12192000" cy="685800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 name="Titel 1">
            <a:extLst>
              <a:ext uri="{FF2B5EF4-FFF2-40B4-BE49-F238E27FC236}">
                <a16:creationId xmlns:a16="http://schemas.microsoft.com/office/drawing/2014/main" id="{2D0CCFEF-D8E9-FFEF-2AC2-CB482A783767}"/>
              </a:ext>
            </a:extLst>
          </p:cNvPr>
          <p:cNvSpPr>
            <a:spLocks noGrp="1"/>
          </p:cNvSpPr>
          <p:nvPr>
            <p:ph type="title" hasCustomPrompt="1"/>
          </p:nvPr>
        </p:nvSpPr>
        <p:spPr/>
        <p:txBody>
          <a:bodyPr/>
          <a:lstStyle>
            <a:lvl1pPr algn="ctr">
              <a:defRPr>
                <a:solidFill>
                  <a:schemeClr val="bg1"/>
                </a:solidFill>
              </a:defRPr>
            </a:lvl1pPr>
          </a:lstStyle>
          <a:p>
            <a:r>
              <a:rPr lang="da-DK"/>
              <a:t>Overskrift</a:t>
            </a:r>
          </a:p>
        </p:txBody>
      </p:sp>
      <p:sp>
        <p:nvSpPr>
          <p:cNvPr id="9" name="Pladsholder til indhold 2">
            <a:extLst>
              <a:ext uri="{FF2B5EF4-FFF2-40B4-BE49-F238E27FC236}">
                <a16:creationId xmlns:a16="http://schemas.microsoft.com/office/drawing/2014/main" id="{B0B4BC88-0825-C01D-CBD2-7327427D5093}"/>
              </a:ext>
            </a:extLst>
          </p:cNvPr>
          <p:cNvSpPr>
            <a:spLocks noGrp="1"/>
          </p:cNvSpPr>
          <p:nvPr>
            <p:ph idx="11"/>
          </p:nvPr>
        </p:nvSpPr>
        <p:spPr>
          <a:xfrm>
            <a:off x="838200" y="1825626"/>
            <a:ext cx="10515600" cy="4351338"/>
          </a:xfrm>
        </p:spPr>
        <p:txBody>
          <a:bodyPr anchor="ctr" anchorCtr="0"/>
          <a:lstStyle>
            <a:lvl1pPr>
              <a:lnSpc>
                <a:spcPct val="100000"/>
              </a:lnSpc>
              <a:defRPr sz="2400">
                <a:solidFill>
                  <a:schemeClr val="bg1"/>
                </a:solidFill>
              </a:defRPr>
            </a:lvl1pPr>
            <a:lvl2pPr>
              <a:lnSpc>
                <a:spcPct val="100000"/>
              </a:lnSpc>
              <a:defRPr sz="2200">
                <a:solidFill>
                  <a:schemeClr val="bg1"/>
                </a:solidFill>
              </a:defRPr>
            </a:lvl2pPr>
            <a:lvl3pPr>
              <a:lnSpc>
                <a:spcPct val="100000"/>
              </a:lnSpc>
              <a:defRPr sz="2000">
                <a:solidFill>
                  <a:schemeClr val="bg1"/>
                </a:solidFill>
              </a:defRPr>
            </a:lvl3pPr>
            <a:lvl4pPr>
              <a:lnSpc>
                <a:spcPct val="100000"/>
              </a:lnSpc>
              <a:defRPr>
                <a:solidFill>
                  <a:schemeClr val="bg1"/>
                </a:solidFill>
              </a:defRPr>
            </a:lvl4pPr>
            <a:lvl5pPr>
              <a:lnSpc>
                <a:spcPct val="100000"/>
              </a:lnSpc>
              <a:defRPr sz="1600">
                <a:solidFill>
                  <a:schemeClr val="bg1"/>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12" name="Billede 11" descr="Et billede, der indeholder tekst, Font/skrifttype, Grafik, logo&#10;&#10;AI-genereret indhold kan være ukorrekt.">
            <a:extLst>
              <a:ext uri="{FF2B5EF4-FFF2-40B4-BE49-F238E27FC236}">
                <a16:creationId xmlns:a16="http://schemas.microsoft.com/office/drawing/2014/main" id="{FAA88156-FAC4-9646-0CBD-C316D0694E54}"/>
              </a:ext>
            </a:extLst>
          </p:cNvPr>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tretch>
            <a:fillRect/>
          </a:stretch>
        </p:blipFill>
        <p:spPr>
          <a:xfrm>
            <a:off x="10370575" y="6390525"/>
            <a:ext cx="1483896" cy="382464"/>
          </a:xfrm>
          <a:prstGeom prst="rect">
            <a:avLst/>
          </a:prstGeom>
        </p:spPr>
      </p:pic>
      <p:sp>
        <p:nvSpPr>
          <p:cNvPr id="3" name="Rektangel 2">
            <a:extLst>
              <a:ext uri="{FF2B5EF4-FFF2-40B4-BE49-F238E27FC236}">
                <a16:creationId xmlns:a16="http://schemas.microsoft.com/office/drawing/2014/main" id="{37109AF4-F6CB-EB20-D84B-021308D71D7D}"/>
              </a:ext>
            </a:extLst>
          </p:cNvPr>
          <p:cNvSpPr>
            <a:spLocks/>
          </p:cNvSpPr>
          <p:nvPr userDrawn="1"/>
        </p:nvSpPr>
        <p:spPr>
          <a:xfrm>
            <a:off x="0" y="0"/>
            <a:ext cx="12192000" cy="685800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pic>
        <p:nvPicPr>
          <p:cNvPr id="4" name="Billede 3" descr="Et billede, der indeholder tekst, Font/skrifttype, Grafik, logo&#10;&#10;AI-genereret indhold kan være ukorrekt.">
            <a:extLst>
              <a:ext uri="{FF2B5EF4-FFF2-40B4-BE49-F238E27FC236}">
                <a16:creationId xmlns:a16="http://schemas.microsoft.com/office/drawing/2014/main" id="{6BAE892B-C123-A1A0-3E50-EDB8F09DE881}"/>
              </a:ext>
            </a:extLst>
          </p:cNvPr>
          <p:cNvPicPr/>
          <p:nvPr userDrawn="1"/>
        </p:nvPicPr>
        <p:blipFill>
          <a:blip r:embed="rId3">
            <a:extLst>
              <a:ext uri="{28A0092B-C50C-407E-A947-70E740481C1C}">
                <a14:useLocalDpi xmlns:a14="http://schemas.microsoft.com/office/drawing/2010/main" val="0"/>
              </a:ext>
            </a:extLst>
          </a:blip>
          <a:stretch>
            <a:fillRect/>
          </a:stretch>
        </p:blipFill>
        <p:spPr>
          <a:xfrm>
            <a:off x="10370575" y="6390525"/>
            <a:ext cx="1483896" cy="382464"/>
          </a:xfrm>
          <a:prstGeom prst="rect">
            <a:avLst/>
          </a:prstGeom>
        </p:spPr>
      </p:pic>
    </p:spTree>
    <p:custDataLst>
      <p:tags r:id="rId1"/>
    </p:custDataLst>
    <p:extLst>
      <p:ext uri="{BB962C8B-B14F-4D97-AF65-F5344CB8AC3E}">
        <p14:creationId xmlns:p14="http://schemas.microsoft.com/office/powerpoint/2010/main" val="30236708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1_Titel og indholdsobjekt">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3E494E58-154D-D825-F133-8B5DD2EBE307}"/>
              </a:ext>
            </a:extLst>
          </p:cNvPr>
          <p:cNvSpPr>
            <a:spLocks/>
          </p:cNvSpPr>
          <p:nvPr/>
        </p:nvSpPr>
        <p:spPr>
          <a:xfrm>
            <a:off x="0" y="0"/>
            <a:ext cx="12192000" cy="6858000"/>
          </a:xfrm>
          <a:prstGeom prst="rect">
            <a:avLst/>
          </a:prstGeom>
          <a:solidFill>
            <a:schemeClr val="accent5"/>
          </a:solidFill>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2" name="Titel 1">
            <a:extLst>
              <a:ext uri="{FF2B5EF4-FFF2-40B4-BE49-F238E27FC236}">
                <a16:creationId xmlns:a16="http://schemas.microsoft.com/office/drawing/2014/main" id="{2D0CCFEF-D8E9-FFEF-2AC2-CB482A783767}"/>
              </a:ext>
            </a:extLst>
          </p:cNvPr>
          <p:cNvSpPr>
            <a:spLocks noGrp="1"/>
          </p:cNvSpPr>
          <p:nvPr>
            <p:ph type="title" hasCustomPrompt="1"/>
          </p:nvPr>
        </p:nvSpPr>
        <p:spPr/>
        <p:txBody>
          <a:bodyPr/>
          <a:lstStyle>
            <a:lvl1pPr algn="ctr">
              <a:defRPr>
                <a:solidFill>
                  <a:srgbClr val="002E5D"/>
                </a:solidFill>
              </a:defRPr>
            </a:lvl1pPr>
          </a:lstStyle>
          <a:p>
            <a:r>
              <a:rPr lang="da-DK"/>
              <a:t>Overskrift</a:t>
            </a:r>
          </a:p>
        </p:txBody>
      </p:sp>
      <p:sp>
        <p:nvSpPr>
          <p:cNvPr id="9" name="Pladsholder til indhold 2">
            <a:extLst>
              <a:ext uri="{FF2B5EF4-FFF2-40B4-BE49-F238E27FC236}">
                <a16:creationId xmlns:a16="http://schemas.microsoft.com/office/drawing/2014/main" id="{B0B4BC88-0825-C01D-CBD2-7327427D5093}"/>
              </a:ext>
            </a:extLst>
          </p:cNvPr>
          <p:cNvSpPr>
            <a:spLocks noGrp="1"/>
          </p:cNvSpPr>
          <p:nvPr>
            <p:ph idx="11"/>
          </p:nvPr>
        </p:nvSpPr>
        <p:spPr>
          <a:xfrm>
            <a:off x="838200" y="1825626"/>
            <a:ext cx="10515600" cy="4351338"/>
          </a:xfrm>
        </p:spPr>
        <p:txBody>
          <a:bodyPr anchor="ctr" anchorCtr="0"/>
          <a:lstStyle>
            <a:lvl1pPr>
              <a:lnSpc>
                <a:spcPct val="100000"/>
              </a:lnSpc>
              <a:defRPr sz="2400">
                <a:solidFill>
                  <a:srgbClr val="002E5D"/>
                </a:solidFill>
              </a:defRPr>
            </a:lvl1pPr>
            <a:lvl2pPr>
              <a:lnSpc>
                <a:spcPct val="100000"/>
              </a:lnSpc>
              <a:defRPr sz="2200">
                <a:solidFill>
                  <a:srgbClr val="002E5D"/>
                </a:solidFill>
              </a:defRPr>
            </a:lvl2pPr>
            <a:lvl3pPr>
              <a:lnSpc>
                <a:spcPct val="100000"/>
              </a:lnSpc>
              <a:defRPr sz="2000">
                <a:solidFill>
                  <a:srgbClr val="002E5D"/>
                </a:solidFill>
              </a:defRPr>
            </a:lvl3pPr>
            <a:lvl4pPr>
              <a:lnSpc>
                <a:spcPct val="100000"/>
              </a:lnSpc>
              <a:defRPr>
                <a:solidFill>
                  <a:srgbClr val="002E5D"/>
                </a:solidFill>
              </a:defRPr>
            </a:lvl4pPr>
            <a:lvl5pPr>
              <a:lnSpc>
                <a:spcPct val="100000"/>
              </a:lnSpc>
              <a:defRPr sz="1600">
                <a:solidFill>
                  <a:srgbClr val="002E5D"/>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4" name="Billede 3" descr="Et billede, der indeholder tekst, Font/skrifttype, Grafik, logo&#10;&#10;AI-genereret indhold kan være ukorrekt.">
            <a:extLst>
              <a:ext uri="{FF2B5EF4-FFF2-40B4-BE49-F238E27FC236}">
                <a16:creationId xmlns:a16="http://schemas.microsoft.com/office/drawing/2014/main" id="{B4DA7537-9C02-F683-9B7D-059D4A54FF71}"/>
              </a:ext>
            </a:extLst>
          </p:cNvPr>
          <p:cNvPicPr>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
        <p:nvSpPr>
          <p:cNvPr id="5" name="Rektangel 4">
            <a:extLst>
              <a:ext uri="{FF2B5EF4-FFF2-40B4-BE49-F238E27FC236}">
                <a16:creationId xmlns:a16="http://schemas.microsoft.com/office/drawing/2014/main" id="{320A648D-27D5-080C-B267-039614D7DE1F}"/>
              </a:ext>
            </a:extLst>
          </p:cNvPr>
          <p:cNvSpPr>
            <a:spLocks/>
          </p:cNvSpPr>
          <p:nvPr userDrawn="1"/>
        </p:nvSpPr>
        <p:spPr>
          <a:xfrm>
            <a:off x="0" y="0"/>
            <a:ext cx="12192000" cy="6858000"/>
          </a:xfrm>
          <a:prstGeom prst="rect">
            <a:avLst/>
          </a:prstGeom>
          <a:solidFill>
            <a:schemeClr val="accent5"/>
          </a:solidFill>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pic>
        <p:nvPicPr>
          <p:cNvPr id="6" name="Billede 5" descr="Et billede, der indeholder tekst, Font/skrifttype, Grafik, logo&#10;&#10;AI-genereret indhold kan være ukorrekt.">
            <a:extLst>
              <a:ext uri="{FF2B5EF4-FFF2-40B4-BE49-F238E27FC236}">
                <a16:creationId xmlns:a16="http://schemas.microsoft.com/office/drawing/2014/main" id="{BB0D0DBE-DC40-E24E-B820-E21251CF32ED}"/>
              </a:ext>
            </a:extLst>
          </p:cNvPr>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Tree>
    <p:custDataLst>
      <p:tags r:id="rId1"/>
    </p:custDataLst>
    <p:extLst>
      <p:ext uri="{BB962C8B-B14F-4D97-AF65-F5344CB8AC3E}">
        <p14:creationId xmlns:p14="http://schemas.microsoft.com/office/powerpoint/2010/main" val="37773616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2_Titel og indholdsobjekt">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3E494E58-154D-D825-F133-8B5DD2EBE307}"/>
              </a:ext>
            </a:extLst>
          </p:cNvPr>
          <p:cNvSpPr>
            <a:spLocks/>
          </p:cNvSpPr>
          <p:nvPr/>
        </p:nvSpPr>
        <p:spPr>
          <a:xfrm>
            <a:off x="0" y="0"/>
            <a:ext cx="12192000" cy="6858000"/>
          </a:xfrm>
          <a:prstGeom prst="rect">
            <a:avLst/>
          </a:prstGeom>
          <a:solidFill>
            <a:schemeClr val="accent5"/>
          </a:solidFill>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2" name="Titel 1">
            <a:extLst>
              <a:ext uri="{FF2B5EF4-FFF2-40B4-BE49-F238E27FC236}">
                <a16:creationId xmlns:a16="http://schemas.microsoft.com/office/drawing/2014/main" id="{2D0CCFEF-D8E9-FFEF-2AC2-CB482A783767}"/>
              </a:ext>
            </a:extLst>
          </p:cNvPr>
          <p:cNvSpPr>
            <a:spLocks noGrp="1"/>
          </p:cNvSpPr>
          <p:nvPr>
            <p:ph type="title" hasCustomPrompt="1"/>
          </p:nvPr>
        </p:nvSpPr>
        <p:spPr>
          <a:xfrm>
            <a:off x="838200" y="365125"/>
            <a:ext cx="10515600" cy="4757814"/>
          </a:xfrm>
        </p:spPr>
        <p:txBody>
          <a:bodyPr/>
          <a:lstStyle>
            <a:lvl1pPr algn="ctr">
              <a:defRPr>
                <a:solidFill>
                  <a:srgbClr val="002E5D"/>
                </a:solidFill>
              </a:defRPr>
            </a:lvl1pPr>
          </a:lstStyle>
          <a:p>
            <a:r>
              <a:rPr lang="da-DK"/>
              <a:t>Pause/Ophold/Gruppearbejde </a:t>
            </a:r>
            <a:r>
              <a:rPr lang="da-DK" err="1"/>
              <a:t>etc</a:t>
            </a:r>
            <a:r>
              <a:rPr lang="da-DK"/>
              <a:t>,</a:t>
            </a:r>
          </a:p>
        </p:txBody>
      </p:sp>
      <p:sp>
        <p:nvSpPr>
          <p:cNvPr id="9" name="Pladsholder til indhold 2">
            <a:extLst>
              <a:ext uri="{FF2B5EF4-FFF2-40B4-BE49-F238E27FC236}">
                <a16:creationId xmlns:a16="http://schemas.microsoft.com/office/drawing/2014/main" id="{B0B4BC88-0825-C01D-CBD2-7327427D5093}"/>
              </a:ext>
            </a:extLst>
          </p:cNvPr>
          <p:cNvSpPr>
            <a:spLocks noGrp="1"/>
          </p:cNvSpPr>
          <p:nvPr>
            <p:ph idx="11"/>
          </p:nvPr>
        </p:nvSpPr>
        <p:spPr>
          <a:xfrm>
            <a:off x="838200" y="5311588"/>
            <a:ext cx="10515600" cy="1546412"/>
          </a:xfrm>
        </p:spPr>
        <p:txBody>
          <a:bodyPr anchor="ctr" anchorCtr="0"/>
          <a:lstStyle>
            <a:lvl1pPr algn="ctr">
              <a:buNone/>
              <a:defRPr sz="2400">
                <a:solidFill>
                  <a:srgbClr val="002E5D"/>
                </a:solidFill>
              </a:defRPr>
            </a:lvl1pPr>
            <a:lvl2pPr algn="ctr">
              <a:buNone/>
              <a:defRPr sz="2200">
                <a:solidFill>
                  <a:srgbClr val="002E5D"/>
                </a:solidFill>
              </a:defRPr>
            </a:lvl2pPr>
            <a:lvl3pPr algn="ctr">
              <a:buNone/>
              <a:defRPr sz="2000">
                <a:solidFill>
                  <a:srgbClr val="002E5D"/>
                </a:solidFill>
              </a:defRPr>
            </a:lvl3pPr>
            <a:lvl4pPr algn="ctr">
              <a:buNone/>
              <a:defRPr>
                <a:solidFill>
                  <a:srgbClr val="002E5D"/>
                </a:solidFill>
              </a:defRPr>
            </a:lvl4pPr>
            <a:lvl5pPr algn="ctr">
              <a:buNone/>
              <a:defRPr sz="1600">
                <a:solidFill>
                  <a:srgbClr val="002E5D"/>
                </a:solidFill>
              </a:defRPr>
            </a:lvl5pPr>
          </a:lstStyle>
          <a:p>
            <a:pPr lvl="0"/>
            <a:r>
              <a:rPr lang="da-DK"/>
              <a:t>Klik for at redigere teksttypografierne i masteren</a:t>
            </a:r>
          </a:p>
        </p:txBody>
      </p:sp>
      <p:pic>
        <p:nvPicPr>
          <p:cNvPr id="4" name="Billede 3" descr="Et billede, der indeholder tekst, Font/skrifttype, Grafik, logo&#10;&#10;AI-genereret indhold kan være ukorrekt.">
            <a:extLst>
              <a:ext uri="{FF2B5EF4-FFF2-40B4-BE49-F238E27FC236}">
                <a16:creationId xmlns:a16="http://schemas.microsoft.com/office/drawing/2014/main" id="{B4DA7537-9C02-F683-9B7D-059D4A54FF71}"/>
              </a:ext>
            </a:extLst>
          </p:cNvPr>
          <p:cNvPicPr>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
        <p:nvSpPr>
          <p:cNvPr id="5" name="Rektangel 4">
            <a:extLst>
              <a:ext uri="{FF2B5EF4-FFF2-40B4-BE49-F238E27FC236}">
                <a16:creationId xmlns:a16="http://schemas.microsoft.com/office/drawing/2014/main" id="{BE2168C9-12B1-9C5A-ADB0-5FBF8661B2ED}"/>
              </a:ext>
            </a:extLst>
          </p:cNvPr>
          <p:cNvSpPr>
            <a:spLocks/>
          </p:cNvSpPr>
          <p:nvPr userDrawn="1"/>
        </p:nvSpPr>
        <p:spPr>
          <a:xfrm>
            <a:off x="0" y="0"/>
            <a:ext cx="12192000" cy="6858000"/>
          </a:xfrm>
          <a:prstGeom prst="rect">
            <a:avLst/>
          </a:prstGeom>
          <a:solidFill>
            <a:schemeClr val="accent5"/>
          </a:solidFill>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pic>
        <p:nvPicPr>
          <p:cNvPr id="6" name="Billede 5" descr="Et billede, der indeholder tekst, Font/skrifttype, Grafik, logo&#10;&#10;AI-genereret indhold kan være ukorrekt.">
            <a:extLst>
              <a:ext uri="{FF2B5EF4-FFF2-40B4-BE49-F238E27FC236}">
                <a16:creationId xmlns:a16="http://schemas.microsoft.com/office/drawing/2014/main" id="{33959DDE-8A8A-69BF-0170-5CF573083FAB}"/>
              </a:ext>
            </a:extLst>
          </p:cNvPr>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Tree>
    <p:custDataLst>
      <p:tags r:id="rId1"/>
    </p:custDataLst>
    <p:extLst>
      <p:ext uri="{BB962C8B-B14F-4D97-AF65-F5344CB8AC3E}">
        <p14:creationId xmlns:p14="http://schemas.microsoft.com/office/powerpoint/2010/main" val="10388939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elslide">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B32E2A93-B76A-F420-7747-DF503B576C93}"/>
              </a:ext>
            </a:extLst>
          </p:cNvPr>
          <p:cNvSpPr>
            <a:spLocks/>
          </p:cNvSpPr>
          <p:nvPr userDrawn="1"/>
        </p:nvSpPr>
        <p:spPr>
          <a:xfrm>
            <a:off x="6096000" y="0"/>
            <a:ext cx="6096000" cy="6858000"/>
          </a:xfrm>
          <a:prstGeom prst="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7" name="Rektangel 6">
            <a:extLst>
              <a:ext uri="{FF2B5EF4-FFF2-40B4-BE49-F238E27FC236}">
                <a16:creationId xmlns:a16="http://schemas.microsoft.com/office/drawing/2014/main" id="{032BAEE6-62B4-9B90-8759-DACE628D856D}"/>
              </a:ext>
            </a:extLst>
          </p:cNvPr>
          <p:cNvSpPr>
            <a:spLocks/>
          </p:cNvSpPr>
          <p:nvPr userDrawn="1"/>
        </p:nvSpPr>
        <p:spPr>
          <a:xfrm>
            <a:off x="0" y="0"/>
            <a:ext cx="6096000" cy="6858000"/>
          </a:xfrm>
          <a:prstGeom prst="rect">
            <a:avLst/>
          </a:prstGeom>
          <a:solidFill>
            <a:schemeClr val="tx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 name="Titel 1">
            <a:extLst>
              <a:ext uri="{FF2B5EF4-FFF2-40B4-BE49-F238E27FC236}">
                <a16:creationId xmlns:a16="http://schemas.microsoft.com/office/drawing/2014/main" id="{C0831AE9-FA74-4718-F49A-D775D23D589B}"/>
              </a:ext>
            </a:extLst>
          </p:cNvPr>
          <p:cNvSpPr>
            <a:spLocks noGrp="1"/>
          </p:cNvSpPr>
          <p:nvPr>
            <p:ph type="ctrTitle" hasCustomPrompt="1"/>
          </p:nvPr>
        </p:nvSpPr>
        <p:spPr>
          <a:xfrm>
            <a:off x="337530" y="300709"/>
            <a:ext cx="5382073" cy="3128291"/>
          </a:xfrm>
        </p:spPr>
        <p:txBody>
          <a:bodyPr anchor="b"/>
          <a:lstStyle>
            <a:lvl1pPr algn="ctr">
              <a:defRPr sz="4800" b="1">
                <a:solidFill>
                  <a:schemeClr val="bg1"/>
                </a:solidFill>
              </a:defRPr>
            </a:lvl1pPr>
          </a:lstStyle>
          <a:p>
            <a:r>
              <a:rPr lang="da-DK"/>
              <a:t>Titel på præsentationen</a:t>
            </a:r>
          </a:p>
        </p:txBody>
      </p:sp>
      <p:sp>
        <p:nvSpPr>
          <p:cNvPr id="3" name="Undertitel 2">
            <a:extLst>
              <a:ext uri="{FF2B5EF4-FFF2-40B4-BE49-F238E27FC236}">
                <a16:creationId xmlns:a16="http://schemas.microsoft.com/office/drawing/2014/main" id="{67F58F29-15D8-BBE6-D6C6-7FB2D57F3B86}"/>
              </a:ext>
            </a:extLst>
          </p:cNvPr>
          <p:cNvSpPr>
            <a:spLocks noGrp="1"/>
          </p:cNvSpPr>
          <p:nvPr>
            <p:ph type="subTitle" idx="1" hasCustomPrompt="1"/>
          </p:nvPr>
        </p:nvSpPr>
        <p:spPr>
          <a:xfrm>
            <a:off x="356963" y="4166634"/>
            <a:ext cx="5382073" cy="2129838"/>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a-DK"/>
              <a:t>Undertitel, informationer, presenter etc.</a:t>
            </a:r>
          </a:p>
        </p:txBody>
      </p:sp>
      <p:sp>
        <p:nvSpPr>
          <p:cNvPr id="16" name="Pladsholder til indhold 15">
            <a:extLst>
              <a:ext uri="{FF2B5EF4-FFF2-40B4-BE49-F238E27FC236}">
                <a16:creationId xmlns:a16="http://schemas.microsoft.com/office/drawing/2014/main" id="{2BDF2F83-41D4-FD76-9E26-7AFD6D4B7E76}"/>
              </a:ext>
            </a:extLst>
          </p:cNvPr>
          <p:cNvSpPr>
            <a:spLocks noGrp="1"/>
          </p:cNvSpPr>
          <p:nvPr>
            <p:ph sz="quarter" idx="10"/>
          </p:nvPr>
        </p:nvSpPr>
        <p:spPr>
          <a:xfrm>
            <a:off x="6488113" y="300038"/>
            <a:ext cx="5365750" cy="5995987"/>
          </a:xfrm>
        </p:spPr>
        <p:txBody>
          <a:bodyPr anchor="ctr" anchorCtr="1"/>
          <a:lstStyle>
            <a:lvl1pPr>
              <a:buNone/>
              <a:defRPr/>
            </a:lvl1pPr>
          </a:lstStyle>
          <a:p>
            <a:pPr lvl="0"/>
            <a:endParaRPr lang="da-DK"/>
          </a:p>
        </p:txBody>
      </p:sp>
      <p:pic>
        <p:nvPicPr>
          <p:cNvPr id="21" name="Billede 20" descr="Et billede, der indeholder tekst, Font/skrifttype, Grafik, logo&#10;&#10;AI-genereret indhold kan være ukorrekt.">
            <a:extLst>
              <a:ext uri="{FF2B5EF4-FFF2-40B4-BE49-F238E27FC236}">
                <a16:creationId xmlns:a16="http://schemas.microsoft.com/office/drawing/2014/main" id="{B9F016BD-FBD5-3D66-BAB3-AEA3A3A4B86A}"/>
              </a:ext>
            </a:extLst>
          </p:cNvPr>
          <p:cNvPicPr>
            <a:picLocks noGrp="1" noRot="1" noChangeAspect="1" noMove="1" noResize="1" noEditPoints="1" noAdjustHandles="1" noChangeArrowheads="1" noChangeShapeType="1" noCrop="1"/>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Tree>
    <p:custDataLst>
      <p:tags r:id="rId1"/>
    </p:custDataLst>
    <p:extLst>
      <p:ext uri="{BB962C8B-B14F-4D97-AF65-F5344CB8AC3E}">
        <p14:creationId xmlns:p14="http://schemas.microsoft.com/office/powerpoint/2010/main" val="18300816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3_Brugerdefineret layout">
    <p:spTree>
      <p:nvGrpSpPr>
        <p:cNvPr id="1" name=""/>
        <p:cNvGrpSpPr/>
        <p:nvPr/>
      </p:nvGrpSpPr>
      <p:grpSpPr>
        <a:xfrm>
          <a:off x="0" y="0"/>
          <a:ext cx="0" cy="0"/>
          <a:chOff x="0" y="0"/>
          <a:chExt cx="0" cy="0"/>
        </a:xfrm>
      </p:grpSpPr>
      <p:sp>
        <p:nvSpPr>
          <p:cNvPr id="4" name="Rektangel 3">
            <a:extLst>
              <a:ext uri="{FF2B5EF4-FFF2-40B4-BE49-F238E27FC236}">
                <a16:creationId xmlns:a16="http://schemas.microsoft.com/office/drawing/2014/main" id="{20A83587-409A-FDEC-C9E6-15816A691EBE}"/>
              </a:ext>
            </a:extLst>
          </p:cNvPr>
          <p:cNvSpPr>
            <a:spLocks/>
          </p:cNvSpPr>
          <p:nvPr userDrawn="1"/>
        </p:nvSpPr>
        <p:spPr>
          <a:xfrm>
            <a:off x="6096000" y="0"/>
            <a:ext cx="6096000" cy="6858000"/>
          </a:xfrm>
          <a:prstGeom prst="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3" name="Rektangel 2">
            <a:extLst>
              <a:ext uri="{FF2B5EF4-FFF2-40B4-BE49-F238E27FC236}">
                <a16:creationId xmlns:a16="http://schemas.microsoft.com/office/drawing/2014/main" id="{C261AC13-8A2E-0E16-1E0A-638E3F9E420D}"/>
              </a:ext>
            </a:extLst>
          </p:cNvPr>
          <p:cNvSpPr>
            <a:spLocks/>
          </p:cNvSpPr>
          <p:nvPr userDrawn="1"/>
        </p:nvSpPr>
        <p:spPr>
          <a:xfrm>
            <a:off x="0" y="0"/>
            <a:ext cx="6096000" cy="6858000"/>
          </a:xfrm>
          <a:prstGeom prst="rect">
            <a:avLst/>
          </a:prstGeom>
          <a:solidFill>
            <a:schemeClr val="tx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7" name="Pladsholder til indhold 2">
            <a:extLst>
              <a:ext uri="{FF2B5EF4-FFF2-40B4-BE49-F238E27FC236}">
                <a16:creationId xmlns:a16="http://schemas.microsoft.com/office/drawing/2014/main" id="{5A9D3292-FF9F-AFF0-3A3F-27A1B5302B63}"/>
              </a:ext>
            </a:extLst>
          </p:cNvPr>
          <p:cNvSpPr>
            <a:spLocks noGrp="1"/>
          </p:cNvSpPr>
          <p:nvPr>
            <p:ph idx="10"/>
          </p:nvPr>
        </p:nvSpPr>
        <p:spPr>
          <a:xfrm>
            <a:off x="6472396" y="300708"/>
            <a:ext cx="5382074" cy="5995763"/>
          </a:xfrm>
        </p:spPr>
        <p:txBody>
          <a:bodyPr anchor="ctr" anchorCtr="0"/>
          <a:lstStyle>
            <a:lvl1pPr>
              <a:lnSpc>
                <a:spcPct val="100000"/>
              </a:lnSpc>
              <a:defRPr sz="2400">
                <a:solidFill>
                  <a:schemeClr val="tx1"/>
                </a:solidFill>
              </a:defRPr>
            </a:lvl1pPr>
            <a:lvl2pPr>
              <a:lnSpc>
                <a:spcPct val="100000"/>
              </a:lnSpc>
              <a:defRPr sz="2200">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sz="1600">
                <a:solidFill>
                  <a:schemeClr val="tx1"/>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9" name="Pladsholder til indhold 2">
            <a:extLst>
              <a:ext uri="{FF2B5EF4-FFF2-40B4-BE49-F238E27FC236}">
                <a16:creationId xmlns:a16="http://schemas.microsoft.com/office/drawing/2014/main" id="{FB7C74E8-F85A-6678-2E4F-3BDFF8743335}"/>
              </a:ext>
            </a:extLst>
          </p:cNvPr>
          <p:cNvSpPr>
            <a:spLocks noGrp="1"/>
          </p:cNvSpPr>
          <p:nvPr>
            <p:ph idx="11"/>
          </p:nvPr>
        </p:nvSpPr>
        <p:spPr>
          <a:xfrm>
            <a:off x="343515" y="291734"/>
            <a:ext cx="5382074" cy="5995763"/>
          </a:xfrm>
        </p:spPr>
        <p:txBody>
          <a:bodyPr anchor="ctr" anchorCtr="0"/>
          <a:lstStyle>
            <a:lvl1pPr>
              <a:defRPr sz="2400">
                <a:solidFill>
                  <a:schemeClr val="bg1"/>
                </a:solidFill>
              </a:defRPr>
            </a:lvl1pPr>
            <a:lvl2pPr>
              <a:defRPr sz="2200">
                <a:solidFill>
                  <a:schemeClr val="bg1"/>
                </a:solidFill>
              </a:defRPr>
            </a:lvl2pPr>
            <a:lvl3pPr>
              <a:defRPr sz="2000">
                <a:solidFill>
                  <a:schemeClr val="bg1"/>
                </a:solidFill>
              </a:defRPr>
            </a:lvl3pPr>
            <a:lvl4pPr>
              <a:defRPr>
                <a:solidFill>
                  <a:schemeClr val="bg1"/>
                </a:solidFill>
              </a:defRPr>
            </a:lvl4pPr>
            <a:lvl5pPr>
              <a:defRPr sz="1600">
                <a:solidFill>
                  <a:schemeClr val="bg1"/>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10" name="Billede 9" descr="Et billede, der indeholder tekst, Font/skrifttype, Grafik, logo&#10;&#10;AI-genereret indhold kan være ukorrekt.">
            <a:extLst>
              <a:ext uri="{FF2B5EF4-FFF2-40B4-BE49-F238E27FC236}">
                <a16:creationId xmlns:a16="http://schemas.microsoft.com/office/drawing/2014/main" id="{9BDBBCFD-866D-0103-6F01-0481C87ECDC2}"/>
              </a:ext>
            </a:extLst>
          </p:cNvPr>
          <p:cNvPicPr>
            <a:picLocks noGrp="1" noRot="1" noChangeAspect="1" noMove="1" noResize="1" noEditPoints="1" noAdjustHandles="1" noChangeArrowheads="1" noChangeShapeType="1" noCrop="1"/>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Tree>
    <p:custDataLst>
      <p:tags r:id="rId1"/>
    </p:custDataLst>
    <p:extLst>
      <p:ext uri="{BB962C8B-B14F-4D97-AF65-F5344CB8AC3E}">
        <p14:creationId xmlns:p14="http://schemas.microsoft.com/office/powerpoint/2010/main" val="26175898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4_Brugerdefineret layout">
    <p:spTree>
      <p:nvGrpSpPr>
        <p:cNvPr id="1" name=""/>
        <p:cNvGrpSpPr/>
        <p:nvPr/>
      </p:nvGrpSpPr>
      <p:grpSpPr>
        <a:xfrm>
          <a:off x="0" y="0"/>
          <a:ext cx="0" cy="0"/>
          <a:chOff x="0" y="0"/>
          <a:chExt cx="0" cy="0"/>
        </a:xfrm>
      </p:grpSpPr>
      <p:sp>
        <p:nvSpPr>
          <p:cNvPr id="4" name="Rektangel 3">
            <a:extLst>
              <a:ext uri="{FF2B5EF4-FFF2-40B4-BE49-F238E27FC236}">
                <a16:creationId xmlns:a16="http://schemas.microsoft.com/office/drawing/2014/main" id="{20A83587-409A-FDEC-C9E6-15816A691EBE}"/>
              </a:ext>
            </a:extLst>
          </p:cNvPr>
          <p:cNvSpPr>
            <a:spLocks/>
          </p:cNvSpPr>
          <p:nvPr userDrawn="1"/>
        </p:nvSpPr>
        <p:spPr>
          <a:xfrm>
            <a:off x="6096000" y="0"/>
            <a:ext cx="6096000" cy="6858000"/>
          </a:xfrm>
          <a:prstGeom prst="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3" name="Rektangel 2">
            <a:extLst>
              <a:ext uri="{FF2B5EF4-FFF2-40B4-BE49-F238E27FC236}">
                <a16:creationId xmlns:a16="http://schemas.microsoft.com/office/drawing/2014/main" id="{C261AC13-8A2E-0E16-1E0A-638E3F9E420D}"/>
              </a:ext>
            </a:extLst>
          </p:cNvPr>
          <p:cNvSpPr>
            <a:spLocks/>
          </p:cNvSpPr>
          <p:nvPr userDrawn="1"/>
        </p:nvSpPr>
        <p:spPr>
          <a:xfrm>
            <a:off x="0" y="0"/>
            <a:ext cx="6096000" cy="6858000"/>
          </a:xfrm>
          <a:prstGeom prst="rect">
            <a:avLst/>
          </a:prstGeom>
          <a:solidFill>
            <a:schemeClr val="tx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7" name="Pladsholder til indhold 2">
            <a:extLst>
              <a:ext uri="{FF2B5EF4-FFF2-40B4-BE49-F238E27FC236}">
                <a16:creationId xmlns:a16="http://schemas.microsoft.com/office/drawing/2014/main" id="{5A9D3292-FF9F-AFF0-3A3F-27A1B5302B63}"/>
              </a:ext>
            </a:extLst>
          </p:cNvPr>
          <p:cNvSpPr>
            <a:spLocks noGrp="1"/>
          </p:cNvSpPr>
          <p:nvPr>
            <p:ph idx="10"/>
          </p:nvPr>
        </p:nvSpPr>
        <p:spPr>
          <a:xfrm>
            <a:off x="6472396" y="300708"/>
            <a:ext cx="5382074" cy="5995763"/>
          </a:xfrm>
        </p:spPr>
        <p:txBody>
          <a:bodyPr anchor="ctr" anchorCtr="0"/>
          <a:lstStyle>
            <a:lvl1pPr>
              <a:lnSpc>
                <a:spcPct val="100000"/>
              </a:lnSpc>
              <a:defRPr sz="2400">
                <a:solidFill>
                  <a:schemeClr val="tx1"/>
                </a:solidFill>
              </a:defRPr>
            </a:lvl1pPr>
            <a:lvl2pPr>
              <a:lnSpc>
                <a:spcPct val="100000"/>
              </a:lnSpc>
              <a:defRPr sz="2200">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sz="1600">
                <a:solidFill>
                  <a:schemeClr val="tx1"/>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10" name="Billede 9" descr="Et billede, der indeholder tekst, Font/skrifttype, Grafik, logo&#10;&#10;AI-genereret indhold kan være ukorrekt.">
            <a:extLst>
              <a:ext uri="{FF2B5EF4-FFF2-40B4-BE49-F238E27FC236}">
                <a16:creationId xmlns:a16="http://schemas.microsoft.com/office/drawing/2014/main" id="{9BDBBCFD-866D-0103-6F01-0481C87ECDC2}"/>
              </a:ext>
            </a:extLst>
          </p:cNvPr>
          <p:cNvPicPr>
            <a:picLocks noGrp="1" noRot="1" noChangeAspect="1" noMove="1" noResize="1" noEditPoints="1" noAdjustHandles="1" noChangeArrowheads="1" noChangeShapeType="1" noCrop="1"/>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
        <p:nvSpPr>
          <p:cNvPr id="2" name="Titel 1">
            <a:extLst>
              <a:ext uri="{FF2B5EF4-FFF2-40B4-BE49-F238E27FC236}">
                <a16:creationId xmlns:a16="http://schemas.microsoft.com/office/drawing/2014/main" id="{9E304B1C-DA63-72E8-54D6-FC7D9A4028A0}"/>
              </a:ext>
            </a:extLst>
          </p:cNvPr>
          <p:cNvSpPr>
            <a:spLocks noGrp="1"/>
          </p:cNvSpPr>
          <p:nvPr>
            <p:ph type="ctrTitle" hasCustomPrompt="1"/>
          </p:nvPr>
        </p:nvSpPr>
        <p:spPr>
          <a:xfrm>
            <a:off x="337530" y="300709"/>
            <a:ext cx="5382073" cy="5995762"/>
          </a:xfrm>
        </p:spPr>
        <p:txBody>
          <a:bodyPr anchor="ctr"/>
          <a:lstStyle>
            <a:lvl1pPr algn="ctr">
              <a:defRPr sz="4800" b="1">
                <a:solidFill>
                  <a:schemeClr val="bg1"/>
                </a:solidFill>
              </a:defRPr>
            </a:lvl1pPr>
          </a:lstStyle>
          <a:p>
            <a:r>
              <a:rPr lang="da-DK"/>
              <a:t>Overskrift</a:t>
            </a:r>
          </a:p>
        </p:txBody>
      </p:sp>
    </p:spTree>
    <p:custDataLst>
      <p:tags r:id="rId1"/>
    </p:custDataLst>
    <p:extLst>
      <p:ext uri="{BB962C8B-B14F-4D97-AF65-F5344CB8AC3E}">
        <p14:creationId xmlns:p14="http://schemas.microsoft.com/office/powerpoint/2010/main" val="350166724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5_Brugerdefineret layout">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C261AC13-8A2E-0E16-1E0A-638E3F9E420D}"/>
              </a:ext>
            </a:extLst>
          </p:cNvPr>
          <p:cNvSpPr>
            <a:spLocks/>
          </p:cNvSpPr>
          <p:nvPr userDrawn="1"/>
        </p:nvSpPr>
        <p:spPr>
          <a:xfrm>
            <a:off x="0" y="0"/>
            <a:ext cx="6096000" cy="6858000"/>
          </a:xfrm>
          <a:prstGeom prst="rect">
            <a:avLst/>
          </a:prstGeom>
          <a:solidFill>
            <a:schemeClr val="tx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7" name="Pladsholder til indhold 2">
            <a:extLst>
              <a:ext uri="{FF2B5EF4-FFF2-40B4-BE49-F238E27FC236}">
                <a16:creationId xmlns:a16="http://schemas.microsoft.com/office/drawing/2014/main" id="{5A9D3292-FF9F-AFF0-3A3F-27A1B5302B63}"/>
              </a:ext>
            </a:extLst>
          </p:cNvPr>
          <p:cNvSpPr>
            <a:spLocks noGrp="1"/>
          </p:cNvSpPr>
          <p:nvPr>
            <p:ph idx="10"/>
          </p:nvPr>
        </p:nvSpPr>
        <p:spPr>
          <a:xfrm>
            <a:off x="6472396" y="300708"/>
            <a:ext cx="5382074" cy="5995763"/>
          </a:xfrm>
        </p:spPr>
        <p:txBody>
          <a:bodyPr anchor="ctr" anchorCtr="0"/>
          <a:lstStyle>
            <a:lvl1pPr>
              <a:lnSpc>
                <a:spcPct val="100000"/>
              </a:lnSpc>
              <a:defRPr sz="2400">
                <a:solidFill>
                  <a:schemeClr val="tx1"/>
                </a:solidFill>
              </a:defRPr>
            </a:lvl1pPr>
            <a:lvl2pPr>
              <a:lnSpc>
                <a:spcPct val="100000"/>
              </a:lnSpc>
              <a:defRPr sz="2200">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sz="1600">
                <a:solidFill>
                  <a:schemeClr val="tx1"/>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9" name="Pladsholder til indhold 2">
            <a:extLst>
              <a:ext uri="{FF2B5EF4-FFF2-40B4-BE49-F238E27FC236}">
                <a16:creationId xmlns:a16="http://schemas.microsoft.com/office/drawing/2014/main" id="{FB7C74E8-F85A-6678-2E4F-3BDFF8743335}"/>
              </a:ext>
            </a:extLst>
          </p:cNvPr>
          <p:cNvSpPr>
            <a:spLocks noGrp="1"/>
          </p:cNvSpPr>
          <p:nvPr>
            <p:ph idx="11"/>
          </p:nvPr>
        </p:nvSpPr>
        <p:spPr>
          <a:xfrm>
            <a:off x="343515" y="291734"/>
            <a:ext cx="5382074" cy="5995763"/>
          </a:xfrm>
        </p:spPr>
        <p:txBody>
          <a:bodyPr anchor="ctr" anchorCtr="0"/>
          <a:lstStyle>
            <a:lvl1pPr>
              <a:defRPr sz="2400">
                <a:solidFill>
                  <a:schemeClr val="bg1"/>
                </a:solidFill>
              </a:defRPr>
            </a:lvl1pPr>
            <a:lvl2pPr>
              <a:defRPr sz="2200">
                <a:solidFill>
                  <a:schemeClr val="bg1"/>
                </a:solidFill>
              </a:defRPr>
            </a:lvl2pPr>
            <a:lvl3pPr>
              <a:defRPr sz="2000">
                <a:solidFill>
                  <a:schemeClr val="bg1"/>
                </a:solidFill>
              </a:defRPr>
            </a:lvl3pPr>
            <a:lvl4pPr>
              <a:defRPr>
                <a:solidFill>
                  <a:schemeClr val="bg1"/>
                </a:solidFill>
              </a:defRPr>
            </a:lvl4pPr>
            <a:lvl5pPr>
              <a:defRPr sz="1600">
                <a:solidFill>
                  <a:schemeClr val="bg1"/>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10" name="Billede 9" descr="Et billede, der indeholder tekst, Font/skrifttype, Grafik, logo&#10;&#10;AI-genereret indhold kan være ukorrekt.">
            <a:extLst>
              <a:ext uri="{FF2B5EF4-FFF2-40B4-BE49-F238E27FC236}">
                <a16:creationId xmlns:a16="http://schemas.microsoft.com/office/drawing/2014/main" id="{9BDBBCFD-866D-0103-6F01-0481C87ECDC2}"/>
              </a:ext>
            </a:extLst>
          </p:cNvPr>
          <p:cNvPicPr>
            <a:picLocks noGrp="1" noRot="1" noChangeAspect="1" noMove="1" noResize="1" noEditPoints="1" noAdjustHandles="1" noChangeArrowheads="1" noChangeShapeType="1" noCrop="1"/>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Tree>
    <p:custDataLst>
      <p:tags r:id="rId1"/>
    </p:custDataLst>
    <p:extLst>
      <p:ext uri="{BB962C8B-B14F-4D97-AF65-F5344CB8AC3E}">
        <p14:creationId xmlns:p14="http://schemas.microsoft.com/office/powerpoint/2010/main" val="250482881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6_Brugerdefineret layout">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C261AC13-8A2E-0E16-1E0A-638E3F9E420D}"/>
              </a:ext>
            </a:extLst>
          </p:cNvPr>
          <p:cNvSpPr>
            <a:spLocks/>
          </p:cNvSpPr>
          <p:nvPr userDrawn="1"/>
        </p:nvSpPr>
        <p:spPr>
          <a:xfrm>
            <a:off x="0" y="0"/>
            <a:ext cx="6096000"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 name="Rektangel 3">
            <a:extLst>
              <a:ext uri="{FF2B5EF4-FFF2-40B4-BE49-F238E27FC236}">
                <a16:creationId xmlns:a16="http://schemas.microsoft.com/office/drawing/2014/main" id="{20A83587-409A-FDEC-C9E6-15816A691EBE}"/>
              </a:ext>
            </a:extLst>
          </p:cNvPr>
          <p:cNvSpPr>
            <a:spLocks/>
          </p:cNvSpPr>
          <p:nvPr userDrawn="1"/>
        </p:nvSpPr>
        <p:spPr>
          <a:xfrm>
            <a:off x="6096000" y="0"/>
            <a:ext cx="6096000" cy="6858000"/>
          </a:xfrm>
          <a:prstGeom prst="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7" name="Pladsholder til indhold 2">
            <a:extLst>
              <a:ext uri="{FF2B5EF4-FFF2-40B4-BE49-F238E27FC236}">
                <a16:creationId xmlns:a16="http://schemas.microsoft.com/office/drawing/2014/main" id="{5A9D3292-FF9F-AFF0-3A3F-27A1B5302B63}"/>
              </a:ext>
            </a:extLst>
          </p:cNvPr>
          <p:cNvSpPr>
            <a:spLocks noGrp="1"/>
          </p:cNvSpPr>
          <p:nvPr>
            <p:ph idx="10"/>
          </p:nvPr>
        </p:nvSpPr>
        <p:spPr>
          <a:xfrm>
            <a:off x="6472396" y="300708"/>
            <a:ext cx="5382074" cy="5995763"/>
          </a:xfrm>
        </p:spPr>
        <p:txBody>
          <a:bodyPr anchor="ctr" anchorCtr="0"/>
          <a:lstStyle>
            <a:lvl1pPr>
              <a:lnSpc>
                <a:spcPct val="100000"/>
              </a:lnSpc>
              <a:defRPr sz="2400">
                <a:solidFill>
                  <a:schemeClr val="tx2"/>
                </a:solidFill>
              </a:defRPr>
            </a:lvl1pPr>
            <a:lvl2pPr>
              <a:lnSpc>
                <a:spcPct val="100000"/>
              </a:lnSpc>
              <a:defRPr sz="2200">
                <a:solidFill>
                  <a:schemeClr val="tx2"/>
                </a:solidFill>
              </a:defRPr>
            </a:lvl2pPr>
            <a:lvl3pPr>
              <a:lnSpc>
                <a:spcPct val="100000"/>
              </a:lnSpc>
              <a:defRPr>
                <a:solidFill>
                  <a:schemeClr val="tx2"/>
                </a:solidFill>
              </a:defRPr>
            </a:lvl3pPr>
            <a:lvl4pPr>
              <a:lnSpc>
                <a:spcPct val="100000"/>
              </a:lnSpc>
              <a:defRPr>
                <a:solidFill>
                  <a:schemeClr val="tx2"/>
                </a:solidFill>
              </a:defRPr>
            </a:lvl4pPr>
            <a:lvl5pPr>
              <a:lnSpc>
                <a:spcPct val="100000"/>
              </a:lnSpc>
              <a:defRPr sz="1600">
                <a:solidFill>
                  <a:schemeClr val="tx2"/>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9" name="Pladsholder til indhold 2">
            <a:extLst>
              <a:ext uri="{FF2B5EF4-FFF2-40B4-BE49-F238E27FC236}">
                <a16:creationId xmlns:a16="http://schemas.microsoft.com/office/drawing/2014/main" id="{FB7C74E8-F85A-6678-2E4F-3BDFF8743335}"/>
              </a:ext>
            </a:extLst>
          </p:cNvPr>
          <p:cNvSpPr>
            <a:spLocks noGrp="1"/>
          </p:cNvSpPr>
          <p:nvPr>
            <p:ph idx="11"/>
          </p:nvPr>
        </p:nvSpPr>
        <p:spPr>
          <a:xfrm>
            <a:off x="343515" y="291734"/>
            <a:ext cx="5382074" cy="5995763"/>
          </a:xfrm>
        </p:spPr>
        <p:txBody>
          <a:bodyPr anchor="ctr" anchorCtr="0"/>
          <a:lstStyle>
            <a:lvl1pPr>
              <a:defRPr sz="2400">
                <a:solidFill>
                  <a:schemeClr val="bg1"/>
                </a:solidFill>
              </a:defRPr>
            </a:lvl1pPr>
            <a:lvl2pPr>
              <a:defRPr sz="2200">
                <a:solidFill>
                  <a:schemeClr val="bg1"/>
                </a:solidFill>
              </a:defRPr>
            </a:lvl2pPr>
            <a:lvl3pPr>
              <a:defRPr sz="2000">
                <a:solidFill>
                  <a:schemeClr val="bg1"/>
                </a:solidFill>
              </a:defRPr>
            </a:lvl3pPr>
            <a:lvl4pPr>
              <a:defRPr>
                <a:solidFill>
                  <a:schemeClr val="bg1"/>
                </a:solidFill>
              </a:defRPr>
            </a:lvl4pPr>
            <a:lvl5pPr>
              <a:defRPr sz="1600">
                <a:solidFill>
                  <a:schemeClr val="bg1"/>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2" name="Billede 1" descr="Et billede, der indeholder tekst, Font/skrifttype, Grafik, logo&#10;&#10;AI-genereret indhold kan være ukorrekt.">
            <a:extLst>
              <a:ext uri="{FF2B5EF4-FFF2-40B4-BE49-F238E27FC236}">
                <a16:creationId xmlns:a16="http://schemas.microsoft.com/office/drawing/2014/main" id="{48243F7D-63DB-308E-217F-03B591AD2F52}"/>
              </a:ext>
            </a:extLst>
          </p:cNvPr>
          <p:cNvPicPr>
            <a:picLocks noGrp="1" noRot="1" noChangeAspect="1" noMove="1" noResize="1" noEditPoints="1" noAdjustHandles="1" noChangeArrowheads="1" noChangeShapeType="1" noCrop="1"/>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Tree>
    <p:custDataLst>
      <p:tags r:id="rId1"/>
    </p:custDataLst>
    <p:extLst>
      <p:ext uri="{BB962C8B-B14F-4D97-AF65-F5344CB8AC3E}">
        <p14:creationId xmlns:p14="http://schemas.microsoft.com/office/powerpoint/2010/main" val="300685019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7_Brugerdefineret layout">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C261AC13-8A2E-0E16-1E0A-638E3F9E420D}"/>
              </a:ext>
            </a:extLst>
          </p:cNvPr>
          <p:cNvSpPr>
            <a:spLocks/>
          </p:cNvSpPr>
          <p:nvPr userDrawn="1"/>
        </p:nvSpPr>
        <p:spPr>
          <a:xfrm>
            <a:off x="0" y="0"/>
            <a:ext cx="6096000"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 name="Rektangel 3">
            <a:extLst>
              <a:ext uri="{FF2B5EF4-FFF2-40B4-BE49-F238E27FC236}">
                <a16:creationId xmlns:a16="http://schemas.microsoft.com/office/drawing/2014/main" id="{20A83587-409A-FDEC-C9E6-15816A691EBE}"/>
              </a:ext>
            </a:extLst>
          </p:cNvPr>
          <p:cNvSpPr>
            <a:spLocks/>
          </p:cNvSpPr>
          <p:nvPr userDrawn="1"/>
        </p:nvSpPr>
        <p:spPr>
          <a:xfrm>
            <a:off x="6096000" y="0"/>
            <a:ext cx="6096000" cy="6858000"/>
          </a:xfrm>
          <a:prstGeom prst="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7" name="Pladsholder til indhold 2">
            <a:extLst>
              <a:ext uri="{FF2B5EF4-FFF2-40B4-BE49-F238E27FC236}">
                <a16:creationId xmlns:a16="http://schemas.microsoft.com/office/drawing/2014/main" id="{5A9D3292-FF9F-AFF0-3A3F-27A1B5302B63}"/>
              </a:ext>
            </a:extLst>
          </p:cNvPr>
          <p:cNvSpPr>
            <a:spLocks noGrp="1"/>
          </p:cNvSpPr>
          <p:nvPr>
            <p:ph idx="10"/>
          </p:nvPr>
        </p:nvSpPr>
        <p:spPr>
          <a:xfrm>
            <a:off x="6472396" y="300708"/>
            <a:ext cx="5382074" cy="5995763"/>
          </a:xfrm>
        </p:spPr>
        <p:txBody>
          <a:bodyPr anchor="ctr" anchorCtr="0"/>
          <a:lstStyle>
            <a:lvl1pPr>
              <a:lnSpc>
                <a:spcPct val="100000"/>
              </a:lnSpc>
              <a:defRPr sz="2400">
                <a:solidFill>
                  <a:schemeClr val="tx2"/>
                </a:solidFill>
              </a:defRPr>
            </a:lvl1pPr>
            <a:lvl2pPr>
              <a:lnSpc>
                <a:spcPct val="100000"/>
              </a:lnSpc>
              <a:defRPr sz="2200">
                <a:solidFill>
                  <a:schemeClr val="tx2"/>
                </a:solidFill>
              </a:defRPr>
            </a:lvl2pPr>
            <a:lvl3pPr>
              <a:lnSpc>
                <a:spcPct val="100000"/>
              </a:lnSpc>
              <a:defRPr>
                <a:solidFill>
                  <a:schemeClr val="tx2"/>
                </a:solidFill>
              </a:defRPr>
            </a:lvl3pPr>
            <a:lvl4pPr>
              <a:lnSpc>
                <a:spcPct val="100000"/>
              </a:lnSpc>
              <a:defRPr>
                <a:solidFill>
                  <a:schemeClr val="tx2"/>
                </a:solidFill>
              </a:defRPr>
            </a:lvl4pPr>
            <a:lvl5pPr>
              <a:lnSpc>
                <a:spcPct val="100000"/>
              </a:lnSpc>
              <a:defRPr sz="1600">
                <a:solidFill>
                  <a:schemeClr val="tx2"/>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2" name="Billede 1" descr="Et billede, der indeholder tekst, Font/skrifttype, Grafik, logo&#10;&#10;AI-genereret indhold kan være ukorrekt.">
            <a:extLst>
              <a:ext uri="{FF2B5EF4-FFF2-40B4-BE49-F238E27FC236}">
                <a16:creationId xmlns:a16="http://schemas.microsoft.com/office/drawing/2014/main" id="{48243F7D-63DB-308E-217F-03B591AD2F52}"/>
              </a:ext>
            </a:extLst>
          </p:cNvPr>
          <p:cNvPicPr>
            <a:picLocks noGrp="1" noRot="1" noChangeAspect="1" noMove="1" noResize="1" noEditPoints="1" noAdjustHandles="1" noChangeArrowheads="1" noChangeShapeType="1" noCrop="1"/>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
        <p:nvSpPr>
          <p:cNvPr id="5" name="Titel 1">
            <a:extLst>
              <a:ext uri="{FF2B5EF4-FFF2-40B4-BE49-F238E27FC236}">
                <a16:creationId xmlns:a16="http://schemas.microsoft.com/office/drawing/2014/main" id="{CD0D73C3-0849-3915-284B-C1F470257C8C}"/>
              </a:ext>
            </a:extLst>
          </p:cNvPr>
          <p:cNvSpPr>
            <a:spLocks noGrp="1"/>
          </p:cNvSpPr>
          <p:nvPr>
            <p:ph type="ctrTitle" hasCustomPrompt="1"/>
          </p:nvPr>
        </p:nvSpPr>
        <p:spPr>
          <a:xfrm>
            <a:off x="337530" y="300709"/>
            <a:ext cx="5382073" cy="5995762"/>
          </a:xfrm>
        </p:spPr>
        <p:txBody>
          <a:bodyPr anchor="ctr"/>
          <a:lstStyle>
            <a:lvl1pPr algn="ctr">
              <a:defRPr sz="4800" b="1">
                <a:solidFill>
                  <a:schemeClr val="bg1"/>
                </a:solidFill>
              </a:defRPr>
            </a:lvl1pPr>
          </a:lstStyle>
          <a:p>
            <a:r>
              <a:rPr lang="da-DK"/>
              <a:t>Overskrift</a:t>
            </a:r>
          </a:p>
        </p:txBody>
      </p:sp>
    </p:spTree>
    <p:custDataLst>
      <p:tags r:id="rId1"/>
    </p:custDataLst>
    <p:extLst>
      <p:ext uri="{BB962C8B-B14F-4D97-AF65-F5344CB8AC3E}">
        <p14:creationId xmlns:p14="http://schemas.microsoft.com/office/powerpoint/2010/main" val="322600456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8_Brugerdefineret layout">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C261AC13-8A2E-0E16-1E0A-638E3F9E420D}"/>
              </a:ext>
            </a:extLst>
          </p:cNvPr>
          <p:cNvSpPr>
            <a:spLocks/>
          </p:cNvSpPr>
          <p:nvPr userDrawn="1"/>
        </p:nvSpPr>
        <p:spPr>
          <a:xfrm>
            <a:off x="0" y="0"/>
            <a:ext cx="6096000" cy="685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 name="Rektangel 3">
            <a:extLst>
              <a:ext uri="{FF2B5EF4-FFF2-40B4-BE49-F238E27FC236}">
                <a16:creationId xmlns:a16="http://schemas.microsoft.com/office/drawing/2014/main" id="{20A83587-409A-FDEC-C9E6-15816A691EBE}"/>
              </a:ext>
            </a:extLst>
          </p:cNvPr>
          <p:cNvSpPr>
            <a:spLocks/>
          </p:cNvSpPr>
          <p:nvPr userDrawn="1"/>
        </p:nvSpPr>
        <p:spPr>
          <a:xfrm>
            <a:off x="6096000" y="0"/>
            <a:ext cx="6096000" cy="6858000"/>
          </a:xfrm>
          <a:prstGeom prst="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7" name="Pladsholder til indhold 2">
            <a:extLst>
              <a:ext uri="{FF2B5EF4-FFF2-40B4-BE49-F238E27FC236}">
                <a16:creationId xmlns:a16="http://schemas.microsoft.com/office/drawing/2014/main" id="{5A9D3292-FF9F-AFF0-3A3F-27A1B5302B63}"/>
              </a:ext>
            </a:extLst>
          </p:cNvPr>
          <p:cNvSpPr>
            <a:spLocks noGrp="1"/>
          </p:cNvSpPr>
          <p:nvPr>
            <p:ph idx="10"/>
          </p:nvPr>
        </p:nvSpPr>
        <p:spPr>
          <a:xfrm>
            <a:off x="6472396" y="300708"/>
            <a:ext cx="5382074" cy="5995763"/>
          </a:xfrm>
        </p:spPr>
        <p:txBody>
          <a:bodyPr anchor="ctr" anchorCtr="0"/>
          <a:lstStyle>
            <a:lvl1pPr>
              <a:lnSpc>
                <a:spcPct val="100000"/>
              </a:lnSpc>
              <a:defRPr sz="2400">
                <a:solidFill>
                  <a:schemeClr val="tx2"/>
                </a:solidFill>
              </a:defRPr>
            </a:lvl1pPr>
            <a:lvl2pPr>
              <a:lnSpc>
                <a:spcPct val="100000"/>
              </a:lnSpc>
              <a:defRPr sz="2200">
                <a:solidFill>
                  <a:schemeClr val="tx2"/>
                </a:solidFill>
              </a:defRPr>
            </a:lvl2pPr>
            <a:lvl3pPr>
              <a:lnSpc>
                <a:spcPct val="100000"/>
              </a:lnSpc>
              <a:defRPr>
                <a:solidFill>
                  <a:schemeClr val="tx2"/>
                </a:solidFill>
              </a:defRPr>
            </a:lvl3pPr>
            <a:lvl4pPr>
              <a:lnSpc>
                <a:spcPct val="100000"/>
              </a:lnSpc>
              <a:defRPr>
                <a:solidFill>
                  <a:schemeClr val="tx2"/>
                </a:solidFill>
              </a:defRPr>
            </a:lvl4pPr>
            <a:lvl5pPr>
              <a:lnSpc>
                <a:spcPct val="100000"/>
              </a:lnSpc>
              <a:defRPr sz="1600">
                <a:solidFill>
                  <a:schemeClr val="tx2"/>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9" name="Pladsholder til indhold 2">
            <a:extLst>
              <a:ext uri="{FF2B5EF4-FFF2-40B4-BE49-F238E27FC236}">
                <a16:creationId xmlns:a16="http://schemas.microsoft.com/office/drawing/2014/main" id="{FB7C74E8-F85A-6678-2E4F-3BDFF8743335}"/>
              </a:ext>
            </a:extLst>
          </p:cNvPr>
          <p:cNvSpPr>
            <a:spLocks noGrp="1"/>
          </p:cNvSpPr>
          <p:nvPr>
            <p:ph idx="11"/>
          </p:nvPr>
        </p:nvSpPr>
        <p:spPr>
          <a:xfrm>
            <a:off x="343515" y="291734"/>
            <a:ext cx="5382074" cy="5995763"/>
          </a:xfrm>
        </p:spPr>
        <p:txBody>
          <a:bodyPr anchor="ctr" anchorCtr="0"/>
          <a:lstStyle>
            <a:lvl1pPr>
              <a:defRPr sz="2400">
                <a:solidFill>
                  <a:schemeClr val="tx2"/>
                </a:solidFill>
              </a:defRPr>
            </a:lvl1pPr>
            <a:lvl2pPr>
              <a:defRPr sz="2200">
                <a:solidFill>
                  <a:schemeClr val="tx2"/>
                </a:solidFill>
              </a:defRPr>
            </a:lvl2pPr>
            <a:lvl3pPr>
              <a:defRPr sz="2000">
                <a:solidFill>
                  <a:schemeClr val="tx2"/>
                </a:solidFill>
              </a:defRPr>
            </a:lvl3pPr>
            <a:lvl4pPr>
              <a:defRPr>
                <a:solidFill>
                  <a:schemeClr val="tx2"/>
                </a:solidFill>
              </a:defRPr>
            </a:lvl4pPr>
            <a:lvl5pPr>
              <a:defRPr sz="1600">
                <a:solidFill>
                  <a:schemeClr val="tx2"/>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2" name="Billede 1" descr="Et billede, der indeholder tekst, Font/skrifttype, Grafik, logo&#10;&#10;AI-genereret indhold kan være ukorrekt.">
            <a:extLst>
              <a:ext uri="{FF2B5EF4-FFF2-40B4-BE49-F238E27FC236}">
                <a16:creationId xmlns:a16="http://schemas.microsoft.com/office/drawing/2014/main" id="{48243F7D-63DB-308E-217F-03B591AD2F52}"/>
              </a:ext>
            </a:extLst>
          </p:cNvPr>
          <p:cNvPicPr>
            <a:picLocks noGrp="1" noRot="1" noChangeAspect="1" noMove="1" noResize="1" noEditPoints="1" noAdjustHandles="1" noChangeArrowheads="1" noChangeShapeType="1" noCrop="1"/>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Tree>
    <p:custDataLst>
      <p:tags r:id="rId1"/>
    </p:custDataLst>
    <p:extLst>
      <p:ext uri="{BB962C8B-B14F-4D97-AF65-F5344CB8AC3E}">
        <p14:creationId xmlns:p14="http://schemas.microsoft.com/office/powerpoint/2010/main" val="356009886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9_Brugerdefineret layout">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C261AC13-8A2E-0E16-1E0A-638E3F9E420D}"/>
              </a:ext>
            </a:extLst>
          </p:cNvPr>
          <p:cNvSpPr>
            <a:spLocks/>
          </p:cNvSpPr>
          <p:nvPr userDrawn="1"/>
        </p:nvSpPr>
        <p:spPr>
          <a:xfrm>
            <a:off x="0" y="0"/>
            <a:ext cx="6096000" cy="685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 name="Rektangel 3">
            <a:extLst>
              <a:ext uri="{FF2B5EF4-FFF2-40B4-BE49-F238E27FC236}">
                <a16:creationId xmlns:a16="http://schemas.microsoft.com/office/drawing/2014/main" id="{20A83587-409A-FDEC-C9E6-15816A691EBE}"/>
              </a:ext>
            </a:extLst>
          </p:cNvPr>
          <p:cNvSpPr>
            <a:spLocks/>
          </p:cNvSpPr>
          <p:nvPr userDrawn="1"/>
        </p:nvSpPr>
        <p:spPr>
          <a:xfrm>
            <a:off x="6096000" y="0"/>
            <a:ext cx="6096000" cy="6858000"/>
          </a:xfrm>
          <a:prstGeom prst="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7" name="Pladsholder til indhold 2">
            <a:extLst>
              <a:ext uri="{FF2B5EF4-FFF2-40B4-BE49-F238E27FC236}">
                <a16:creationId xmlns:a16="http://schemas.microsoft.com/office/drawing/2014/main" id="{5A9D3292-FF9F-AFF0-3A3F-27A1B5302B63}"/>
              </a:ext>
            </a:extLst>
          </p:cNvPr>
          <p:cNvSpPr>
            <a:spLocks noGrp="1"/>
          </p:cNvSpPr>
          <p:nvPr>
            <p:ph idx="10"/>
          </p:nvPr>
        </p:nvSpPr>
        <p:spPr>
          <a:xfrm>
            <a:off x="6472396" y="300708"/>
            <a:ext cx="5382074" cy="5995763"/>
          </a:xfrm>
        </p:spPr>
        <p:txBody>
          <a:bodyPr anchor="ctr" anchorCtr="0"/>
          <a:lstStyle>
            <a:lvl1pPr>
              <a:defRPr sz="2400">
                <a:solidFill>
                  <a:schemeClr val="tx2"/>
                </a:solidFill>
              </a:defRPr>
            </a:lvl1pPr>
            <a:lvl2pPr>
              <a:defRPr sz="2200">
                <a:solidFill>
                  <a:schemeClr val="tx2"/>
                </a:solidFill>
              </a:defRPr>
            </a:lvl2pPr>
            <a:lvl3pPr>
              <a:defRPr>
                <a:solidFill>
                  <a:schemeClr val="tx2"/>
                </a:solidFill>
              </a:defRPr>
            </a:lvl3pPr>
            <a:lvl4pPr>
              <a:lnSpc>
                <a:spcPct val="100000"/>
              </a:lnSpc>
              <a:defRPr>
                <a:solidFill>
                  <a:schemeClr val="tx2"/>
                </a:solidFill>
              </a:defRPr>
            </a:lvl4pPr>
            <a:lvl5pPr>
              <a:defRPr sz="1600">
                <a:solidFill>
                  <a:schemeClr val="tx2"/>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2" name="Billede 1" descr="Et billede, der indeholder tekst, Font/skrifttype, Grafik, logo&#10;&#10;AI-genereret indhold kan være ukorrekt.">
            <a:extLst>
              <a:ext uri="{FF2B5EF4-FFF2-40B4-BE49-F238E27FC236}">
                <a16:creationId xmlns:a16="http://schemas.microsoft.com/office/drawing/2014/main" id="{48243F7D-63DB-308E-217F-03B591AD2F52}"/>
              </a:ext>
            </a:extLst>
          </p:cNvPr>
          <p:cNvPicPr>
            <a:picLocks noGrp="1" noRot="1" noChangeAspect="1" noMove="1" noResize="1" noEditPoints="1" noAdjustHandles="1" noChangeArrowheads="1" noChangeShapeType="1" noCrop="1"/>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
        <p:nvSpPr>
          <p:cNvPr id="5" name="Titel 1">
            <a:extLst>
              <a:ext uri="{FF2B5EF4-FFF2-40B4-BE49-F238E27FC236}">
                <a16:creationId xmlns:a16="http://schemas.microsoft.com/office/drawing/2014/main" id="{443B1255-7AA6-0282-43E3-8835417C0841}"/>
              </a:ext>
            </a:extLst>
          </p:cNvPr>
          <p:cNvSpPr>
            <a:spLocks noGrp="1"/>
          </p:cNvSpPr>
          <p:nvPr>
            <p:ph type="ctrTitle" hasCustomPrompt="1"/>
          </p:nvPr>
        </p:nvSpPr>
        <p:spPr>
          <a:xfrm>
            <a:off x="337530" y="300709"/>
            <a:ext cx="5382073" cy="5995762"/>
          </a:xfrm>
        </p:spPr>
        <p:txBody>
          <a:bodyPr anchor="ctr"/>
          <a:lstStyle>
            <a:lvl1pPr algn="ctr">
              <a:defRPr sz="4800" b="1">
                <a:solidFill>
                  <a:schemeClr val="tx2"/>
                </a:solidFill>
              </a:defRPr>
            </a:lvl1pPr>
          </a:lstStyle>
          <a:p>
            <a:r>
              <a:rPr lang="da-DK"/>
              <a:t>Overskrift</a:t>
            </a:r>
          </a:p>
        </p:txBody>
      </p:sp>
    </p:spTree>
    <p:custDataLst>
      <p:tags r:id="rId1"/>
    </p:custDataLst>
    <p:extLst>
      <p:ext uri="{BB962C8B-B14F-4D97-AF65-F5344CB8AC3E}">
        <p14:creationId xmlns:p14="http://schemas.microsoft.com/office/powerpoint/2010/main" val="69782309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0_Brugerdefineret layout">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C261AC13-8A2E-0E16-1E0A-638E3F9E420D}"/>
              </a:ext>
            </a:extLst>
          </p:cNvPr>
          <p:cNvSpPr>
            <a:spLocks/>
          </p:cNvSpPr>
          <p:nvPr userDrawn="1"/>
        </p:nvSpPr>
        <p:spPr>
          <a:xfrm>
            <a:off x="0" y="0"/>
            <a:ext cx="6096000" cy="6858000"/>
          </a:xfrm>
          <a:prstGeom prst="rect">
            <a:avLst/>
          </a:prstGeom>
          <a:solidFill>
            <a:srgbClr val="F9BD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 name="Rektangel 3">
            <a:extLst>
              <a:ext uri="{FF2B5EF4-FFF2-40B4-BE49-F238E27FC236}">
                <a16:creationId xmlns:a16="http://schemas.microsoft.com/office/drawing/2014/main" id="{20A83587-409A-FDEC-C9E6-15816A691EBE}"/>
              </a:ext>
            </a:extLst>
          </p:cNvPr>
          <p:cNvSpPr>
            <a:spLocks/>
          </p:cNvSpPr>
          <p:nvPr userDrawn="1"/>
        </p:nvSpPr>
        <p:spPr>
          <a:xfrm>
            <a:off x="6096000" y="0"/>
            <a:ext cx="6096000" cy="6858000"/>
          </a:xfrm>
          <a:prstGeom prst="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7" name="Pladsholder til indhold 2">
            <a:extLst>
              <a:ext uri="{FF2B5EF4-FFF2-40B4-BE49-F238E27FC236}">
                <a16:creationId xmlns:a16="http://schemas.microsoft.com/office/drawing/2014/main" id="{5A9D3292-FF9F-AFF0-3A3F-27A1B5302B63}"/>
              </a:ext>
            </a:extLst>
          </p:cNvPr>
          <p:cNvSpPr>
            <a:spLocks noGrp="1"/>
          </p:cNvSpPr>
          <p:nvPr>
            <p:ph idx="10"/>
          </p:nvPr>
        </p:nvSpPr>
        <p:spPr>
          <a:xfrm>
            <a:off x="6472396" y="300708"/>
            <a:ext cx="5382074" cy="5995763"/>
          </a:xfrm>
        </p:spPr>
        <p:txBody>
          <a:bodyPr anchor="ctr" anchorCtr="0"/>
          <a:lstStyle>
            <a:lvl1pPr>
              <a:lnSpc>
                <a:spcPct val="100000"/>
              </a:lnSpc>
              <a:defRPr sz="2400">
                <a:solidFill>
                  <a:schemeClr val="tx2"/>
                </a:solidFill>
              </a:defRPr>
            </a:lvl1pPr>
            <a:lvl2pPr>
              <a:lnSpc>
                <a:spcPct val="100000"/>
              </a:lnSpc>
              <a:defRPr sz="2200">
                <a:solidFill>
                  <a:schemeClr val="tx2"/>
                </a:solidFill>
              </a:defRPr>
            </a:lvl2pPr>
            <a:lvl3pPr>
              <a:lnSpc>
                <a:spcPct val="100000"/>
              </a:lnSpc>
              <a:defRPr>
                <a:solidFill>
                  <a:schemeClr val="tx2"/>
                </a:solidFill>
              </a:defRPr>
            </a:lvl3pPr>
            <a:lvl4pPr>
              <a:lnSpc>
                <a:spcPct val="100000"/>
              </a:lnSpc>
              <a:defRPr>
                <a:solidFill>
                  <a:schemeClr val="tx2"/>
                </a:solidFill>
              </a:defRPr>
            </a:lvl4pPr>
            <a:lvl5pPr>
              <a:lnSpc>
                <a:spcPct val="100000"/>
              </a:lnSpc>
              <a:defRPr sz="1600">
                <a:solidFill>
                  <a:schemeClr val="tx2"/>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9" name="Pladsholder til indhold 2">
            <a:extLst>
              <a:ext uri="{FF2B5EF4-FFF2-40B4-BE49-F238E27FC236}">
                <a16:creationId xmlns:a16="http://schemas.microsoft.com/office/drawing/2014/main" id="{FB7C74E8-F85A-6678-2E4F-3BDFF8743335}"/>
              </a:ext>
            </a:extLst>
          </p:cNvPr>
          <p:cNvSpPr>
            <a:spLocks noGrp="1"/>
          </p:cNvSpPr>
          <p:nvPr>
            <p:ph idx="11"/>
          </p:nvPr>
        </p:nvSpPr>
        <p:spPr>
          <a:xfrm>
            <a:off x="343515" y="291734"/>
            <a:ext cx="5382074" cy="5995763"/>
          </a:xfrm>
        </p:spPr>
        <p:txBody>
          <a:bodyPr anchor="ctr" anchorCtr="0"/>
          <a:lstStyle>
            <a:lvl1pPr>
              <a:defRPr sz="2400">
                <a:solidFill>
                  <a:schemeClr val="tx2"/>
                </a:solidFill>
              </a:defRPr>
            </a:lvl1pPr>
            <a:lvl2pPr>
              <a:defRPr sz="2200">
                <a:solidFill>
                  <a:schemeClr val="tx2"/>
                </a:solidFill>
              </a:defRPr>
            </a:lvl2pPr>
            <a:lvl3pPr>
              <a:defRPr sz="2000">
                <a:solidFill>
                  <a:schemeClr val="tx2"/>
                </a:solidFill>
              </a:defRPr>
            </a:lvl3pPr>
            <a:lvl4pPr>
              <a:defRPr>
                <a:solidFill>
                  <a:schemeClr val="tx2"/>
                </a:solidFill>
              </a:defRPr>
            </a:lvl4pPr>
            <a:lvl5pPr>
              <a:defRPr sz="1600">
                <a:solidFill>
                  <a:schemeClr val="tx2"/>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2" name="Billede 1" descr="Et billede, der indeholder tekst, Font/skrifttype, Grafik, logo&#10;&#10;AI-genereret indhold kan være ukorrekt.">
            <a:extLst>
              <a:ext uri="{FF2B5EF4-FFF2-40B4-BE49-F238E27FC236}">
                <a16:creationId xmlns:a16="http://schemas.microsoft.com/office/drawing/2014/main" id="{48243F7D-63DB-308E-217F-03B591AD2F52}"/>
              </a:ext>
            </a:extLst>
          </p:cNvPr>
          <p:cNvPicPr>
            <a:picLocks noGrp="1" noRot="1" noChangeAspect="1" noMove="1" noResize="1" noEditPoints="1" noAdjustHandles="1" noChangeArrowheads="1" noChangeShapeType="1" noCrop="1"/>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Tree>
    <p:custDataLst>
      <p:tags r:id="rId1"/>
    </p:custDataLst>
    <p:extLst>
      <p:ext uri="{BB962C8B-B14F-4D97-AF65-F5344CB8AC3E}">
        <p14:creationId xmlns:p14="http://schemas.microsoft.com/office/powerpoint/2010/main" val="324080239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1_Brugerdefineret layout">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C261AC13-8A2E-0E16-1E0A-638E3F9E420D}"/>
              </a:ext>
            </a:extLst>
          </p:cNvPr>
          <p:cNvSpPr>
            <a:spLocks/>
          </p:cNvSpPr>
          <p:nvPr userDrawn="1"/>
        </p:nvSpPr>
        <p:spPr>
          <a:xfrm>
            <a:off x="0" y="0"/>
            <a:ext cx="6096000" cy="6858000"/>
          </a:xfrm>
          <a:prstGeom prst="rect">
            <a:avLst/>
          </a:prstGeom>
          <a:solidFill>
            <a:srgbClr val="F9BD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 name="Rektangel 3">
            <a:extLst>
              <a:ext uri="{FF2B5EF4-FFF2-40B4-BE49-F238E27FC236}">
                <a16:creationId xmlns:a16="http://schemas.microsoft.com/office/drawing/2014/main" id="{20A83587-409A-FDEC-C9E6-15816A691EBE}"/>
              </a:ext>
            </a:extLst>
          </p:cNvPr>
          <p:cNvSpPr>
            <a:spLocks/>
          </p:cNvSpPr>
          <p:nvPr userDrawn="1"/>
        </p:nvSpPr>
        <p:spPr>
          <a:xfrm>
            <a:off x="6096000" y="0"/>
            <a:ext cx="6096000" cy="6858000"/>
          </a:xfrm>
          <a:prstGeom prst="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7" name="Pladsholder til indhold 2">
            <a:extLst>
              <a:ext uri="{FF2B5EF4-FFF2-40B4-BE49-F238E27FC236}">
                <a16:creationId xmlns:a16="http://schemas.microsoft.com/office/drawing/2014/main" id="{5A9D3292-FF9F-AFF0-3A3F-27A1B5302B63}"/>
              </a:ext>
            </a:extLst>
          </p:cNvPr>
          <p:cNvSpPr>
            <a:spLocks noGrp="1"/>
          </p:cNvSpPr>
          <p:nvPr>
            <p:ph idx="10"/>
          </p:nvPr>
        </p:nvSpPr>
        <p:spPr>
          <a:xfrm>
            <a:off x="6472396" y="300708"/>
            <a:ext cx="5382074" cy="5995763"/>
          </a:xfrm>
        </p:spPr>
        <p:txBody>
          <a:bodyPr anchor="ctr" anchorCtr="0"/>
          <a:lstStyle>
            <a:lvl1pPr>
              <a:lnSpc>
                <a:spcPct val="100000"/>
              </a:lnSpc>
              <a:defRPr sz="2400">
                <a:solidFill>
                  <a:schemeClr val="tx2"/>
                </a:solidFill>
              </a:defRPr>
            </a:lvl1pPr>
            <a:lvl2pPr>
              <a:lnSpc>
                <a:spcPct val="100000"/>
              </a:lnSpc>
              <a:defRPr sz="2200">
                <a:solidFill>
                  <a:schemeClr val="tx2"/>
                </a:solidFill>
              </a:defRPr>
            </a:lvl2pPr>
            <a:lvl3pPr>
              <a:lnSpc>
                <a:spcPct val="100000"/>
              </a:lnSpc>
              <a:defRPr>
                <a:solidFill>
                  <a:schemeClr val="tx2"/>
                </a:solidFill>
              </a:defRPr>
            </a:lvl3pPr>
            <a:lvl4pPr>
              <a:lnSpc>
                <a:spcPct val="100000"/>
              </a:lnSpc>
              <a:defRPr>
                <a:solidFill>
                  <a:schemeClr val="tx2"/>
                </a:solidFill>
              </a:defRPr>
            </a:lvl4pPr>
            <a:lvl5pPr>
              <a:lnSpc>
                <a:spcPct val="100000"/>
              </a:lnSpc>
              <a:defRPr sz="1600">
                <a:solidFill>
                  <a:schemeClr val="tx2"/>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2" name="Billede 1" descr="Et billede, der indeholder tekst, Font/skrifttype, Grafik, logo&#10;&#10;AI-genereret indhold kan være ukorrekt.">
            <a:extLst>
              <a:ext uri="{FF2B5EF4-FFF2-40B4-BE49-F238E27FC236}">
                <a16:creationId xmlns:a16="http://schemas.microsoft.com/office/drawing/2014/main" id="{48243F7D-63DB-308E-217F-03B591AD2F52}"/>
              </a:ext>
            </a:extLst>
          </p:cNvPr>
          <p:cNvPicPr>
            <a:picLocks noGrp="1" noRot="1" noChangeAspect="1" noMove="1" noResize="1" noEditPoints="1" noAdjustHandles="1" noChangeArrowheads="1" noChangeShapeType="1" noCrop="1"/>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
        <p:nvSpPr>
          <p:cNvPr id="5" name="Titel 1">
            <a:extLst>
              <a:ext uri="{FF2B5EF4-FFF2-40B4-BE49-F238E27FC236}">
                <a16:creationId xmlns:a16="http://schemas.microsoft.com/office/drawing/2014/main" id="{401A58B3-226B-06DE-640A-F90C7FB5916E}"/>
              </a:ext>
            </a:extLst>
          </p:cNvPr>
          <p:cNvSpPr>
            <a:spLocks noGrp="1"/>
          </p:cNvSpPr>
          <p:nvPr>
            <p:ph type="ctrTitle" hasCustomPrompt="1"/>
          </p:nvPr>
        </p:nvSpPr>
        <p:spPr>
          <a:xfrm>
            <a:off x="337530" y="300709"/>
            <a:ext cx="5382073" cy="5995762"/>
          </a:xfrm>
        </p:spPr>
        <p:txBody>
          <a:bodyPr anchor="ctr"/>
          <a:lstStyle>
            <a:lvl1pPr algn="ctr">
              <a:defRPr sz="4800" b="1">
                <a:solidFill>
                  <a:schemeClr val="tx2"/>
                </a:solidFill>
              </a:defRPr>
            </a:lvl1pPr>
          </a:lstStyle>
          <a:p>
            <a:r>
              <a:rPr lang="da-DK"/>
              <a:t>Overskrift</a:t>
            </a:r>
          </a:p>
        </p:txBody>
      </p:sp>
    </p:spTree>
    <p:custDataLst>
      <p:tags r:id="rId1"/>
    </p:custDataLst>
    <p:extLst>
      <p:ext uri="{BB962C8B-B14F-4D97-AF65-F5344CB8AC3E}">
        <p14:creationId xmlns:p14="http://schemas.microsoft.com/office/powerpoint/2010/main" val="346302227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2_Brugerdefineret layout">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C261AC13-8A2E-0E16-1E0A-638E3F9E420D}"/>
              </a:ext>
            </a:extLst>
          </p:cNvPr>
          <p:cNvSpPr>
            <a:spLocks/>
          </p:cNvSpPr>
          <p:nvPr userDrawn="1"/>
        </p:nvSpPr>
        <p:spPr>
          <a:xfrm>
            <a:off x="0" y="0"/>
            <a:ext cx="6096000" cy="6858000"/>
          </a:xfrm>
          <a:prstGeom prst="rect">
            <a:avLst/>
          </a:prstGeom>
          <a:solidFill>
            <a:srgbClr val="E8E28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 name="Rektangel 3">
            <a:extLst>
              <a:ext uri="{FF2B5EF4-FFF2-40B4-BE49-F238E27FC236}">
                <a16:creationId xmlns:a16="http://schemas.microsoft.com/office/drawing/2014/main" id="{20A83587-409A-FDEC-C9E6-15816A691EBE}"/>
              </a:ext>
            </a:extLst>
          </p:cNvPr>
          <p:cNvSpPr>
            <a:spLocks/>
          </p:cNvSpPr>
          <p:nvPr userDrawn="1"/>
        </p:nvSpPr>
        <p:spPr>
          <a:xfrm>
            <a:off x="6096000" y="0"/>
            <a:ext cx="6096000" cy="6858000"/>
          </a:xfrm>
          <a:prstGeom prst="rect">
            <a:avLst/>
          </a:prstGeom>
          <a:solidFill>
            <a:schemeClr val="accent5"/>
          </a:solidFill>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7" name="Pladsholder til indhold 2">
            <a:extLst>
              <a:ext uri="{FF2B5EF4-FFF2-40B4-BE49-F238E27FC236}">
                <a16:creationId xmlns:a16="http://schemas.microsoft.com/office/drawing/2014/main" id="{5A9D3292-FF9F-AFF0-3A3F-27A1B5302B63}"/>
              </a:ext>
            </a:extLst>
          </p:cNvPr>
          <p:cNvSpPr>
            <a:spLocks noGrp="1"/>
          </p:cNvSpPr>
          <p:nvPr>
            <p:ph idx="10"/>
          </p:nvPr>
        </p:nvSpPr>
        <p:spPr>
          <a:xfrm>
            <a:off x="6472396" y="300708"/>
            <a:ext cx="5382074" cy="5995763"/>
          </a:xfrm>
        </p:spPr>
        <p:txBody>
          <a:bodyPr anchor="ctr" anchorCtr="0"/>
          <a:lstStyle>
            <a:lvl1pPr>
              <a:lnSpc>
                <a:spcPct val="100000"/>
              </a:lnSpc>
              <a:defRPr sz="2400">
                <a:solidFill>
                  <a:schemeClr val="tx2"/>
                </a:solidFill>
              </a:defRPr>
            </a:lvl1pPr>
            <a:lvl2pPr>
              <a:lnSpc>
                <a:spcPct val="100000"/>
              </a:lnSpc>
              <a:defRPr sz="2200">
                <a:solidFill>
                  <a:schemeClr val="tx2"/>
                </a:solidFill>
              </a:defRPr>
            </a:lvl2pPr>
            <a:lvl3pPr>
              <a:lnSpc>
                <a:spcPct val="100000"/>
              </a:lnSpc>
              <a:defRPr>
                <a:solidFill>
                  <a:schemeClr val="tx2"/>
                </a:solidFill>
              </a:defRPr>
            </a:lvl3pPr>
            <a:lvl4pPr>
              <a:lnSpc>
                <a:spcPct val="100000"/>
              </a:lnSpc>
              <a:defRPr>
                <a:solidFill>
                  <a:schemeClr val="tx2"/>
                </a:solidFill>
              </a:defRPr>
            </a:lvl4pPr>
            <a:lvl5pPr>
              <a:lnSpc>
                <a:spcPct val="100000"/>
              </a:lnSpc>
              <a:defRPr sz="1600">
                <a:solidFill>
                  <a:schemeClr val="tx2"/>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9" name="Pladsholder til indhold 2">
            <a:extLst>
              <a:ext uri="{FF2B5EF4-FFF2-40B4-BE49-F238E27FC236}">
                <a16:creationId xmlns:a16="http://schemas.microsoft.com/office/drawing/2014/main" id="{FB7C74E8-F85A-6678-2E4F-3BDFF8743335}"/>
              </a:ext>
            </a:extLst>
          </p:cNvPr>
          <p:cNvSpPr>
            <a:spLocks noGrp="1"/>
          </p:cNvSpPr>
          <p:nvPr>
            <p:ph idx="11"/>
          </p:nvPr>
        </p:nvSpPr>
        <p:spPr>
          <a:xfrm>
            <a:off x="343515" y="291734"/>
            <a:ext cx="5382074" cy="5995763"/>
          </a:xfrm>
        </p:spPr>
        <p:txBody>
          <a:bodyPr anchor="ctr" anchorCtr="0"/>
          <a:lstStyle>
            <a:lvl1pPr>
              <a:defRPr sz="2400">
                <a:solidFill>
                  <a:schemeClr val="tx2"/>
                </a:solidFill>
              </a:defRPr>
            </a:lvl1pPr>
            <a:lvl2pPr>
              <a:defRPr sz="2200">
                <a:solidFill>
                  <a:schemeClr val="tx2"/>
                </a:solidFill>
              </a:defRPr>
            </a:lvl2pPr>
            <a:lvl3pPr>
              <a:defRPr sz="2000">
                <a:solidFill>
                  <a:schemeClr val="tx2"/>
                </a:solidFill>
              </a:defRPr>
            </a:lvl3pPr>
            <a:lvl4pPr>
              <a:defRPr>
                <a:solidFill>
                  <a:schemeClr val="tx2"/>
                </a:solidFill>
              </a:defRPr>
            </a:lvl4pPr>
            <a:lvl5pPr>
              <a:defRPr sz="1600">
                <a:solidFill>
                  <a:schemeClr val="tx2"/>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2" name="Billede 1" descr="Et billede, der indeholder tekst, Font/skrifttype, Grafik, logo&#10;&#10;AI-genereret indhold kan være ukorrekt.">
            <a:extLst>
              <a:ext uri="{FF2B5EF4-FFF2-40B4-BE49-F238E27FC236}">
                <a16:creationId xmlns:a16="http://schemas.microsoft.com/office/drawing/2014/main" id="{48243F7D-63DB-308E-217F-03B591AD2F52}"/>
              </a:ext>
            </a:extLst>
          </p:cNvPr>
          <p:cNvPicPr>
            <a:picLocks noGrp="1" noRot="1" noChangeAspect="1" noMove="1" noResize="1" noEditPoints="1" noAdjustHandles="1" noChangeArrowheads="1" noChangeShapeType="1" noCrop="1"/>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Tree>
    <p:custDataLst>
      <p:tags r:id="rId1"/>
    </p:custDataLst>
    <p:extLst>
      <p:ext uri="{BB962C8B-B14F-4D97-AF65-F5344CB8AC3E}">
        <p14:creationId xmlns:p14="http://schemas.microsoft.com/office/powerpoint/2010/main" val="191838378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23_Brugerdefineret layout">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C261AC13-8A2E-0E16-1E0A-638E3F9E420D}"/>
              </a:ext>
            </a:extLst>
          </p:cNvPr>
          <p:cNvSpPr>
            <a:spLocks noGrp="1" noRot="1" noMove="1" noResize="1" noEditPoints="1" noAdjustHandles="1" noChangeArrowheads="1" noChangeShapeType="1"/>
          </p:cNvSpPr>
          <p:nvPr userDrawn="1"/>
        </p:nvSpPr>
        <p:spPr>
          <a:xfrm>
            <a:off x="0" y="0"/>
            <a:ext cx="6096000" cy="6858000"/>
          </a:xfrm>
          <a:prstGeom prst="rect">
            <a:avLst/>
          </a:prstGeom>
          <a:solidFill>
            <a:srgbClr val="E8E28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 name="Rektangel 3">
            <a:extLst>
              <a:ext uri="{FF2B5EF4-FFF2-40B4-BE49-F238E27FC236}">
                <a16:creationId xmlns:a16="http://schemas.microsoft.com/office/drawing/2014/main" id="{20A83587-409A-FDEC-C9E6-15816A691EBE}"/>
              </a:ext>
            </a:extLst>
          </p:cNvPr>
          <p:cNvSpPr>
            <a:spLocks/>
          </p:cNvSpPr>
          <p:nvPr userDrawn="1"/>
        </p:nvSpPr>
        <p:spPr>
          <a:xfrm>
            <a:off x="6096000" y="0"/>
            <a:ext cx="6096000" cy="6858000"/>
          </a:xfrm>
          <a:prstGeom prst="rect">
            <a:avLst/>
          </a:prstGeom>
          <a:solidFill>
            <a:schemeClr val="accent5"/>
          </a:solidFill>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7" name="Pladsholder til indhold 2">
            <a:extLst>
              <a:ext uri="{FF2B5EF4-FFF2-40B4-BE49-F238E27FC236}">
                <a16:creationId xmlns:a16="http://schemas.microsoft.com/office/drawing/2014/main" id="{5A9D3292-FF9F-AFF0-3A3F-27A1B5302B63}"/>
              </a:ext>
            </a:extLst>
          </p:cNvPr>
          <p:cNvSpPr>
            <a:spLocks noGrp="1"/>
          </p:cNvSpPr>
          <p:nvPr>
            <p:ph idx="10"/>
          </p:nvPr>
        </p:nvSpPr>
        <p:spPr>
          <a:xfrm>
            <a:off x="6472396" y="300708"/>
            <a:ext cx="5382074" cy="5995763"/>
          </a:xfrm>
        </p:spPr>
        <p:txBody>
          <a:bodyPr anchor="ctr" anchorCtr="0"/>
          <a:lstStyle>
            <a:lvl1pPr>
              <a:lnSpc>
                <a:spcPct val="100000"/>
              </a:lnSpc>
              <a:defRPr sz="2400">
                <a:solidFill>
                  <a:schemeClr val="tx2"/>
                </a:solidFill>
              </a:defRPr>
            </a:lvl1pPr>
            <a:lvl2pPr>
              <a:lnSpc>
                <a:spcPct val="100000"/>
              </a:lnSpc>
              <a:defRPr sz="2200">
                <a:solidFill>
                  <a:schemeClr val="tx2"/>
                </a:solidFill>
              </a:defRPr>
            </a:lvl2pPr>
            <a:lvl3pPr>
              <a:lnSpc>
                <a:spcPct val="100000"/>
              </a:lnSpc>
              <a:defRPr>
                <a:solidFill>
                  <a:schemeClr val="tx2"/>
                </a:solidFill>
              </a:defRPr>
            </a:lvl3pPr>
            <a:lvl4pPr>
              <a:lnSpc>
                <a:spcPct val="100000"/>
              </a:lnSpc>
              <a:defRPr>
                <a:solidFill>
                  <a:schemeClr val="tx2"/>
                </a:solidFill>
              </a:defRPr>
            </a:lvl4pPr>
            <a:lvl5pPr>
              <a:lnSpc>
                <a:spcPct val="100000"/>
              </a:lnSpc>
              <a:defRPr sz="1600">
                <a:solidFill>
                  <a:schemeClr val="tx2"/>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2" name="Billede 1" descr="Et billede, der indeholder tekst, Font/skrifttype, Grafik, logo&#10;&#10;AI-genereret indhold kan være ukorrekt.">
            <a:extLst>
              <a:ext uri="{FF2B5EF4-FFF2-40B4-BE49-F238E27FC236}">
                <a16:creationId xmlns:a16="http://schemas.microsoft.com/office/drawing/2014/main" id="{48243F7D-63DB-308E-217F-03B591AD2F52}"/>
              </a:ext>
            </a:extLst>
          </p:cNvPr>
          <p:cNvPicPr>
            <a:picLocks noGrp="1" noRot="1" noChangeAspect="1" noMove="1" noResize="1" noEditPoints="1" noAdjustHandles="1" noChangeArrowheads="1" noChangeShapeType="1" noCrop="1"/>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
        <p:nvSpPr>
          <p:cNvPr id="5" name="Titel 1">
            <a:extLst>
              <a:ext uri="{FF2B5EF4-FFF2-40B4-BE49-F238E27FC236}">
                <a16:creationId xmlns:a16="http://schemas.microsoft.com/office/drawing/2014/main" id="{A965B423-DD61-9D23-2330-F9AAF369044E}"/>
              </a:ext>
            </a:extLst>
          </p:cNvPr>
          <p:cNvSpPr>
            <a:spLocks noGrp="1"/>
          </p:cNvSpPr>
          <p:nvPr>
            <p:ph type="ctrTitle" hasCustomPrompt="1"/>
          </p:nvPr>
        </p:nvSpPr>
        <p:spPr>
          <a:xfrm>
            <a:off x="337530" y="300709"/>
            <a:ext cx="5382073" cy="5995762"/>
          </a:xfrm>
        </p:spPr>
        <p:txBody>
          <a:bodyPr anchor="ctr"/>
          <a:lstStyle>
            <a:lvl1pPr algn="ctr">
              <a:defRPr sz="4800" b="1">
                <a:solidFill>
                  <a:schemeClr val="tx2"/>
                </a:solidFill>
              </a:defRPr>
            </a:lvl1pPr>
          </a:lstStyle>
          <a:p>
            <a:r>
              <a:rPr lang="da-DK"/>
              <a:t>Overskrift</a:t>
            </a:r>
          </a:p>
        </p:txBody>
      </p:sp>
    </p:spTree>
    <p:custDataLst>
      <p:tags r:id="rId1"/>
    </p:custDataLst>
    <p:extLst>
      <p:ext uri="{BB962C8B-B14F-4D97-AF65-F5344CB8AC3E}">
        <p14:creationId xmlns:p14="http://schemas.microsoft.com/office/powerpoint/2010/main" val="139408126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4_Brugerdefineret layout">
    <p:spTree>
      <p:nvGrpSpPr>
        <p:cNvPr id="1" name=""/>
        <p:cNvGrpSpPr/>
        <p:nvPr/>
      </p:nvGrpSpPr>
      <p:grpSpPr>
        <a:xfrm>
          <a:off x="0" y="0"/>
          <a:ext cx="0" cy="0"/>
          <a:chOff x="0" y="0"/>
          <a:chExt cx="0" cy="0"/>
        </a:xfrm>
      </p:grpSpPr>
      <p:sp>
        <p:nvSpPr>
          <p:cNvPr id="4" name="Rektangel 3">
            <a:extLst>
              <a:ext uri="{FF2B5EF4-FFF2-40B4-BE49-F238E27FC236}">
                <a16:creationId xmlns:a16="http://schemas.microsoft.com/office/drawing/2014/main" id="{20A83587-409A-FDEC-C9E6-15816A691EBE}"/>
              </a:ext>
            </a:extLst>
          </p:cNvPr>
          <p:cNvSpPr>
            <a:spLocks/>
          </p:cNvSpPr>
          <p:nvPr userDrawn="1"/>
        </p:nvSpPr>
        <p:spPr>
          <a:xfrm>
            <a:off x="2993" y="0"/>
            <a:ext cx="6096000" cy="6858000"/>
          </a:xfrm>
          <a:prstGeom prst="rect">
            <a:avLst/>
          </a:prstGeom>
          <a:solidFill>
            <a:schemeClr val="accent5"/>
          </a:solidFill>
          <a:ln>
            <a:noFill/>
          </a:ln>
          <a:effectLst/>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7" name="Pladsholder til indhold 2">
            <a:extLst>
              <a:ext uri="{FF2B5EF4-FFF2-40B4-BE49-F238E27FC236}">
                <a16:creationId xmlns:a16="http://schemas.microsoft.com/office/drawing/2014/main" id="{5A9D3292-FF9F-AFF0-3A3F-27A1B5302B63}"/>
              </a:ext>
            </a:extLst>
          </p:cNvPr>
          <p:cNvSpPr>
            <a:spLocks noGrp="1"/>
          </p:cNvSpPr>
          <p:nvPr>
            <p:ph idx="10"/>
          </p:nvPr>
        </p:nvSpPr>
        <p:spPr>
          <a:xfrm>
            <a:off x="6472396" y="300708"/>
            <a:ext cx="5382074" cy="5995763"/>
          </a:xfrm>
        </p:spPr>
        <p:txBody>
          <a:bodyPr anchor="ctr" anchorCtr="0"/>
          <a:lstStyle>
            <a:lvl1pPr>
              <a:lnSpc>
                <a:spcPct val="100000"/>
              </a:lnSpc>
              <a:defRPr sz="2400"/>
            </a:lvl1pPr>
            <a:lvl2pPr>
              <a:lnSpc>
                <a:spcPct val="100000"/>
              </a:lnSpc>
              <a:defRPr sz="2200"/>
            </a:lvl2pPr>
            <a:lvl3pPr>
              <a:lnSpc>
                <a:spcPct val="100000"/>
              </a:lnSpc>
              <a:defRPr/>
            </a:lvl3pPr>
            <a:lvl4pPr>
              <a:lnSpc>
                <a:spcPct val="100000"/>
              </a:lnSpc>
              <a:defRPr/>
            </a:lvl4pPr>
            <a:lvl5pPr>
              <a:lnSpc>
                <a:spcPct val="100000"/>
              </a:lnSpc>
              <a:defRPr sz="1600"/>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9" name="Pladsholder til indhold 2">
            <a:extLst>
              <a:ext uri="{FF2B5EF4-FFF2-40B4-BE49-F238E27FC236}">
                <a16:creationId xmlns:a16="http://schemas.microsoft.com/office/drawing/2014/main" id="{FB7C74E8-F85A-6678-2E4F-3BDFF8743335}"/>
              </a:ext>
            </a:extLst>
          </p:cNvPr>
          <p:cNvSpPr>
            <a:spLocks noGrp="1"/>
          </p:cNvSpPr>
          <p:nvPr>
            <p:ph idx="11"/>
          </p:nvPr>
        </p:nvSpPr>
        <p:spPr>
          <a:xfrm>
            <a:off x="343515" y="291734"/>
            <a:ext cx="5382074" cy="5995763"/>
          </a:xfrm>
        </p:spPr>
        <p:txBody>
          <a:bodyPr anchor="ctr" anchorCtr="0"/>
          <a:lstStyle>
            <a:lvl1pPr>
              <a:lnSpc>
                <a:spcPct val="100000"/>
              </a:lnSpc>
              <a:defRPr sz="2400">
                <a:solidFill>
                  <a:schemeClr val="tx2"/>
                </a:solidFill>
              </a:defRPr>
            </a:lvl1pPr>
            <a:lvl2pPr>
              <a:lnSpc>
                <a:spcPct val="100000"/>
              </a:lnSpc>
              <a:defRPr sz="2200">
                <a:solidFill>
                  <a:schemeClr val="tx2"/>
                </a:solidFill>
              </a:defRPr>
            </a:lvl2pPr>
            <a:lvl3pPr>
              <a:lnSpc>
                <a:spcPct val="100000"/>
              </a:lnSpc>
              <a:defRPr sz="2000">
                <a:solidFill>
                  <a:schemeClr val="tx2"/>
                </a:solidFill>
              </a:defRPr>
            </a:lvl3pPr>
            <a:lvl4pPr>
              <a:lnSpc>
                <a:spcPct val="100000"/>
              </a:lnSpc>
              <a:defRPr>
                <a:solidFill>
                  <a:schemeClr val="tx2"/>
                </a:solidFill>
              </a:defRPr>
            </a:lvl4pPr>
            <a:lvl5pPr>
              <a:lnSpc>
                <a:spcPct val="100000"/>
              </a:lnSpc>
              <a:defRPr sz="1600">
                <a:solidFill>
                  <a:schemeClr val="tx2"/>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2" name="Billede 1" descr="Et billede, der indeholder tekst, Font/skrifttype, Grafik, logo&#10;&#10;AI-genereret indhold kan være ukorrekt.">
            <a:extLst>
              <a:ext uri="{FF2B5EF4-FFF2-40B4-BE49-F238E27FC236}">
                <a16:creationId xmlns:a16="http://schemas.microsoft.com/office/drawing/2014/main" id="{48243F7D-63DB-308E-217F-03B591AD2F52}"/>
              </a:ext>
            </a:extLst>
          </p:cNvPr>
          <p:cNvPicPr>
            <a:picLocks noGrp="1" noRot="1" noChangeAspect="1" noMove="1" noResize="1" noEditPoints="1" noAdjustHandles="1" noChangeArrowheads="1" noChangeShapeType="1" noCrop="1"/>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Tree>
    <p:custDataLst>
      <p:tags r:id="rId1"/>
    </p:custDataLst>
    <p:extLst>
      <p:ext uri="{BB962C8B-B14F-4D97-AF65-F5344CB8AC3E}">
        <p14:creationId xmlns:p14="http://schemas.microsoft.com/office/powerpoint/2010/main" val="171945323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25_Brugerdefineret layout">
    <p:spTree>
      <p:nvGrpSpPr>
        <p:cNvPr id="1" name=""/>
        <p:cNvGrpSpPr/>
        <p:nvPr/>
      </p:nvGrpSpPr>
      <p:grpSpPr>
        <a:xfrm>
          <a:off x="0" y="0"/>
          <a:ext cx="0" cy="0"/>
          <a:chOff x="0" y="0"/>
          <a:chExt cx="0" cy="0"/>
        </a:xfrm>
      </p:grpSpPr>
      <p:sp>
        <p:nvSpPr>
          <p:cNvPr id="4" name="Rektangel 3">
            <a:extLst>
              <a:ext uri="{FF2B5EF4-FFF2-40B4-BE49-F238E27FC236}">
                <a16:creationId xmlns:a16="http://schemas.microsoft.com/office/drawing/2014/main" id="{20A83587-409A-FDEC-C9E6-15816A691EBE}"/>
              </a:ext>
            </a:extLst>
          </p:cNvPr>
          <p:cNvSpPr>
            <a:spLocks/>
          </p:cNvSpPr>
          <p:nvPr userDrawn="1"/>
        </p:nvSpPr>
        <p:spPr>
          <a:xfrm>
            <a:off x="2993" y="0"/>
            <a:ext cx="6096000" cy="6858000"/>
          </a:xfrm>
          <a:prstGeom prst="rect">
            <a:avLst/>
          </a:prstGeom>
          <a:solidFill>
            <a:schemeClr val="accent5"/>
          </a:solidFill>
          <a:ln>
            <a:noFill/>
          </a:ln>
          <a:effectLst/>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7" name="Pladsholder til indhold 2">
            <a:extLst>
              <a:ext uri="{FF2B5EF4-FFF2-40B4-BE49-F238E27FC236}">
                <a16:creationId xmlns:a16="http://schemas.microsoft.com/office/drawing/2014/main" id="{5A9D3292-FF9F-AFF0-3A3F-27A1B5302B63}"/>
              </a:ext>
            </a:extLst>
          </p:cNvPr>
          <p:cNvSpPr>
            <a:spLocks noGrp="1"/>
          </p:cNvSpPr>
          <p:nvPr>
            <p:ph idx="10"/>
          </p:nvPr>
        </p:nvSpPr>
        <p:spPr>
          <a:xfrm>
            <a:off x="6472396" y="300708"/>
            <a:ext cx="5382074" cy="5995763"/>
          </a:xfrm>
        </p:spPr>
        <p:txBody>
          <a:bodyPr anchor="ctr" anchorCtr="0"/>
          <a:lstStyle>
            <a:lvl1pPr>
              <a:lnSpc>
                <a:spcPct val="100000"/>
              </a:lnSpc>
              <a:defRPr sz="2400">
                <a:solidFill>
                  <a:srgbClr val="002E5D"/>
                </a:solidFill>
              </a:defRPr>
            </a:lvl1pPr>
            <a:lvl2pPr>
              <a:lnSpc>
                <a:spcPct val="100000"/>
              </a:lnSpc>
              <a:defRPr sz="2200">
                <a:solidFill>
                  <a:srgbClr val="002E5D"/>
                </a:solidFill>
              </a:defRPr>
            </a:lvl2pPr>
            <a:lvl3pPr>
              <a:lnSpc>
                <a:spcPct val="100000"/>
              </a:lnSpc>
              <a:defRPr>
                <a:solidFill>
                  <a:srgbClr val="002E5D"/>
                </a:solidFill>
              </a:defRPr>
            </a:lvl3pPr>
            <a:lvl4pPr>
              <a:lnSpc>
                <a:spcPct val="100000"/>
              </a:lnSpc>
              <a:defRPr>
                <a:solidFill>
                  <a:srgbClr val="002E5D"/>
                </a:solidFill>
              </a:defRPr>
            </a:lvl4pPr>
            <a:lvl5pPr>
              <a:lnSpc>
                <a:spcPct val="100000"/>
              </a:lnSpc>
              <a:defRPr sz="1600">
                <a:solidFill>
                  <a:srgbClr val="002E5D"/>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2" name="Billede 1" descr="Et billede, der indeholder tekst, Font/skrifttype, Grafik, logo&#10;&#10;AI-genereret indhold kan være ukorrekt.">
            <a:extLst>
              <a:ext uri="{FF2B5EF4-FFF2-40B4-BE49-F238E27FC236}">
                <a16:creationId xmlns:a16="http://schemas.microsoft.com/office/drawing/2014/main" id="{48243F7D-63DB-308E-217F-03B591AD2F52}"/>
              </a:ext>
            </a:extLst>
          </p:cNvPr>
          <p:cNvPicPr>
            <a:picLocks noGrp="1" noRot="1" noChangeAspect="1" noMove="1" noResize="1" noEditPoints="1" noAdjustHandles="1" noChangeArrowheads="1" noChangeShapeType="1" noCrop="1"/>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
        <p:nvSpPr>
          <p:cNvPr id="3" name="Titel 1">
            <a:extLst>
              <a:ext uri="{FF2B5EF4-FFF2-40B4-BE49-F238E27FC236}">
                <a16:creationId xmlns:a16="http://schemas.microsoft.com/office/drawing/2014/main" id="{7E03F259-AF05-2272-A2BE-06D5063A09A7}"/>
              </a:ext>
            </a:extLst>
          </p:cNvPr>
          <p:cNvSpPr>
            <a:spLocks noGrp="1"/>
          </p:cNvSpPr>
          <p:nvPr>
            <p:ph type="ctrTitle" hasCustomPrompt="1"/>
          </p:nvPr>
        </p:nvSpPr>
        <p:spPr>
          <a:xfrm>
            <a:off x="337530" y="300709"/>
            <a:ext cx="5382073" cy="5995762"/>
          </a:xfrm>
        </p:spPr>
        <p:txBody>
          <a:bodyPr anchor="ctr"/>
          <a:lstStyle>
            <a:lvl1pPr algn="ctr">
              <a:defRPr sz="4800" b="1">
                <a:solidFill>
                  <a:srgbClr val="002E5D"/>
                </a:solidFill>
              </a:defRPr>
            </a:lvl1pPr>
          </a:lstStyle>
          <a:p>
            <a:r>
              <a:rPr lang="da-DK"/>
              <a:t>Overskrift</a:t>
            </a:r>
          </a:p>
        </p:txBody>
      </p:sp>
    </p:spTree>
    <p:custDataLst>
      <p:tags r:id="rId1"/>
    </p:custDataLst>
    <p:extLst>
      <p:ext uri="{BB962C8B-B14F-4D97-AF65-F5344CB8AC3E}">
        <p14:creationId xmlns:p14="http://schemas.microsoft.com/office/powerpoint/2010/main" val="155469162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3_Titel og indholdsobjekt">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8356D3E4-5E78-8F06-0EBC-AD115163C2CC}"/>
              </a:ext>
            </a:extLst>
          </p:cNvPr>
          <p:cNvSpPr>
            <a:spLocks/>
          </p:cNvSpPr>
          <p:nvPr userDrawn="1"/>
        </p:nvSpPr>
        <p:spPr>
          <a:xfrm>
            <a:off x="0" y="0"/>
            <a:ext cx="12192000" cy="685800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 name="Titel 1">
            <a:extLst>
              <a:ext uri="{FF2B5EF4-FFF2-40B4-BE49-F238E27FC236}">
                <a16:creationId xmlns:a16="http://schemas.microsoft.com/office/drawing/2014/main" id="{2D0CCFEF-D8E9-FFEF-2AC2-CB482A783767}"/>
              </a:ext>
            </a:extLst>
          </p:cNvPr>
          <p:cNvSpPr>
            <a:spLocks noGrp="1"/>
          </p:cNvSpPr>
          <p:nvPr>
            <p:ph type="title" hasCustomPrompt="1"/>
          </p:nvPr>
        </p:nvSpPr>
        <p:spPr/>
        <p:txBody>
          <a:bodyPr/>
          <a:lstStyle>
            <a:lvl1pPr algn="ctr">
              <a:defRPr>
                <a:solidFill>
                  <a:schemeClr val="bg1"/>
                </a:solidFill>
              </a:defRPr>
            </a:lvl1pPr>
          </a:lstStyle>
          <a:p>
            <a:r>
              <a:rPr lang="da-DK"/>
              <a:t>Overskrift</a:t>
            </a:r>
          </a:p>
        </p:txBody>
      </p:sp>
      <p:sp>
        <p:nvSpPr>
          <p:cNvPr id="9" name="Pladsholder til indhold 2">
            <a:extLst>
              <a:ext uri="{FF2B5EF4-FFF2-40B4-BE49-F238E27FC236}">
                <a16:creationId xmlns:a16="http://schemas.microsoft.com/office/drawing/2014/main" id="{B0B4BC88-0825-C01D-CBD2-7327427D5093}"/>
              </a:ext>
            </a:extLst>
          </p:cNvPr>
          <p:cNvSpPr>
            <a:spLocks noGrp="1"/>
          </p:cNvSpPr>
          <p:nvPr>
            <p:ph idx="11"/>
          </p:nvPr>
        </p:nvSpPr>
        <p:spPr>
          <a:xfrm>
            <a:off x="838200" y="1825626"/>
            <a:ext cx="10515600" cy="4351338"/>
          </a:xfrm>
        </p:spPr>
        <p:txBody>
          <a:bodyPr anchor="ctr" anchorCtr="0"/>
          <a:lstStyle>
            <a:lvl1pPr>
              <a:lnSpc>
                <a:spcPct val="100000"/>
              </a:lnSpc>
              <a:defRPr sz="2400">
                <a:solidFill>
                  <a:schemeClr val="bg1"/>
                </a:solidFill>
              </a:defRPr>
            </a:lvl1pPr>
            <a:lvl2pPr>
              <a:lnSpc>
                <a:spcPct val="100000"/>
              </a:lnSpc>
              <a:defRPr sz="2200">
                <a:solidFill>
                  <a:schemeClr val="bg1"/>
                </a:solidFill>
              </a:defRPr>
            </a:lvl2pPr>
            <a:lvl3pPr>
              <a:lnSpc>
                <a:spcPct val="100000"/>
              </a:lnSpc>
              <a:defRPr sz="2000">
                <a:solidFill>
                  <a:schemeClr val="bg1"/>
                </a:solidFill>
              </a:defRPr>
            </a:lvl3pPr>
            <a:lvl4pPr>
              <a:lnSpc>
                <a:spcPct val="100000"/>
              </a:lnSpc>
              <a:defRPr>
                <a:solidFill>
                  <a:schemeClr val="bg1"/>
                </a:solidFill>
              </a:defRPr>
            </a:lvl4pPr>
            <a:lvl5pPr>
              <a:lnSpc>
                <a:spcPct val="100000"/>
              </a:lnSpc>
              <a:defRPr sz="1600">
                <a:solidFill>
                  <a:schemeClr val="bg1"/>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12" name="Billede 11" descr="Et billede, der indeholder tekst, Font/skrifttype, Grafik, logo&#10;&#10;AI-genereret indhold kan være ukorrekt.">
            <a:extLst>
              <a:ext uri="{FF2B5EF4-FFF2-40B4-BE49-F238E27FC236}">
                <a16:creationId xmlns:a16="http://schemas.microsoft.com/office/drawing/2014/main" id="{FAA88156-FAC4-9646-0CBD-C316D0694E54}"/>
              </a:ext>
            </a:extLst>
          </p:cNvPr>
          <p:cNvPicPr>
            <a:picLocks noGrp="1" noRot="1" noChangeAspect="1" noMove="1" noResize="1" noEditPoints="1" noAdjustHandles="1" noChangeArrowheads="1" noChangeShapeType="1" noCrop="1"/>
          </p:cNvPicPr>
          <p:nvPr userDrawn="1"/>
        </p:nvPicPr>
        <p:blipFill>
          <a:blip r:embed="rId3">
            <a:extLst>
              <a:ext uri="{28A0092B-C50C-407E-A947-70E740481C1C}">
                <a14:useLocalDpi xmlns:a14="http://schemas.microsoft.com/office/drawing/2010/main" val="0"/>
              </a:ext>
            </a:extLst>
          </a:blip>
          <a:stretch>
            <a:fillRect/>
          </a:stretch>
        </p:blipFill>
        <p:spPr>
          <a:xfrm>
            <a:off x="10370575" y="6390525"/>
            <a:ext cx="1483896" cy="382464"/>
          </a:xfrm>
          <a:prstGeom prst="rect">
            <a:avLst/>
          </a:prstGeom>
        </p:spPr>
      </p:pic>
    </p:spTree>
    <p:custDataLst>
      <p:tags r:id="rId1"/>
    </p:custDataLst>
    <p:extLst>
      <p:ext uri="{BB962C8B-B14F-4D97-AF65-F5344CB8AC3E}">
        <p14:creationId xmlns:p14="http://schemas.microsoft.com/office/powerpoint/2010/main" val="421078746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4_Titel og indholdsobjekt">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3E494E58-154D-D825-F133-8B5DD2EBE307}"/>
              </a:ext>
            </a:extLst>
          </p:cNvPr>
          <p:cNvSpPr>
            <a:spLocks/>
          </p:cNvSpPr>
          <p:nvPr userDrawn="1"/>
        </p:nvSpPr>
        <p:spPr>
          <a:xfrm>
            <a:off x="0" y="0"/>
            <a:ext cx="12192000" cy="6858000"/>
          </a:xfrm>
          <a:prstGeom prst="rect">
            <a:avLst/>
          </a:prstGeom>
          <a:solidFill>
            <a:schemeClr val="accent5"/>
          </a:solidFill>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2" name="Titel 1">
            <a:extLst>
              <a:ext uri="{FF2B5EF4-FFF2-40B4-BE49-F238E27FC236}">
                <a16:creationId xmlns:a16="http://schemas.microsoft.com/office/drawing/2014/main" id="{2D0CCFEF-D8E9-FFEF-2AC2-CB482A783767}"/>
              </a:ext>
            </a:extLst>
          </p:cNvPr>
          <p:cNvSpPr>
            <a:spLocks noGrp="1"/>
          </p:cNvSpPr>
          <p:nvPr>
            <p:ph type="title" hasCustomPrompt="1"/>
          </p:nvPr>
        </p:nvSpPr>
        <p:spPr/>
        <p:txBody>
          <a:bodyPr/>
          <a:lstStyle>
            <a:lvl1pPr algn="ctr">
              <a:defRPr>
                <a:solidFill>
                  <a:srgbClr val="002E5D"/>
                </a:solidFill>
              </a:defRPr>
            </a:lvl1pPr>
          </a:lstStyle>
          <a:p>
            <a:r>
              <a:rPr lang="da-DK"/>
              <a:t>Overskrift</a:t>
            </a:r>
          </a:p>
        </p:txBody>
      </p:sp>
      <p:sp>
        <p:nvSpPr>
          <p:cNvPr id="9" name="Pladsholder til indhold 2">
            <a:extLst>
              <a:ext uri="{FF2B5EF4-FFF2-40B4-BE49-F238E27FC236}">
                <a16:creationId xmlns:a16="http://schemas.microsoft.com/office/drawing/2014/main" id="{B0B4BC88-0825-C01D-CBD2-7327427D5093}"/>
              </a:ext>
            </a:extLst>
          </p:cNvPr>
          <p:cNvSpPr>
            <a:spLocks noGrp="1"/>
          </p:cNvSpPr>
          <p:nvPr>
            <p:ph idx="11"/>
          </p:nvPr>
        </p:nvSpPr>
        <p:spPr>
          <a:xfrm>
            <a:off x="838200" y="1825626"/>
            <a:ext cx="10515600" cy="4351338"/>
          </a:xfrm>
        </p:spPr>
        <p:txBody>
          <a:bodyPr anchor="ctr" anchorCtr="0"/>
          <a:lstStyle>
            <a:lvl1pPr>
              <a:lnSpc>
                <a:spcPct val="100000"/>
              </a:lnSpc>
              <a:defRPr sz="2400">
                <a:solidFill>
                  <a:srgbClr val="002E5D"/>
                </a:solidFill>
              </a:defRPr>
            </a:lvl1pPr>
            <a:lvl2pPr>
              <a:lnSpc>
                <a:spcPct val="100000"/>
              </a:lnSpc>
              <a:defRPr sz="2200">
                <a:solidFill>
                  <a:srgbClr val="002E5D"/>
                </a:solidFill>
              </a:defRPr>
            </a:lvl2pPr>
            <a:lvl3pPr>
              <a:lnSpc>
                <a:spcPct val="100000"/>
              </a:lnSpc>
              <a:defRPr sz="2000">
                <a:solidFill>
                  <a:srgbClr val="002E5D"/>
                </a:solidFill>
              </a:defRPr>
            </a:lvl3pPr>
            <a:lvl4pPr>
              <a:lnSpc>
                <a:spcPct val="100000"/>
              </a:lnSpc>
              <a:defRPr>
                <a:solidFill>
                  <a:srgbClr val="002E5D"/>
                </a:solidFill>
              </a:defRPr>
            </a:lvl4pPr>
            <a:lvl5pPr>
              <a:lnSpc>
                <a:spcPct val="100000"/>
              </a:lnSpc>
              <a:defRPr sz="1600">
                <a:solidFill>
                  <a:srgbClr val="002E5D"/>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pic>
        <p:nvPicPr>
          <p:cNvPr id="4" name="Billede 3" descr="Et billede, der indeholder tekst, Font/skrifttype, Grafik, logo&#10;&#10;AI-genereret indhold kan være ukorrekt.">
            <a:extLst>
              <a:ext uri="{FF2B5EF4-FFF2-40B4-BE49-F238E27FC236}">
                <a16:creationId xmlns:a16="http://schemas.microsoft.com/office/drawing/2014/main" id="{B4DA7537-9C02-F683-9B7D-059D4A54FF71}"/>
              </a:ext>
            </a:extLst>
          </p:cNvPr>
          <p:cNvPicPr>
            <a:picLocks noGrp="1" noRot="1" noMove="1" noResize="1" noEditPoints="1" noAdjustHandles="1" noChangeArrowheads="1" noChangeShapeType="1" noCrop="1"/>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Tree>
    <p:custDataLst>
      <p:tags r:id="rId1"/>
    </p:custDataLst>
    <p:extLst>
      <p:ext uri="{BB962C8B-B14F-4D97-AF65-F5344CB8AC3E}">
        <p14:creationId xmlns:p14="http://schemas.microsoft.com/office/powerpoint/2010/main" val="282805038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5_Titel og indholdsobjekt">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3E494E58-154D-D825-F133-8B5DD2EBE307}"/>
              </a:ext>
            </a:extLst>
          </p:cNvPr>
          <p:cNvSpPr>
            <a:spLocks/>
          </p:cNvSpPr>
          <p:nvPr userDrawn="1"/>
        </p:nvSpPr>
        <p:spPr>
          <a:xfrm>
            <a:off x="0" y="0"/>
            <a:ext cx="12192000" cy="6858000"/>
          </a:xfrm>
          <a:prstGeom prst="rect">
            <a:avLst/>
          </a:prstGeom>
          <a:solidFill>
            <a:schemeClr val="accent5"/>
          </a:solidFill>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da-DK"/>
          </a:p>
        </p:txBody>
      </p:sp>
      <p:sp>
        <p:nvSpPr>
          <p:cNvPr id="2" name="Titel 1">
            <a:extLst>
              <a:ext uri="{FF2B5EF4-FFF2-40B4-BE49-F238E27FC236}">
                <a16:creationId xmlns:a16="http://schemas.microsoft.com/office/drawing/2014/main" id="{2D0CCFEF-D8E9-FFEF-2AC2-CB482A783767}"/>
              </a:ext>
            </a:extLst>
          </p:cNvPr>
          <p:cNvSpPr>
            <a:spLocks noGrp="1"/>
          </p:cNvSpPr>
          <p:nvPr>
            <p:ph type="title" hasCustomPrompt="1"/>
          </p:nvPr>
        </p:nvSpPr>
        <p:spPr>
          <a:xfrm>
            <a:off x="838200" y="365125"/>
            <a:ext cx="10515600" cy="4757814"/>
          </a:xfrm>
        </p:spPr>
        <p:txBody>
          <a:bodyPr/>
          <a:lstStyle>
            <a:lvl1pPr algn="ctr">
              <a:defRPr>
                <a:solidFill>
                  <a:srgbClr val="002E5D"/>
                </a:solidFill>
              </a:defRPr>
            </a:lvl1pPr>
          </a:lstStyle>
          <a:p>
            <a:r>
              <a:rPr lang="da-DK"/>
              <a:t>Pause/Ophold/Gruppearbejde </a:t>
            </a:r>
            <a:r>
              <a:rPr lang="da-DK" err="1"/>
              <a:t>etc</a:t>
            </a:r>
            <a:r>
              <a:rPr lang="da-DK"/>
              <a:t>,</a:t>
            </a:r>
          </a:p>
        </p:txBody>
      </p:sp>
      <p:sp>
        <p:nvSpPr>
          <p:cNvPr id="9" name="Pladsholder til indhold 2">
            <a:extLst>
              <a:ext uri="{FF2B5EF4-FFF2-40B4-BE49-F238E27FC236}">
                <a16:creationId xmlns:a16="http://schemas.microsoft.com/office/drawing/2014/main" id="{B0B4BC88-0825-C01D-CBD2-7327427D5093}"/>
              </a:ext>
            </a:extLst>
          </p:cNvPr>
          <p:cNvSpPr>
            <a:spLocks noGrp="1"/>
          </p:cNvSpPr>
          <p:nvPr>
            <p:ph idx="11"/>
          </p:nvPr>
        </p:nvSpPr>
        <p:spPr>
          <a:xfrm>
            <a:off x="838200" y="5311588"/>
            <a:ext cx="10515600" cy="1546412"/>
          </a:xfrm>
        </p:spPr>
        <p:txBody>
          <a:bodyPr anchor="ctr" anchorCtr="0"/>
          <a:lstStyle>
            <a:lvl1pPr algn="ctr">
              <a:buNone/>
              <a:defRPr sz="2400">
                <a:solidFill>
                  <a:srgbClr val="002E5D"/>
                </a:solidFill>
              </a:defRPr>
            </a:lvl1pPr>
            <a:lvl2pPr algn="ctr">
              <a:buNone/>
              <a:defRPr sz="2200">
                <a:solidFill>
                  <a:srgbClr val="002E5D"/>
                </a:solidFill>
              </a:defRPr>
            </a:lvl2pPr>
            <a:lvl3pPr algn="ctr">
              <a:buNone/>
              <a:defRPr sz="2000">
                <a:solidFill>
                  <a:srgbClr val="002E5D"/>
                </a:solidFill>
              </a:defRPr>
            </a:lvl3pPr>
            <a:lvl4pPr algn="ctr">
              <a:buNone/>
              <a:defRPr>
                <a:solidFill>
                  <a:srgbClr val="002E5D"/>
                </a:solidFill>
              </a:defRPr>
            </a:lvl4pPr>
            <a:lvl5pPr algn="ctr">
              <a:buNone/>
              <a:defRPr sz="1600">
                <a:solidFill>
                  <a:srgbClr val="002E5D"/>
                </a:solidFill>
              </a:defRPr>
            </a:lvl5pPr>
          </a:lstStyle>
          <a:p>
            <a:pPr lvl="0"/>
            <a:r>
              <a:rPr lang="da-DK"/>
              <a:t>Klik for at redigere teksttypografierne i masteren</a:t>
            </a:r>
          </a:p>
        </p:txBody>
      </p:sp>
      <p:pic>
        <p:nvPicPr>
          <p:cNvPr id="4" name="Billede 3" descr="Et billede, der indeholder tekst, Font/skrifttype, Grafik, logo&#10;&#10;AI-genereret indhold kan være ukorrekt.">
            <a:extLst>
              <a:ext uri="{FF2B5EF4-FFF2-40B4-BE49-F238E27FC236}">
                <a16:creationId xmlns:a16="http://schemas.microsoft.com/office/drawing/2014/main" id="{B4DA7537-9C02-F683-9B7D-059D4A54FF71}"/>
              </a:ext>
            </a:extLst>
          </p:cNvPr>
          <p:cNvPicPr>
            <a:picLocks noGrp="1" noRot="1" noMove="1" noResize="1" noEditPoints="1" noAdjustHandles="1" noChangeArrowheads="1" noChangeShapeType="1" noCrop="1"/>
          </p:cNvPicPr>
          <p:nvPr userDrawn="1"/>
        </p:nvPicPr>
        <p:blipFill>
          <a:blip r:embed="rId3">
            <a:extLst>
              <a:ext uri="{28A0092B-C50C-407E-A947-70E740481C1C}">
                <a14:useLocalDpi xmlns:a14="http://schemas.microsoft.com/office/drawing/2010/main" val="0"/>
              </a:ext>
            </a:extLst>
          </a:blip>
          <a:stretch>
            <a:fillRect/>
          </a:stretch>
        </p:blipFill>
        <p:spPr>
          <a:xfrm>
            <a:off x="10354522" y="6365613"/>
            <a:ext cx="1525959" cy="415530"/>
          </a:xfrm>
          <a:prstGeom prst="rect">
            <a:avLst/>
          </a:prstGeom>
        </p:spPr>
      </p:pic>
    </p:spTree>
    <p:custDataLst>
      <p:tags r:id="rId1"/>
    </p:custDataLst>
    <p:extLst>
      <p:ext uri="{BB962C8B-B14F-4D97-AF65-F5344CB8AC3E}">
        <p14:creationId xmlns:p14="http://schemas.microsoft.com/office/powerpoint/2010/main" val="130344344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cSld name="6_Titel og indholdsobjek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a:t>Klik for at redigere i master</a:t>
            </a:r>
          </a:p>
        </p:txBody>
      </p:sp>
      <p:sp>
        <p:nvSpPr>
          <p:cNvPr id="3" name="Pladsholder til indhold 2"/>
          <p:cNvSpPr>
            <a:spLocks noGrp="1"/>
          </p:cNvSpPr>
          <p:nvPr>
            <p:ph idx="1"/>
          </p:nvPr>
        </p:nvSpPr>
        <p:spPr/>
        <p:txBody>
          <a:bodyPr/>
          <a:lstStyle/>
          <a:p>
            <a:pPr lvl="0"/>
            <a:r>
              <a:rPr lang="da-DK"/>
              <a:t>Rediger typografien i masterens</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p:cNvSpPr>
            <a:spLocks noGrp="1"/>
          </p:cNvSpPr>
          <p:nvPr>
            <p:ph type="dt" sz="half" idx="10"/>
          </p:nvPr>
        </p:nvSpPr>
        <p:spPr/>
        <p:txBody>
          <a:bodyPr/>
          <a:lstStyle/>
          <a:p>
            <a:fld id="{395E03AD-6252-431D-88C8-B98A5A52261C}" type="datetimeFigureOut">
              <a:rPr lang="da-DK" smtClean="0"/>
              <a:t>07-09-2026</a:t>
            </a:fld>
            <a:endParaRPr lang="da-DK"/>
          </a:p>
        </p:txBody>
      </p:sp>
      <p:sp>
        <p:nvSpPr>
          <p:cNvPr id="5" name="Pladsholder til sidefod 4"/>
          <p:cNvSpPr>
            <a:spLocks noGrp="1"/>
          </p:cNvSpPr>
          <p:nvPr>
            <p:ph type="ftr" sz="quarter" idx="11"/>
          </p:nvPr>
        </p:nvSpPr>
        <p:spPr/>
        <p:txBody>
          <a:bodyPr/>
          <a:lstStyle/>
          <a:p>
            <a:endParaRPr lang="da-DK"/>
          </a:p>
        </p:txBody>
      </p:sp>
      <p:sp>
        <p:nvSpPr>
          <p:cNvPr id="6" name="Pladsholder til slidenummer 5"/>
          <p:cNvSpPr>
            <a:spLocks noGrp="1"/>
          </p:cNvSpPr>
          <p:nvPr>
            <p:ph type="sldNum" sz="quarter" idx="12"/>
          </p:nvPr>
        </p:nvSpPr>
        <p:spPr/>
        <p:txBody>
          <a:bodyPr/>
          <a:lstStyle/>
          <a:p>
            <a:fld id="{5F7E528D-013D-4F24-A0DB-D3456521C215}" type="slidenum">
              <a:rPr lang="da-DK" smtClean="0"/>
              <a:t>‹#›</a:t>
            </a:fld>
            <a:endParaRPr lang="da-DK"/>
          </a:p>
        </p:txBody>
      </p:sp>
    </p:spTree>
    <p:extLst>
      <p:ext uri="{BB962C8B-B14F-4D97-AF65-F5344CB8AC3E}">
        <p14:creationId xmlns:p14="http://schemas.microsoft.com/office/powerpoint/2010/main" val="344304148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Nyt emne 2">
    <p:spTree>
      <p:nvGrpSpPr>
        <p:cNvPr id="1" name=""/>
        <p:cNvGrpSpPr/>
        <p:nvPr/>
      </p:nvGrpSpPr>
      <p:grpSpPr>
        <a:xfrm>
          <a:off x="0" y="0"/>
          <a:ext cx="0" cy="0"/>
          <a:chOff x="0" y="0"/>
          <a:chExt cx="0" cy="0"/>
        </a:xfrm>
      </p:grpSpPr>
      <p:pic>
        <p:nvPicPr>
          <p:cNvPr id="6" name="Billede 5" descr="Et billede, der indeholder blomst, plante, hvirvelløse dyr, krabbe/fladlus&#10;&#10;Automatisk genereret beskrivelse">
            <a:extLst>
              <a:ext uri="{FF2B5EF4-FFF2-40B4-BE49-F238E27FC236}">
                <a16:creationId xmlns:a16="http://schemas.microsoft.com/office/drawing/2014/main" id="{EEFFF7D3-88CA-9414-392E-79B2B90AB03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4815" y="-39999"/>
            <a:ext cx="12462708" cy="7006063"/>
          </a:xfrm>
          <a:prstGeom prst="rect">
            <a:avLst/>
          </a:prstGeom>
        </p:spPr>
      </p:pic>
      <p:sp>
        <p:nvSpPr>
          <p:cNvPr id="14" name="Titel 13">
            <a:extLst>
              <a:ext uri="{FF2B5EF4-FFF2-40B4-BE49-F238E27FC236}">
                <a16:creationId xmlns:a16="http://schemas.microsoft.com/office/drawing/2014/main" id="{CBAF3F92-B8BF-6789-5D49-38A4DB2A43E6}"/>
              </a:ext>
            </a:extLst>
          </p:cNvPr>
          <p:cNvSpPr>
            <a:spLocks noGrp="1"/>
          </p:cNvSpPr>
          <p:nvPr>
            <p:ph type="title" hasCustomPrompt="1"/>
          </p:nvPr>
        </p:nvSpPr>
        <p:spPr>
          <a:xfrm>
            <a:off x="731520" y="2640965"/>
            <a:ext cx="8146473" cy="1325563"/>
          </a:xfrm>
        </p:spPr>
        <p:txBody>
          <a:bodyPr>
            <a:normAutofit/>
          </a:bodyPr>
          <a:lstStyle>
            <a:lvl1pPr algn="l">
              <a:defRPr sz="5400">
                <a:solidFill>
                  <a:schemeClr val="bg1"/>
                </a:solidFill>
                <a:latin typeface="Congenial Black" panose="020B0604020202020204" pitchFamily="2" charset="0"/>
              </a:defRPr>
            </a:lvl1pPr>
          </a:lstStyle>
          <a:p>
            <a:r>
              <a:rPr lang="da-DK"/>
              <a:t>Overskrift</a:t>
            </a:r>
          </a:p>
        </p:txBody>
      </p:sp>
      <p:sp>
        <p:nvSpPr>
          <p:cNvPr id="2" name="Pladsholder til tekst 4">
            <a:extLst>
              <a:ext uri="{FF2B5EF4-FFF2-40B4-BE49-F238E27FC236}">
                <a16:creationId xmlns:a16="http://schemas.microsoft.com/office/drawing/2014/main" id="{80D328D4-9B73-D23B-FDCE-343500AA3861}"/>
              </a:ext>
            </a:extLst>
          </p:cNvPr>
          <p:cNvSpPr>
            <a:spLocks noGrp="1"/>
          </p:cNvSpPr>
          <p:nvPr>
            <p:ph type="body" sz="quarter" idx="10" hasCustomPrompt="1"/>
          </p:nvPr>
        </p:nvSpPr>
        <p:spPr>
          <a:xfrm>
            <a:off x="731520" y="3747517"/>
            <a:ext cx="6646333" cy="766763"/>
          </a:xfrm>
        </p:spPr>
        <p:txBody>
          <a:bodyPr>
            <a:noAutofit/>
          </a:bodyPr>
          <a:lstStyle>
            <a:lvl1pPr marL="0" indent="0" algn="l">
              <a:buNone/>
              <a:defRPr sz="4000">
                <a:solidFill>
                  <a:schemeClr val="bg1"/>
                </a:solidFill>
                <a:latin typeface="+mj-lt"/>
              </a:defRPr>
            </a:lvl1pPr>
          </a:lstStyle>
          <a:p>
            <a:pPr lvl="0"/>
            <a:r>
              <a:rPr lang="da-DK"/>
              <a:t>Underoverskrift</a:t>
            </a:r>
          </a:p>
        </p:txBody>
      </p:sp>
    </p:spTree>
    <p:extLst>
      <p:ext uri="{BB962C8B-B14F-4D97-AF65-F5344CB8AC3E}">
        <p14:creationId xmlns:p14="http://schemas.microsoft.com/office/powerpoint/2010/main" val="255838260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cSld name="Helt hvi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14BF18D-EF27-37D6-5B53-8315E1C2BCE3}"/>
              </a:ext>
            </a:extLst>
          </p:cNvPr>
          <p:cNvSpPr>
            <a:spLocks noGrp="1"/>
          </p:cNvSpPr>
          <p:nvPr>
            <p:ph type="title"/>
          </p:nvPr>
        </p:nvSpPr>
        <p:spPr/>
        <p:txBody>
          <a:bodyPr/>
          <a:lstStyle/>
          <a:p>
            <a:r>
              <a:rPr lang="da-DK"/>
              <a:t>Klik for at redigere titeltypografien i masteren</a:t>
            </a:r>
          </a:p>
        </p:txBody>
      </p:sp>
    </p:spTree>
    <p:extLst>
      <p:ext uri="{BB962C8B-B14F-4D97-AF65-F5344CB8AC3E}">
        <p14:creationId xmlns:p14="http://schemas.microsoft.com/office/powerpoint/2010/main" val="74449879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cSld name="2_Nyt emne 2">
    <p:spTree>
      <p:nvGrpSpPr>
        <p:cNvPr id="1" name=""/>
        <p:cNvGrpSpPr/>
        <p:nvPr/>
      </p:nvGrpSpPr>
      <p:grpSpPr>
        <a:xfrm>
          <a:off x="0" y="0"/>
          <a:ext cx="0" cy="0"/>
          <a:chOff x="0" y="0"/>
          <a:chExt cx="0" cy="0"/>
        </a:xfrm>
      </p:grpSpPr>
      <p:pic>
        <p:nvPicPr>
          <p:cNvPr id="3" name="Billede 2" descr="Et billede, der indeholder mørk, dag&#10;&#10;Automatisk genereret beskrivelse">
            <a:extLst>
              <a:ext uri="{FF2B5EF4-FFF2-40B4-BE49-F238E27FC236}">
                <a16:creationId xmlns:a16="http://schemas.microsoft.com/office/drawing/2014/main" id="{C986E5B9-D998-5A1C-4E4A-CAEEF5FC0C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Pladsholder til tekst 4">
            <a:extLst>
              <a:ext uri="{FF2B5EF4-FFF2-40B4-BE49-F238E27FC236}">
                <a16:creationId xmlns:a16="http://schemas.microsoft.com/office/drawing/2014/main" id="{539AEF96-6F76-76B5-AC87-B5DBF7BC45D9}"/>
              </a:ext>
            </a:extLst>
          </p:cNvPr>
          <p:cNvSpPr>
            <a:spLocks noGrp="1"/>
          </p:cNvSpPr>
          <p:nvPr>
            <p:ph type="body" sz="quarter" idx="10" hasCustomPrompt="1"/>
          </p:nvPr>
        </p:nvSpPr>
        <p:spPr>
          <a:xfrm>
            <a:off x="731520" y="3642287"/>
            <a:ext cx="6992053" cy="766763"/>
          </a:xfrm>
        </p:spPr>
        <p:txBody>
          <a:bodyPr>
            <a:noAutofit/>
          </a:bodyPr>
          <a:lstStyle>
            <a:lvl1pPr marL="0" indent="0" algn="l">
              <a:buNone/>
              <a:defRPr sz="4000">
                <a:solidFill>
                  <a:schemeClr val="bg1"/>
                </a:solidFill>
                <a:latin typeface="+mj-lt"/>
              </a:defRPr>
            </a:lvl1pPr>
          </a:lstStyle>
          <a:p>
            <a:pPr lvl="0"/>
            <a:r>
              <a:rPr lang="da-DK"/>
              <a:t>Underoverskrift</a:t>
            </a:r>
          </a:p>
        </p:txBody>
      </p:sp>
      <p:sp>
        <p:nvSpPr>
          <p:cNvPr id="4" name="Titel 13">
            <a:extLst>
              <a:ext uri="{FF2B5EF4-FFF2-40B4-BE49-F238E27FC236}">
                <a16:creationId xmlns:a16="http://schemas.microsoft.com/office/drawing/2014/main" id="{167ADA9B-728D-262D-7C69-A9B9745DCCF4}"/>
              </a:ext>
            </a:extLst>
          </p:cNvPr>
          <p:cNvSpPr>
            <a:spLocks noGrp="1"/>
          </p:cNvSpPr>
          <p:nvPr>
            <p:ph type="title" hasCustomPrompt="1"/>
          </p:nvPr>
        </p:nvSpPr>
        <p:spPr>
          <a:xfrm>
            <a:off x="731520" y="2367071"/>
            <a:ext cx="6646333" cy="1325563"/>
          </a:xfrm>
        </p:spPr>
        <p:txBody>
          <a:bodyPr/>
          <a:lstStyle>
            <a:lvl1pPr algn="l">
              <a:defRPr>
                <a:solidFill>
                  <a:schemeClr val="bg1"/>
                </a:solidFill>
              </a:defRPr>
            </a:lvl1pPr>
          </a:lstStyle>
          <a:p>
            <a:r>
              <a:rPr lang="da-DK"/>
              <a:t>Overskrift</a:t>
            </a:r>
          </a:p>
        </p:txBody>
      </p:sp>
      <p:pic>
        <p:nvPicPr>
          <p:cNvPr id="5" name="Billede 4" descr="Et billede, der indeholder tekst, Font/skrifttype, Grafik, logo&#10;&#10;Automatisk genereret beskrivelse">
            <a:extLst>
              <a:ext uri="{FF2B5EF4-FFF2-40B4-BE49-F238E27FC236}">
                <a16:creationId xmlns:a16="http://schemas.microsoft.com/office/drawing/2014/main" id="{6354863C-EEC2-CD42-8CFF-C2C9E037BB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3380" y="5392920"/>
            <a:ext cx="2556588" cy="852646"/>
          </a:xfrm>
          <a:prstGeom prst="rect">
            <a:avLst/>
          </a:prstGeom>
        </p:spPr>
      </p:pic>
    </p:spTree>
    <p:extLst>
      <p:ext uri="{BB962C8B-B14F-4D97-AF65-F5344CB8AC3E}">
        <p14:creationId xmlns:p14="http://schemas.microsoft.com/office/powerpoint/2010/main" val="2978342497"/>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theme" Target="../theme/theme1.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tags" Target="../tags/tag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titel 1">
            <a:extLst>
              <a:ext uri="{FF2B5EF4-FFF2-40B4-BE49-F238E27FC236}">
                <a16:creationId xmlns:a16="http://schemas.microsoft.com/office/drawing/2014/main" id="{E57F14A4-E361-9DC8-7C48-4F2E213B6BB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a-DK"/>
              <a:t>Klik for at redigere titeltypografien i masteren</a:t>
            </a:r>
          </a:p>
        </p:txBody>
      </p:sp>
      <p:sp>
        <p:nvSpPr>
          <p:cNvPr id="3" name="Pladsholder til tekst 2">
            <a:extLst>
              <a:ext uri="{FF2B5EF4-FFF2-40B4-BE49-F238E27FC236}">
                <a16:creationId xmlns:a16="http://schemas.microsoft.com/office/drawing/2014/main" id="{4F750F55-2008-ADD8-6F82-25F976D07AB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Tree>
    <p:custDataLst>
      <p:tags r:id="rId40"/>
    </p:custDataLst>
    <p:extLst>
      <p:ext uri="{BB962C8B-B14F-4D97-AF65-F5344CB8AC3E}">
        <p14:creationId xmlns:p14="http://schemas.microsoft.com/office/powerpoint/2010/main" val="3796401431"/>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90" r:id="rId14"/>
    <p:sldLayoutId id="2147483691" r:id="rId15"/>
    <p:sldLayoutId id="2147483692" r:id="rId16"/>
    <p:sldLayoutId id="2147483693" r:id="rId17"/>
    <p:sldLayoutId id="2147483649" r:id="rId18"/>
    <p:sldLayoutId id="2147483660" r:id="rId19"/>
    <p:sldLayoutId id="2147483674" r:id="rId20"/>
    <p:sldLayoutId id="2147483667" r:id="rId21"/>
    <p:sldLayoutId id="2147483661" r:id="rId22"/>
    <p:sldLayoutId id="2147483672" r:id="rId23"/>
    <p:sldLayoutId id="2147483662" r:id="rId24"/>
    <p:sldLayoutId id="2147483671" r:id="rId25"/>
    <p:sldLayoutId id="2147483663" r:id="rId26"/>
    <p:sldLayoutId id="2147483669" r:id="rId27"/>
    <p:sldLayoutId id="2147483664" r:id="rId28"/>
    <p:sldLayoutId id="2147483670" r:id="rId29"/>
    <p:sldLayoutId id="2147483666" r:id="rId30"/>
    <p:sldLayoutId id="2147483673" r:id="rId31"/>
    <p:sldLayoutId id="2147483650" r:id="rId32"/>
    <p:sldLayoutId id="2147483665" r:id="rId33"/>
    <p:sldLayoutId id="2147483668" r:id="rId34"/>
    <p:sldLayoutId id="2147483694" r:id="rId35"/>
    <p:sldLayoutId id="2147483696" r:id="rId36"/>
    <p:sldLayoutId id="2147483697" r:id="rId37"/>
    <p:sldLayoutId id="2147483698" r:id="rId38"/>
  </p:sldLayoutIdLst>
  <p:txStyles>
    <p:title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tags" Target="../tags/tag37.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38.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tags" Target="../tags/tag39.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tags" Target="../tags/tag4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6.xml"/><Relationship Id="rId5" Type="http://schemas.openxmlformats.org/officeDocument/2006/relationships/image" Target="../media/image13.jpeg"/><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png"/><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png"/><Relationship Id="rId1" Type="http://schemas.openxmlformats.org/officeDocument/2006/relationships/slideLayout" Target="../slideLayouts/slideLayout36.xml"/></Relationships>
</file>

<file path=ppt/slides/_rels/slide1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8.png"/><Relationship Id="rId7" Type="http://schemas.openxmlformats.org/officeDocument/2006/relationships/image" Target="../media/image22.jpeg"/><Relationship Id="rId2" Type="http://schemas.openxmlformats.org/officeDocument/2006/relationships/image" Target="../media/image17.png"/><Relationship Id="rId1" Type="http://schemas.openxmlformats.org/officeDocument/2006/relationships/slideLayout" Target="../slideLayouts/slideLayout36.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hyperlink" Target="https://videnscenterportalen.dk/merkura/" TargetMode="External"/><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9.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3.xml"/><Relationship Id="rId1" Type="http://schemas.openxmlformats.org/officeDocument/2006/relationships/slideLayout" Target="../slideLayouts/slideLayout21.xml"/></Relationships>
</file>

<file path=ppt/slides/_rels/slide2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9.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6.xml"/><Relationship Id="rId1" Type="http://schemas.openxmlformats.org/officeDocument/2006/relationships/slideLayout" Target="../slideLayouts/slideLayout19.xml"/><Relationship Id="rId5" Type="http://schemas.openxmlformats.org/officeDocument/2006/relationships/image" Target="../media/image35.png"/><Relationship Id="rId4" Type="http://schemas.openxmlformats.org/officeDocument/2006/relationships/image" Target="../media/image34.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9.xml"/></Relationships>
</file>

<file path=ppt/slides/_rels/slide3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8.xml"/><Relationship Id="rId1" Type="http://schemas.openxmlformats.org/officeDocument/2006/relationships/slideLayout" Target="../slideLayouts/slideLayout20.xml"/><Relationship Id="rId4" Type="http://schemas.openxmlformats.org/officeDocument/2006/relationships/image" Target="../media/image37.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8.xml"/></Relationships>
</file>

<file path=ppt/slides/_rels/slide36.xml.rels><?xml version="1.0" encoding="UTF-8" standalone="yes"?>
<Relationships xmlns="http://schemas.openxmlformats.org/package/2006/relationships"><Relationship Id="rId3" Type="http://schemas.openxmlformats.org/officeDocument/2006/relationships/hyperlink" Target="mailto:pib@merkura.dk" TargetMode="External"/><Relationship Id="rId7" Type="http://schemas.openxmlformats.org/officeDocument/2006/relationships/image" Target="../media/image40.jpeg"/><Relationship Id="rId2" Type="http://schemas.openxmlformats.org/officeDocument/2006/relationships/notesSlide" Target="../notesSlides/notesSlide20.xml"/><Relationship Id="rId1" Type="http://schemas.openxmlformats.org/officeDocument/2006/relationships/slideLayout" Target="../slideLayouts/slideLayout37.xml"/><Relationship Id="rId6" Type="http://schemas.openxmlformats.org/officeDocument/2006/relationships/hyperlink" Target="mailto:aneb@merkura.dk" TargetMode="External"/><Relationship Id="rId5" Type="http://schemas.openxmlformats.org/officeDocument/2006/relationships/image" Target="../media/image39.png"/><Relationship Id="rId4" Type="http://schemas.openxmlformats.org/officeDocument/2006/relationships/image" Target="../media/image38.png"/></Relationships>
</file>

<file path=ppt/slides/_rels/slide37.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hyperlink" Target="https://videnscenterportalen.dk/merkura/baeredygtighed-ind-i-undervisningen/undervisningsmaterialer-i-baeredygtighed/" TargetMode="External"/><Relationship Id="rId7" Type="http://schemas.openxmlformats.org/officeDocument/2006/relationships/image" Target="../media/image45.png"/><Relationship Id="rId2" Type="http://schemas.openxmlformats.org/officeDocument/2006/relationships/image" Target="../media/image41.png"/><Relationship Id="rId1" Type="http://schemas.openxmlformats.org/officeDocument/2006/relationships/slideLayout" Target="../slideLayouts/slideLayout16.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 Id="rId9" Type="http://schemas.openxmlformats.org/officeDocument/2006/relationships/image" Target="../media/image47.png"/></Relationships>
</file>

<file path=ppt/slides/_rels/slide38.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hyperlink" Target="https://videnscenterportalen.dk/merkura/2024/06/24/e-s-eller-g/?highlight=E%20s%20eller%20G" TargetMode="External"/><Relationship Id="rId7" Type="http://schemas.openxmlformats.org/officeDocument/2006/relationships/hyperlink" Target="https://videnscenterportalen.dk/merkura/2025/12/22/undervisningsforloeb-om-baeredygtighed-til-handelsspecialet/" TargetMode="External"/><Relationship Id="rId12" Type="http://schemas.openxmlformats.org/officeDocument/2006/relationships/image" Target="../media/image54.png"/><Relationship Id="rId2" Type="http://schemas.openxmlformats.org/officeDocument/2006/relationships/notesSlide" Target="../notesSlides/notesSlide21.xml"/><Relationship Id="rId1" Type="http://schemas.openxmlformats.org/officeDocument/2006/relationships/slideLayout" Target="../slideLayouts/slideLayout13.xml"/><Relationship Id="rId6" Type="http://schemas.openxmlformats.org/officeDocument/2006/relationships/image" Target="../media/image49.png"/><Relationship Id="rId11" Type="http://schemas.openxmlformats.org/officeDocument/2006/relationships/image" Target="../media/image53.png"/><Relationship Id="rId5" Type="http://schemas.openxmlformats.org/officeDocument/2006/relationships/hyperlink" Target="https://nyeveje.nu/laura/" TargetMode="External"/><Relationship Id="rId10" Type="http://schemas.openxmlformats.org/officeDocument/2006/relationships/image" Target="../media/image52.png"/><Relationship Id="rId4" Type="http://schemas.openxmlformats.org/officeDocument/2006/relationships/image" Target="../media/image48.png"/><Relationship Id="rId9" Type="http://schemas.openxmlformats.org/officeDocument/2006/relationships/image" Target="../media/image51.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16.xml"/><Relationship Id="rId7" Type="http://schemas.openxmlformats.org/officeDocument/2006/relationships/image" Target="../media/image56.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hyperlink" Target="https://videnscenterportalen.dk/merkura/forloeb/cirkulaere-ressourcer-og-sommerfuglemodellen/" TargetMode="External"/><Relationship Id="rId5" Type="http://schemas.openxmlformats.org/officeDocument/2006/relationships/image" Target="../media/image55.png"/><Relationship Id="rId4" Type="http://schemas.openxmlformats.org/officeDocument/2006/relationships/notesSlide" Target="../notesSlides/notesSlide22.xml"/></Relationships>
</file>

<file path=ppt/slides/_rels/slide40.xml.rels><?xml version="1.0" encoding="UTF-8" standalone="yes"?>
<Relationships xmlns="http://schemas.openxmlformats.org/package/2006/relationships"><Relationship Id="rId3" Type="http://schemas.openxmlformats.org/officeDocument/2006/relationships/image" Target="../media/image57.png"/><Relationship Id="rId7" Type="http://schemas.openxmlformats.org/officeDocument/2006/relationships/image" Target="../media/image60.png"/><Relationship Id="rId2" Type="http://schemas.openxmlformats.org/officeDocument/2006/relationships/notesSlide" Target="../notesSlides/notesSlide23.xml"/><Relationship Id="rId1" Type="http://schemas.openxmlformats.org/officeDocument/2006/relationships/slideLayout" Target="../slideLayouts/slideLayout16.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hyperlink" Target="https://videnscenterportalen.dk/merkura/?searchblogs=10&amp;s=spil" TargetMode="External"/></Relationships>
</file>

<file path=ppt/slides/_rels/slide4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hyperlink" Target="https://videnscenterportalen.dk/merkura/fagkatalog/?_vc_tags=fraundervisertilunderviser" TargetMode="External"/><Relationship Id="rId7" Type="http://schemas.openxmlformats.org/officeDocument/2006/relationships/image" Target="../media/image65.png"/><Relationship Id="rId2" Type="http://schemas.openxmlformats.org/officeDocument/2006/relationships/image" Target="../media/image61.png"/><Relationship Id="rId1" Type="http://schemas.openxmlformats.org/officeDocument/2006/relationships/slideLayout" Target="../slideLayouts/slideLayout16.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 Id="rId9" Type="http://schemas.openxmlformats.org/officeDocument/2006/relationships/image" Target="../media/image67.png"/></Relationships>
</file>

<file path=ppt/slides/_rels/slide42.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hyperlink" Target="https://merkura.us17.list-manage.com/subscribe?u=e2d36431047941fae7345b44f&amp;id=2f5b18a67a" TargetMode="External"/><Relationship Id="rId1" Type="http://schemas.openxmlformats.org/officeDocument/2006/relationships/slideLayout" Target="../slideLayouts/slideLayout1.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s/_rels/slide43.xml.rels><?xml version="1.0" encoding="UTF-8" standalone="yes"?>
<Relationships xmlns="http://schemas.openxmlformats.org/package/2006/relationships"><Relationship Id="rId3" Type="http://schemas.openxmlformats.org/officeDocument/2006/relationships/hyperlink" Target="https://videnscenterportalen.dk/merkura/aktiviteter/" TargetMode="External"/><Relationship Id="rId2" Type="http://schemas.openxmlformats.org/officeDocument/2006/relationships/image" Target="../media/image72.png"/><Relationship Id="rId1" Type="http://schemas.openxmlformats.org/officeDocument/2006/relationships/slideLayout" Target="../slideLayouts/slideLayout35.xml"/><Relationship Id="rId5" Type="http://schemas.openxmlformats.org/officeDocument/2006/relationships/image" Target="../media/image74.png"/><Relationship Id="rId4" Type="http://schemas.openxmlformats.org/officeDocument/2006/relationships/image" Target="../media/image73.png"/></Relationships>
</file>

<file path=ppt/slides/_rels/slide44.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33.xml"/><Relationship Id="rId4" Type="http://schemas.openxmlformats.org/officeDocument/2006/relationships/image" Target="../media/image7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4B5669B-1261-90B4-3E95-52ECA027352F}"/>
              </a:ext>
            </a:extLst>
          </p:cNvPr>
          <p:cNvSpPr>
            <a:spLocks noGrp="1"/>
          </p:cNvSpPr>
          <p:nvPr>
            <p:ph type="title"/>
          </p:nvPr>
        </p:nvSpPr>
        <p:spPr>
          <a:xfrm>
            <a:off x="0" y="2456842"/>
            <a:ext cx="12192000" cy="1709344"/>
          </a:xfrm>
        </p:spPr>
        <p:txBody>
          <a:bodyPr>
            <a:noAutofit/>
          </a:bodyPr>
          <a:lstStyle/>
          <a:p>
            <a:pPr>
              <a:lnSpc>
                <a:spcPct val="100000"/>
              </a:lnSpc>
            </a:pPr>
            <a:r>
              <a:rPr lang="da-DK" sz="6000"/>
              <a:t>Præsentation </a:t>
            </a:r>
            <a:br>
              <a:rPr lang="da-DK" sz="6000"/>
            </a:br>
            <a:r>
              <a:rPr lang="da-DK" sz="6000"/>
              <a:t>af Merkura</a:t>
            </a:r>
          </a:p>
        </p:txBody>
      </p:sp>
    </p:spTree>
    <p:custDataLst>
      <p:tags r:id="rId1"/>
    </p:custDataLst>
    <p:extLst>
      <p:ext uri="{BB962C8B-B14F-4D97-AF65-F5344CB8AC3E}">
        <p14:creationId xmlns:p14="http://schemas.microsoft.com/office/powerpoint/2010/main" val="36279430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ladsholder til indhold 4">
            <a:extLst>
              <a:ext uri="{FF2B5EF4-FFF2-40B4-BE49-F238E27FC236}">
                <a16:creationId xmlns:a16="http://schemas.microsoft.com/office/drawing/2014/main" id="{C1920575-7EEA-5C7E-A584-2EDF52171749}"/>
              </a:ext>
            </a:extLst>
          </p:cNvPr>
          <p:cNvSpPr>
            <a:spLocks noGrp="1"/>
          </p:cNvSpPr>
          <p:nvPr>
            <p:ph idx="10"/>
          </p:nvPr>
        </p:nvSpPr>
        <p:spPr>
          <a:xfrm>
            <a:off x="343515" y="807781"/>
            <a:ext cx="5382074" cy="5479716"/>
          </a:xfrm>
        </p:spPr>
        <p:txBody>
          <a:bodyPr>
            <a:normAutofit lnSpcReduction="10000"/>
          </a:bodyPr>
          <a:lstStyle/>
          <a:p>
            <a:pPr lvl="0"/>
            <a:r>
              <a:rPr lang="da-DK">
                <a:solidFill>
                  <a:schemeClr val="bg1"/>
                </a:solidFill>
              </a:rPr>
              <a:t>Hvem er Merkura?</a:t>
            </a:r>
          </a:p>
          <a:p>
            <a:pPr lvl="0"/>
            <a:r>
              <a:rPr lang="da-DK">
                <a:solidFill>
                  <a:schemeClr val="bg1"/>
                </a:solidFill>
              </a:rPr>
              <a:t>Hvilke aktiviteter vi tilbyder undervisere på partnerskolerne</a:t>
            </a:r>
          </a:p>
          <a:p>
            <a:pPr lvl="0"/>
            <a:r>
              <a:rPr lang="da-DK">
                <a:solidFill>
                  <a:schemeClr val="bg1"/>
                </a:solidFill>
              </a:rPr>
              <a:t>Hvilke materialer og undervisningsforløb vi stiller til rådighed</a:t>
            </a:r>
          </a:p>
          <a:p>
            <a:pPr lvl="0"/>
            <a:r>
              <a:rPr lang="da-DK">
                <a:solidFill>
                  <a:schemeClr val="bg1"/>
                </a:solidFill>
              </a:rPr>
              <a:t>Hvad du kan finde på Videncenterportalen</a:t>
            </a:r>
          </a:p>
          <a:p>
            <a:pPr lvl="0"/>
            <a:r>
              <a:rPr lang="da-DK">
                <a:solidFill>
                  <a:schemeClr val="bg1"/>
                </a:solidFill>
              </a:rPr>
              <a:t>Hvordan du finder rundt og bruger portalen</a:t>
            </a:r>
          </a:p>
          <a:p>
            <a:pPr lvl="0"/>
            <a:r>
              <a:rPr lang="da-DK">
                <a:solidFill>
                  <a:schemeClr val="bg1"/>
                </a:solidFill>
              </a:rPr>
              <a:t>Hvilke fagligheder og kompetencer vi har </a:t>
            </a:r>
            <a:r>
              <a:rPr lang="da-DK"/>
              <a:t>i videncentret</a:t>
            </a:r>
          </a:p>
        </p:txBody>
      </p:sp>
      <p:pic>
        <p:nvPicPr>
          <p:cNvPr id="4" name="Billede 3">
            <a:extLst>
              <a:ext uri="{FF2B5EF4-FFF2-40B4-BE49-F238E27FC236}">
                <a16:creationId xmlns:a16="http://schemas.microsoft.com/office/drawing/2014/main" id="{F9B3CD90-B6A3-F949-DD55-C531A6D0E1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79470" y="689142"/>
            <a:ext cx="8219574" cy="5479716"/>
          </a:xfrm>
          <a:prstGeom prst="rect">
            <a:avLst/>
          </a:prstGeom>
        </p:spPr>
      </p:pic>
    </p:spTree>
    <p:custDataLst>
      <p:tags r:id="rId1"/>
    </p:custDataLst>
    <p:extLst>
      <p:ext uri="{BB962C8B-B14F-4D97-AF65-F5344CB8AC3E}">
        <p14:creationId xmlns:p14="http://schemas.microsoft.com/office/powerpoint/2010/main" val="31160341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25639C-40A6-6231-7BBB-83D75745EAB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DF3ACC58-D3E5-4BC3-1587-E4CF11B99902}"/>
              </a:ext>
            </a:extLst>
          </p:cNvPr>
          <p:cNvSpPr>
            <a:spLocks noGrp="1"/>
          </p:cNvSpPr>
          <p:nvPr>
            <p:ph type="title"/>
          </p:nvPr>
        </p:nvSpPr>
        <p:spPr>
          <a:xfrm>
            <a:off x="0" y="2456842"/>
            <a:ext cx="12192000" cy="1709344"/>
          </a:xfrm>
        </p:spPr>
        <p:txBody>
          <a:bodyPr>
            <a:noAutofit/>
          </a:bodyPr>
          <a:lstStyle/>
          <a:p>
            <a:pPr>
              <a:lnSpc>
                <a:spcPct val="100000"/>
              </a:lnSpc>
            </a:pPr>
            <a:r>
              <a:rPr lang="da-DK" sz="6000"/>
              <a:t>Hvem er vi?</a:t>
            </a:r>
          </a:p>
        </p:txBody>
      </p:sp>
    </p:spTree>
    <p:custDataLst>
      <p:tags r:id="rId1"/>
    </p:custDataLst>
    <p:extLst>
      <p:ext uri="{BB962C8B-B14F-4D97-AF65-F5344CB8AC3E}">
        <p14:creationId xmlns:p14="http://schemas.microsoft.com/office/powerpoint/2010/main" val="8646737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1">
            <a:extLst>
              <a:ext uri="{FF2B5EF4-FFF2-40B4-BE49-F238E27FC236}">
                <a16:creationId xmlns:a16="http://schemas.microsoft.com/office/drawing/2014/main" id="{E0B79CDA-B040-06A8-FA15-97E12A934521}"/>
              </a:ext>
            </a:extLst>
          </p:cNvPr>
          <p:cNvSpPr>
            <a:spLocks noGrp="1"/>
          </p:cNvSpPr>
          <p:nvPr>
            <p:ph idx="10"/>
          </p:nvPr>
        </p:nvSpPr>
        <p:spPr>
          <a:xfrm>
            <a:off x="6472396" y="300708"/>
            <a:ext cx="5382074" cy="5995763"/>
          </a:xfrm>
        </p:spPr>
        <p:txBody>
          <a:bodyPr anchor="ctr">
            <a:normAutofit/>
          </a:bodyPr>
          <a:lstStyle/>
          <a:p>
            <a:r>
              <a:rPr lang="en-US"/>
              <a:t>Sat i </a:t>
            </a:r>
            <a:r>
              <a:rPr lang="en-US" err="1"/>
              <a:t>verden</a:t>
            </a:r>
            <a:r>
              <a:rPr lang="en-US"/>
              <a:t> 2017</a:t>
            </a:r>
          </a:p>
          <a:p>
            <a:r>
              <a:rPr lang="en-US"/>
              <a:t>Midler fra STUK</a:t>
            </a:r>
          </a:p>
          <a:p>
            <a:r>
              <a:rPr lang="en-US" err="1"/>
              <a:t>Placeret</a:t>
            </a:r>
            <a:r>
              <a:rPr lang="en-US"/>
              <a:t> </a:t>
            </a:r>
            <a:r>
              <a:rPr lang="en-US" err="1"/>
              <a:t>på</a:t>
            </a:r>
            <a:r>
              <a:rPr lang="en-US"/>
              <a:t> AABC</a:t>
            </a:r>
          </a:p>
          <a:p>
            <a:r>
              <a:rPr lang="en-US" err="1"/>
              <a:t>Formål</a:t>
            </a:r>
            <a:r>
              <a:rPr lang="en-US"/>
              <a:t>: at </a:t>
            </a:r>
            <a:r>
              <a:rPr lang="en-US" err="1"/>
              <a:t>servicere</a:t>
            </a:r>
            <a:r>
              <a:rPr lang="en-US"/>
              <a:t> de </a:t>
            </a:r>
            <a:r>
              <a:rPr lang="en-US" err="1"/>
              <a:t>merkantile</a:t>
            </a:r>
            <a:r>
              <a:rPr lang="en-US"/>
              <a:t> </a:t>
            </a:r>
            <a:r>
              <a:rPr lang="en-US" err="1"/>
              <a:t>erhvervsuddannelser</a:t>
            </a:r>
            <a:r>
              <a:rPr lang="en-US"/>
              <a:t> (</a:t>
            </a:r>
            <a:r>
              <a:rPr lang="en-US" err="1"/>
              <a:t>teknologisk</a:t>
            </a:r>
            <a:r>
              <a:rPr lang="en-US"/>
              <a:t> </a:t>
            </a:r>
            <a:r>
              <a:rPr lang="en-US" err="1"/>
              <a:t>udvikling</a:t>
            </a:r>
            <a:r>
              <a:rPr lang="en-US"/>
              <a:t> og </a:t>
            </a:r>
            <a:r>
              <a:rPr lang="en-US" err="1"/>
              <a:t>bæredygtighed</a:t>
            </a:r>
            <a:r>
              <a:rPr lang="en-US"/>
              <a:t>)</a:t>
            </a:r>
          </a:p>
          <a:p>
            <a:pPr lvl="1"/>
            <a:r>
              <a:rPr lang="en-US" sz="2400" err="1"/>
              <a:t>Kompetenceudvikling</a:t>
            </a:r>
            <a:r>
              <a:rPr lang="en-US" sz="2400"/>
              <a:t> af </a:t>
            </a:r>
            <a:r>
              <a:rPr lang="en-US" sz="2400" err="1"/>
              <a:t>undervisere</a:t>
            </a:r>
            <a:endParaRPr lang="en-US" sz="2400"/>
          </a:p>
          <a:p>
            <a:pPr lvl="1"/>
            <a:r>
              <a:rPr lang="en-US" sz="2400" err="1"/>
              <a:t>Materialeudvikling</a:t>
            </a:r>
            <a:r>
              <a:rPr lang="en-US" sz="2400"/>
              <a:t> med underviser</a:t>
            </a:r>
          </a:p>
        </p:txBody>
      </p:sp>
      <p:pic>
        <p:nvPicPr>
          <p:cNvPr id="5" name="Pladsholder til indhold 4">
            <a:extLst>
              <a:ext uri="{FF2B5EF4-FFF2-40B4-BE49-F238E27FC236}">
                <a16:creationId xmlns:a16="http://schemas.microsoft.com/office/drawing/2014/main" id="{065CA49C-CBFC-3306-FE20-7B754503DEAB}"/>
              </a:ext>
            </a:extLst>
          </p:cNvPr>
          <p:cNvPicPr>
            <a:picLocks noGrp="1" noChangeAspect="1"/>
          </p:cNvPicPr>
          <p:nvPr>
            <p:ph idx="11"/>
          </p:nvPr>
        </p:nvPicPr>
        <p:blipFill>
          <a:blip r:embed="rId2">
            <a:extLst>
              <a:ext uri="{28A0092B-C50C-407E-A947-70E740481C1C}">
                <a14:useLocalDpi xmlns:a14="http://schemas.microsoft.com/office/drawing/2010/main" val="0"/>
              </a:ext>
            </a:extLst>
          </a:blip>
          <a:srcRect l="4943" r="5290" b="-3"/>
          <a:stretch>
            <a:fillRect/>
          </a:stretch>
        </p:blipFill>
        <p:spPr>
          <a:xfrm>
            <a:off x="343515" y="291734"/>
            <a:ext cx="5382074" cy="5995763"/>
          </a:xfrm>
          <a:prstGeom prst="rect">
            <a:avLst/>
          </a:prstGeom>
          <a:noFill/>
        </p:spPr>
      </p:pic>
    </p:spTree>
    <p:extLst>
      <p:ext uri="{BB962C8B-B14F-4D97-AF65-F5344CB8AC3E}">
        <p14:creationId xmlns:p14="http://schemas.microsoft.com/office/powerpoint/2010/main" val="27266228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E295F4-FF85-E3EA-0638-0BE688D72C1B}"/>
            </a:ext>
          </a:extLst>
        </p:cNvPr>
        <p:cNvGrpSpPr/>
        <p:nvPr/>
      </p:nvGrpSpPr>
      <p:grpSpPr>
        <a:xfrm>
          <a:off x="0" y="0"/>
          <a:ext cx="0" cy="0"/>
          <a:chOff x="0" y="0"/>
          <a:chExt cx="0" cy="0"/>
        </a:xfrm>
      </p:grpSpPr>
      <p:sp>
        <p:nvSpPr>
          <p:cNvPr id="4" name="Titel 3">
            <a:extLst>
              <a:ext uri="{FF2B5EF4-FFF2-40B4-BE49-F238E27FC236}">
                <a16:creationId xmlns:a16="http://schemas.microsoft.com/office/drawing/2014/main" id="{E165487F-A61E-651A-B982-6743AE84604B}"/>
              </a:ext>
            </a:extLst>
          </p:cNvPr>
          <p:cNvSpPr>
            <a:spLocks noGrp="1"/>
          </p:cNvSpPr>
          <p:nvPr>
            <p:ph type="title"/>
          </p:nvPr>
        </p:nvSpPr>
        <p:spPr/>
        <p:txBody>
          <a:bodyPr/>
          <a:lstStyle/>
          <a:p>
            <a:r>
              <a:rPr lang="da-DK" err="1"/>
              <a:t>Merkuras</a:t>
            </a:r>
            <a:r>
              <a:rPr lang="da-DK"/>
              <a:t> strategi</a:t>
            </a:r>
          </a:p>
        </p:txBody>
      </p:sp>
      <p:sp>
        <p:nvSpPr>
          <p:cNvPr id="5" name="Pladsholder til indhold 4">
            <a:extLst>
              <a:ext uri="{FF2B5EF4-FFF2-40B4-BE49-F238E27FC236}">
                <a16:creationId xmlns:a16="http://schemas.microsoft.com/office/drawing/2014/main" id="{81E41DC8-26B0-D51B-0A2B-E045D90F2BD1}"/>
              </a:ext>
            </a:extLst>
          </p:cNvPr>
          <p:cNvSpPr>
            <a:spLocks noGrp="1"/>
          </p:cNvSpPr>
          <p:nvPr>
            <p:ph idx="11"/>
          </p:nvPr>
        </p:nvSpPr>
        <p:spPr/>
        <p:txBody>
          <a:bodyPr>
            <a:normAutofit/>
          </a:bodyPr>
          <a:lstStyle/>
          <a:p>
            <a:pPr marL="0" indent="0" algn="ctr">
              <a:lnSpc>
                <a:spcPct val="115000"/>
              </a:lnSpc>
              <a:spcAft>
                <a:spcPts val="800"/>
              </a:spcAft>
              <a:buNone/>
            </a:pPr>
            <a:r>
              <a:rPr lang="da-DK" i="1" kern="100">
                <a:ea typeface="Aptos" panose="020B0004020202020204" pitchFamily="34" charset="0"/>
                <a:cs typeface="Times New Roman" panose="02020603050405020304" pitchFamily="18" charset="0"/>
              </a:rPr>
              <a:t>Vi vil give underviserne på de merkantile erhvervs- og AMU-uddannelser den bedst mulige kompetenceudvikling og undervisningsmaterialer med fokus på teknologisk og bæredygtig innovation gennem praksisnærhed og stærke partnerskaber.</a:t>
            </a:r>
          </a:p>
        </p:txBody>
      </p:sp>
    </p:spTree>
    <p:extLst>
      <p:ext uri="{BB962C8B-B14F-4D97-AF65-F5344CB8AC3E}">
        <p14:creationId xmlns:p14="http://schemas.microsoft.com/office/powerpoint/2010/main" val="23491586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8E1869-F6D2-0CC6-AACB-F3E63FCF2793}"/>
            </a:ext>
          </a:extLst>
        </p:cNvPr>
        <p:cNvGrpSpPr/>
        <p:nvPr/>
      </p:nvGrpSpPr>
      <p:grpSpPr>
        <a:xfrm>
          <a:off x="0" y="0"/>
          <a:ext cx="0" cy="0"/>
          <a:chOff x="0" y="0"/>
          <a:chExt cx="0" cy="0"/>
        </a:xfrm>
      </p:grpSpPr>
      <p:sp>
        <p:nvSpPr>
          <p:cNvPr id="4" name="Titel 3">
            <a:extLst>
              <a:ext uri="{FF2B5EF4-FFF2-40B4-BE49-F238E27FC236}">
                <a16:creationId xmlns:a16="http://schemas.microsoft.com/office/drawing/2014/main" id="{D4202B42-A54D-16E6-FB55-E8491D598A8C}"/>
              </a:ext>
            </a:extLst>
          </p:cNvPr>
          <p:cNvSpPr>
            <a:spLocks noGrp="1"/>
          </p:cNvSpPr>
          <p:nvPr>
            <p:ph type="title"/>
          </p:nvPr>
        </p:nvSpPr>
        <p:spPr/>
        <p:txBody>
          <a:bodyPr/>
          <a:lstStyle/>
          <a:p>
            <a:r>
              <a:rPr lang="da-DK"/>
              <a:t>27 partnerskoler</a:t>
            </a:r>
          </a:p>
        </p:txBody>
      </p:sp>
      <p:sp>
        <p:nvSpPr>
          <p:cNvPr id="5" name="Pladsholder til indhold 4">
            <a:extLst>
              <a:ext uri="{FF2B5EF4-FFF2-40B4-BE49-F238E27FC236}">
                <a16:creationId xmlns:a16="http://schemas.microsoft.com/office/drawing/2014/main" id="{26AC13C2-22DD-016A-19EC-B5560083F5F1}"/>
              </a:ext>
            </a:extLst>
          </p:cNvPr>
          <p:cNvSpPr>
            <a:spLocks noGrp="1"/>
          </p:cNvSpPr>
          <p:nvPr>
            <p:ph idx="11"/>
          </p:nvPr>
        </p:nvSpPr>
        <p:spPr/>
        <p:txBody>
          <a:bodyPr numCol="3">
            <a:normAutofit fontScale="62500" lnSpcReduction="20000"/>
          </a:bodyPr>
          <a:lstStyle/>
          <a:p>
            <a:pPr>
              <a:lnSpc>
                <a:spcPct val="150000"/>
              </a:lnSpc>
            </a:pPr>
            <a:r>
              <a:rPr lang="da-DK">
                <a:solidFill>
                  <a:schemeClr val="accent1">
                    <a:lumMod val="50000"/>
                  </a:schemeClr>
                </a:solidFill>
              </a:rPr>
              <a:t>BC Syd</a:t>
            </a:r>
          </a:p>
          <a:p>
            <a:pPr>
              <a:lnSpc>
                <a:spcPct val="150000"/>
              </a:lnSpc>
            </a:pPr>
            <a:r>
              <a:rPr lang="da-DK">
                <a:solidFill>
                  <a:schemeClr val="accent1">
                    <a:lumMod val="50000"/>
                  </a:schemeClr>
                </a:solidFill>
              </a:rPr>
              <a:t>Campus Bornholm</a:t>
            </a:r>
          </a:p>
          <a:p>
            <a:pPr>
              <a:lnSpc>
                <a:spcPct val="150000"/>
              </a:lnSpc>
            </a:pPr>
            <a:r>
              <a:rPr lang="da-DK">
                <a:solidFill>
                  <a:schemeClr val="accent1">
                    <a:lumMod val="50000"/>
                  </a:schemeClr>
                </a:solidFill>
              </a:rPr>
              <a:t>Campus Vejle</a:t>
            </a:r>
          </a:p>
          <a:p>
            <a:pPr>
              <a:lnSpc>
                <a:spcPct val="150000"/>
              </a:lnSpc>
            </a:pPr>
            <a:r>
              <a:rPr lang="da-DK">
                <a:solidFill>
                  <a:schemeClr val="accent1">
                    <a:lumMod val="50000"/>
                  </a:schemeClr>
                </a:solidFill>
              </a:rPr>
              <a:t>College360</a:t>
            </a:r>
          </a:p>
          <a:p>
            <a:pPr>
              <a:lnSpc>
                <a:spcPct val="150000"/>
              </a:lnSpc>
            </a:pPr>
            <a:r>
              <a:rPr lang="da-DK">
                <a:solidFill>
                  <a:schemeClr val="accent1">
                    <a:lumMod val="50000"/>
                  </a:schemeClr>
                </a:solidFill>
              </a:rPr>
              <a:t>EUC Nordvest</a:t>
            </a:r>
          </a:p>
          <a:p>
            <a:pPr>
              <a:lnSpc>
                <a:spcPct val="150000"/>
              </a:lnSpc>
            </a:pPr>
            <a:r>
              <a:rPr lang="da-DK">
                <a:solidFill>
                  <a:schemeClr val="accent1">
                    <a:lumMod val="50000"/>
                  </a:schemeClr>
                </a:solidFill>
              </a:rPr>
              <a:t>Frederikshavn Handelsskole</a:t>
            </a:r>
          </a:p>
          <a:p>
            <a:pPr>
              <a:lnSpc>
                <a:spcPct val="150000"/>
              </a:lnSpc>
            </a:pPr>
            <a:r>
              <a:rPr lang="da-DK">
                <a:solidFill>
                  <a:schemeClr val="accent1">
                    <a:lumMod val="50000"/>
                  </a:schemeClr>
                </a:solidFill>
              </a:rPr>
              <a:t>Herningsholm Erhvervsskole</a:t>
            </a:r>
          </a:p>
          <a:p>
            <a:pPr>
              <a:lnSpc>
                <a:spcPct val="150000"/>
              </a:lnSpc>
            </a:pPr>
            <a:r>
              <a:rPr lang="da-DK">
                <a:solidFill>
                  <a:schemeClr val="accent1">
                    <a:lumMod val="50000"/>
                  </a:schemeClr>
                </a:solidFill>
              </a:rPr>
              <a:t>Himmerlands Erhvervs- og Gymnasieuddannelser</a:t>
            </a:r>
          </a:p>
          <a:p>
            <a:pPr>
              <a:lnSpc>
                <a:spcPct val="150000"/>
              </a:lnSpc>
            </a:pPr>
            <a:r>
              <a:rPr lang="da-DK">
                <a:solidFill>
                  <a:schemeClr val="accent1">
                    <a:lumMod val="50000"/>
                  </a:schemeClr>
                </a:solidFill>
              </a:rPr>
              <a:t>IBC</a:t>
            </a:r>
          </a:p>
          <a:p>
            <a:pPr>
              <a:lnSpc>
                <a:spcPct val="150000"/>
              </a:lnSpc>
            </a:pPr>
            <a:r>
              <a:rPr lang="da-DK">
                <a:solidFill>
                  <a:schemeClr val="accent1">
                    <a:lumMod val="50000"/>
                  </a:schemeClr>
                </a:solidFill>
              </a:rPr>
              <a:t>Learnmark</a:t>
            </a:r>
          </a:p>
          <a:p>
            <a:pPr>
              <a:lnSpc>
                <a:spcPct val="150000"/>
              </a:lnSpc>
            </a:pPr>
            <a:r>
              <a:rPr lang="da-DK">
                <a:solidFill>
                  <a:schemeClr val="accent1">
                    <a:lumMod val="50000"/>
                  </a:schemeClr>
                </a:solidFill>
              </a:rPr>
              <a:t>Mercantec</a:t>
            </a:r>
          </a:p>
          <a:p>
            <a:pPr>
              <a:lnSpc>
                <a:spcPct val="150000"/>
              </a:lnSpc>
            </a:pPr>
            <a:r>
              <a:rPr lang="da-DK">
                <a:solidFill>
                  <a:schemeClr val="accent1">
                    <a:lumMod val="50000"/>
                  </a:schemeClr>
                </a:solidFill>
              </a:rPr>
              <a:t>NEXT</a:t>
            </a:r>
          </a:p>
          <a:p>
            <a:pPr>
              <a:lnSpc>
                <a:spcPct val="150000"/>
              </a:lnSpc>
            </a:pPr>
            <a:r>
              <a:rPr lang="da-DK">
                <a:solidFill>
                  <a:schemeClr val="accent1">
                    <a:lumMod val="50000"/>
                  </a:schemeClr>
                </a:solidFill>
              </a:rPr>
              <a:t>Niels Brock</a:t>
            </a:r>
          </a:p>
          <a:p>
            <a:pPr>
              <a:lnSpc>
                <a:spcPct val="150000"/>
              </a:lnSpc>
            </a:pPr>
            <a:r>
              <a:rPr lang="da-DK">
                <a:solidFill>
                  <a:schemeClr val="accent1">
                    <a:lumMod val="50000"/>
                  </a:schemeClr>
                </a:solidFill>
              </a:rPr>
              <a:t>Nordvestsjællands Erhvervs- og Gymnasieuddannelser</a:t>
            </a:r>
          </a:p>
          <a:p>
            <a:pPr>
              <a:lnSpc>
                <a:spcPct val="150000"/>
              </a:lnSpc>
            </a:pPr>
            <a:r>
              <a:rPr lang="da-DK">
                <a:solidFill>
                  <a:schemeClr val="accent1">
                    <a:lumMod val="50000"/>
                  </a:schemeClr>
                </a:solidFill>
              </a:rPr>
              <a:t>Roskilde Handelsskole</a:t>
            </a:r>
          </a:p>
          <a:p>
            <a:pPr>
              <a:lnSpc>
                <a:spcPct val="150000"/>
              </a:lnSpc>
            </a:pPr>
            <a:r>
              <a:rPr lang="da-DK">
                <a:solidFill>
                  <a:schemeClr val="accent1">
                    <a:lumMod val="50000"/>
                  </a:schemeClr>
                </a:solidFill>
              </a:rPr>
              <a:t>Rybners</a:t>
            </a:r>
          </a:p>
          <a:p>
            <a:pPr>
              <a:lnSpc>
                <a:spcPct val="150000"/>
              </a:lnSpc>
            </a:pPr>
            <a:r>
              <a:rPr lang="da-DK">
                <a:solidFill>
                  <a:schemeClr val="accent1">
                    <a:lumMod val="50000"/>
                  </a:schemeClr>
                </a:solidFill>
              </a:rPr>
              <a:t>Skive College</a:t>
            </a:r>
          </a:p>
          <a:p>
            <a:pPr>
              <a:lnSpc>
                <a:spcPct val="150000"/>
              </a:lnSpc>
            </a:pPr>
            <a:r>
              <a:rPr lang="da-DK">
                <a:solidFill>
                  <a:schemeClr val="accent1">
                    <a:lumMod val="50000"/>
                  </a:schemeClr>
                </a:solidFill>
              </a:rPr>
              <a:t>Svendborg Erhvervsskole og Gymnasier</a:t>
            </a:r>
          </a:p>
          <a:p>
            <a:pPr>
              <a:lnSpc>
                <a:spcPct val="150000"/>
              </a:lnSpc>
            </a:pPr>
            <a:r>
              <a:rPr lang="da-DK" err="1">
                <a:solidFill>
                  <a:schemeClr val="accent1">
                    <a:lumMod val="50000"/>
                  </a:schemeClr>
                </a:solidFill>
              </a:rPr>
              <a:t>TietgenSkolen</a:t>
            </a:r>
            <a:endParaRPr lang="da-DK">
              <a:solidFill>
                <a:schemeClr val="accent1">
                  <a:lumMod val="50000"/>
                </a:schemeClr>
              </a:solidFill>
            </a:endParaRPr>
          </a:p>
          <a:p>
            <a:pPr>
              <a:lnSpc>
                <a:spcPct val="150000"/>
              </a:lnSpc>
            </a:pPr>
            <a:r>
              <a:rPr lang="da-DK">
                <a:solidFill>
                  <a:schemeClr val="accent1">
                    <a:lumMod val="50000"/>
                  </a:schemeClr>
                </a:solidFill>
              </a:rPr>
              <a:t>Tradium</a:t>
            </a:r>
          </a:p>
          <a:p>
            <a:pPr>
              <a:lnSpc>
                <a:spcPct val="150000"/>
              </a:lnSpc>
            </a:pPr>
            <a:r>
              <a:rPr lang="da-DK">
                <a:solidFill>
                  <a:schemeClr val="accent1">
                    <a:lumMod val="50000"/>
                  </a:schemeClr>
                </a:solidFill>
              </a:rPr>
              <a:t>UC Holstebro</a:t>
            </a:r>
          </a:p>
          <a:p>
            <a:pPr>
              <a:lnSpc>
                <a:spcPct val="150000"/>
              </a:lnSpc>
            </a:pPr>
            <a:r>
              <a:rPr lang="da-DK">
                <a:solidFill>
                  <a:schemeClr val="accent1">
                    <a:lumMod val="50000"/>
                  </a:schemeClr>
                </a:solidFill>
              </a:rPr>
              <a:t>UCRS</a:t>
            </a:r>
          </a:p>
          <a:p>
            <a:pPr>
              <a:lnSpc>
                <a:spcPct val="150000"/>
              </a:lnSpc>
            </a:pPr>
            <a:r>
              <a:rPr lang="da-DK">
                <a:solidFill>
                  <a:schemeClr val="accent1">
                    <a:lumMod val="50000"/>
                  </a:schemeClr>
                </a:solidFill>
              </a:rPr>
              <a:t>U/NORD</a:t>
            </a:r>
          </a:p>
          <a:p>
            <a:pPr>
              <a:lnSpc>
                <a:spcPct val="150000"/>
              </a:lnSpc>
            </a:pPr>
            <a:r>
              <a:rPr lang="da-DK">
                <a:solidFill>
                  <a:schemeClr val="accent1">
                    <a:lumMod val="50000"/>
                  </a:schemeClr>
                </a:solidFill>
              </a:rPr>
              <a:t>Viden Djurs</a:t>
            </a:r>
          </a:p>
          <a:p>
            <a:pPr>
              <a:lnSpc>
                <a:spcPct val="150000"/>
              </a:lnSpc>
            </a:pPr>
            <a:r>
              <a:rPr lang="da-DK">
                <a:solidFill>
                  <a:schemeClr val="accent1">
                    <a:lumMod val="50000"/>
                  </a:schemeClr>
                </a:solidFill>
              </a:rPr>
              <a:t>ZBC</a:t>
            </a:r>
          </a:p>
          <a:p>
            <a:pPr>
              <a:lnSpc>
                <a:spcPct val="150000"/>
              </a:lnSpc>
            </a:pPr>
            <a:r>
              <a:rPr lang="da-DK">
                <a:solidFill>
                  <a:schemeClr val="accent1">
                    <a:lumMod val="50000"/>
                  </a:schemeClr>
                </a:solidFill>
              </a:rPr>
              <a:t>Aalborg Handelsskole</a:t>
            </a:r>
          </a:p>
          <a:p>
            <a:pPr>
              <a:lnSpc>
                <a:spcPct val="150000"/>
              </a:lnSpc>
            </a:pPr>
            <a:r>
              <a:rPr lang="da-DK">
                <a:solidFill>
                  <a:schemeClr val="accent1">
                    <a:lumMod val="50000"/>
                  </a:schemeClr>
                </a:solidFill>
              </a:rPr>
              <a:t>Aarhus Business College</a:t>
            </a:r>
          </a:p>
          <a:p>
            <a:pPr marL="0" indent="0" algn="ctr">
              <a:lnSpc>
                <a:spcPct val="115000"/>
              </a:lnSpc>
              <a:spcAft>
                <a:spcPts val="800"/>
              </a:spcAft>
              <a:buNone/>
            </a:pPr>
            <a:endParaRPr lang="da-DK" kern="100">
              <a:ea typeface="Aptos" panose="020B0004020202020204" pitchFamily="34" charset="0"/>
              <a:cs typeface="Times New Roman" panose="02020603050405020304" pitchFamily="18" charset="0"/>
            </a:endParaRPr>
          </a:p>
        </p:txBody>
      </p:sp>
      <p:sp>
        <p:nvSpPr>
          <p:cNvPr id="6" name="Tekstfelt 5">
            <a:extLst>
              <a:ext uri="{FF2B5EF4-FFF2-40B4-BE49-F238E27FC236}">
                <a16:creationId xmlns:a16="http://schemas.microsoft.com/office/drawing/2014/main" id="{CE5A7988-6621-A859-9265-B7548BF362BD}"/>
              </a:ext>
            </a:extLst>
          </p:cNvPr>
          <p:cNvSpPr txBox="1"/>
          <p:nvPr/>
        </p:nvSpPr>
        <p:spPr>
          <a:xfrm rot="19625966">
            <a:off x="3431867" y="2676378"/>
            <a:ext cx="4038261" cy="1384995"/>
          </a:xfrm>
          <a:prstGeom prst="rect">
            <a:avLst/>
          </a:prstGeom>
          <a:noFill/>
        </p:spPr>
        <p:txBody>
          <a:bodyPr wrap="square" rtlCol="0">
            <a:spAutoFit/>
          </a:bodyPr>
          <a:lstStyle/>
          <a:p>
            <a:pPr algn="ctr"/>
            <a:r>
              <a:rPr lang="da-DK" sz="2800" b="1">
                <a:solidFill>
                  <a:schemeClr val="accent1">
                    <a:lumMod val="50000"/>
                  </a:schemeClr>
                </a:solidFill>
              </a:rPr>
              <a:t>+98 % af alle merkantile erhvervsskoleelever</a:t>
            </a:r>
          </a:p>
        </p:txBody>
      </p:sp>
    </p:spTree>
    <p:extLst>
      <p:ext uri="{BB962C8B-B14F-4D97-AF65-F5344CB8AC3E}">
        <p14:creationId xmlns:p14="http://schemas.microsoft.com/office/powerpoint/2010/main" val="4085781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1">
            <a:extLst>
              <a:ext uri="{FF2B5EF4-FFF2-40B4-BE49-F238E27FC236}">
                <a16:creationId xmlns:a16="http://schemas.microsoft.com/office/drawing/2014/main" id="{49E363B7-4B47-2242-4E2E-BF55B174778C}"/>
              </a:ext>
            </a:extLst>
          </p:cNvPr>
          <p:cNvSpPr>
            <a:spLocks noGrp="1"/>
          </p:cNvSpPr>
          <p:nvPr>
            <p:ph idx="10"/>
          </p:nvPr>
        </p:nvSpPr>
        <p:spPr/>
        <p:txBody>
          <a:bodyPr>
            <a:normAutofit lnSpcReduction="10000"/>
          </a:bodyPr>
          <a:lstStyle/>
          <a:p>
            <a:r>
              <a:rPr lang="en-US"/>
              <a:t>4 </a:t>
            </a:r>
            <a:r>
              <a:rPr lang="en-US" err="1"/>
              <a:t>på</a:t>
            </a:r>
            <a:r>
              <a:rPr lang="en-US"/>
              <a:t> </a:t>
            </a:r>
            <a:r>
              <a:rPr lang="en-US" err="1"/>
              <a:t>teknologi</a:t>
            </a:r>
            <a:r>
              <a:rPr lang="en-US"/>
              <a:t> og AI</a:t>
            </a:r>
          </a:p>
          <a:p>
            <a:endParaRPr lang="en-US"/>
          </a:p>
          <a:p>
            <a:r>
              <a:rPr lang="en-US"/>
              <a:t>3 </a:t>
            </a:r>
            <a:r>
              <a:rPr lang="en-US" err="1"/>
              <a:t>på</a:t>
            </a:r>
            <a:r>
              <a:rPr lang="en-US"/>
              <a:t> </a:t>
            </a:r>
            <a:r>
              <a:rPr lang="en-US" err="1"/>
              <a:t>bæredygtighed</a:t>
            </a:r>
            <a:endParaRPr lang="en-US"/>
          </a:p>
          <a:p>
            <a:endParaRPr lang="en-US"/>
          </a:p>
          <a:p>
            <a:r>
              <a:rPr lang="en-US"/>
              <a:t>2 </a:t>
            </a:r>
            <a:r>
              <a:rPr lang="en-US" err="1"/>
              <a:t>på</a:t>
            </a:r>
            <a:r>
              <a:rPr lang="en-US"/>
              <a:t> </a:t>
            </a:r>
            <a:r>
              <a:rPr lang="en-US" err="1"/>
              <a:t>didaktik</a:t>
            </a:r>
            <a:endParaRPr lang="en-US"/>
          </a:p>
          <a:p>
            <a:endParaRPr lang="en-US"/>
          </a:p>
          <a:p>
            <a:r>
              <a:rPr lang="en-US"/>
              <a:t>1 </a:t>
            </a:r>
            <a:r>
              <a:rPr lang="en-US" err="1"/>
              <a:t>på</a:t>
            </a:r>
            <a:r>
              <a:rPr lang="en-US"/>
              <a:t> </a:t>
            </a:r>
            <a:r>
              <a:rPr lang="en-US" err="1"/>
              <a:t>undersøgelsesdesign</a:t>
            </a:r>
            <a:endParaRPr lang="en-US"/>
          </a:p>
          <a:p>
            <a:endParaRPr lang="en-US"/>
          </a:p>
          <a:p>
            <a:r>
              <a:rPr lang="en-US"/>
              <a:t>1 </a:t>
            </a:r>
            <a:r>
              <a:rPr lang="en-US" err="1"/>
              <a:t>på</a:t>
            </a:r>
            <a:r>
              <a:rPr lang="en-US"/>
              <a:t> </a:t>
            </a:r>
            <a:r>
              <a:rPr lang="en-US" err="1"/>
              <a:t>underviserne</a:t>
            </a:r>
            <a:endParaRPr lang="en-US"/>
          </a:p>
          <a:p>
            <a:endParaRPr lang="en-US"/>
          </a:p>
          <a:p>
            <a:r>
              <a:rPr lang="en-US"/>
              <a:t>1 </a:t>
            </a:r>
            <a:r>
              <a:rPr lang="en-US" err="1"/>
              <a:t>på</a:t>
            </a:r>
            <a:r>
              <a:rPr lang="en-US"/>
              <a:t> </a:t>
            </a:r>
            <a:r>
              <a:rPr lang="en-US" err="1"/>
              <a:t>kommunikation</a:t>
            </a:r>
            <a:endParaRPr lang="en-US"/>
          </a:p>
          <a:p>
            <a:endParaRPr lang="en-US"/>
          </a:p>
          <a:p>
            <a:r>
              <a:rPr lang="en-US"/>
              <a:t>1 </a:t>
            </a:r>
            <a:r>
              <a:rPr lang="en-US" err="1"/>
              <a:t>på</a:t>
            </a:r>
            <a:r>
              <a:rPr lang="en-US"/>
              <a:t> </a:t>
            </a:r>
            <a:r>
              <a:rPr lang="en-US" err="1"/>
              <a:t>ledelse</a:t>
            </a:r>
            <a:endParaRPr lang="en-US"/>
          </a:p>
        </p:txBody>
      </p:sp>
      <p:sp>
        <p:nvSpPr>
          <p:cNvPr id="10" name="Title 2">
            <a:extLst>
              <a:ext uri="{FF2B5EF4-FFF2-40B4-BE49-F238E27FC236}">
                <a16:creationId xmlns:a16="http://schemas.microsoft.com/office/drawing/2014/main" id="{52250B81-CF18-8E58-A89B-B3FF0D1804C8}"/>
              </a:ext>
            </a:extLst>
          </p:cNvPr>
          <p:cNvSpPr>
            <a:spLocks noGrp="1"/>
          </p:cNvSpPr>
          <p:nvPr>
            <p:ph type="ctrTitle"/>
          </p:nvPr>
        </p:nvSpPr>
        <p:spPr>
          <a:xfrm>
            <a:off x="337530" y="300709"/>
            <a:ext cx="5382073" cy="6270572"/>
          </a:xfrm>
        </p:spPr>
        <p:txBody>
          <a:bodyPr/>
          <a:lstStyle/>
          <a:p>
            <a:r>
              <a:rPr lang="en-US"/>
              <a:t>12 </a:t>
            </a:r>
            <a:r>
              <a:rPr lang="en-US" err="1"/>
              <a:t>dedikerede</a:t>
            </a:r>
            <a:r>
              <a:rPr lang="en-US"/>
              <a:t> </a:t>
            </a:r>
            <a:r>
              <a:rPr lang="en-US" err="1"/>
              <a:t>medarbejdere</a:t>
            </a:r>
            <a:br>
              <a:rPr lang="en-US"/>
            </a:br>
            <a:br>
              <a:rPr lang="en-US"/>
            </a:br>
            <a:r>
              <a:rPr lang="en-US" sz="2800"/>
              <a:t>I </a:t>
            </a:r>
            <a:r>
              <a:rPr lang="en-US" sz="2800" err="1"/>
              <a:t>dag</a:t>
            </a:r>
            <a:r>
              <a:rPr lang="en-US" sz="2800"/>
              <a:t>:</a:t>
            </a:r>
            <a:br>
              <a:rPr lang="en-US" sz="2800"/>
            </a:br>
            <a:r>
              <a:rPr lang="en-US" sz="2800"/>
              <a:t>Gitte</a:t>
            </a:r>
            <a:br>
              <a:rPr lang="en-US" sz="2800"/>
            </a:br>
            <a:r>
              <a:rPr lang="en-US" sz="2800"/>
              <a:t>Morten </a:t>
            </a:r>
            <a:br>
              <a:rPr lang="en-US" sz="2800"/>
            </a:br>
            <a:r>
              <a:rPr lang="en-US" sz="2800"/>
              <a:t>Pia</a:t>
            </a:r>
          </a:p>
        </p:txBody>
      </p:sp>
    </p:spTree>
    <p:extLst>
      <p:ext uri="{BB962C8B-B14F-4D97-AF65-F5344CB8AC3E}">
        <p14:creationId xmlns:p14="http://schemas.microsoft.com/office/powerpoint/2010/main" val="2764304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8" end="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10" end="1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BBD049-F813-3146-9470-56211AE0A3F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7AE22E0-7BBE-2584-0BD2-693777E3E695}"/>
              </a:ext>
            </a:extLst>
          </p:cNvPr>
          <p:cNvSpPr>
            <a:spLocks noGrp="1"/>
          </p:cNvSpPr>
          <p:nvPr>
            <p:ph type="title"/>
          </p:nvPr>
        </p:nvSpPr>
        <p:spPr>
          <a:xfrm>
            <a:off x="0" y="2456842"/>
            <a:ext cx="12192000" cy="1709344"/>
          </a:xfrm>
        </p:spPr>
        <p:txBody>
          <a:bodyPr>
            <a:noAutofit/>
          </a:bodyPr>
          <a:lstStyle/>
          <a:p>
            <a:pPr>
              <a:lnSpc>
                <a:spcPct val="100000"/>
              </a:lnSpc>
            </a:pPr>
            <a:r>
              <a:rPr lang="da-DK" sz="6000"/>
              <a:t>Hvad laver vi?</a:t>
            </a:r>
          </a:p>
        </p:txBody>
      </p:sp>
    </p:spTree>
    <p:custDataLst>
      <p:tags r:id="rId1"/>
    </p:custDataLst>
    <p:extLst>
      <p:ext uri="{BB962C8B-B14F-4D97-AF65-F5344CB8AC3E}">
        <p14:creationId xmlns:p14="http://schemas.microsoft.com/office/powerpoint/2010/main" val="22981466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C2C009-0509-501B-BE27-5A5713E54EDC}"/>
            </a:ext>
          </a:extLst>
        </p:cNvPr>
        <p:cNvGrpSpPr/>
        <p:nvPr/>
      </p:nvGrpSpPr>
      <p:grpSpPr>
        <a:xfrm>
          <a:off x="0" y="0"/>
          <a:ext cx="0" cy="0"/>
          <a:chOff x="0" y="0"/>
          <a:chExt cx="0" cy="0"/>
        </a:xfrm>
      </p:grpSpPr>
      <p:sp>
        <p:nvSpPr>
          <p:cNvPr id="8" name="Content Placeholder 1">
            <a:extLst>
              <a:ext uri="{FF2B5EF4-FFF2-40B4-BE49-F238E27FC236}">
                <a16:creationId xmlns:a16="http://schemas.microsoft.com/office/drawing/2014/main" id="{5024D33E-D602-2E94-D313-0A985AEC1E76}"/>
              </a:ext>
            </a:extLst>
          </p:cNvPr>
          <p:cNvSpPr>
            <a:spLocks noGrp="1"/>
          </p:cNvSpPr>
          <p:nvPr>
            <p:ph idx="10"/>
          </p:nvPr>
        </p:nvSpPr>
        <p:spPr>
          <a:xfrm>
            <a:off x="6472396" y="300708"/>
            <a:ext cx="5382074" cy="6255074"/>
          </a:xfrm>
        </p:spPr>
        <p:txBody>
          <a:bodyPr/>
          <a:lstStyle/>
          <a:p>
            <a:r>
              <a:rPr lang="en-US" err="1"/>
              <a:t>Grundlæggende</a:t>
            </a:r>
            <a:r>
              <a:rPr lang="en-US"/>
              <a:t> </a:t>
            </a:r>
            <a:r>
              <a:rPr lang="en-US" err="1"/>
              <a:t>opgaver</a:t>
            </a:r>
            <a:endParaRPr lang="en-US"/>
          </a:p>
          <a:p>
            <a:endParaRPr lang="en-US"/>
          </a:p>
          <a:p>
            <a:r>
              <a:rPr lang="en-US" err="1"/>
              <a:t>Forankret</a:t>
            </a:r>
            <a:r>
              <a:rPr lang="en-US"/>
              <a:t> </a:t>
            </a:r>
            <a:r>
              <a:rPr lang="en-US" err="1"/>
              <a:t>i</a:t>
            </a:r>
            <a:r>
              <a:rPr lang="en-US"/>
              <a:t> STUK</a:t>
            </a:r>
          </a:p>
        </p:txBody>
      </p:sp>
      <p:sp>
        <p:nvSpPr>
          <p:cNvPr id="10" name="Title 2">
            <a:extLst>
              <a:ext uri="{FF2B5EF4-FFF2-40B4-BE49-F238E27FC236}">
                <a16:creationId xmlns:a16="http://schemas.microsoft.com/office/drawing/2014/main" id="{E5D3DDE8-7B96-8109-1004-5C30F63EC101}"/>
              </a:ext>
            </a:extLst>
          </p:cNvPr>
          <p:cNvSpPr>
            <a:spLocks noGrp="1"/>
          </p:cNvSpPr>
          <p:nvPr>
            <p:ph type="ctrTitle"/>
          </p:nvPr>
        </p:nvSpPr>
        <p:spPr>
          <a:xfrm>
            <a:off x="337530" y="300709"/>
            <a:ext cx="5382073" cy="6255074"/>
          </a:xfrm>
        </p:spPr>
        <p:txBody>
          <a:bodyPr/>
          <a:lstStyle/>
          <a:p>
            <a:r>
              <a:rPr lang="en-US" err="1"/>
              <a:t>Kerneopgaver</a:t>
            </a:r>
            <a:endParaRPr lang="en-US"/>
          </a:p>
        </p:txBody>
      </p:sp>
    </p:spTree>
    <p:extLst>
      <p:ext uri="{BB962C8B-B14F-4D97-AF65-F5344CB8AC3E}">
        <p14:creationId xmlns:p14="http://schemas.microsoft.com/office/powerpoint/2010/main" val="40644478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The Benefits of Workshops - TOMORROW'S WORLD TODAY®">
            <a:extLst>
              <a:ext uri="{FF2B5EF4-FFF2-40B4-BE49-F238E27FC236}">
                <a16:creationId xmlns:a16="http://schemas.microsoft.com/office/drawing/2014/main" id="{779BB64F-D6A9-1DB5-18BA-99919C6D8A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8132064"/>
          </a:xfrm>
          <a:prstGeom prst="rect">
            <a:avLst/>
          </a:prstGeom>
          <a:noFill/>
          <a:extLst>
            <a:ext uri="{909E8E84-426E-40DD-AFC4-6F175D3DCCD1}">
              <a14:hiddenFill xmlns:a14="http://schemas.microsoft.com/office/drawing/2010/main">
                <a:solidFill>
                  <a:srgbClr val="FFFFFF"/>
                </a:solidFill>
              </a14:hiddenFill>
            </a:ext>
          </a:extLst>
        </p:spPr>
      </p:pic>
      <p:sp>
        <p:nvSpPr>
          <p:cNvPr id="6" name="Titel 1"/>
          <p:cNvSpPr txBox="1">
            <a:spLocks/>
          </p:cNvSpPr>
          <p:nvPr/>
        </p:nvSpPr>
        <p:spPr>
          <a:xfrm>
            <a:off x="5256" y="481862"/>
            <a:ext cx="12191999" cy="1308566"/>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b="1" kern="1200">
                <a:solidFill>
                  <a:srgbClr val="5C646F"/>
                </a:solidFill>
                <a:latin typeface="Montserrat"/>
                <a:ea typeface="+mj-ea"/>
                <a:cs typeface="+mj-cs"/>
              </a:defRPr>
            </a:lvl1pPr>
          </a:lstStyle>
          <a:p>
            <a:pPr algn="ctr"/>
            <a:r>
              <a:rPr lang="da-DK" sz="4500">
                <a:solidFill>
                  <a:schemeClr val="bg1"/>
                </a:solidFill>
                <a:effectLst>
                  <a:outerShdw blurRad="38100" dist="38100" dir="2700000" algn="tl">
                    <a:srgbClr val="000000">
                      <a:alpha val="43137"/>
                    </a:srgbClr>
                  </a:outerShdw>
                </a:effectLst>
                <a:latin typeface="+mn-lt"/>
              </a:rPr>
              <a:t>Udviklingsworkshops</a:t>
            </a:r>
            <a:endParaRPr lang="da-DK">
              <a:solidFill>
                <a:schemeClr val="bg1"/>
              </a:solidFill>
              <a:effectLst>
                <a:outerShdw blurRad="38100" dist="38100" dir="2700000" algn="tl">
                  <a:srgbClr val="000000">
                    <a:alpha val="43137"/>
                  </a:srgbClr>
                </a:outerShdw>
              </a:effectLst>
              <a:latin typeface="+mn-lt"/>
            </a:endParaRPr>
          </a:p>
        </p:txBody>
      </p:sp>
      <p:pic>
        <p:nvPicPr>
          <p:cNvPr id="2" name="Billede 1" descr="Et billede, der indeholder Grafik, clipart, cirkel&#10;&#10;Indhold genereret af kunstig intelligens kan være forkert.">
            <a:extLst>
              <a:ext uri="{FF2B5EF4-FFF2-40B4-BE49-F238E27FC236}">
                <a16:creationId xmlns:a16="http://schemas.microsoft.com/office/drawing/2014/main" id="{0717C70C-A590-1964-97D1-BC4B930FB42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39540" y="265176"/>
            <a:ext cx="605793" cy="605793"/>
          </a:xfrm>
          <a:prstGeom prst="rect">
            <a:avLst/>
          </a:prstGeom>
        </p:spPr>
      </p:pic>
    </p:spTree>
    <p:extLst>
      <p:ext uri="{BB962C8B-B14F-4D97-AF65-F5344CB8AC3E}">
        <p14:creationId xmlns:p14="http://schemas.microsoft.com/office/powerpoint/2010/main" val="57244054"/>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ladsholder til indhold 4" descr="Et billede, der indeholder tekst, elektronik, skærmbillede&#10;&#10;Automatisk genereret beskrivelse">
            <a:extLst>
              <a:ext uri="{FF2B5EF4-FFF2-40B4-BE49-F238E27FC236}">
                <a16:creationId xmlns:a16="http://schemas.microsoft.com/office/drawing/2014/main" id="{19E2C4A4-001E-E4ED-3446-4E362AB84757}"/>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a:stretch/>
        </p:blipFill>
        <p:spPr>
          <a:xfrm>
            <a:off x="24063" y="-51945"/>
            <a:ext cx="12191980" cy="6857990"/>
          </a:xfrm>
          <a:noFill/>
        </p:spPr>
      </p:pic>
      <p:sp>
        <p:nvSpPr>
          <p:cNvPr id="7" name="Tekstfelt 6">
            <a:extLst>
              <a:ext uri="{FF2B5EF4-FFF2-40B4-BE49-F238E27FC236}">
                <a16:creationId xmlns:a16="http://schemas.microsoft.com/office/drawing/2014/main" id="{ADAC434F-1E36-C384-C8D0-32698B126E28}"/>
              </a:ext>
            </a:extLst>
          </p:cNvPr>
          <p:cNvSpPr txBox="1"/>
          <p:nvPr/>
        </p:nvSpPr>
        <p:spPr>
          <a:xfrm>
            <a:off x="6882063" y="2151007"/>
            <a:ext cx="5979695" cy="1384995"/>
          </a:xfrm>
          <a:prstGeom prst="rect">
            <a:avLst/>
          </a:prstGeom>
          <a:noFill/>
        </p:spPr>
        <p:txBody>
          <a:bodyPr wrap="square">
            <a:spAutoFit/>
          </a:bodyPr>
          <a:lstStyle/>
          <a:p>
            <a:r>
              <a:rPr lang="da-DK" sz="4800" b="1">
                <a:solidFill>
                  <a:schemeClr val="bg1"/>
                </a:solidFill>
              </a:rPr>
              <a:t>+800 TIMERS</a:t>
            </a:r>
            <a:r>
              <a:rPr lang="da-DK" sz="4800" b="1">
                <a:solidFill>
                  <a:schemeClr val="accent1">
                    <a:lumMod val="20000"/>
                    <a:lumOff val="80000"/>
                  </a:schemeClr>
                </a:solidFill>
              </a:rPr>
              <a:t> </a:t>
            </a:r>
            <a:r>
              <a:rPr lang="da-DK" sz="3200">
                <a:solidFill>
                  <a:schemeClr val="accent1">
                    <a:lumMod val="20000"/>
                    <a:lumOff val="80000"/>
                  </a:schemeClr>
                </a:solidFill>
              </a:rPr>
              <a:t>undervisningsmateriale</a:t>
            </a:r>
            <a:r>
              <a:rPr lang="da-DK" sz="3600">
                <a:solidFill>
                  <a:schemeClr val="accent1">
                    <a:lumMod val="20000"/>
                    <a:lumOff val="80000"/>
                  </a:schemeClr>
                </a:solidFill>
              </a:rPr>
              <a:t> </a:t>
            </a:r>
          </a:p>
        </p:txBody>
      </p:sp>
      <p:pic>
        <p:nvPicPr>
          <p:cNvPr id="2" name="Billede 1" descr="Et billede, der indeholder Grafik, clipart, cirkel&#10;&#10;Indhold genereret af kunstig intelligens kan være forkert.">
            <a:extLst>
              <a:ext uri="{FF2B5EF4-FFF2-40B4-BE49-F238E27FC236}">
                <a16:creationId xmlns:a16="http://schemas.microsoft.com/office/drawing/2014/main" id="{476C57C8-FCE1-5562-87E9-3D94DB8703C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39540" y="265176"/>
            <a:ext cx="605793" cy="605793"/>
          </a:xfrm>
          <a:prstGeom prst="rect">
            <a:avLst/>
          </a:prstGeom>
        </p:spPr>
      </p:pic>
    </p:spTree>
    <p:extLst>
      <p:ext uri="{BB962C8B-B14F-4D97-AF65-F5344CB8AC3E}">
        <p14:creationId xmlns:p14="http://schemas.microsoft.com/office/powerpoint/2010/main" val="2380120135"/>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F81DAA-D5B1-5166-09F1-A033E1A1CC73}"/>
            </a:ext>
          </a:extLst>
        </p:cNvPr>
        <p:cNvGrpSpPr/>
        <p:nvPr/>
      </p:nvGrpSpPr>
      <p:grpSpPr>
        <a:xfrm>
          <a:off x="0" y="0"/>
          <a:ext cx="0" cy="0"/>
          <a:chOff x="0" y="0"/>
          <a:chExt cx="0" cy="0"/>
        </a:xfrm>
      </p:grpSpPr>
      <p:sp>
        <p:nvSpPr>
          <p:cNvPr id="4" name="Titel 3">
            <a:extLst>
              <a:ext uri="{FF2B5EF4-FFF2-40B4-BE49-F238E27FC236}">
                <a16:creationId xmlns:a16="http://schemas.microsoft.com/office/drawing/2014/main" id="{DEFDF001-4021-9C82-821F-D0253257367C}"/>
              </a:ext>
            </a:extLst>
          </p:cNvPr>
          <p:cNvSpPr>
            <a:spLocks noGrp="1"/>
          </p:cNvSpPr>
          <p:nvPr>
            <p:ph type="title"/>
          </p:nvPr>
        </p:nvSpPr>
        <p:spPr/>
        <p:txBody>
          <a:bodyPr/>
          <a:lstStyle/>
          <a:p>
            <a:r>
              <a:rPr lang="da-DK"/>
              <a:t>Undervisere i praktik</a:t>
            </a:r>
          </a:p>
        </p:txBody>
      </p:sp>
      <p:pic>
        <p:nvPicPr>
          <p:cNvPr id="6" name="Picture 4">
            <a:extLst>
              <a:ext uri="{FF2B5EF4-FFF2-40B4-BE49-F238E27FC236}">
                <a16:creationId xmlns:a16="http://schemas.microsoft.com/office/drawing/2014/main" id="{00C8E456-191C-C4CC-F2EC-B51657127E9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61688" y="3333367"/>
            <a:ext cx="3350446" cy="2512834"/>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5">
            <a:extLst>
              <a:ext uri="{FF2B5EF4-FFF2-40B4-BE49-F238E27FC236}">
                <a16:creationId xmlns:a16="http://schemas.microsoft.com/office/drawing/2014/main" id="{70BADA6E-551A-5DD1-C39E-C69FF4D8304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11193" y="1780176"/>
            <a:ext cx="3445090" cy="2583818"/>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2">
            <a:extLst>
              <a:ext uri="{FF2B5EF4-FFF2-40B4-BE49-F238E27FC236}">
                <a16:creationId xmlns:a16="http://schemas.microsoft.com/office/drawing/2014/main" id="{CFDDE0BC-3758-5262-E1F8-09E6610D6AB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9637" y="3855931"/>
            <a:ext cx="3350446" cy="2512834"/>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9" name="Pladsholder til indhold 2">
            <a:extLst>
              <a:ext uri="{FF2B5EF4-FFF2-40B4-BE49-F238E27FC236}">
                <a16:creationId xmlns:a16="http://schemas.microsoft.com/office/drawing/2014/main" id="{317EF97F-C2A2-F3AA-A1FA-6C5BB11760C6}"/>
              </a:ext>
            </a:extLst>
          </p:cNvPr>
          <p:cNvSpPr txBox="1">
            <a:spLocks/>
          </p:cNvSpPr>
          <p:nvPr/>
        </p:nvSpPr>
        <p:spPr>
          <a:xfrm>
            <a:off x="7330786" y="2017427"/>
            <a:ext cx="4733059"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sz="2400">
                <a:solidFill>
                  <a:schemeClr val="accent1">
                    <a:lumMod val="50000"/>
                  </a:schemeClr>
                </a:solidFill>
              </a:rPr>
              <a:t>2 dages praktik i virksomhed med digital handel, AI og bæredygtighed</a:t>
            </a:r>
          </a:p>
          <a:p>
            <a:endParaRPr lang="da-DK" sz="400">
              <a:solidFill>
                <a:schemeClr val="accent1">
                  <a:lumMod val="50000"/>
                </a:schemeClr>
              </a:solidFill>
            </a:endParaRPr>
          </a:p>
          <a:p>
            <a:r>
              <a:rPr lang="da-DK" sz="2400">
                <a:solidFill>
                  <a:schemeClr val="accent1">
                    <a:lumMod val="50000"/>
                  </a:schemeClr>
                </a:solidFill>
              </a:rPr>
              <a:t>Merkura finder virksomheder og planlægger praktikforløb</a:t>
            </a:r>
          </a:p>
          <a:p>
            <a:endParaRPr lang="da-DK" sz="400">
              <a:solidFill>
                <a:schemeClr val="accent1">
                  <a:lumMod val="50000"/>
                </a:schemeClr>
              </a:solidFill>
            </a:endParaRPr>
          </a:p>
          <a:p>
            <a:r>
              <a:rPr lang="da-DK" sz="2400">
                <a:solidFill>
                  <a:schemeClr val="accent1">
                    <a:lumMod val="50000"/>
                  </a:schemeClr>
                </a:solidFill>
              </a:rPr>
              <a:t>Underviserne skal bare melde sig til og møde op</a:t>
            </a:r>
          </a:p>
        </p:txBody>
      </p:sp>
    </p:spTree>
    <p:extLst>
      <p:ext uri="{BB962C8B-B14F-4D97-AF65-F5344CB8AC3E}">
        <p14:creationId xmlns:p14="http://schemas.microsoft.com/office/powerpoint/2010/main" val="12939839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ladsholder til indhold 4">
            <a:extLst>
              <a:ext uri="{FF2B5EF4-FFF2-40B4-BE49-F238E27FC236}">
                <a16:creationId xmlns:a16="http://schemas.microsoft.com/office/drawing/2014/main" id="{D98442B9-5950-04B0-2256-F9F27565EF9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7" name="Tekstfelt 6">
            <a:extLst>
              <a:ext uri="{FF2B5EF4-FFF2-40B4-BE49-F238E27FC236}">
                <a16:creationId xmlns:a16="http://schemas.microsoft.com/office/drawing/2014/main" id="{ADAC434F-1E36-C384-C8D0-32698B126E28}"/>
              </a:ext>
            </a:extLst>
          </p:cNvPr>
          <p:cNvSpPr txBox="1"/>
          <p:nvPr/>
        </p:nvSpPr>
        <p:spPr>
          <a:xfrm>
            <a:off x="1010654" y="1778028"/>
            <a:ext cx="4717484" cy="3600986"/>
          </a:xfrm>
          <a:prstGeom prst="rect">
            <a:avLst/>
          </a:prstGeom>
          <a:noFill/>
        </p:spPr>
        <p:txBody>
          <a:bodyPr wrap="square">
            <a:spAutoFit/>
          </a:bodyPr>
          <a:lstStyle/>
          <a:p>
            <a:r>
              <a:rPr lang="da-DK" sz="4800" b="1">
                <a:solidFill>
                  <a:schemeClr val="bg1"/>
                </a:solidFill>
                <a:latin typeface="Arial Black" panose="020B0A04020102020204" pitchFamily="34" charset="0"/>
              </a:rPr>
              <a:t>WEBINARER</a:t>
            </a:r>
          </a:p>
          <a:p>
            <a:r>
              <a:rPr lang="da-DK" sz="3600">
                <a:solidFill>
                  <a:schemeClr val="accent1">
                    <a:lumMod val="20000"/>
                    <a:lumOff val="80000"/>
                  </a:schemeClr>
                </a:solidFill>
              </a:rPr>
              <a:t>8-10 om året om digital handel, AI og bæredygtighed</a:t>
            </a:r>
          </a:p>
          <a:p>
            <a:endParaRPr lang="da-DK" sz="3600">
              <a:solidFill>
                <a:schemeClr val="accent1">
                  <a:lumMod val="20000"/>
                  <a:lumOff val="80000"/>
                </a:schemeClr>
              </a:solidFill>
            </a:endParaRPr>
          </a:p>
          <a:p>
            <a:r>
              <a:rPr lang="da-DK" sz="3600">
                <a:solidFill>
                  <a:schemeClr val="accent1">
                    <a:lumMod val="20000"/>
                    <a:lumOff val="80000"/>
                  </a:schemeClr>
                </a:solidFill>
              </a:rPr>
              <a:t>338 deltagere i snit</a:t>
            </a:r>
            <a:endParaRPr lang="da-DK" sz="3200">
              <a:solidFill>
                <a:schemeClr val="accent1">
                  <a:lumMod val="20000"/>
                  <a:lumOff val="80000"/>
                </a:schemeClr>
              </a:solidFill>
            </a:endParaRPr>
          </a:p>
        </p:txBody>
      </p:sp>
      <p:pic>
        <p:nvPicPr>
          <p:cNvPr id="2" name="Billede 1" descr="Et billede, der indeholder Grafik, clipart, cirkel&#10;&#10;Indhold genereret af kunstig intelligens kan være forkert.">
            <a:extLst>
              <a:ext uri="{FF2B5EF4-FFF2-40B4-BE49-F238E27FC236}">
                <a16:creationId xmlns:a16="http://schemas.microsoft.com/office/drawing/2014/main" id="{0F9E2EB1-CA53-CF6F-13A3-41FBD539B36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39540" y="265176"/>
            <a:ext cx="605793" cy="605793"/>
          </a:xfrm>
          <a:prstGeom prst="rect">
            <a:avLst/>
          </a:prstGeom>
        </p:spPr>
      </p:pic>
    </p:spTree>
    <p:extLst>
      <p:ext uri="{BB962C8B-B14F-4D97-AF65-F5344CB8AC3E}">
        <p14:creationId xmlns:p14="http://schemas.microsoft.com/office/powerpoint/2010/main" val="302162111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CBB1C-1AD7-E3E1-6C41-4FEE960D7A7C}"/>
            </a:ext>
          </a:extLst>
        </p:cNvPr>
        <p:cNvGrpSpPr/>
        <p:nvPr/>
      </p:nvGrpSpPr>
      <p:grpSpPr>
        <a:xfrm>
          <a:off x="0" y="0"/>
          <a:ext cx="0" cy="0"/>
          <a:chOff x="0" y="0"/>
          <a:chExt cx="0" cy="0"/>
        </a:xfrm>
      </p:grpSpPr>
      <p:sp>
        <p:nvSpPr>
          <p:cNvPr id="6" name="Tekstfelt 5">
            <a:extLst>
              <a:ext uri="{FF2B5EF4-FFF2-40B4-BE49-F238E27FC236}">
                <a16:creationId xmlns:a16="http://schemas.microsoft.com/office/drawing/2014/main" id="{C04D1B05-9727-70D2-1AF0-3B58E9DA65DC}"/>
              </a:ext>
            </a:extLst>
          </p:cNvPr>
          <p:cNvSpPr txBox="1"/>
          <p:nvPr/>
        </p:nvSpPr>
        <p:spPr>
          <a:xfrm>
            <a:off x="8842850" y="557925"/>
            <a:ext cx="2864518" cy="5577558"/>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3600" b="1">
                <a:latin typeface="Arial Black" panose="020B0A04020102020204" pitchFamily="34" charset="0"/>
                <a:ea typeface="+mj-ea"/>
                <a:cs typeface="+mj-cs"/>
              </a:rPr>
              <a:t>EuxBizCup</a:t>
            </a:r>
          </a:p>
          <a:p>
            <a:pPr algn="ctr">
              <a:lnSpc>
                <a:spcPct val="90000"/>
              </a:lnSpc>
              <a:spcBef>
                <a:spcPct val="0"/>
              </a:spcBef>
              <a:spcAft>
                <a:spcPts val="600"/>
              </a:spcAft>
            </a:pPr>
            <a:r>
              <a:rPr lang="en-US" sz="2800">
                <a:latin typeface="+mj-lt"/>
                <a:ea typeface="+mj-ea"/>
                <a:cs typeface="+mj-cs"/>
              </a:rPr>
              <a:t>National case competition </a:t>
            </a:r>
          </a:p>
          <a:p>
            <a:pPr algn="ctr">
              <a:lnSpc>
                <a:spcPct val="90000"/>
              </a:lnSpc>
              <a:spcBef>
                <a:spcPct val="0"/>
              </a:spcBef>
              <a:spcAft>
                <a:spcPts val="600"/>
              </a:spcAft>
            </a:pPr>
            <a:endParaRPr lang="en-US" sz="2800">
              <a:latin typeface="+mj-lt"/>
              <a:ea typeface="+mj-ea"/>
              <a:cs typeface="+mj-cs"/>
            </a:endParaRPr>
          </a:p>
          <a:p>
            <a:pPr algn="ctr">
              <a:lnSpc>
                <a:spcPct val="90000"/>
              </a:lnSpc>
              <a:spcBef>
                <a:spcPct val="0"/>
              </a:spcBef>
              <a:spcAft>
                <a:spcPts val="600"/>
              </a:spcAft>
            </a:pPr>
            <a:r>
              <a:rPr lang="en-US" sz="2800">
                <a:latin typeface="+mj-lt"/>
                <a:ea typeface="+mj-ea"/>
                <a:cs typeface="+mj-cs"/>
              </a:rPr>
              <a:t>18-20 </a:t>
            </a:r>
            <a:r>
              <a:rPr lang="en-US" sz="2800" err="1">
                <a:latin typeface="+mj-lt"/>
                <a:ea typeface="+mj-ea"/>
                <a:cs typeface="+mj-cs"/>
              </a:rPr>
              <a:t>skoler</a:t>
            </a:r>
            <a:endParaRPr lang="en-US" sz="2800">
              <a:latin typeface="+mj-lt"/>
              <a:ea typeface="+mj-ea"/>
              <a:cs typeface="+mj-cs"/>
            </a:endParaRPr>
          </a:p>
          <a:p>
            <a:pPr algn="ctr">
              <a:lnSpc>
                <a:spcPct val="90000"/>
              </a:lnSpc>
              <a:spcBef>
                <a:spcPct val="0"/>
              </a:spcBef>
              <a:spcAft>
                <a:spcPts val="600"/>
              </a:spcAft>
            </a:pPr>
            <a:endParaRPr lang="en-US" sz="2800">
              <a:latin typeface="+mj-lt"/>
              <a:ea typeface="+mj-ea"/>
              <a:cs typeface="+mj-cs"/>
            </a:endParaRPr>
          </a:p>
          <a:p>
            <a:pPr algn="ctr">
              <a:lnSpc>
                <a:spcPct val="90000"/>
              </a:lnSpc>
              <a:spcBef>
                <a:spcPct val="0"/>
              </a:spcBef>
              <a:spcAft>
                <a:spcPts val="600"/>
              </a:spcAft>
            </a:pPr>
            <a:r>
              <a:rPr lang="en-US" sz="2800">
                <a:latin typeface="+mj-lt"/>
                <a:ea typeface="+mj-ea"/>
                <a:cs typeface="+mj-cs"/>
              </a:rPr>
              <a:t>Cirka 900 </a:t>
            </a:r>
            <a:r>
              <a:rPr lang="en-US" sz="2800" err="1">
                <a:latin typeface="+mj-lt"/>
                <a:ea typeface="+mj-ea"/>
                <a:cs typeface="+mj-cs"/>
              </a:rPr>
              <a:t>elever</a:t>
            </a:r>
            <a:endParaRPr lang="en-US" sz="2800">
              <a:latin typeface="+mj-lt"/>
              <a:ea typeface="+mj-ea"/>
              <a:cs typeface="+mj-cs"/>
            </a:endParaRPr>
          </a:p>
        </p:txBody>
      </p:sp>
      <p:pic>
        <p:nvPicPr>
          <p:cNvPr id="8" name="Pladsholder til indhold 7" descr="Et billede, der indeholder Ansigt, smil, tøj, person&#10;&#10;AI-genereret indhold kan være ukorrekt.">
            <a:extLst>
              <a:ext uri="{FF2B5EF4-FFF2-40B4-BE49-F238E27FC236}">
                <a16:creationId xmlns:a16="http://schemas.microsoft.com/office/drawing/2014/main" id="{B24FDD06-DA65-F99B-2084-935D12CD5D4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5795" y="557924"/>
            <a:ext cx="7945777" cy="5577558"/>
          </a:xfrm>
          <a:prstGeom prst="rect">
            <a:avLst/>
          </a:prstGeom>
        </p:spPr>
      </p:pic>
      <p:pic>
        <p:nvPicPr>
          <p:cNvPr id="9" name="Pladsholder til indhold 11">
            <a:extLst>
              <a:ext uri="{FF2B5EF4-FFF2-40B4-BE49-F238E27FC236}">
                <a16:creationId xmlns:a16="http://schemas.microsoft.com/office/drawing/2014/main" id="{7E98E7FC-C281-E0A0-AA46-7374E4BB0F8B}"/>
              </a:ext>
            </a:extLst>
          </p:cNvPr>
          <p:cNvPicPr>
            <a:picLocks noChangeAspect="1"/>
          </p:cNvPicPr>
          <p:nvPr/>
        </p:nvPicPr>
        <p:blipFill>
          <a:blip r:embed="rId4" cstate="print">
            <a:extLst>
              <a:ext uri="{28A0092B-C50C-407E-A947-70E740481C1C}">
                <a14:useLocalDpi xmlns:a14="http://schemas.microsoft.com/office/drawing/2010/main" val="0"/>
              </a:ext>
            </a:extLst>
          </a:blip>
          <a:srcRect t="5232" b="5232"/>
          <a:stretch/>
        </p:blipFill>
        <p:spPr>
          <a:xfrm>
            <a:off x="584973" y="557924"/>
            <a:ext cx="7945777" cy="5577558"/>
          </a:xfrm>
          <a:prstGeom prst="rect">
            <a:avLst/>
          </a:prstGeom>
          <a:effectLst/>
        </p:spPr>
      </p:pic>
    </p:spTree>
    <p:extLst>
      <p:ext uri="{BB962C8B-B14F-4D97-AF65-F5344CB8AC3E}">
        <p14:creationId xmlns:p14="http://schemas.microsoft.com/office/powerpoint/2010/main" val="3117671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03D736F-1EF8-97EC-932E-8A1BC28A4AA5}"/>
              </a:ext>
            </a:extLst>
          </p:cNvPr>
          <p:cNvSpPr>
            <a:spLocks noGrp="1"/>
          </p:cNvSpPr>
          <p:nvPr>
            <p:ph type="title"/>
          </p:nvPr>
        </p:nvSpPr>
        <p:spPr>
          <a:xfrm>
            <a:off x="2022761" y="2766218"/>
            <a:ext cx="8146473" cy="1325563"/>
          </a:xfrm>
        </p:spPr>
        <p:txBody>
          <a:bodyPr/>
          <a:lstStyle/>
          <a:p>
            <a:pPr algn="ctr"/>
            <a:r>
              <a:rPr lang="da-DK">
                <a:solidFill>
                  <a:schemeClr val="accent4">
                    <a:lumMod val="60000"/>
                    <a:lumOff val="40000"/>
                  </a:schemeClr>
                </a:solidFill>
              </a:rPr>
              <a:t>Gorilla Juice</a:t>
            </a:r>
          </a:p>
        </p:txBody>
      </p:sp>
      <p:sp>
        <p:nvSpPr>
          <p:cNvPr id="3" name="Pladsholder til tekst 2">
            <a:extLst>
              <a:ext uri="{FF2B5EF4-FFF2-40B4-BE49-F238E27FC236}">
                <a16:creationId xmlns:a16="http://schemas.microsoft.com/office/drawing/2014/main" id="{B69F5749-53BC-26B0-E96B-65AF1713624D}"/>
              </a:ext>
            </a:extLst>
          </p:cNvPr>
          <p:cNvSpPr>
            <a:spLocks noGrp="1"/>
          </p:cNvSpPr>
          <p:nvPr>
            <p:ph type="body" sz="quarter" idx="10"/>
          </p:nvPr>
        </p:nvSpPr>
        <p:spPr>
          <a:xfrm>
            <a:off x="2772832" y="3966528"/>
            <a:ext cx="6646333" cy="766763"/>
          </a:xfrm>
        </p:spPr>
        <p:txBody>
          <a:bodyPr/>
          <a:lstStyle/>
          <a:p>
            <a:pPr algn="ctr"/>
            <a:r>
              <a:rPr lang="da-DK"/>
              <a:t>Kurser, der sparker r..</a:t>
            </a:r>
          </a:p>
        </p:txBody>
      </p:sp>
      <p:pic>
        <p:nvPicPr>
          <p:cNvPr id="5" name="Billede 4" descr="Et billede, der indeholder logo&#10;&#10;Automatisk genereret beskrivelse">
            <a:extLst>
              <a:ext uri="{FF2B5EF4-FFF2-40B4-BE49-F238E27FC236}">
                <a16:creationId xmlns:a16="http://schemas.microsoft.com/office/drawing/2014/main" id="{DBBE7EFB-18F3-F298-28B0-289E15238A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05397" y="599660"/>
            <a:ext cx="2381205" cy="2381205"/>
          </a:xfrm>
          <a:prstGeom prst="rect">
            <a:avLst/>
          </a:prstGeom>
        </p:spPr>
      </p:pic>
      <p:pic>
        <p:nvPicPr>
          <p:cNvPr id="4" name="Billede 3" descr="Et billede, der indeholder Grafik, clipart, cirkel&#10;&#10;Indhold genereret af kunstig intelligens kan være forkert.">
            <a:extLst>
              <a:ext uri="{FF2B5EF4-FFF2-40B4-BE49-F238E27FC236}">
                <a16:creationId xmlns:a16="http://schemas.microsoft.com/office/drawing/2014/main" id="{9A44B7FF-C3C2-E0BA-BBC9-6BC3F55EEDF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39540" y="265176"/>
            <a:ext cx="605793" cy="605793"/>
          </a:xfrm>
          <a:prstGeom prst="rect">
            <a:avLst/>
          </a:prstGeom>
        </p:spPr>
      </p:pic>
    </p:spTree>
    <p:extLst>
      <p:ext uri="{BB962C8B-B14F-4D97-AF65-F5344CB8AC3E}">
        <p14:creationId xmlns:p14="http://schemas.microsoft.com/office/powerpoint/2010/main" val="282506443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03D736F-1EF8-97EC-932E-8A1BC28A4AA5}"/>
              </a:ext>
            </a:extLst>
          </p:cNvPr>
          <p:cNvSpPr>
            <a:spLocks noGrp="1"/>
          </p:cNvSpPr>
          <p:nvPr>
            <p:ph type="title"/>
          </p:nvPr>
        </p:nvSpPr>
        <p:spPr>
          <a:xfrm>
            <a:off x="2022761" y="2766218"/>
            <a:ext cx="8146473" cy="1325563"/>
          </a:xfrm>
        </p:spPr>
        <p:txBody>
          <a:bodyPr/>
          <a:lstStyle/>
          <a:p>
            <a:pPr algn="ctr"/>
            <a:r>
              <a:rPr lang="da-DK">
                <a:solidFill>
                  <a:schemeClr val="accent4">
                    <a:lumMod val="60000"/>
                    <a:lumOff val="40000"/>
                  </a:schemeClr>
                </a:solidFill>
              </a:rPr>
              <a:t>Gorilla Juice</a:t>
            </a:r>
          </a:p>
        </p:txBody>
      </p:sp>
      <p:sp>
        <p:nvSpPr>
          <p:cNvPr id="3" name="Pladsholder til tekst 2">
            <a:extLst>
              <a:ext uri="{FF2B5EF4-FFF2-40B4-BE49-F238E27FC236}">
                <a16:creationId xmlns:a16="http://schemas.microsoft.com/office/drawing/2014/main" id="{B69F5749-53BC-26B0-E96B-65AF1713624D}"/>
              </a:ext>
            </a:extLst>
          </p:cNvPr>
          <p:cNvSpPr>
            <a:spLocks noGrp="1"/>
          </p:cNvSpPr>
          <p:nvPr>
            <p:ph type="body" sz="quarter" idx="10"/>
          </p:nvPr>
        </p:nvSpPr>
        <p:spPr>
          <a:xfrm>
            <a:off x="2772832" y="3966528"/>
            <a:ext cx="6646333" cy="766763"/>
          </a:xfrm>
        </p:spPr>
        <p:txBody>
          <a:bodyPr/>
          <a:lstStyle/>
          <a:p>
            <a:pPr algn="ctr"/>
            <a:r>
              <a:rPr lang="da-DK"/>
              <a:t>Kurser, der sparker r..</a:t>
            </a:r>
          </a:p>
        </p:txBody>
      </p:sp>
      <p:pic>
        <p:nvPicPr>
          <p:cNvPr id="5" name="Billede 4" descr="Et billede, der indeholder logo&#10;&#10;Automatisk genereret beskrivelse">
            <a:extLst>
              <a:ext uri="{FF2B5EF4-FFF2-40B4-BE49-F238E27FC236}">
                <a16:creationId xmlns:a16="http://schemas.microsoft.com/office/drawing/2014/main" id="{DBBE7EFB-18F3-F298-28B0-289E15238A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05397" y="599660"/>
            <a:ext cx="2381205" cy="2381205"/>
          </a:xfrm>
          <a:prstGeom prst="rect">
            <a:avLst/>
          </a:prstGeom>
        </p:spPr>
      </p:pic>
      <p:pic>
        <p:nvPicPr>
          <p:cNvPr id="6" name="Billede 5">
            <a:extLst>
              <a:ext uri="{FF2B5EF4-FFF2-40B4-BE49-F238E27FC236}">
                <a16:creationId xmlns:a16="http://schemas.microsoft.com/office/drawing/2014/main" id="{5B38C241-6DAB-5A59-8174-1CA132CE455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22050" y="317499"/>
            <a:ext cx="501651" cy="501651"/>
          </a:xfrm>
          <a:prstGeom prst="rect">
            <a:avLst/>
          </a:prstGeom>
        </p:spPr>
      </p:pic>
      <p:pic>
        <p:nvPicPr>
          <p:cNvPr id="9" name="Billede 8" descr="Et billede, der indeholder tøj, person, tekst, Ansigt&#10;&#10;Automatisk genereret beskrivelse">
            <a:extLst>
              <a:ext uri="{FF2B5EF4-FFF2-40B4-BE49-F238E27FC236}">
                <a16:creationId xmlns:a16="http://schemas.microsoft.com/office/drawing/2014/main" id="{78312DD8-7CD3-7C1C-26E7-FFA24EEC9FD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4698" y="-303733"/>
            <a:ext cx="12669715" cy="8446477"/>
          </a:xfrm>
          <a:prstGeom prst="rect">
            <a:avLst/>
          </a:prstGeom>
        </p:spPr>
      </p:pic>
      <p:pic>
        <p:nvPicPr>
          <p:cNvPr id="11" name="Billede 10" descr="Et billede, der indeholder tøj, kvinde, person, menneske&#10;&#10;Automatisk genereret beskrivelse">
            <a:extLst>
              <a:ext uri="{FF2B5EF4-FFF2-40B4-BE49-F238E27FC236}">
                <a16:creationId xmlns:a16="http://schemas.microsoft.com/office/drawing/2014/main" id="{FA4F9715-0D98-C0C9-954D-0A13480555D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669" y="0"/>
            <a:ext cx="14702949" cy="6957646"/>
          </a:xfrm>
          <a:prstGeom prst="rect">
            <a:avLst/>
          </a:prstGeom>
        </p:spPr>
      </p:pic>
      <p:pic>
        <p:nvPicPr>
          <p:cNvPr id="13" name="Billede 12" descr="Et billede, der indeholder tøj, person, bord, personer/mennesker&#10;&#10;Automatisk genereret beskrivelse">
            <a:extLst>
              <a:ext uri="{FF2B5EF4-FFF2-40B4-BE49-F238E27FC236}">
                <a16:creationId xmlns:a16="http://schemas.microsoft.com/office/drawing/2014/main" id="{2FA0E36C-F586-53DD-B902-6E66539CBD8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2029416"/>
            <a:ext cx="13417296" cy="10062972"/>
          </a:xfrm>
          <a:prstGeom prst="rect">
            <a:avLst/>
          </a:prstGeom>
        </p:spPr>
      </p:pic>
      <p:pic>
        <p:nvPicPr>
          <p:cNvPr id="15" name="Billede 14" descr="Et billede, der indeholder tøj, person, fodtøj, smil&#10;&#10;Automatisk genereret beskrivelse">
            <a:extLst>
              <a:ext uri="{FF2B5EF4-FFF2-40B4-BE49-F238E27FC236}">
                <a16:creationId xmlns:a16="http://schemas.microsoft.com/office/drawing/2014/main" id="{62879435-72B3-0AF1-B4C8-5112C8C0FD7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56682" y="0"/>
            <a:ext cx="12705357" cy="7368976"/>
          </a:xfrm>
          <a:prstGeom prst="rect">
            <a:avLst/>
          </a:prstGeom>
        </p:spPr>
      </p:pic>
      <p:pic>
        <p:nvPicPr>
          <p:cNvPr id="4" name="Billede 3" descr="Et billede, der indeholder Grafik, clipart, cirkel&#10;&#10;Indhold genereret af kunstig intelligens kan være forkert.">
            <a:extLst>
              <a:ext uri="{FF2B5EF4-FFF2-40B4-BE49-F238E27FC236}">
                <a16:creationId xmlns:a16="http://schemas.microsoft.com/office/drawing/2014/main" id="{577D875F-DF6C-9D93-3A87-8F8B6C4D680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339540" y="265176"/>
            <a:ext cx="605793" cy="605793"/>
          </a:xfrm>
          <a:prstGeom prst="rect">
            <a:avLst/>
          </a:prstGeom>
        </p:spPr>
      </p:pic>
    </p:spTree>
    <p:extLst>
      <p:ext uri="{BB962C8B-B14F-4D97-AF65-F5344CB8AC3E}">
        <p14:creationId xmlns:p14="http://schemas.microsoft.com/office/powerpoint/2010/main" val="2701150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ppt_x"/>
                                          </p:val>
                                        </p:tav>
                                        <p:tav tm="100000">
                                          <p:val>
                                            <p:strVal val="#ppt_x"/>
                                          </p:val>
                                        </p:tav>
                                      </p:tavLst>
                                    </p:anim>
                                    <p:anim calcmode="lin" valueType="num">
                                      <p:cBhvr additive="base">
                                        <p:cTn id="2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92E81C-D6AD-C6C6-1F75-87705D31243C}"/>
            </a:ext>
          </a:extLst>
        </p:cNvPr>
        <p:cNvGrpSpPr/>
        <p:nvPr/>
      </p:nvGrpSpPr>
      <p:grpSpPr>
        <a:xfrm>
          <a:off x="0" y="0"/>
          <a:ext cx="0" cy="0"/>
          <a:chOff x="0" y="0"/>
          <a:chExt cx="0" cy="0"/>
        </a:xfrm>
      </p:grpSpPr>
      <p:sp>
        <p:nvSpPr>
          <p:cNvPr id="4" name="Titel 3">
            <a:extLst>
              <a:ext uri="{FF2B5EF4-FFF2-40B4-BE49-F238E27FC236}">
                <a16:creationId xmlns:a16="http://schemas.microsoft.com/office/drawing/2014/main" id="{398D73C7-24BE-025E-62F7-E1DC4BB18189}"/>
              </a:ext>
            </a:extLst>
          </p:cNvPr>
          <p:cNvSpPr>
            <a:spLocks noGrp="1"/>
          </p:cNvSpPr>
          <p:nvPr>
            <p:ph type="title"/>
          </p:nvPr>
        </p:nvSpPr>
        <p:spPr/>
        <p:txBody>
          <a:bodyPr/>
          <a:lstStyle/>
          <a:p>
            <a:r>
              <a:rPr lang="da-DK"/>
              <a:t>Kurser og workshops 2026</a:t>
            </a:r>
          </a:p>
        </p:txBody>
      </p:sp>
      <p:graphicFrame>
        <p:nvGraphicFramePr>
          <p:cNvPr id="6" name="Tabel 5">
            <a:extLst>
              <a:ext uri="{FF2B5EF4-FFF2-40B4-BE49-F238E27FC236}">
                <a16:creationId xmlns:a16="http://schemas.microsoft.com/office/drawing/2014/main" id="{53C28EA8-4977-18E1-4D7F-157407D1B6C1}"/>
              </a:ext>
            </a:extLst>
          </p:cNvPr>
          <p:cNvGraphicFramePr>
            <a:graphicFrameLocks noGrp="1"/>
          </p:cNvGraphicFramePr>
          <p:nvPr>
            <p:extLst>
              <p:ext uri="{D42A27DB-BD31-4B8C-83A1-F6EECF244321}">
                <p14:modId xmlns:p14="http://schemas.microsoft.com/office/powerpoint/2010/main" val="2617964877"/>
              </p:ext>
            </p:extLst>
          </p:nvPr>
        </p:nvGraphicFramePr>
        <p:xfrm>
          <a:off x="1613338" y="1771662"/>
          <a:ext cx="8965324" cy="3101404"/>
        </p:xfrm>
        <a:graphic>
          <a:graphicData uri="http://schemas.openxmlformats.org/drawingml/2006/table">
            <a:tbl>
              <a:tblPr>
                <a:tableStyleId>{5C22544A-7EE6-4342-B048-85BDC9FD1C3A}</a:tableStyleId>
              </a:tblPr>
              <a:tblGrid>
                <a:gridCol w="4371605">
                  <a:extLst>
                    <a:ext uri="{9D8B030D-6E8A-4147-A177-3AD203B41FA5}">
                      <a16:colId xmlns:a16="http://schemas.microsoft.com/office/drawing/2014/main" val="873771796"/>
                    </a:ext>
                  </a:extLst>
                </a:gridCol>
                <a:gridCol w="2554309">
                  <a:extLst>
                    <a:ext uri="{9D8B030D-6E8A-4147-A177-3AD203B41FA5}">
                      <a16:colId xmlns:a16="http://schemas.microsoft.com/office/drawing/2014/main" val="759030156"/>
                    </a:ext>
                  </a:extLst>
                </a:gridCol>
                <a:gridCol w="2039410">
                  <a:extLst>
                    <a:ext uri="{9D8B030D-6E8A-4147-A177-3AD203B41FA5}">
                      <a16:colId xmlns:a16="http://schemas.microsoft.com/office/drawing/2014/main" val="722862184"/>
                    </a:ext>
                  </a:extLst>
                </a:gridCol>
              </a:tblGrid>
              <a:tr h="718733">
                <a:tc>
                  <a:txBody>
                    <a:bodyPr/>
                    <a:lstStyle/>
                    <a:p>
                      <a:pPr algn="ctr" fontAlgn="ctr">
                        <a:buNone/>
                      </a:pPr>
                      <a:r>
                        <a:rPr lang="da-DK" sz="1800" b="1" u="none" strike="noStrike">
                          <a:effectLst/>
                        </a:rPr>
                        <a:t>Titel</a:t>
                      </a:r>
                      <a:endParaRPr lang="da-DK" sz="1800" b="1" i="0" u="none" strike="noStrike">
                        <a:solidFill>
                          <a:srgbClr val="000000"/>
                        </a:solidFill>
                        <a:effectLst/>
                        <a:latin typeface="Calibri" panose="020F0502020204030204" pitchFamily="34" charset="0"/>
                      </a:endParaRPr>
                    </a:p>
                  </a:txBody>
                  <a:tcPr marL="4763" marR="4763" marT="4763" marB="0" anchor="ctr">
                    <a:solidFill>
                      <a:srgbClr val="F9BDBD"/>
                    </a:solidFill>
                  </a:tcPr>
                </a:tc>
                <a:tc>
                  <a:txBody>
                    <a:bodyPr/>
                    <a:lstStyle/>
                    <a:p>
                      <a:pPr algn="ctr" fontAlgn="ctr">
                        <a:buNone/>
                      </a:pPr>
                      <a:r>
                        <a:rPr lang="da-DK" sz="1800" b="1" u="none" strike="noStrike">
                          <a:effectLst/>
                        </a:rPr>
                        <a:t>Hvornår</a:t>
                      </a:r>
                      <a:endParaRPr lang="da-DK" sz="1800" b="1" i="0" u="none" strike="noStrike">
                        <a:solidFill>
                          <a:srgbClr val="000000"/>
                        </a:solidFill>
                        <a:effectLst/>
                        <a:latin typeface="Calibri" panose="020F0502020204030204" pitchFamily="34" charset="0"/>
                      </a:endParaRPr>
                    </a:p>
                  </a:txBody>
                  <a:tcPr marL="4763" marR="4763" marT="4763" marB="0" anchor="ctr">
                    <a:solidFill>
                      <a:srgbClr val="F9BDBD"/>
                    </a:solidFill>
                  </a:tcPr>
                </a:tc>
                <a:tc>
                  <a:txBody>
                    <a:bodyPr/>
                    <a:lstStyle/>
                    <a:p>
                      <a:pPr algn="ctr" fontAlgn="ctr">
                        <a:buNone/>
                      </a:pPr>
                      <a:r>
                        <a:rPr lang="da-DK" sz="1800" b="1" u="none" strike="noStrike">
                          <a:effectLst/>
                        </a:rPr>
                        <a:t>Fagligt fokus </a:t>
                      </a:r>
                      <a:endParaRPr lang="da-DK" sz="1800" b="1" i="0" u="none" strike="noStrike">
                        <a:solidFill>
                          <a:srgbClr val="000000"/>
                        </a:solidFill>
                        <a:effectLst/>
                        <a:latin typeface="Calibri" panose="020F0502020204030204" pitchFamily="34" charset="0"/>
                      </a:endParaRPr>
                    </a:p>
                  </a:txBody>
                  <a:tcPr marL="4763" marR="4763" marT="4763" marB="0" anchor="ctr">
                    <a:solidFill>
                      <a:srgbClr val="F9BDBD"/>
                    </a:solidFill>
                  </a:tcPr>
                </a:tc>
                <a:extLst>
                  <a:ext uri="{0D108BD9-81ED-4DB2-BD59-A6C34878D82A}">
                    <a16:rowId xmlns:a16="http://schemas.microsoft.com/office/drawing/2014/main" val="4073480134"/>
                  </a:ext>
                </a:extLst>
              </a:tr>
              <a:tr h="479228">
                <a:tc>
                  <a:txBody>
                    <a:bodyPr/>
                    <a:lstStyle/>
                    <a:p>
                      <a:pPr marL="0" algn="l" defTabSz="914400" rtl="0" eaLnBrk="1" fontAlgn="ctr" latinLnBrk="0" hangingPunct="1">
                        <a:buNone/>
                      </a:pPr>
                      <a:r>
                        <a:rPr lang="da-DK" sz="1600" b="0" kern="1200">
                          <a:solidFill>
                            <a:schemeClr val="dk1"/>
                          </a:solidFill>
                          <a:latin typeface="+mn-lt"/>
                          <a:ea typeface="+mn-ea"/>
                          <a:cs typeface="+mn-cs"/>
                        </a:rPr>
                        <a:t>Lynkurs</a:t>
                      </a:r>
                      <a:r>
                        <a:rPr lang="da-DK" sz="1600" u="none" strike="noStrike" kern="1200">
                          <a:solidFill>
                            <a:schemeClr val="dk1"/>
                          </a:solidFill>
                          <a:effectLst/>
                          <a:latin typeface="+mn-lt"/>
                          <a:ea typeface="+mn-ea"/>
                          <a:cs typeface="+mn-cs"/>
                        </a:rPr>
                        <a:t>us online: Undgå </a:t>
                      </a:r>
                      <a:r>
                        <a:rPr lang="da-DK" sz="1600" u="none" strike="noStrike" kern="1200" err="1">
                          <a:solidFill>
                            <a:schemeClr val="dk1"/>
                          </a:solidFill>
                          <a:effectLst/>
                          <a:latin typeface="+mn-lt"/>
                          <a:ea typeface="+mn-ea"/>
                          <a:cs typeface="+mn-cs"/>
                        </a:rPr>
                        <a:t>greenwashing</a:t>
                      </a:r>
                      <a:endParaRPr lang="da-DK" sz="1600" u="none" strike="noStrike" kern="1200">
                        <a:solidFill>
                          <a:schemeClr val="dk1"/>
                        </a:solidFill>
                        <a:effectLst/>
                        <a:latin typeface="+mn-lt"/>
                        <a:ea typeface="+mn-ea"/>
                        <a:cs typeface="+mn-cs"/>
                      </a:endParaRPr>
                    </a:p>
                  </a:txBody>
                  <a:tcPr marL="4763" marR="4763" marT="4763" marB="0" anchor="ctr">
                    <a:noFill/>
                  </a:tcPr>
                </a:tc>
                <a:tc>
                  <a:txBody>
                    <a:bodyPr/>
                    <a:lstStyle/>
                    <a:p>
                      <a:pPr marL="0" algn="ctr" defTabSz="914400" rtl="0" eaLnBrk="1" fontAlgn="ctr" latinLnBrk="0" hangingPunct="1">
                        <a:buNone/>
                      </a:pPr>
                      <a:r>
                        <a:rPr lang="da-DK" sz="1600" u="none" strike="noStrike" kern="1200">
                          <a:solidFill>
                            <a:schemeClr val="dk1"/>
                          </a:solidFill>
                          <a:effectLst/>
                          <a:latin typeface="+mn-lt"/>
                          <a:ea typeface="+mn-ea"/>
                          <a:cs typeface="+mn-cs"/>
                        </a:rPr>
                        <a:t>22. september kl. 9</a:t>
                      </a:r>
                    </a:p>
                  </a:txBody>
                  <a:tcPr marL="4763" marR="4763" marT="4763" marB="0" anchor="ctr">
                    <a:noFill/>
                  </a:tcPr>
                </a:tc>
                <a:tc>
                  <a:txBody>
                    <a:bodyPr/>
                    <a:lstStyle/>
                    <a:p>
                      <a:pPr marL="0" algn="ctr" defTabSz="914400" rtl="0" eaLnBrk="1" fontAlgn="ctr" latinLnBrk="0" hangingPunct="1">
                        <a:buNone/>
                      </a:pPr>
                      <a:r>
                        <a:rPr lang="da-DK" sz="1600" b="0" kern="1200">
                          <a:solidFill>
                            <a:schemeClr val="dk1"/>
                          </a:solidFill>
                          <a:latin typeface="+mn-lt"/>
                          <a:ea typeface="+mn-ea"/>
                          <a:cs typeface="+mn-cs"/>
                        </a:rPr>
                        <a:t>Bæredygtighed</a:t>
                      </a:r>
                    </a:p>
                  </a:txBody>
                  <a:tcPr marL="4763" marR="4763" marT="4763" marB="0" anchor="ctr">
                    <a:noFill/>
                  </a:tcPr>
                </a:tc>
                <a:extLst>
                  <a:ext uri="{0D108BD9-81ED-4DB2-BD59-A6C34878D82A}">
                    <a16:rowId xmlns:a16="http://schemas.microsoft.com/office/drawing/2014/main" val="2663565503"/>
                  </a:ext>
                </a:extLst>
              </a:tr>
              <a:tr h="479228">
                <a:tc>
                  <a:txBody>
                    <a:bodyPr/>
                    <a:lstStyle/>
                    <a:p>
                      <a:pPr algn="l" fontAlgn="ctr">
                        <a:buNone/>
                      </a:pPr>
                      <a:r>
                        <a:rPr lang="da-DK" sz="1600" b="0"/>
                        <a:t>WS: Elev og kursistrettede opgaver med AI </a:t>
                      </a:r>
                      <a:endParaRPr lang="da-DK" sz="1600" b="0" i="0" u="none" strike="noStrike">
                        <a:solidFill>
                          <a:srgbClr val="000000"/>
                        </a:solidFill>
                        <a:effectLst/>
                        <a:latin typeface="Calibri" panose="020F0502020204030204" pitchFamily="34" charset="0"/>
                      </a:endParaRPr>
                    </a:p>
                  </a:txBody>
                  <a:tcPr marL="4763" marR="4763" marT="4763" marB="0" anchor="ctr">
                    <a:noFill/>
                  </a:tcPr>
                </a:tc>
                <a:tc>
                  <a:txBody>
                    <a:bodyPr/>
                    <a:lstStyle/>
                    <a:p>
                      <a:pPr algn="ctr" fontAlgn="ctr">
                        <a:buNone/>
                      </a:pPr>
                      <a:r>
                        <a:rPr lang="da-DK" sz="1600" u="none" strike="noStrike" kern="1200">
                          <a:solidFill>
                            <a:schemeClr val="dk1"/>
                          </a:solidFill>
                          <a:effectLst/>
                          <a:latin typeface="+mn-lt"/>
                          <a:ea typeface="+mn-ea"/>
                          <a:cs typeface="+mn-cs"/>
                        </a:rPr>
                        <a:t>23.-24. september</a:t>
                      </a:r>
                    </a:p>
                  </a:txBody>
                  <a:tcPr marL="4763" marR="4763" marT="4763" marB="0" anchor="ctr">
                    <a:noFill/>
                  </a:tcPr>
                </a:tc>
                <a:tc>
                  <a:txBody>
                    <a:bodyPr/>
                    <a:lstStyle/>
                    <a:p>
                      <a:pPr algn="ctr" fontAlgn="ctr">
                        <a:buNone/>
                      </a:pPr>
                      <a:r>
                        <a:rPr lang="da-DK" sz="1600" u="none" strike="noStrike" kern="1200">
                          <a:solidFill>
                            <a:schemeClr val="dk1"/>
                          </a:solidFill>
                          <a:effectLst/>
                          <a:latin typeface="+mn-lt"/>
                          <a:ea typeface="+mn-ea"/>
                          <a:cs typeface="+mn-cs"/>
                        </a:rPr>
                        <a:t>Teknologi</a:t>
                      </a:r>
                    </a:p>
                  </a:txBody>
                  <a:tcPr marL="4763" marR="4763" marT="4763" marB="0" anchor="ctr">
                    <a:noFill/>
                  </a:tcPr>
                </a:tc>
                <a:extLst>
                  <a:ext uri="{0D108BD9-81ED-4DB2-BD59-A6C34878D82A}">
                    <a16:rowId xmlns:a16="http://schemas.microsoft.com/office/drawing/2014/main" val="2534251081"/>
                  </a:ext>
                </a:extLst>
              </a:tr>
              <a:tr h="479228">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da-DK" sz="1600" u="none" strike="noStrike" kern="1200">
                          <a:solidFill>
                            <a:schemeClr val="dk1"/>
                          </a:solidFill>
                          <a:effectLst/>
                          <a:latin typeface="+mn-lt"/>
                          <a:ea typeface="+mn-ea"/>
                          <a:cs typeface="+mn-cs"/>
                        </a:rPr>
                        <a:t>Webinar: Løbeshop E-handel i en AI-tid: mulighed eller trussel?</a:t>
                      </a:r>
                    </a:p>
                    <a:p>
                      <a:pPr marL="0" algn="l" defTabSz="914400" rtl="0" eaLnBrk="1" fontAlgn="ctr" latinLnBrk="0" hangingPunct="1">
                        <a:buNone/>
                      </a:pPr>
                      <a:endParaRPr lang="da-DK" sz="1600" u="none" strike="noStrike" kern="1200">
                        <a:solidFill>
                          <a:schemeClr val="dk1"/>
                        </a:solidFill>
                        <a:effectLst/>
                        <a:latin typeface="+mn-lt"/>
                        <a:ea typeface="+mn-ea"/>
                        <a:cs typeface="+mn-cs"/>
                      </a:endParaRPr>
                    </a:p>
                  </a:txBody>
                  <a:tcPr marL="4763" marR="4763" marT="4763" marB="0" anchor="ctr">
                    <a:noFill/>
                  </a:tcPr>
                </a:tc>
                <a:tc>
                  <a:txBody>
                    <a:bodyPr/>
                    <a:lstStyle/>
                    <a:p>
                      <a:pPr algn="ctr" fontAlgn="ctr">
                        <a:buNone/>
                      </a:pPr>
                      <a:r>
                        <a:rPr lang="da-DK" sz="1600" u="none" strike="noStrike" kern="1200">
                          <a:solidFill>
                            <a:schemeClr val="dk1"/>
                          </a:solidFill>
                          <a:effectLst/>
                          <a:latin typeface="+mn-lt"/>
                          <a:ea typeface="+mn-ea"/>
                          <a:cs typeface="+mn-cs"/>
                        </a:rPr>
                        <a:t>1. oktober</a:t>
                      </a:r>
                    </a:p>
                  </a:txBody>
                  <a:tcPr marL="4763" marR="4763" marT="4763" marB="0" anchor="ctr">
                    <a:noFill/>
                  </a:tcPr>
                </a:tc>
                <a:tc>
                  <a:txBody>
                    <a:bodyPr/>
                    <a:lstStyle/>
                    <a:p>
                      <a:pPr algn="ctr" fontAlgn="ctr">
                        <a:buNone/>
                      </a:pPr>
                      <a:r>
                        <a:rPr lang="da-DK" sz="1600" u="none" strike="noStrike" kern="1200">
                          <a:solidFill>
                            <a:schemeClr val="dk1"/>
                          </a:solidFill>
                          <a:effectLst/>
                          <a:latin typeface="+mn-lt"/>
                          <a:ea typeface="+mn-ea"/>
                          <a:cs typeface="+mn-cs"/>
                        </a:rPr>
                        <a:t>Business</a:t>
                      </a:r>
                    </a:p>
                  </a:txBody>
                  <a:tcPr marL="4763" marR="4763" marT="4763" marB="0" anchor="ctr">
                    <a:noFill/>
                  </a:tcPr>
                </a:tc>
                <a:extLst>
                  <a:ext uri="{0D108BD9-81ED-4DB2-BD59-A6C34878D82A}">
                    <a16:rowId xmlns:a16="http://schemas.microsoft.com/office/drawing/2014/main" val="666980128"/>
                  </a:ext>
                </a:extLst>
              </a:tr>
              <a:tr h="343966">
                <a:tc>
                  <a:txBody>
                    <a:bodyPr/>
                    <a:lstStyle/>
                    <a:p>
                      <a:pPr algn="l" fontAlgn="ctr">
                        <a:buNone/>
                      </a:pPr>
                      <a:r>
                        <a:rPr lang="da-DK" sz="1600" u="none" strike="noStrike">
                          <a:effectLst/>
                        </a:rPr>
                        <a:t>Kursus: Gorilla Juice Marketing</a:t>
                      </a:r>
                      <a:endParaRPr lang="da-DK" sz="1600" b="0" i="0" u="none" strike="noStrike">
                        <a:solidFill>
                          <a:srgbClr val="000000"/>
                        </a:solidFill>
                        <a:effectLst/>
                        <a:latin typeface="Calibri" panose="020F0502020204030204" pitchFamily="34" charset="0"/>
                      </a:endParaRPr>
                    </a:p>
                  </a:txBody>
                  <a:tcPr marL="4763" marR="4763" marT="4763" marB="0" anchor="ctr">
                    <a:noFill/>
                  </a:tcPr>
                </a:tc>
                <a:tc>
                  <a:txBody>
                    <a:bodyPr/>
                    <a:lstStyle/>
                    <a:p>
                      <a:pPr algn="ctr" fontAlgn="ctr">
                        <a:buNone/>
                      </a:pPr>
                      <a:r>
                        <a:rPr lang="da-DK" sz="1600" u="none" strike="noStrike">
                          <a:effectLst/>
                        </a:rPr>
                        <a:t>28. oktober</a:t>
                      </a:r>
                      <a:endParaRPr lang="da-DK" sz="1600" b="0" i="0" u="none" strike="noStrike">
                        <a:solidFill>
                          <a:srgbClr val="000000"/>
                        </a:solidFill>
                        <a:effectLst/>
                        <a:latin typeface="Calibri" panose="020F0502020204030204" pitchFamily="34" charset="0"/>
                      </a:endParaRPr>
                    </a:p>
                  </a:txBody>
                  <a:tcPr marL="4763" marR="4763" marT="4763" marB="0" anchor="ctr">
                    <a:noFill/>
                  </a:tcPr>
                </a:tc>
                <a:tc>
                  <a:txBody>
                    <a:bodyPr/>
                    <a:lstStyle/>
                    <a:p>
                      <a:pPr algn="ctr" fontAlgn="ctr">
                        <a:buNone/>
                      </a:pPr>
                      <a:r>
                        <a:rPr lang="da-DK" sz="1600" u="none" strike="noStrike">
                          <a:effectLst/>
                        </a:rPr>
                        <a:t>Teknologi</a:t>
                      </a:r>
                      <a:endParaRPr lang="da-DK" sz="1600" b="0" i="0" u="none" strike="noStrike">
                        <a:solidFill>
                          <a:srgbClr val="000000"/>
                        </a:solidFill>
                        <a:effectLst/>
                        <a:latin typeface="Calibri" panose="020F0502020204030204" pitchFamily="34" charset="0"/>
                      </a:endParaRPr>
                    </a:p>
                  </a:txBody>
                  <a:tcPr marL="4763" marR="4763" marT="4763" marB="0" anchor="ctr">
                    <a:noFill/>
                  </a:tcPr>
                </a:tc>
                <a:extLst>
                  <a:ext uri="{0D108BD9-81ED-4DB2-BD59-A6C34878D82A}">
                    <a16:rowId xmlns:a16="http://schemas.microsoft.com/office/drawing/2014/main" val="3495405721"/>
                  </a:ext>
                </a:extLst>
              </a:tr>
              <a:tr h="343966">
                <a:tc>
                  <a:txBody>
                    <a:bodyPr/>
                    <a:lstStyle/>
                    <a:p>
                      <a:pPr marL="0" algn="l" defTabSz="914400" rtl="0" eaLnBrk="1" fontAlgn="ctr" latinLnBrk="0" hangingPunct="1">
                        <a:buNone/>
                      </a:pPr>
                      <a:r>
                        <a:rPr lang="da-DK" sz="1600" u="none" strike="noStrike" kern="1200">
                          <a:solidFill>
                            <a:schemeClr val="dk1"/>
                          </a:solidFill>
                          <a:effectLst/>
                          <a:latin typeface="+mn-lt"/>
                          <a:ea typeface="+mn-ea"/>
                          <a:cs typeface="+mn-cs"/>
                        </a:rPr>
                        <a:t>Webinar: Alfa </a:t>
                      </a:r>
                      <a:r>
                        <a:rPr lang="da-DK" sz="1600" u="none" strike="noStrike" kern="1200" err="1">
                          <a:solidFill>
                            <a:schemeClr val="dk1"/>
                          </a:solidFill>
                          <a:effectLst/>
                          <a:latin typeface="+mn-lt"/>
                          <a:ea typeface="+mn-ea"/>
                          <a:cs typeface="+mn-cs"/>
                        </a:rPr>
                        <a:t>laval</a:t>
                      </a:r>
                      <a:endParaRPr lang="da-DK" sz="1600" u="none" strike="noStrike" kern="1200">
                        <a:solidFill>
                          <a:schemeClr val="dk1"/>
                        </a:solidFill>
                        <a:effectLst/>
                        <a:latin typeface="+mn-lt"/>
                        <a:ea typeface="+mn-ea"/>
                        <a:cs typeface="+mn-cs"/>
                      </a:endParaRPr>
                    </a:p>
                  </a:txBody>
                  <a:tcPr marL="4763" marR="4763" marT="4763" marB="0" anchor="ctr">
                    <a:noFill/>
                  </a:tcPr>
                </a:tc>
                <a:tc>
                  <a:txBody>
                    <a:bodyPr/>
                    <a:lstStyle/>
                    <a:p>
                      <a:pPr marL="0" algn="ctr" defTabSz="914400" rtl="0" eaLnBrk="1" fontAlgn="ctr" latinLnBrk="0" hangingPunct="1">
                        <a:buNone/>
                      </a:pPr>
                      <a:r>
                        <a:rPr lang="da-DK" sz="1600" u="none" strike="noStrike" kern="1200">
                          <a:solidFill>
                            <a:schemeClr val="dk1"/>
                          </a:solidFill>
                          <a:effectLst/>
                          <a:latin typeface="+mn-lt"/>
                          <a:ea typeface="+mn-ea"/>
                          <a:cs typeface="+mn-cs"/>
                        </a:rPr>
                        <a:t>TBA</a:t>
                      </a:r>
                    </a:p>
                  </a:txBody>
                  <a:tcPr marL="4763" marR="4763" marT="4763" marB="0" anchor="ctr">
                    <a:noFill/>
                  </a:tcPr>
                </a:tc>
                <a:tc>
                  <a:txBody>
                    <a:bodyPr/>
                    <a:lstStyle/>
                    <a:p>
                      <a:pPr marL="0" algn="ctr" defTabSz="914400" rtl="0" eaLnBrk="1" fontAlgn="ctr" latinLnBrk="0" hangingPunct="1">
                        <a:buNone/>
                      </a:pPr>
                      <a:r>
                        <a:rPr lang="da-DK" sz="1600" u="none" strike="noStrike" kern="1200">
                          <a:solidFill>
                            <a:schemeClr val="dk1"/>
                          </a:solidFill>
                          <a:effectLst/>
                          <a:latin typeface="+mn-lt"/>
                          <a:ea typeface="+mn-ea"/>
                          <a:cs typeface="+mn-cs"/>
                        </a:rPr>
                        <a:t>Business</a:t>
                      </a:r>
                    </a:p>
                  </a:txBody>
                  <a:tcPr marL="4763" marR="4763" marT="4763" marB="0" anchor="ctr">
                    <a:noFill/>
                  </a:tcPr>
                </a:tc>
                <a:extLst>
                  <a:ext uri="{0D108BD9-81ED-4DB2-BD59-A6C34878D82A}">
                    <a16:rowId xmlns:a16="http://schemas.microsoft.com/office/drawing/2014/main" val="86811412"/>
                  </a:ext>
                </a:extLst>
              </a:tr>
            </a:tbl>
          </a:graphicData>
        </a:graphic>
      </p:graphicFrame>
      <p:sp>
        <p:nvSpPr>
          <p:cNvPr id="5" name="Tekstfelt 4">
            <a:extLst>
              <a:ext uri="{FF2B5EF4-FFF2-40B4-BE49-F238E27FC236}">
                <a16:creationId xmlns:a16="http://schemas.microsoft.com/office/drawing/2014/main" id="{E9644029-B3ED-3C70-1258-A7CEB603967B}"/>
              </a:ext>
            </a:extLst>
          </p:cNvPr>
          <p:cNvSpPr txBox="1"/>
          <p:nvPr/>
        </p:nvSpPr>
        <p:spPr>
          <a:xfrm rot="20922853">
            <a:off x="1055978" y="5347969"/>
            <a:ext cx="3462609" cy="646331"/>
          </a:xfrm>
          <a:prstGeom prst="rect">
            <a:avLst/>
          </a:prstGeom>
          <a:solidFill>
            <a:schemeClr val="accent4"/>
          </a:solidFill>
        </p:spPr>
        <p:txBody>
          <a:bodyPr wrap="square" rtlCol="0">
            <a:spAutoFit/>
          </a:bodyPr>
          <a:lstStyle/>
          <a:p>
            <a:pPr algn="ctr"/>
            <a:r>
              <a:rPr lang="da-DK"/>
              <a:t>Tilmelding skal forbi uddannelsesleder</a:t>
            </a:r>
          </a:p>
        </p:txBody>
      </p:sp>
    </p:spTree>
    <p:extLst>
      <p:ext uri="{BB962C8B-B14F-4D97-AF65-F5344CB8AC3E}">
        <p14:creationId xmlns:p14="http://schemas.microsoft.com/office/powerpoint/2010/main" val="3587617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5F21EA2-672C-A638-FC58-478D57C2D91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240324C6-068E-7186-97C8-D3EB6D2A1677}"/>
              </a:ext>
            </a:extLst>
          </p:cNvPr>
          <p:cNvSpPr>
            <a:spLocks noGrp="1"/>
          </p:cNvSpPr>
          <p:nvPr>
            <p:ph type="title"/>
          </p:nvPr>
        </p:nvSpPr>
        <p:spPr>
          <a:xfrm>
            <a:off x="7273636" y="365125"/>
            <a:ext cx="4080164" cy="1325563"/>
          </a:xfrm>
        </p:spPr>
        <p:txBody>
          <a:bodyPr/>
          <a:lstStyle/>
          <a:p>
            <a:r>
              <a:rPr lang="da-DK"/>
              <a:t>Skoleevents</a:t>
            </a:r>
          </a:p>
        </p:txBody>
      </p:sp>
      <p:sp>
        <p:nvSpPr>
          <p:cNvPr id="6" name="Pladsholder til indhold 2">
            <a:extLst>
              <a:ext uri="{FF2B5EF4-FFF2-40B4-BE49-F238E27FC236}">
                <a16:creationId xmlns:a16="http://schemas.microsoft.com/office/drawing/2014/main" id="{DC8D5C56-1D75-521B-653A-F1408BE9FCDA}"/>
              </a:ext>
            </a:extLst>
          </p:cNvPr>
          <p:cNvSpPr txBox="1">
            <a:spLocks/>
          </p:cNvSpPr>
          <p:nvPr/>
        </p:nvSpPr>
        <p:spPr>
          <a:xfrm>
            <a:off x="7273636" y="1641764"/>
            <a:ext cx="4649088" cy="4727001"/>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sz="2400">
                <a:solidFill>
                  <a:schemeClr val="accent1">
                    <a:lumMod val="50000"/>
                  </a:schemeClr>
                </a:solidFill>
              </a:rPr>
              <a:t>Gorilla Juice AI</a:t>
            </a:r>
          </a:p>
          <a:p>
            <a:endParaRPr lang="da-DK" sz="2400">
              <a:solidFill>
                <a:schemeClr val="accent1">
                  <a:lumMod val="50000"/>
                </a:schemeClr>
              </a:solidFill>
            </a:endParaRPr>
          </a:p>
          <a:p>
            <a:r>
              <a:rPr lang="da-DK" sz="2400">
                <a:solidFill>
                  <a:schemeClr val="accent1">
                    <a:lumMod val="50000"/>
                  </a:schemeClr>
                </a:solidFill>
              </a:rPr>
              <a:t>Gorilla Juice ESG</a:t>
            </a:r>
          </a:p>
          <a:p>
            <a:endParaRPr lang="da-DK" sz="2400">
              <a:solidFill>
                <a:schemeClr val="accent1">
                  <a:lumMod val="50000"/>
                </a:schemeClr>
              </a:solidFill>
            </a:endParaRPr>
          </a:p>
          <a:p>
            <a:r>
              <a:rPr lang="da-DK" sz="2400">
                <a:solidFill>
                  <a:schemeClr val="accent1">
                    <a:lumMod val="50000"/>
                  </a:schemeClr>
                </a:solidFill>
              </a:rPr>
              <a:t>Kunstig intelligens og fremtidens merkantile erhvervsmarked</a:t>
            </a:r>
          </a:p>
          <a:p>
            <a:endParaRPr lang="da-DK" sz="2400">
              <a:solidFill>
                <a:schemeClr val="accent1">
                  <a:lumMod val="50000"/>
                </a:schemeClr>
              </a:solidFill>
            </a:endParaRPr>
          </a:p>
          <a:p>
            <a:r>
              <a:rPr lang="da-DK" sz="2400">
                <a:solidFill>
                  <a:schemeClr val="accent1">
                    <a:lumMod val="50000"/>
                  </a:schemeClr>
                </a:solidFill>
              </a:rPr>
              <a:t>Bæredygtighed som konkurrenceparameter</a:t>
            </a:r>
          </a:p>
          <a:p>
            <a:endParaRPr lang="da-DK" sz="2400">
              <a:solidFill>
                <a:schemeClr val="accent1">
                  <a:lumMod val="50000"/>
                </a:schemeClr>
              </a:solidFill>
            </a:endParaRPr>
          </a:p>
          <a:p>
            <a:r>
              <a:rPr lang="da-DK" sz="2400">
                <a:solidFill>
                  <a:schemeClr val="accent1">
                    <a:lumMod val="50000"/>
                  </a:schemeClr>
                </a:solidFill>
              </a:rPr>
              <a:t>Bæredygtig spilcafé</a:t>
            </a:r>
          </a:p>
        </p:txBody>
      </p:sp>
      <p:pic>
        <p:nvPicPr>
          <p:cNvPr id="7" name="Billede 6" descr="Et billede, der indeholder tøj, person, menneske, kvinde&#10;&#10;Indhold genereret af kunstig intelligens kan være forkert.">
            <a:extLst>
              <a:ext uri="{FF2B5EF4-FFF2-40B4-BE49-F238E27FC236}">
                <a16:creationId xmlns:a16="http://schemas.microsoft.com/office/drawing/2014/main" id="{1E45D871-5964-6E88-455A-8251ACDD1EB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50127" y="0"/>
            <a:ext cx="9143999" cy="6858000"/>
          </a:xfrm>
          <a:prstGeom prst="rect">
            <a:avLst/>
          </a:prstGeom>
        </p:spPr>
      </p:pic>
    </p:spTree>
    <p:extLst>
      <p:ext uri="{BB962C8B-B14F-4D97-AF65-F5344CB8AC3E}">
        <p14:creationId xmlns:p14="http://schemas.microsoft.com/office/powerpoint/2010/main" val="33103961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1393E86-A9BF-73C0-F7CC-4D54F1863DC7}"/>
              </a:ext>
            </a:extLst>
          </p:cNvPr>
          <p:cNvSpPr>
            <a:spLocks noGrp="1"/>
          </p:cNvSpPr>
          <p:nvPr>
            <p:ph type="title"/>
          </p:nvPr>
        </p:nvSpPr>
        <p:spPr>
          <a:xfrm>
            <a:off x="907868" y="18254"/>
            <a:ext cx="10515600" cy="1325563"/>
          </a:xfrm>
        </p:spPr>
        <p:txBody>
          <a:bodyPr/>
          <a:lstStyle/>
          <a:p>
            <a:r>
              <a:rPr lang="da-DK"/>
              <a:t>Hvor finder I vores materialer</a:t>
            </a:r>
          </a:p>
        </p:txBody>
      </p:sp>
      <p:sp>
        <p:nvSpPr>
          <p:cNvPr id="3" name="Pladsholder til indhold 2">
            <a:extLst>
              <a:ext uri="{FF2B5EF4-FFF2-40B4-BE49-F238E27FC236}">
                <a16:creationId xmlns:a16="http://schemas.microsoft.com/office/drawing/2014/main" id="{1FC6E698-60FE-6CEA-263E-CCE8AB789A38}"/>
              </a:ext>
            </a:extLst>
          </p:cNvPr>
          <p:cNvSpPr>
            <a:spLocks noGrp="1"/>
          </p:cNvSpPr>
          <p:nvPr>
            <p:ph idx="11"/>
          </p:nvPr>
        </p:nvSpPr>
        <p:spPr/>
        <p:txBody>
          <a:bodyPr/>
          <a:lstStyle/>
          <a:p>
            <a:endParaRPr lang="da-DK"/>
          </a:p>
        </p:txBody>
      </p:sp>
      <p:pic>
        <p:nvPicPr>
          <p:cNvPr id="5" name="Billede 4">
            <a:hlinkClick r:id="rId3"/>
            <a:extLst>
              <a:ext uri="{FF2B5EF4-FFF2-40B4-BE49-F238E27FC236}">
                <a16:creationId xmlns:a16="http://schemas.microsoft.com/office/drawing/2014/main" id="{85DD3AF3-57DD-1DB3-7ECD-ADDB92C331D1}"/>
              </a:ext>
            </a:extLst>
          </p:cNvPr>
          <p:cNvPicPr>
            <a:picLocks noChangeAspect="1"/>
          </p:cNvPicPr>
          <p:nvPr/>
        </p:nvPicPr>
        <p:blipFill>
          <a:blip r:embed="rId4"/>
          <a:stretch>
            <a:fillRect/>
          </a:stretch>
        </p:blipFill>
        <p:spPr>
          <a:xfrm>
            <a:off x="2053811" y="1106327"/>
            <a:ext cx="7516909" cy="5551376"/>
          </a:xfrm>
          <a:prstGeom prst="rect">
            <a:avLst/>
          </a:prstGeom>
        </p:spPr>
      </p:pic>
      <p:sp>
        <p:nvSpPr>
          <p:cNvPr id="6" name="Pil: højre 5">
            <a:extLst>
              <a:ext uri="{FF2B5EF4-FFF2-40B4-BE49-F238E27FC236}">
                <a16:creationId xmlns:a16="http://schemas.microsoft.com/office/drawing/2014/main" id="{53FCD15C-EECA-D470-CD2D-BF9DB8950FB8}"/>
              </a:ext>
            </a:extLst>
          </p:cNvPr>
          <p:cNvSpPr/>
          <p:nvPr/>
        </p:nvSpPr>
        <p:spPr>
          <a:xfrm rot="2104127">
            <a:off x="-43543" y="4249782"/>
            <a:ext cx="2760617" cy="1689463"/>
          </a:xfrm>
          <a:prstGeom prst="rightArrow">
            <a:avLst/>
          </a:prstGeom>
          <a:solidFill>
            <a:srgbClr val="F9BDB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Tree>
    <p:extLst>
      <p:ext uri="{BB962C8B-B14F-4D97-AF65-F5344CB8AC3E}">
        <p14:creationId xmlns:p14="http://schemas.microsoft.com/office/powerpoint/2010/main" val="2679340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BE530F9B-9A07-EBA3-C8DB-9486C37034E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98CF93F-51A9-5BE9-9619-166FDEC96E3A}"/>
              </a:ext>
            </a:extLst>
          </p:cNvPr>
          <p:cNvSpPr>
            <a:spLocks noGrp="1"/>
          </p:cNvSpPr>
          <p:nvPr>
            <p:ph type="title"/>
          </p:nvPr>
        </p:nvSpPr>
        <p:spPr/>
        <p:txBody>
          <a:bodyPr/>
          <a:lstStyle/>
          <a:p>
            <a:r>
              <a:rPr lang="da-DK"/>
              <a:t>Vores kompetencer - </a:t>
            </a:r>
            <a:r>
              <a:rPr lang="da-DK" err="1"/>
              <a:t>tech</a:t>
            </a:r>
            <a:endParaRPr lang="da-DK"/>
          </a:p>
        </p:txBody>
      </p:sp>
      <p:sp>
        <p:nvSpPr>
          <p:cNvPr id="3" name="Pladsholder til indhold 2">
            <a:extLst>
              <a:ext uri="{FF2B5EF4-FFF2-40B4-BE49-F238E27FC236}">
                <a16:creationId xmlns:a16="http://schemas.microsoft.com/office/drawing/2014/main" id="{A557F0FA-902F-0AE7-C65F-65BF172AA3DE}"/>
              </a:ext>
            </a:extLst>
          </p:cNvPr>
          <p:cNvSpPr>
            <a:spLocks noGrp="1"/>
          </p:cNvSpPr>
          <p:nvPr>
            <p:ph idx="11"/>
          </p:nvPr>
        </p:nvSpPr>
        <p:spPr/>
        <p:txBody>
          <a:bodyPr/>
          <a:lstStyle/>
          <a:p>
            <a:r>
              <a:rPr lang="da-DK"/>
              <a:t>Morten – 8-10 minutter</a:t>
            </a:r>
          </a:p>
          <a:p>
            <a:r>
              <a:rPr lang="da-DK"/>
              <a:t>Vis gerne et forløb og fortæl også om </a:t>
            </a:r>
            <a:r>
              <a:rPr lang="da-DK" err="1"/>
              <a:t>tech</a:t>
            </a:r>
            <a:r>
              <a:rPr lang="da-DK"/>
              <a:t> nyhedsbrev</a:t>
            </a:r>
          </a:p>
        </p:txBody>
      </p:sp>
    </p:spTree>
    <p:extLst>
      <p:ext uri="{BB962C8B-B14F-4D97-AF65-F5344CB8AC3E}">
        <p14:creationId xmlns:p14="http://schemas.microsoft.com/office/powerpoint/2010/main" val="40994446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5E17A5C-ADEF-8F71-98AD-F9E657C88D2E}"/>
              </a:ext>
            </a:extLst>
          </p:cNvPr>
          <p:cNvSpPr>
            <a:spLocks noGrp="1"/>
          </p:cNvSpPr>
          <p:nvPr>
            <p:ph type="title"/>
          </p:nvPr>
        </p:nvSpPr>
        <p:spPr/>
        <p:txBody>
          <a:bodyPr/>
          <a:lstStyle/>
          <a:p>
            <a:r>
              <a:rPr lang="da-DK"/>
              <a:t>Faglige konsulenter</a:t>
            </a:r>
          </a:p>
        </p:txBody>
      </p:sp>
      <p:sp>
        <p:nvSpPr>
          <p:cNvPr id="3" name="Pladsholder til indhold 2">
            <a:extLst>
              <a:ext uri="{FF2B5EF4-FFF2-40B4-BE49-F238E27FC236}">
                <a16:creationId xmlns:a16="http://schemas.microsoft.com/office/drawing/2014/main" id="{79454127-D1DB-7544-6E8B-9ABE9314622A}"/>
              </a:ext>
            </a:extLst>
          </p:cNvPr>
          <p:cNvSpPr>
            <a:spLocks noGrp="1"/>
          </p:cNvSpPr>
          <p:nvPr>
            <p:ph idx="11"/>
          </p:nvPr>
        </p:nvSpPr>
        <p:spPr/>
        <p:txBody>
          <a:bodyPr/>
          <a:lstStyle/>
          <a:p>
            <a:pPr marL="0" indent="0" algn="ctr">
              <a:buNone/>
            </a:pPr>
            <a:r>
              <a:rPr lang="da-DK"/>
              <a:t>Vi knytter virkeligheden i virksomhederne til skolebænken</a:t>
            </a:r>
          </a:p>
        </p:txBody>
      </p:sp>
    </p:spTree>
    <p:extLst>
      <p:ext uri="{BB962C8B-B14F-4D97-AF65-F5344CB8AC3E}">
        <p14:creationId xmlns:p14="http://schemas.microsoft.com/office/powerpoint/2010/main" val="320274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09CCE74-8E8C-CD66-7D4C-1558FF5B678A}"/>
              </a:ext>
            </a:extLst>
          </p:cNvPr>
          <p:cNvSpPr>
            <a:spLocks noGrp="1"/>
          </p:cNvSpPr>
          <p:nvPr>
            <p:ph type="title"/>
          </p:nvPr>
        </p:nvSpPr>
        <p:spPr/>
        <p:txBody>
          <a:bodyPr/>
          <a:lstStyle/>
          <a:p>
            <a:r>
              <a:rPr lang="da-DK"/>
              <a:t>Hvad er </a:t>
            </a:r>
            <a:r>
              <a:rPr lang="da-DK" err="1"/>
              <a:t>tech</a:t>
            </a:r>
            <a:r>
              <a:rPr lang="da-DK"/>
              <a:t> i </a:t>
            </a:r>
            <a:r>
              <a:rPr lang="da-DK" err="1"/>
              <a:t>Merkura</a:t>
            </a:r>
            <a:r>
              <a:rPr lang="da-DK"/>
              <a:t>?</a:t>
            </a:r>
          </a:p>
        </p:txBody>
      </p:sp>
      <p:sp>
        <p:nvSpPr>
          <p:cNvPr id="3" name="Pladsholder til indhold 2">
            <a:extLst>
              <a:ext uri="{FF2B5EF4-FFF2-40B4-BE49-F238E27FC236}">
                <a16:creationId xmlns:a16="http://schemas.microsoft.com/office/drawing/2014/main" id="{CDE60EF1-CAA3-1888-0664-58040DAF8C1D}"/>
              </a:ext>
            </a:extLst>
          </p:cNvPr>
          <p:cNvSpPr>
            <a:spLocks noGrp="1"/>
          </p:cNvSpPr>
          <p:nvPr>
            <p:ph idx="11"/>
          </p:nvPr>
        </p:nvSpPr>
        <p:spPr/>
        <p:txBody>
          <a:bodyPr/>
          <a:lstStyle/>
          <a:p>
            <a:pPr marL="0" indent="0" algn="ctr">
              <a:buNone/>
            </a:pPr>
            <a:r>
              <a:rPr lang="da-DK"/>
              <a:t>Digitalt // Fysisk // AI</a:t>
            </a:r>
          </a:p>
        </p:txBody>
      </p:sp>
    </p:spTree>
    <p:extLst>
      <p:ext uri="{BB962C8B-B14F-4D97-AF65-F5344CB8AC3E}">
        <p14:creationId xmlns:p14="http://schemas.microsoft.com/office/powerpoint/2010/main" val="34275838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D616171-ED27-3A91-ED44-B525101B7E83}"/>
              </a:ext>
            </a:extLst>
          </p:cNvPr>
          <p:cNvSpPr>
            <a:spLocks noGrp="1"/>
          </p:cNvSpPr>
          <p:nvPr>
            <p:ph type="title"/>
          </p:nvPr>
        </p:nvSpPr>
        <p:spPr/>
        <p:txBody>
          <a:bodyPr/>
          <a:lstStyle/>
          <a:p>
            <a:r>
              <a:rPr lang="da-DK"/>
              <a:t>Digitalt</a:t>
            </a:r>
          </a:p>
        </p:txBody>
      </p:sp>
      <p:sp>
        <p:nvSpPr>
          <p:cNvPr id="3" name="Pladsholder til indhold 2">
            <a:extLst>
              <a:ext uri="{FF2B5EF4-FFF2-40B4-BE49-F238E27FC236}">
                <a16:creationId xmlns:a16="http://schemas.microsoft.com/office/drawing/2014/main" id="{39E519AD-946F-4293-0359-7443B4420D54}"/>
              </a:ext>
            </a:extLst>
          </p:cNvPr>
          <p:cNvSpPr>
            <a:spLocks noGrp="1"/>
          </p:cNvSpPr>
          <p:nvPr>
            <p:ph idx="11"/>
          </p:nvPr>
        </p:nvSpPr>
        <p:spPr/>
        <p:txBody>
          <a:bodyPr/>
          <a:lstStyle/>
          <a:p>
            <a:r>
              <a:rPr lang="da-DK"/>
              <a:t>Undervisningsforløb // </a:t>
            </a:r>
            <a:r>
              <a:rPr lang="da-DK" err="1"/>
              <a:t>EuxBizCup</a:t>
            </a:r>
            <a:r>
              <a:rPr lang="da-DK"/>
              <a:t> // </a:t>
            </a:r>
            <a:r>
              <a:rPr lang="da-DK" err="1"/>
              <a:t>EcomTrainer</a:t>
            </a:r>
            <a:r>
              <a:rPr lang="da-DK"/>
              <a:t> // …</a:t>
            </a:r>
          </a:p>
        </p:txBody>
      </p:sp>
    </p:spTree>
    <p:extLst>
      <p:ext uri="{BB962C8B-B14F-4D97-AF65-F5344CB8AC3E}">
        <p14:creationId xmlns:p14="http://schemas.microsoft.com/office/powerpoint/2010/main" val="7537177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ladsholder til indhold 5">
            <a:extLst>
              <a:ext uri="{FF2B5EF4-FFF2-40B4-BE49-F238E27FC236}">
                <a16:creationId xmlns:a16="http://schemas.microsoft.com/office/drawing/2014/main" id="{125AA46E-F6B4-C57C-8ABF-E22328844B4A}"/>
              </a:ext>
            </a:extLst>
          </p:cNvPr>
          <p:cNvSpPr>
            <a:spLocks noGrp="1"/>
          </p:cNvSpPr>
          <p:nvPr>
            <p:ph idx="10"/>
          </p:nvPr>
        </p:nvSpPr>
        <p:spPr/>
        <p:txBody>
          <a:bodyPr/>
          <a:lstStyle/>
          <a:p>
            <a:endParaRPr lang="da-DK"/>
          </a:p>
        </p:txBody>
      </p:sp>
      <p:sp>
        <p:nvSpPr>
          <p:cNvPr id="7" name="Pladsholder til indhold 6">
            <a:extLst>
              <a:ext uri="{FF2B5EF4-FFF2-40B4-BE49-F238E27FC236}">
                <a16:creationId xmlns:a16="http://schemas.microsoft.com/office/drawing/2014/main" id="{7887852F-B913-C8AA-A975-A53DB11EE8D7}"/>
              </a:ext>
            </a:extLst>
          </p:cNvPr>
          <p:cNvSpPr>
            <a:spLocks noGrp="1"/>
          </p:cNvSpPr>
          <p:nvPr>
            <p:ph idx="11"/>
          </p:nvPr>
        </p:nvSpPr>
        <p:spPr/>
        <p:txBody>
          <a:bodyPr/>
          <a:lstStyle/>
          <a:p>
            <a:r>
              <a:rPr lang="da-DK"/>
              <a:t>Undervisningsforløb</a:t>
            </a:r>
          </a:p>
          <a:p>
            <a:pPr lvl="1"/>
            <a:r>
              <a:rPr lang="da-DK"/>
              <a:t>Fx E-mail marketing</a:t>
            </a:r>
          </a:p>
        </p:txBody>
      </p:sp>
      <p:pic>
        <p:nvPicPr>
          <p:cNvPr id="2" name="Billede 1">
            <a:extLst>
              <a:ext uri="{FF2B5EF4-FFF2-40B4-BE49-F238E27FC236}">
                <a16:creationId xmlns:a16="http://schemas.microsoft.com/office/drawing/2014/main" id="{176EA2B2-CDB8-1FCF-3F6F-586458507FE8}"/>
              </a:ext>
            </a:extLst>
          </p:cNvPr>
          <p:cNvPicPr>
            <a:picLocks noChangeAspect="1"/>
          </p:cNvPicPr>
          <p:nvPr/>
        </p:nvPicPr>
        <p:blipFill>
          <a:blip r:embed="rId2"/>
          <a:stretch>
            <a:fillRect/>
          </a:stretch>
        </p:blipFill>
        <p:spPr>
          <a:xfrm>
            <a:off x="6400612" y="172370"/>
            <a:ext cx="3117853" cy="1752295"/>
          </a:xfrm>
          <a:prstGeom prst="rect">
            <a:avLst/>
          </a:prstGeom>
          <a:ln>
            <a:noFill/>
          </a:ln>
          <a:effectLst>
            <a:outerShdw blurRad="190500" algn="tl" rotWithShape="0">
              <a:srgbClr val="000000">
                <a:alpha val="70000"/>
              </a:srgbClr>
            </a:outerShdw>
          </a:effectLst>
        </p:spPr>
      </p:pic>
      <p:pic>
        <p:nvPicPr>
          <p:cNvPr id="4" name="Billede 3">
            <a:extLst>
              <a:ext uri="{FF2B5EF4-FFF2-40B4-BE49-F238E27FC236}">
                <a16:creationId xmlns:a16="http://schemas.microsoft.com/office/drawing/2014/main" id="{34C099C6-3EAE-3E48-4A91-E5CEC3F367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04506" y="2386092"/>
            <a:ext cx="3117853" cy="1724476"/>
          </a:xfrm>
          <a:prstGeom prst="rect">
            <a:avLst/>
          </a:prstGeom>
          <a:ln>
            <a:noFill/>
          </a:ln>
          <a:effectLst>
            <a:outerShdw blurRad="190500" algn="tl" rotWithShape="0">
              <a:srgbClr val="000000">
                <a:alpha val="70000"/>
              </a:srgbClr>
            </a:outerShdw>
          </a:effectLst>
        </p:spPr>
      </p:pic>
      <p:pic>
        <p:nvPicPr>
          <p:cNvPr id="8" name="Billede 7">
            <a:extLst>
              <a:ext uri="{FF2B5EF4-FFF2-40B4-BE49-F238E27FC236}">
                <a16:creationId xmlns:a16="http://schemas.microsoft.com/office/drawing/2014/main" id="{F57AEEB7-9F1F-6D97-D52D-8D33484148A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073160" y="4506041"/>
            <a:ext cx="2747880" cy="1724476"/>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812369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F199-09F8-66B7-A8D4-DCBCDC048436}"/>
            </a:ext>
          </a:extLst>
        </p:cNvPr>
        <p:cNvGrpSpPr/>
        <p:nvPr/>
      </p:nvGrpSpPr>
      <p:grpSpPr>
        <a:xfrm>
          <a:off x="0" y="0"/>
          <a:ext cx="0" cy="0"/>
          <a:chOff x="0" y="0"/>
          <a:chExt cx="0" cy="0"/>
        </a:xfrm>
      </p:grpSpPr>
      <p:pic>
        <p:nvPicPr>
          <p:cNvPr id="3" name="Billede 2">
            <a:extLst>
              <a:ext uri="{FF2B5EF4-FFF2-40B4-BE49-F238E27FC236}">
                <a16:creationId xmlns:a16="http://schemas.microsoft.com/office/drawing/2014/main" id="{99F9EAFE-61C3-92BA-4533-6F374EDAF12B}"/>
              </a:ext>
            </a:extLst>
          </p:cNvPr>
          <p:cNvPicPr>
            <a:picLocks noChangeAspect="1"/>
          </p:cNvPicPr>
          <p:nvPr/>
        </p:nvPicPr>
        <p:blipFill>
          <a:blip r:embed="rId3"/>
          <a:stretch>
            <a:fillRect/>
          </a:stretch>
        </p:blipFill>
        <p:spPr>
          <a:xfrm>
            <a:off x="6637718" y="300708"/>
            <a:ext cx="5051429" cy="5995763"/>
          </a:xfrm>
          <a:prstGeom prst="rect">
            <a:avLst/>
          </a:prstGeom>
          <a:noFill/>
        </p:spPr>
      </p:pic>
      <p:sp>
        <p:nvSpPr>
          <p:cNvPr id="4" name="Pladsholder til indhold 3">
            <a:extLst>
              <a:ext uri="{FF2B5EF4-FFF2-40B4-BE49-F238E27FC236}">
                <a16:creationId xmlns:a16="http://schemas.microsoft.com/office/drawing/2014/main" id="{465D86F5-1308-A330-05EE-95454D05899F}"/>
              </a:ext>
            </a:extLst>
          </p:cNvPr>
          <p:cNvSpPr>
            <a:spLocks noGrp="1"/>
          </p:cNvSpPr>
          <p:nvPr>
            <p:ph idx="10"/>
          </p:nvPr>
        </p:nvSpPr>
        <p:spPr/>
        <p:txBody>
          <a:bodyPr/>
          <a:lstStyle/>
          <a:p>
            <a:endParaRPr lang="da-DK"/>
          </a:p>
        </p:txBody>
      </p:sp>
      <p:sp>
        <p:nvSpPr>
          <p:cNvPr id="5" name="Pladsholder til indhold 4">
            <a:extLst>
              <a:ext uri="{FF2B5EF4-FFF2-40B4-BE49-F238E27FC236}">
                <a16:creationId xmlns:a16="http://schemas.microsoft.com/office/drawing/2014/main" id="{3B44A09B-8B65-48B0-D2CA-16A7E95FCBD0}"/>
              </a:ext>
            </a:extLst>
          </p:cNvPr>
          <p:cNvSpPr>
            <a:spLocks noGrp="1"/>
          </p:cNvSpPr>
          <p:nvPr>
            <p:ph idx="11"/>
          </p:nvPr>
        </p:nvSpPr>
        <p:spPr/>
        <p:txBody>
          <a:bodyPr/>
          <a:lstStyle/>
          <a:p>
            <a:r>
              <a:rPr lang="da-DK"/>
              <a:t>Undervisningsforløb</a:t>
            </a:r>
          </a:p>
          <a:p>
            <a:r>
              <a:rPr lang="da-DK" b="1"/>
              <a:t>Varens vej</a:t>
            </a:r>
            <a:endParaRPr lang="da-DK"/>
          </a:p>
        </p:txBody>
      </p:sp>
    </p:spTree>
    <p:extLst>
      <p:ext uri="{BB962C8B-B14F-4D97-AF65-F5344CB8AC3E}">
        <p14:creationId xmlns:p14="http://schemas.microsoft.com/office/powerpoint/2010/main" val="8033851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75F56F-F429-D50B-1489-27FAE2E5EE26}"/>
            </a:ext>
          </a:extLst>
        </p:cNvPr>
        <p:cNvGrpSpPr/>
        <p:nvPr/>
      </p:nvGrpSpPr>
      <p:grpSpPr>
        <a:xfrm>
          <a:off x="0" y="0"/>
          <a:ext cx="0" cy="0"/>
          <a:chOff x="0" y="0"/>
          <a:chExt cx="0" cy="0"/>
        </a:xfrm>
      </p:grpSpPr>
      <p:sp>
        <p:nvSpPr>
          <p:cNvPr id="5" name="Pladsholder til indhold 4">
            <a:extLst>
              <a:ext uri="{FF2B5EF4-FFF2-40B4-BE49-F238E27FC236}">
                <a16:creationId xmlns:a16="http://schemas.microsoft.com/office/drawing/2014/main" id="{963DA07C-E40B-2225-EB59-B6D1B5A9E83E}"/>
              </a:ext>
            </a:extLst>
          </p:cNvPr>
          <p:cNvSpPr>
            <a:spLocks noGrp="1"/>
          </p:cNvSpPr>
          <p:nvPr>
            <p:ph idx="10"/>
          </p:nvPr>
        </p:nvSpPr>
        <p:spPr/>
        <p:txBody>
          <a:bodyPr/>
          <a:lstStyle/>
          <a:p>
            <a:endParaRPr lang="da-DK"/>
          </a:p>
        </p:txBody>
      </p:sp>
      <p:sp>
        <p:nvSpPr>
          <p:cNvPr id="8" name="Pladsholder til indhold 7">
            <a:extLst>
              <a:ext uri="{FF2B5EF4-FFF2-40B4-BE49-F238E27FC236}">
                <a16:creationId xmlns:a16="http://schemas.microsoft.com/office/drawing/2014/main" id="{988D240D-6A83-AA6F-1035-057FC912A38A}"/>
              </a:ext>
            </a:extLst>
          </p:cNvPr>
          <p:cNvSpPr>
            <a:spLocks noGrp="1"/>
          </p:cNvSpPr>
          <p:nvPr>
            <p:ph idx="11"/>
          </p:nvPr>
        </p:nvSpPr>
        <p:spPr/>
        <p:txBody>
          <a:bodyPr/>
          <a:lstStyle/>
          <a:p>
            <a:r>
              <a:rPr lang="da-DK"/>
              <a:t>Undervisningsforløb</a:t>
            </a:r>
          </a:p>
          <a:p>
            <a:r>
              <a:rPr lang="da-DK"/>
              <a:t>Varens vej</a:t>
            </a:r>
          </a:p>
          <a:p>
            <a:r>
              <a:rPr lang="da-DK" b="1" err="1"/>
              <a:t>EuxBizCup</a:t>
            </a:r>
            <a:endParaRPr lang="da-DK"/>
          </a:p>
        </p:txBody>
      </p:sp>
      <p:pic>
        <p:nvPicPr>
          <p:cNvPr id="3" name="Billede 2">
            <a:extLst>
              <a:ext uri="{FF2B5EF4-FFF2-40B4-BE49-F238E27FC236}">
                <a16:creationId xmlns:a16="http://schemas.microsoft.com/office/drawing/2014/main" id="{6C896B47-4FB7-0BF4-E1CF-1BAB1B24D9F6}"/>
              </a:ext>
            </a:extLst>
          </p:cNvPr>
          <p:cNvPicPr>
            <a:picLocks noChangeAspect="1"/>
          </p:cNvPicPr>
          <p:nvPr/>
        </p:nvPicPr>
        <p:blipFill>
          <a:blip r:embed="rId3"/>
          <a:stretch>
            <a:fillRect/>
          </a:stretch>
        </p:blipFill>
        <p:spPr>
          <a:xfrm>
            <a:off x="6765098" y="300038"/>
            <a:ext cx="4811779" cy="5995987"/>
          </a:xfrm>
          <a:prstGeom prst="rect">
            <a:avLst/>
          </a:prstGeom>
          <a:noFill/>
        </p:spPr>
      </p:pic>
    </p:spTree>
    <p:extLst>
      <p:ext uri="{BB962C8B-B14F-4D97-AF65-F5344CB8AC3E}">
        <p14:creationId xmlns:p14="http://schemas.microsoft.com/office/powerpoint/2010/main" val="22153173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72C72E-DC36-F12B-AF38-2186AD136B86}"/>
            </a:ext>
          </a:extLst>
        </p:cNvPr>
        <p:cNvGrpSpPr/>
        <p:nvPr/>
      </p:nvGrpSpPr>
      <p:grpSpPr>
        <a:xfrm>
          <a:off x="0" y="0"/>
          <a:ext cx="0" cy="0"/>
          <a:chOff x="0" y="0"/>
          <a:chExt cx="0" cy="0"/>
        </a:xfrm>
      </p:grpSpPr>
      <p:pic>
        <p:nvPicPr>
          <p:cNvPr id="3" name="Billede 2">
            <a:extLst>
              <a:ext uri="{FF2B5EF4-FFF2-40B4-BE49-F238E27FC236}">
                <a16:creationId xmlns:a16="http://schemas.microsoft.com/office/drawing/2014/main" id="{8717DAA3-42DD-C761-AEA6-2710C68FAF66}"/>
              </a:ext>
            </a:extLst>
          </p:cNvPr>
          <p:cNvPicPr>
            <a:picLocks noChangeAspect="1"/>
          </p:cNvPicPr>
          <p:nvPr/>
        </p:nvPicPr>
        <p:blipFill>
          <a:blip r:embed="rId3"/>
          <a:srcRect l="9437" r="13812" b="-3"/>
          <a:stretch>
            <a:fillRect/>
          </a:stretch>
        </p:blipFill>
        <p:spPr>
          <a:xfrm>
            <a:off x="6472396" y="300708"/>
            <a:ext cx="5382074" cy="5995763"/>
          </a:xfrm>
          <a:prstGeom prst="rect">
            <a:avLst/>
          </a:prstGeom>
          <a:noFill/>
        </p:spPr>
      </p:pic>
      <p:sp>
        <p:nvSpPr>
          <p:cNvPr id="7" name="Pladsholder til indhold 6">
            <a:extLst>
              <a:ext uri="{FF2B5EF4-FFF2-40B4-BE49-F238E27FC236}">
                <a16:creationId xmlns:a16="http://schemas.microsoft.com/office/drawing/2014/main" id="{1F461106-D9BB-A47D-477D-100F79B4F324}"/>
              </a:ext>
            </a:extLst>
          </p:cNvPr>
          <p:cNvSpPr>
            <a:spLocks noGrp="1"/>
          </p:cNvSpPr>
          <p:nvPr>
            <p:ph idx="11"/>
          </p:nvPr>
        </p:nvSpPr>
        <p:spPr>
          <a:xfrm>
            <a:off x="343515" y="291734"/>
            <a:ext cx="5382074" cy="5995763"/>
          </a:xfrm>
        </p:spPr>
        <p:txBody>
          <a:bodyPr anchor="ctr">
            <a:normAutofit/>
          </a:bodyPr>
          <a:lstStyle/>
          <a:p>
            <a:r>
              <a:rPr lang="da-DK"/>
              <a:t>Undervisningsforløb</a:t>
            </a:r>
          </a:p>
          <a:p>
            <a:r>
              <a:rPr lang="da-DK"/>
              <a:t>Varens vej</a:t>
            </a:r>
          </a:p>
          <a:p>
            <a:r>
              <a:rPr lang="da-DK" err="1"/>
              <a:t>EuxBizCup</a:t>
            </a:r>
            <a:endParaRPr lang="da-DK"/>
          </a:p>
          <a:p>
            <a:r>
              <a:rPr lang="da-DK" b="1" err="1"/>
              <a:t>EcomTrainer</a:t>
            </a:r>
            <a:r>
              <a:rPr lang="da-DK" b="1"/>
              <a:t> </a:t>
            </a:r>
          </a:p>
          <a:p>
            <a:pPr lvl="1"/>
            <a:endParaRPr lang="da-DK" sz="2400"/>
          </a:p>
        </p:txBody>
      </p:sp>
    </p:spTree>
    <p:extLst>
      <p:ext uri="{BB962C8B-B14F-4D97-AF65-F5344CB8AC3E}">
        <p14:creationId xmlns:p14="http://schemas.microsoft.com/office/powerpoint/2010/main" val="852307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34B407-5CAA-B21D-D869-1851F6032485}"/>
            </a:ext>
          </a:extLst>
        </p:cNvPr>
        <p:cNvGrpSpPr/>
        <p:nvPr/>
      </p:nvGrpSpPr>
      <p:grpSpPr>
        <a:xfrm>
          <a:off x="0" y="0"/>
          <a:ext cx="0" cy="0"/>
          <a:chOff x="0" y="0"/>
          <a:chExt cx="0" cy="0"/>
        </a:xfrm>
      </p:grpSpPr>
      <p:pic>
        <p:nvPicPr>
          <p:cNvPr id="3" name="Pladsholder til indhold 2">
            <a:extLst>
              <a:ext uri="{FF2B5EF4-FFF2-40B4-BE49-F238E27FC236}">
                <a16:creationId xmlns:a16="http://schemas.microsoft.com/office/drawing/2014/main" id="{D7747872-43B2-30A0-C746-107F8728DCB2}"/>
              </a:ext>
            </a:extLst>
          </p:cNvPr>
          <p:cNvPicPr>
            <a:picLocks noGrp="1" noChangeAspect="1"/>
          </p:cNvPicPr>
          <p:nvPr>
            <p:ph idx="10"/>
          </p:nvPr>
        </p:nvPicPr>
        <p:blipFill>
          <a:blip r:embed="rId3"/>
          <a:stretch>
            <a:fillRect/>
          </a:stretch>
        </p:blipFill>
        <p:spPr>
          <a:xfrm>
            <a:off x="6647927" y="300038"/>
            <a:ext cx="5030246" cy="5995987"/>
          </a:xfrm>
          <a:prstGeom prst="rect">
            <a:avLst/>
          </a:prstGeom>
          <a:noFill/>
        </p:spPr>
      </p:pic>
      <p:sp>
        <p:nvSpPr>
          <p:cNvPr id="4" name="Pladsholder til indhold 3">
            <a:extLst>
              <a:ext uri="{FF2B5EF4-FFF2-40B4-BE49-F238E27FC236}">
                <a16:creationId xmlns:a16="http://schemas.microsoft.com/office/drawing/2014/main" id="{C5BD253C-18F3-E5B3-518C-0FDA27E41911}"/>
              </a:ext>
            </a:extLst>
          </p:cNvPr>
          <p:cNvSpPr>
            <a:spLocks noGrp="1"/>
          </p:cNvSpPr>
          <p:nvPr>
            <p:ph idx="11"/>
          </p:nvPr>
        </p:nvSpPr>
        <p:spPr/>
        <p:txBody>
          <a:bodyPr/>
          <a:lstStyle/>
          <a:p>
            <a:r>
              <a:rPr lang="da-DK"/>
              <a:t>Undervisningsforløb</a:t>
            </a:r>
          </a:p>
          <a:p>
            <a:r>
              <a:rPr lang="da-DK"/>
              <a:t>Varens vej</a:t>
            </a:r>
          </a:p>
          <a:p>
            <a:r>
              <a:rPr lang="da-DK" err="1"/>
              <a:t>EuxBizCup</a:t>
            </a:r>
            <a:endParaRPr lang="da-DK"/>
          </a:p>
          <a:p>
            <a:r>
              <a:rPr lang="da-DK" err="1"/>
              <a:t>EcomTrainer</a:t>
            </a:r>
            <a:r>
              <a:rPr lang="da-DK"/>
              <a:t> </a:t>
            </a:r>
          </a:p>
          <a:p>
            <a:r>
              <a:rPr lang="da-DK" b="1"/>
              <a:t>Webinarer</a:t>
            </a:r>
            <a:endParaRPr lang="da-DK"/>
          </a:p>
        </p:txBody>
      </p:sp>
    </p:spTree>
    <p:extLst>
      <p:ext uri="{BB962C8B-B14F-4D97-AF65-F5344CB8AC3E}">
        <p14:creationId xmlns:p14="http://schemas.microsoft.com/office/powerpoint/2010/main" val="7588101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4DF3EF-FF69-C478-9C4E-196499946246}"/>
            </a:ext>
          </a:extLst>
        </p:cNvPr>
        <p:cNvGrpSpPr/>
        <p:nvPr/>
      </p:nvGrpSpPr>
      <p:grpSpPr>
        <a:xfrm>
          <a:off x="0" y="0"/>
          <a:ext cx="0" cy="0"/>
          <a:chOff x="0" y="0"/>
          <a:chExt cx="0" cy="0"/>
        </a:xfrm>
      </p:grpSpPr>
      <p:pic>
        <p:nvPicPr>
          <p:cNvPr id="3" name="Pladsholder til indhold 2">
            <a:extLst>
              <a:ext uri="{FF2B5EF4-FFF2-40B4-BE49-F238E27FC236}">
                <a16:creationId xmlns:a16="http://schemas.microsoft.com/office/drawing/2014/main" id="{A7DEE2F5-B10B-9717-51CA-F48EB3F28159}"/>
              </a:ext>
            </a:extLst>
          </p:cNvPr>
          <p:cNvPicPr>
            <a:picLocks noGrp="1" noChangeAspect="1"/>
          </p:cNvPicPr>
          <p:nvPr>
            <p:ph idx="10"/>
          </p:nvPr>
        </p:nvPicPr>
        <p:blipFill>
          <a:blip r:embed="rId2"/>
          <a:stretch>
            <a:fillRect/>
          </a:stretch>
        </p:blipFill>
        <p:spPr>
          <a:xfrm>
            <a:off x="6472238" y="862205"/>
            <a:ext cx="5381625" cy="4871653"/>
          </a:xfrm>
          <a:prstGeom prst="rect">
            <a:avLst/>
          </a:prstGeom>
        </p:spPr>
      </p:pic>
      <p:sp>
        <p:nvSpPr>
          <p:cNvPr id="7" name="Pladsholder til indhold 6">
            <a:extLst>
              <a:ext uri="{FF2B5EF4-FFF2-40B4-BE49-F238E27FC236}">
                <a16:creationId xmlns:a16="http://schemas.microsoft.com/office/drawing/2014/main" id="{B79F36C7-9B73-3909-21CF-5277CBBB8DC5}"/>
              </a:ext>
            </a:extLst>
          </p:cNvPr>
          <p:cNvSpPr>
            <a:spLocks noGrp="1"/>
          </p:cNvSpPr>
          <p:nvPr>
            <p:ph idx="11"/>
          </p:nvPr>
        </p:nvSpPr>
        <p:spPr/>
        <p:txBody>
          <a:bodyPr/>
          <a:lstStyle/>
          <a:p>
            <a:r>
              <a:rPr lang="da-DK"/>
              <a:t>Undervisningsforløb</a:t>
            </a:r>
          </a:p>
          <a:p>
            <a:r>
              <a:rPr lang="da-DK"/>
              <a:t>Varens vej</a:t>
            </a:r>
          </a:p>
          <a:p>
            <a:r>
              <a:rPr lang="da-DK" err="1"/>
              <a:t>EuxBizCup</a:t>
            </a:r>
            <a:endParaRPr lang="da-DK"/>
          </a:p>
          <a:p>
            <a:r>
              <a:rPr lang="da-DK" err="1"/>
              <a:t>EcomTrainer</a:t>
            </a:r>
            <a:r>
              <a:rPr lang="da-DK"/>
              <a:t> </a:t>
            </a:r>
          </a:p>
          <a:p>
            <a:r>
              <a:rPr lang="da-DK"/>
              <a:t>Webinarer</a:t>
            </a:r>
          </a:p>
          <a:p>
            <a:r>
              <a:rPr lang="da-DK" b="1"/>
              <a:t>Forstå ERP</a:t>
            </a:r>
          </a:p>
          <a:p>
            <a:pPr lvl="1"/>
            <a:endParaRPr lang="da-DK"/>
          </a:p>
        </p:txBody>
      </p:sp>
    </p:spTree>
    <p:extLst>
      <p:ext uri="{BB962C8B-B14F-4D97-AF65-F5344CB8AC3E}">
        <p14:creationId xmlns:p14="http://schemas.microsoft.com/office/powerpoint/2010/main" val="20999762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AB4C6F-136E-0018-3A97-71D9A751BDD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790B3F1-CCCE-A733-7007-28FAA472072E}"/>
              </a:ext>
            </a:extLst>
          </p:cNvPr>
          <p:cNvSpPr>
            <a:spLocks noGrp="1"/>
          </p:cNvSpPr>
          <p:nvPr>
            <p:ph type="title"/>
          </p:nvPr>
        </p:nvSpPr>
        <p:spPr/>
        <p:txBody>
          <a:bodyPr/>
          <a:lstStyle/>
          <a:p>
            <a:r>
              <a:rPr lang="da-DK"/>
              <a:t>Fysisk</a:t>
            </a:r>
          </a:p>
        </p:txBody>
      </p:sp>
      <p:sp>
        <p:nvSpPr>
          <p:cNvPr id="3" name="Pladsholder til indhold 2">
            <a:extLst>
              <a:ext uri="{FF2B5EF4-FFF2-40B4-BE49-F238E27FC236}">
                <a16:creationId xmlns:a16="http://schemas.microsoft.com/office/drawing/2014/main" id="{F8D3E89B-905E-EAC0-8EFF-877894D6BBEE}"/>
              </a:ext>
            </a:extLst>
          </p:cNvPr>
          <p:cNvSpPr>
            <a:spLocks noGrp="1"/>
          </p:cNvSpPr>
          <p:nvPr>
            <p:ph idx="11"/>
          </p:nvPr>
        </p:nvSpPr>
        <p:spPr/>
        <p:txBody>
          <a:bodyPr/>
          <a:lstStyle/>
          <a:p>
            <a:r>
              <a:rPr lang="da-DK"/>
              <a:t>Studieture // virksomhedsbesøg// kurser</a:t>
            </a:r>
          </a:p>
        </p:txBody>
      </p:sp>
    </p:spTree>
    <p:extLst>
      <p:ext uri="{BB962C8B-B14F-4D97-AF65-F5344CB8AC3E}">
        <p14:creationId xmlns:p14="http://schemas.microsoft.com/office/powerpoint/2010/main" val="14218379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6B7721-1D69-9F88-17A2-A9B981F15AE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779C9321-AC18-500A-4CDC-A759A90E4EF0}"/>
              </a:ext>
            </a:extLst>
          </p:cNvPr>
          <p:cNvSpPr>
            <a:spLocks noGrp="1"/>
          </p:cNvSpPr>
          <p:nvPr>
            <p:ph type="title"/>
          </p:nvPr>
        </p:nvSpPr>
        <p:spPr/>
        <p:txBody>
          <a:bodyPr/>
          <a:lstStyle/>
          <a:p>
            <a:r>
              <a:rPr lang="da-DK"/>
              <a:t>AI</a:t>
            </a:r>
          </a:p>
        </p:txBody>
      </p:sp>
      <p:sp>
        <p:nvSpPr>
          <p:cNvPr id="3" name="Pladsholder til indhold 2">
            <a:extLst>
              <a:ext uri="{FF2B5EF4-FFF2-40B4-BE49-F238E27FC236}">
                <a16:creationId xmlns:a16="http://schemas.microsoft.com/office/drawing/2014/main" id="{6C6159CA-CEA1-4E86-2EDF-7473631BA207}"/>
              </a:ext>
            </a:extLst>
          </p:cNvPr>
          <p:cNvSpPr>
            <a:spLocks noGrp="1"/>
          </p:cNvSpPr>
          <p:nvPr>
            <p:ph idx="11"/>
          </p:nvPr>
        </p:nvSpPr>
        <p:spPr/>
        <p:txBody>
          <a:bodyPr/>
          <a:lstStyle/>
          <a:p>
            <a:r>
              <a:rPr lang="da-DK"/>
              <a:t>Til eleven // til underviseren</a:t>
            </a:r>
          </a:p>
        </p:txBody>
      </p:sp>
    </p:spTree>
    <p:extLst>
      <p:ext uri="{BB962C8B-B14F-4D97-AF65-F5344CB8AC3E}">
        <p14:creationId xmlns:p14="http://schemas.microsoft.com/office/powerpoint/2010/main" val="1963530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93EF43-D12D-ED18-2BF0-B33267EFCFE7}"/>
            </a:ext>
          </a:extLst>
        </p:cNvPr>
        <p:cNvGrpSpPr/>
        <p:nvPr/>
      </p:nvGrpSpPr>
      <p:grpSpPr>
        <a:xfrm>
          <a:off x="0" y="0"/>
          <a:ext cx="0" cy="0"/>
          <a:chOff x="0" y="0"/>
          <a:chExt cx="0" cy="0"/>
        </a:xfrm>
      </p:grpSpPr>
      <p:pic>
        <p:nvPicPr>
          <p:cNvPr id="3" name="Pladsholder til indhold 2">
            <a:extLst>
              <a:ext uri="{FF2B5EF4-FFF2-40B4-BE49-F238E27FC236}">
                <a16:creationId xmlns:a16="http://schemas.microsoft.com/office/drawing/2014/main" id="{91511A08-1517-01C7-7AB9-A5A35592572A}"/>
              </a:ext>
            </a:extLst>
          </p:cNvPr>
          <p:cNvPicPr>
            <a:picLocks noGrp="1" noChangeAspect="1"/>
          </p:cNvPicPr>
          <p:nvPr>
            <p:ph idx="10"/>
          </p:nvPr>
        </p:nvPicPr>
        <p:blipFill>
          <a:blip r:embed="rId3"/>
          <a:stretch>
            <a:fillRect/>
          </a:stretch>
        </p:blipFill>
        <p:spPr>
          <a:xfrm>
            <a:off x="6200941" y="195869"/>
            <a:ext cx="3665729" cy="2061973"/>
          </a:xfrm>
          <a:prstGeom prst="rect">
            <a:avLst/>
          </a:prstGeom>
          <a:ln>
            <a:noFill/>
          </a:ln>
          <a:effectLst>
            <a:outerShdw blurRad="190500" algn="tl" rotWithShape="0">
              <a:srgbClr val="000000">
                <a:alpha val="70000"/>
              </a:srgbClr>
            </a:outerShdw>
          </a:effectLst>
        </p:spPr>
      </p:pic>
      <p:sp>
        <p:nvSpPr>
          <p:cNvPr id="7" name="Pladsholder til indhold 6">
            <a:extLst>
              <a:ext uri="{FF2B5EF4-FFF2-40B4-BE49-F238E27FC236}">
                <a16:creationId xmlns:a16="http://schemas.microsoft.com/office/drawing/2014/main" id="{9B487831-EBCC-4AEB-4090-754089D411CD}"/>
              </a:ext>
            </a:extLst>
          </p:cNvPr>
          <p:cNvSpPr>
            <a:spLocks noGrp="1"/>
          </p:cNvSpPr>
          <p:nvPr>
            <p:ph idx="11"/>
          </p:nvPr>
        </p:nvSpPr>
        <p:spPr/>
        <p:txBody>
          <a:bodyPr/>
          <a:lstStyle/>
          <a:p>
            <a:r>
              <a:rPr lang="da-DK"/>
              <a:t>Til eleven</a:t>
            </a:r>
            <a:endParaRPr lang="da-DK" b="1"/>
          </a:p>
          <a:p>
            <a:pPr lvl="1"/>
            <a:endParaRPr lang="da-DK"/>
          </a:p>
        </p:txBody>
      </p:sp>
      <p:pic>
        <p:nvPicPr>
          <p:cNvPr id="4" name="Pladsholder til indhold 2">
            <a:extLst>
              <a:ext uri="{FF2B5EF4-FFF2-40B4-BE49-F238E27FC236}">
                <a16:creationId xmlns:a16="http://schemas.microsoft.com/office/drawing/2014/main" id="{69F619A7-E9FB-383B-8909-30DEB1C7D60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183346" y="4687940"/>
            <a:ext cx="3918869" cy="2068865"/>
          </a:xfrm>
          <a:prstGeom prst="rect">
            <a:avLst/>
          </a:prstGeom>
          <a:ln>
            <a:noFill/>
          </a:ln>
          <a:effectLst>
            <a:outerShdw blurRad="190500" algn="tl" rotWithShape="0">
              <a:srgbClr val="000000">
                <a:alpha val="70000"/>
              </a:srgbClr>
            </a:outerShdw>
          </a:effectLst>
        </p:spPr>
      </p:pic>
      <p:pic>
        <p:nvPicPr>
          <p:cNvPr id="8" name="Billede 7">
            <a:extLst>
              <a:ext uri="{FF2B5EF4-FFF2-40B4-BE49-F238E27FC236}">
                <a16:creationId xmlns:a16="http://schemas.microsoft.com/office/drawing/2014/main" id="{509CA63B-4791-98F4-C73F-02C7F0BCF300}"/>
              </a:ext>
            </a:extLst>
          </p:cNvPr>
          <p:cNvPicPr>
            <a:picLocks noChangeAspect="1"/>
          </p:cNvPicPr>
          <p:nvPr/>
        </p:nvPicPr>
        <p:blipFill>
          <a:blip r:embed="rId5"/>
          <a:stretch>
            <a:fillRect/>
          </a:stretch>
        </p:blipFill>
        <p:spPr>
          <a:xfrm>
            <a:off x="7313453" y="2468699"/>
            <a:ext cx="2829327" cy="1920602"/>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41220043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indhold 1">
            <a:extLst>
              <a:ext uri="{FF2B5EF4-FFF2-40B4-BE49-F238E27FC236}">
                <a16:creationId xmlns:a16="http://schemas.microsoft.com/office/drawing/2014/main" id="{F38982D9-B6A8-CBBD-0132-BC1894C4C90A}"/>
              </a:ext>
            </a:extLst>
          </p:cNvPr>
          <p:cNvSpPr>
            <a:spLocks noGrp="1"/>
          </p:cNvSpPr>
          <p:nvPr>
            <p:ph idx="10"/>
          </p:nvPr>
        </p:nvSpPr>
        <p:spPr/>
        <p:txBody>
          <a:bodyPr/>
          <a:lstStyle/>
          <a:p>
            <a:r>
              <a:rPr lang="da-DK"/>
              <a:t>Kompetenceudvikling</a:t>
            </a:r>
          </a:p>
          <a:p>
            <a:r>
              <a:rPr lang="da-DK"/>
              <a:t>Besøg fra organisationer og virksomheder</a:t>
            </a:r>
          </a:p>
          <a:p>
            <a:r>
              <a:rPr lang="da-DK"/>
              <a:t>Bidrager til </a:t>
            </a:r>
            <a:r>
              <a:rPr lang="da-DK" err="1"/>
              <a:t>CIUs</a:t>
            </a:r>
            <a:r>
              <a:rPr lang="da-DK"/>
              <a:t> AI-kørekort</a:t>
            </a:r>
          </a:p>
        </p:txBody>
      </p:sp>
      <p:sp>
        <p:nvSpPr>
          <p:cNvPr id="3" name="Pladsholder til indhold 2">
            <a:extLst>
              <a:ext uri="{FF2B5EF4-FFF2-40B4-BE49-F238E27FC236}">
                <a16:creationId xmlns:a16="http://schemas.microsoft.com/office/drawing/2014/main" id="{0FA4E2B3-702B-13B7-C9D5-3A1C32F7FB36}"/>
              </a:ext>
            </a:extLst>
          </p:cNvPr>
          <p:cNvSpPr>
            <a:spLocks noGrp="1"/>
          </p:cNvSpPr>
          <p:nvPr>
            <p:ph idx="11"/>
          </p:nvPr>
        </p:nvSpPr>
        <p:spPr/>
        <p:txBody>
          <a:bodyPr/>
          <a:lstStyle/>
          <a:p>
            <a:r>
              <a:rPr lang="da-DK"/>
              <a:t>Til underviseren</a:t>
            </a:r>
          </a:p>
        </p:txBody>
      </p:sp>
    </p:spTree>
    <p:extLst>
      <p:ext uri="{BB962C8B-B14F-4D97-AF65-F5344CB8AC3E}">
        <p14:creationId xmlns:p14="http://schemas.microsoft.com/office/powerpoint/2010/main" val="25719723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70620D51-605E-DA36-3310-171410E51D14}"/>
              </a:ext>
            </a:extLst>
          </p:cNvPr>
          <p:cNvSpPr>
            <a:spLocks noGrp="1"/>
          </p:cNvSpPr>
          <p:nvPr>
            <p:ph type="ctrTitle"/>
          </p:nvPr>
        </p:nvSpPr>
        <p:spPr/>
        <p:txBody>
          <a:bodyPr/>
          <a:lstStyle/>
          <a:p>
            <a:r>
              <a:rPr lang="da-DK"/>
              <a:t>Tech nyhedsbrev</a:t>
            </a:r>
          </a:p>
        </p:txBody>
      </p:sp>
      <p:pic>
        <p:nvPicPr>
          <p:cNvPr id="8" name="Billede 7">
            <a:extLst>
              <a:ext uri="{FF2B5EF4-FFF2-40B4-BE49-F238E27FC236}">
                <a16:creationId xmlns:a16="http://schemas.microsoft.com/office/drawing/2014/main" id="{3A5BA79B-9304-691E-9227-0B863AFCE13B}"/>
              </a:ext>
            </a:extLst>
          </p:cNvPr>
          <p:cNvPicPr>
            <a:picLocks noChangeAspect="1"/>
          </p:cNvPicPr>
          <p:nvPr/>
        </p:nvPicPr>
        <p:blipFill>
          <a:blip r:embed="rId3"/>
          <a:stretch>
            <a:fillRect/>
          </a:stretch>
        </p:blipFill>
        <p:spPr>
          <a:xfrm>
            <a:off x="6703685" y="1640946"/>
            <a:ext cx="5334313" cy="3315287"/>
          </a:xfrm>
          <a:prstGeom prst="rect">
            <a:avLst/>
          </a:prstGeom>
          <a:ln>
            <a:noFill/>
          </a:ln>
          <a:effectLst>
            <a:outerShdw blurRad="190500" algn="tl" rotWithShape="0">
              <a:srgbClr val="000000">
                <a:alpha val="70000"/>
              </a:srgbClr>
            </a:outerShdw>
          </a:effectLst>
        </p:spPr>
      </p:pic>
      <p:pic>
        <p:nvPicPr>
          <p:cNvPr id="12" name="Billede 11">
            <a:extLst>
              <a:ext uri="{FF2B5EF4-FFF2-40B4-BE49-F238E27FC236}">
                <a16:creationId xmlns:a16="http://schemas.microsoft.com/office/drawing/2014/main" id="{5FCD9E79-DEAE-8D65-1CDE-B849BC716E6B}"/>
              </a:ext>
            </a:extLst>
          </p:cNvPr>
          <p:cNvPicPr>
            <a:picLocks noChangeAspect="1"/>
          </p:cNvPicPr>
          <p:nvPr/>
        </p:nvPicPr>
        <p:blipFill>
          <a:blip r:embed="rId4"/>
          <a:stretch>
            <a:fillRect/>
          </a:stretch>
        </p:blipFill>
        <p:spPr>
          <a:xfrm>
            <a:off x="6203253" y="1512915"/>
            <a:ext cx="5834745" cy="3571347"/>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511170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9BEFD0-68E2-5322-E81E-DA2EFBAB5AB0}"/>
            </a:ext>
          </a:extLst>
        </p:cNvPr>
        <p:cNvGrpSpPr/>
        <p:nvPr/>
      </p:nvGrpSpPr>
      <p:grpSpPr>
        <a:xfrm>
          <a:off x="0" y="0"/>
          <a:ext cx="0" cy="0"/>
          <a:chOff x="0" y="0"/>
          <a:chExt cx="0" cy="0"/>
        </a:xfrm>
      </p:grpSpPr>
      <p:sp>
        <p:nvSpPr>
          <p:cNvPr id="2" name="Pladsholder til tekst 1">
            <a:extLst>
              <a:ext uri="{FF2B5EF4-FFF2-40B4-BE49-F238E27FC236}">
                <a16:creationId xmlns:a16="http://schemas.microsoft.com/office/drawing/2014/main" id="{223F85DC-318A-E851-6D9B-7608E7453A15}"/>
              </a:ext>
            </a:extLst>
          </p:cNvPr>
          <p:cNvSpPr>
            <a:spLocks noGrp="1"/>
          </p:cNvSpPr>
          <p:nvPr>
            <p:ph type="body" sz="quarter" idx="10"/>
          </p:nvPr>
        </p:nvSpPr>
        <p:spPr>
          <a:xfrm>
            <a:off x="731520" y="3297565"/>
            <a:ext cx="6992053" cy="766763"/>
          </a:xfrm>
        </p:spPr>
        <p:txBody>
          <a:bodyPr/>
          <a:lstStyle/>
          <a:p>
            <a:r>
              <a:rPr lang="da-DK"/>
              <a:t>Kompetencer og ressourcer</a:t>
            </a:r>
          </a:p>
          <a:p>
            <a:endParaRPr lang="da-DK" sz="1600"/>
          </a:p>
        </p:txBody>
      </p:sp>
      <p:sp>
        <p:nvSpPr>
          <p:cNvPr id="3" name="Titel 2">
            <a:extLst>
              <a:ext uri="{FF2B5EF4-FFF2-40B4-BE49-F238E27FC236}">
                <a16:creationId xmlns:a16="http://schemas.microsoft.com/office/drawing/2014/main" id="{D3B29487-EFED-3D56-2C42-CF21765E3EBE}"/>
              </a:ext>
            </a:extLst>
          </p:cNvPr>
          <p:cNvSpPr>
            <a:spLocks noGrp="1"/>
          </p:cNvSpPr>
          <p:nvPr>
            <p:ph type="title"/>
          </p:nvPr>
        </p:nvSpPr>
        <p:spPr>
          <a:xfrm>
            <a:off x="731520" y="1712160"/>
            <a:ext cx="6646333" cy="1325563"/>
          </a:xfrm>
        </p:spPr>
        <p:txBody>
          <a:bodyPr>
            <a:noAutofit/>
          </a:bodyPr>
          <a:lstStyle/>
          <a:p>
            <a:r>
              <a:rPr lang="da-DK"/>
              <a:t>Bæredygtighed </a:t>
            </a:r>
            <a:br>
              <a:rPr lang="da-DK"/>
            </a:br>
            <a:r>
              <a:rPr lang="da-DK"/>
              <a:t>og ansvarlig forretningsudvikling</a:t>
            </a:r>
          </a:p>
        </p:txBody>
      </p:sp>
    </p:spTree>
    <p:extLst>
      <p:ext uri="{BB962C8B-B14F-4D97-AF65-F5344CB8AC3E}">
        <p14:creationId xmlns:p14="http://schemas.microsoft.com/office/powerpoint/2010/main" val="29801576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419363-51EB-6E64-619A-A4E8CA7FDE8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140375A-203A-7D9A-6A26-85B21D255B13}"/>
              </a:ext>
            </a:extLst>
          </p:cNvPr>
          <p:cNvSpPr>
            <a:spLocks noGrp="1"/>
          </p:cNvSpPr>
          <p:nvPr>
            <p:ph type="title"/>
          </p:nvPr>
        </p:nvSpPr>
        <p:spPr/>
        <p:txBody>
          <a:bodyPr>
            <a:normAutofit/>
          </a:bodyPr>
          <a:lstStyle/>
          <a:p>
            <a:r>
              <a:rPr lang="da-DK"/>
              <a:t>Bæredygtighedsteamet</a:t>
            </a:r>
            <a:endParaRPr lang="da-DK">
              <a:latin typeface="+mn-lt"/>
              <a:cs typeface="Arial" panose="020B0604020202020204" pitchFamily="34" charset="0"/>
            </a:endParaRPr>
          </a:p>
        </p:txBody>
      </p:sp>
      <p:sp>
        <p:nvSpPr>
          <p:cNvPr id="5" name="Tekstfelt 4">
            <a:extLst>
              <a:ext uri="{FF2B5EF4-FFF2-40B4-BE49-F238E27FC236}">
                <a16:creationId xmlns:a16="http://schemas.microsoft.com/office/drawing/2014/main" id="{B6D057A4-9820-7EDD-0235-4CEEEC9BEE93}"/>
              </a:ext>
            </a:extLst>
          </p:cNvPr>
          <p:cNvSpPr txBox="1"/>
          <p:nvPr/>
        </p:nvSpPr>
        <p:spPr>
          <a:xfrm>
            <a:off x="8540266" y="4484029"/>
            <a:ext cx="2631914" cy="1169551"/>
          </a:xfrm>
          <a:prstGeom prst="rect">
            <a:avLst/>
          </a:prstGeom>
          <a:solidFill>
            <a:schemeClr val="bg1"/>
          </a:solidFill>
        </p:spPr>
        <p:txBody>
          <a:bodyPr wrap="square">
            <a:spAutoFit/>
          </a:bodyPr>
          <a:lstStyle/>
          <a:p>
            <a:r>
              <a:rPr lang="pt-BR" sz="1400" b="1"/>
              <a:t>Pia Rasmussen Bødker</a:t>
            </a:r>
          </a:p>
          <a:p>
            <a:pPr algn="l">
              <a:buNone/>
            </a:pPr>
            <a:r>
              <a:rPr lang="da-DK" sz="1400" b="0" i="0">
                <a:solidFill>
                  <a:srgbClr val="000000"/>
                </a:solidFill>
                <a:effectLst/>
              </a:rPr>
              <a:t>Bæredygtighedskonsulent</a:t>
            </a:r>
          </a:p>
          <a:p>
            <a:pPr algn="l">
              <a:buNone/>
            </a:pPr>
            <a:r>
              <a:rPr lang="da-DK" sz="1400" b="0" i="0">
                <a:solidFill>
                  <a:srgbClr val="000000"/>
                </a:solidFill>
                <a:effectLst/>
              </a:rPr>
              <a:t>2541 3673</a:t>
            </a:r>
          </a:p>
          <a:p>
            <a:pPr algn="l"/>
            <a:r>
              <a:rPr lang="da-DK" sz="1400">
                <a:solidFill>
                  <a:srgbClr val="000000"/>
                </a:solidFill>
                <a:hlinkClick r:id="rId3"/>
              </a:rPr>
              <a:t>pib</a:t>
            </a:r>
            <a:r>
              <a:rPr lang="da-DK" sz="1400" b="0" i="0">
                <a:solidFill>
                  <a:srgbClr val="000000"/>
                </a:solidFill>
                <a:effectLst/>
                <a:hlinkClick r:id="rId3"/>
              </a:rPr>
              <a:t>@merkura.dk</a:t>
            </a:r>
            <a:endParaRPr lang="da-DK" sz="1400" b="0" i="0">
              <a:solidFill>
                <a:srgbClr val="000000"/>
              </a:solidFill>
              <a:effectLst/>
            </a:endParaRPr>
          </a:p>
          <a:p>
            <a:pPr algn="l"/>
            <a:endParaRPr lang="da-DK" sz="1400" b="0" i="0">
              <a:solidFill>
                <a:srgbClr val="000000"/>
              </a:solidFill>
              <a:effectLst/>
            </a:endParaRPr>
          </a:p>
        </p:txBody>
      </p:sp>
      <p:pic>
        <p:nvPicPr>
          <p:cNvPr id="7" name="Billede 6">
            <a:extLst>
              <a:ext uri="{FF2B5EF4-FFF2-40B4-BE49-F238E27FC236}">
                <a16:creationId xmlns:a16="http://schemas.microsoft.com/office/drawing/2014/main" id="{FA47A10C-3F07-A8BB-9BD1-E7ACD0ABC35A}"/>
              </a:ext>
            </a:extLst>
          </p:cNvPr>
          <p:cNvPicPr>
            <a:picLocks noChangeAspect="1"/>
          </p:cNvPicPr>
          <p:nvPr/>
        </p:nvPicPr>
        <p:blipFill>
          <a:blip r:embed="rId4"/>
          <a:stretch>
            <a:fillRect/>
          </a:stretch>
        </p:blipFill>
        <p:spPr>
          <a:xfrm>
            <a:off x="8789751" y="2167904"/>
            <a:ext cx="2124037" cy="2124037"/>
          </a:xfrm>
          <a:prstGeom prst="rect">
            <a:avLst/>
          </a:prstGeom>
        </p:spPr>
      </p:pic>
      <p:pic>
        <p:nvPicPr>
          <p:cNvPr id="3" name="Billede 2">
            <a:extLst>
              <a:ext uri="{FF2B5EF4-FFF2-40B4-BE49-F238E27FC236}">
                <a16:creationId xmlns:a16="http://schemas.microsoft.com/office/drawing/2014/main" id="{48C444DC-8C2A-6147-E3D0-65A542DC1ED4}"/>
              </a:ext>
            </a:extLst>
          </p:cNvPr>
          <p:cNvPicPr>
            <a:picLocks noChangeAspect="1"/>
          </p:cNvPicPr>
          <p:nvPr/>
        </p:nvPicPr>
        <p:blipFill>
          <a:blip r:embed="rId5"/>
          <a:stretch>
            <a:fillRect/>
          </a:stretch>
        </p:blipFill>
        <p:spPr>
          <a:xfrm>
            <a:off x="1341609" y="2167904"/>
            <a:ext cx="2124037" cy="2124037"/>
          </a:xfrm>
          <a:prstGeom prst="rect">
            <a:avLst/>
          </a:prstGeom>
        </p:spPr>
      </p:pic>
      <p:sp>
        <p:nvSpPr>
          <p:cNvPr id="8" name="Tekstfelt 7">
            <a:extLst>
              <a:ext uri="{FF2B5EF4-FFF2-40B4-BE49-F238E27FC236}">
                <a16:creationId xmlns:a16="http://schemas.microsoft.com/office/drawing/2014/main" id="{C2FF2F4B-C32F-58A1-9337-318F3FFCF872}"/>
              </a:ext>
            </a:extLst>
          </p:cNvPr>
          <p:cNvSpPr txBox="1"/>
          <p:nvPr/>
        </p:nvSpPr>
        <p:spPr>
          <a:xfrm>
            <a:off x="1257584" y="4484029"/>
            <a:ext cx="3173896" cy="1169551"/>
          </a:xfrm>
          <a:prstGeom prst="rect">
            <a:avLst/>
          </a:prstGeom>
          <a:noFill/>
        </p:spPr>
        <p:txBody>
          <a:bodyPr wrap="square">
            <a:spAutoFit/>
          </a:bodyPr>
          <a:lstStyle/>
          <a:p>
            <a:r>
              <a:rPr lang="da-DK" sz="1400" b="1"/>
              <a:t>Anette Vestergaard Bengtson</a:t>
            </a:r>
          </a:p>
          <a:p>
            <a:r>
              <a:rPr lang="da-DK" sz="1400"/>
              <a:t>Bæredygtighedskonsulent</a:t>
            </a:r>
          </a:p>
          <a:p>
            <a:r>
              <a:rPr lang="da-DK" sz="1400"/>
              <a:t>2541 3688</a:t>
            </a:r>
          </a:p>
          <a:p>
            <a:r>
              <a:rPr lang="da-DK" sz="1400">
                <a:hlinkClick r:id="rId6"/>
              </a:rPr>
              <a:t>aneb@merkura.dk</a:t>
            </a:r>
            <a:endParaRPr lang="da-DK" sz="1400"/>
          </a:p>
          <a:p>
            <a:endParaRPr lang="da-DK" sz="1400"/>
          </a:p>
        </p:txBody>
      </p:sp>
      <p:pic>
        <p:nvPicPr>
          <p:cNvPr id="12" name="Billede 11">
            <a:extLst>
              <a:ext uri="{FF2B5EF4-FFF2-40B4-BE49-F238E27FC236}">
                <a16:creationId xmlns:a16="http://schemas.microsoft.com/office/drawing/2014/main" id="{41E5534E-8FFD-65C5-69A5-0B53CA0EAF8F}"/>
              </a:ext>
            </a:extLst>
          </p:cNvPr>
          <p:cNvPicPr>
            <a:picLocks noChangeAspect="1"/>
          </p:cNvPicPr>
          <p:nvPr/>
        </p:nvPicPr>
        <p:blipFill>
          <a:blip r:embed="rId4"/>
          <a:stretch>
            <a:fillRect/>
          </a:stretch>
        </p:blipFill>
        <p:spPr>
          <a:xfrm>
            <a:off x="5118734" y="2167904"/>
            <a:ext cx="2124037" cy="2124037"/>
          </a:xfrm>
          <a:prstGeom prst="rect">
            <a:avLst/>
          </a:prstGeom>
        </p:spPr>
      </p:pic>
      <p:pic>
        <p:nvPicPr>
          <p:cNvPr id="4098" name="Picture 2">
            <a:extLst>
              <a:ext uri="{FF2B5EF4-FFF2-40B4-BE49-F238E27FC236}">
                <a16:creationId xmlns:a16="http://schemas.microsoft.com/office/drawing/2014/main" id="{A436BC3D-3E1B-8AF3-9CAB-42CA59102531}"/>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4760" t="15797" r="19260" b="18223"/>
          <a:stretch>
            <a:fillRect/>
          </a:stretch>
        </p:blipFill>
        <p:spPr bwMode="auto">
          <a:xfrm>
            <a:off x="5179723" y="2219368"/>
            <a:ext cx="2023200" cy="2023200"/>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14" name="Tekstfelt 13">
            <a:extLst>
              <a:ext uri="{FF2B5EF4-FFF2-40B4-BE49-F238E27FC236}">
                <a16:creationId xmlns:a16="http://schemas.microsoft.com/office/drawing/2014/main" id="{548AC6A2-A12D-5984-E2FA-DFD299CAD2DC}"/>
              </a:ext>
            </a:extLst>
          </p:cNvPr>
          <p:cNvSpPr txBox="1"/>
          <p:nvPr/>
        </p:nvSpPr>
        <p:spPr>
          <a:xfrm>
            <a:off x="5037067" y="4484030"/>
            <a:ext cx="2918239" cy="1169551"/>
          </a:xfrm>
          <a:prstGeom prst="rect">
            <a:avLst/>
          </a:prstGeom>
          <a:solidFill>
            <a:schemeClr val="bg1"/>
          </a:solidFill>
        </p:spPr>
        <p:txBody>
          <a:bodyPr wrap="square">
            <a:spAutoFit/>
          </a:bodyPr>
          <a:lstStyle/>
          <a:p>
            <a:r>
              <a:rPr lang="pt-BR" sz="1400" b="1"/>
              <a:t>Louise Stall Knudsen </a:t>
            </a:r>
            <a:r>
              <a:rPr lang="da-DK" sz="1400" b="0" i="0">
                <a:solidFill>
                  <a:srgbClr val="000000"/>
                </a:solidFill>
                <a:effectLst/>
              </a:rPr>
              <a:t>Bæredygtighedskonsulent</a:t>
            </a:r>
          </a:p>
          <a:p>
            <a:pPr algn="l">
              <a:buNone/>
            </a:pPr>
            <a:r>
              <a:rPr lang="da-DK" sz="1400" b="0" i="0">
                <a:solidFill>
                  <a:srgbClr val="000000"/>
                </a:solidFill>
                <a:effectLst/>
              </a:rPr>
              <a:t>2541 3690</a:t>
            </a:r>
          </a:p>
          <a:p>
            <a:pPr algn="l"/>
            <a:r>
              <a:rPr lang="da-DK" sz="1400" b="0" i="0">
                <a:solidFill>
                  <a:srgbClr val="000000"/>
                </a:solidFill>
                <a:effectLst/>
                <a:hlinkClick r:id="rId3"/>
              </a:rPr>
              <a:t>losk@merkura.dk</a:t>
            </a:r>
            <a:endParaRPr lang="da-DK" sz="1400" b="0" i="0">
              <a:solidFill>
                <a:srgbClr val="000000"/>
              </a:solidFill>
              <a:effectLst/>
            </a:endParaRPr>
          </a:p>
          <a:p>
            <a:pPr algn="l"/>
            <a:endParaRPr lang="da-DK" sz="1400" b="0" i="0">
              <a:solidFill>
                <a:srgbClr val="000000"/>
              </a:solidFill>
              <a:effectLst/>
            </a:endParaRPr>
          </a:p>
        </p:txBody>
      </p:sp>
    </p:spTree>
    <p:extLst>
      <p:ext uri="{BB962C8B-B14F-4D97-AF65-F5344CB8AC3E}">
        <p14:creationId xmlns:p14="http://schemas.microsoft.com/office/powerpoint/2010/main" val="97674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25A342-DE06-0B1D-9098-57DCCA5E9B7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C5B6960-62E5-16D4-2F90-EA9286F67376}"/>
              </a:ext>
            </a:extLst>
          </p:cNvPr>
          <p:cNvSpPr>
            <a:spLocks noGrp="1"/>
          </p:cNvSpPr>
          <p:nvPr>
            <p:ph type="title"/>
          </p:nvPr>
        </p:nvSpPr>
        <p:spPr/>
        <p:txBody>
          <a:bodyPr/>
          <a:lstStyle/>
          <a:p>
            <a:r>
              <a:rPr lang="da-DK"/>
              <a:t>Fra små elementer</a:t>
            </a:r>
          </a:p>
        </p:txBody>
      </p:sp>
      <p:pic>
        <p:nvPicPr>
          <p:cNvPr id="9" name="Billede 8">
            <a:extLst>
              <a:ext uri="{FF2B5EF4-FFF2-40B4-BE49-F238E27FC236}">
                <a16:creationId xmlns:a16="http://schemas.microsoft.com/office/drawing/2014/main" id="{76C184F8-FB69-D61B-B4CF-33C906DA6F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30250" y="5818031"/>
            <a:ext cx="875542" cy="875542"/>
          </a:xfrm>
          <a:prstGeom prst="rect">
            <a:avLst/>
          </a:prstGeom>
        </p:spPr>
      </p:pic>
      <p:sp>
        <p:nvSpPr>
          <p:cNvPr id="10" name="Tekstfelt 9">
            <a:extLst>
              <a:ext uri="{FF2B5EF4-FFF2-40B4-BE49-F238E27FC236}">
                <a16:creationId xmlns:a16="http://schemas.microsoft.com/office/drawing/2014/main" id="{6E2FA2F9-C113-528A-FA96-2B16A6B8A05B}"/>
              </a:ext>
            </a:extLst>
          </p:cNvPr>
          <p:cNvSpPr txBox="1"/>
          <p:nvPr/>
        </p:nvSpPr>
        <p:spPr>
          <a:xfrm>
            <a:off x="1105792" y="6231908"/>
            <a:ext cx="3990625" cy="461665"/>
          </a:xfrm>
          <a:prstGeom prst="rect">
            <a:avLst/>
          </a:prstGeom>
          <a:noFill/>
        </p:spPr>
        <p:txBody>
          <a:bodyPr wrap="square" rtlCol="0">
            <a:spAutoFit/>
          </a:bodyPr>
          <a:lstStyle/>
          <a:p>
            <a:r>
              <a:rPr lang="da-DK" sz="1200"/>
              <a:t>Find flere materialer om bæredygtighed via QR koden og på </a:t>
            </a:r>
            <a:r>
              <a:rPr lang="da-DK" sz="1200">
                <a:hlinkClick r:id="rId3"/>
              </a:rPr>
              <a:t>videnscenterportalen</a:t>
            </a:r>
            <a:r>
              <a:rPr lang="da-DK" sz="1200"/>
              <a:t>  </a:t>
            </a:r>
          </a:p>
        </p:txBody>
      </p:sp>
      <p:pic>
        <p:nvPicPr>
          <p:cNvPr id="17" name="Billede 16">
            <a:extLst>
              <a:ext uri="{FF2B5EF4-FFF2-40B4-BE49-F238E27FC236}">
                <a16:creationId xmlns:a16="http://schemas.microsoft.com/office/drawing/2014/main" id="{1ACF645E-9A8E-8A4D-E80B-CE5AB30BA16B}"/>
              </a:ext>
            </a:extLst>
          </p:cNvPr>
          <p:cNvPicPr>
            <a:picLocks noChangeAspect="1"/>
          </p:cNvPicPr>
          <p:nvPr/>
        </p:nvPicPr>
        <p:blipFill>
          <a:blip r:embed="rId4"/>
          <a:stretch>
            <a:fillRect/>
          </a:stretch>
        </p:blipFill>
        <p:spPr>
          <a:xfrm>
            <a:off x="8043333" y="3936358"/>
            <a:ext cx="2892834" cy="1626242"/>
          </a:xfrm>
          <a:prstGeom prst="rect">
            <a:avLst/>
          </a:prstGeom>
        </p:spPr>
      </p:pic>
      <p:pic>
        <p:nvPicPr>
          <p:cNvPr id="18" name="Billede 17">
            <a:extLst>
              <a:ext uri="{FF2B5EF4-FFF2-40B4-BE49-F238E27FC236}">
                <a16:creationId xmlns:a16="http://schemas.microsoft.com/office/drawing/2014/main" id="{3576B4F1-DE41-1B31-2369-903A6C4515F6}"/>
              </a:ext>
            </a:extLst>
          </p:cNvPr>
          <p:cNvPicPr>
            <a:picLocks noChangeAspect="1"/>
          </p:cNvPicPr>
          <p:nvPr/>
        </p:nvPicPr>
        <p:blipFill>
          <a:blip r:embed="rId5"/>
          <a:stretch>
            <a:fillRect/>
          </a:stretch>
        </p:blipFill>
        <p:spPr>
          <a:xfrm>
            <a:off x="4854075" y="3936359"/>
            <a:ext cx="2892834" cy="1626242"/>
          </a:xfrm>
          <a:prstGeom prst="rect">
            <a:avLst/>
          </a:prstGeom>
        </p:spPr>
      </p:pic>
      <p:pic>
        <p:nvPicPr>
          <p:cNvPr id="20" name="Billede 19">
            <a:extLst>
              <a:ext uri="{FF2B5EF4-FFF2-40B4-BE49-F238E27FC236}">
                <a16:creationId xmlns:a16="http://schemas.microsoft.com/office/drawing/2014/main" id="{FD8AF0BB-C63A-EE89-6F1A-C101C25AF7D9}"/>
              </a:ext>
            </a:extLst>
          </p:cNvPr>
          <p:cNvPicPr>
            <a:picLocks noChangeAspect="1"/>
          </p:cNvPicPr>
          <p:nvPr/>
        </p:nvPicPr>
        <p:blipFill>
          <a:blip r:embed="rId6"/>
          <a:stretch>
            <a:fillRect/>
          </a:stretch>
        </p:blipFill>
        <p:spPr>
          <a:xfrm>
            <a:off x="1664818" y="3936358"/>
            <a:ext cx="2892834" cy="1626242"/>
          </a:xfrm>
          <a:prstGeom prst="rect">
            <a:avLst/>
          </a:prstGeom>
        </p:spPr>
      </p:pic>
      <p:pic>
        <p:nvPicPr>
          <p:cNvPr id="22" name="Billede 21">
            <a:extLst>
              <a:ext uri="{FF2B5EF4-FFF2-40B4-BE49-F238E27FC236}">
                <a16:creationId xmlns:a16="http://schemas.microsoft.com/office/drawing/2014/main" id="{A90FBFDC-1A72-096F-3C0D-BFFB7CAAFC73}"/>
              </a:ext>
            </a:extLst>
          </p:cNvPr>
          <p:cNvPicPr>
            <a:picLocks noChangeAspect="1"/>
          </p:cNvPicPr>
          <p:nvPr/>
        </p:nvPicPr>
        <p:blipFill>
          <a:blip r:embed="rId7"/>
          <a:stretch>
            <a:fillRect/>
          </a:stretch>
        </p:blipFill>
        <p:spPr>
          <a:xfrm>
            <a:off x="1664818" y="1912825"/>
            <a:ext cx="2892833" cy="1626242"/>
          </a:xfrm>
          <a:prstGeom prst="rect">
            <a:avLst/>
          </a:prstGeom>
        </p:spPr>
      </p:pic>
      <p:pic>
        <p:nvPicPr>
          <p:cNvPr id="24" name="Billede 23">
            <a:extLst>
              <a:ext uri="{FF2B5EF4-FFF2-40B4-BE49-F238E27FC236}">
                <a16:creationId xmlns:a16="http://schemas.microsoft.com/office/drawing/2014/main" id="{3166AEC3-EAC8-EBA6-2E1A-77A93A9F8C60}"/>
              </a:ext>
            </a:extLst>
          </p:cNvPr>
          <p:cNvPicPr>
            <a:picLocks noChangeAspect="1"/>
          </p:cNvPicPr>
          <p:nvPr/>
        </p:nvPicPr>
        <p:blipFill>
          <a:blip r:embed="rId8"/>
          <a:stretch>
            <a:fillRect/>
          </a:stretch>
        </p:blipFill>
        <p:spPr>
          <a:xfrm>
            <a:off x="4854075" y="1912825"/>
            <a:ext cx="2866961" cy="1611697"/>
          </a:xfrm>
          <a:prstGeom prst="rect">
            <a:avLst/>
          </a:prstGeom>
        </p:spPr>
      </p:pic>
      <p:pic>
        <p:nvPicPr>
          <p:cNvPr id="26" name="Billede 25">
            <a:extLst>
              <a:ext uri="{FF2B5EF4-FFF2-40B4-BE49-F238E27FC236}">
                <a16:creationId xmlns:a16="http://schemas.microsoft.com/office/drawing/2014/main" id="{F1226A41-A699-B7E1-5CAB-4D01655BC7FB}"/>
              </a:ext>
            </a:extLst>
          </p:cNvPr>
          <p:cNvPicPr>
            <a:picLocks noChangeAspect="1"/>
          </p:cNvPicPr>
          <p:nvPr/>
        </p:nvPicPr>
        <p:blipFill>
          <a:blip r:embed="rId9"/>
          <a:stretch>
            <a:fillRect/>
          </a:stretch>
        </p:blipFill>
        <p:spPr>
          <a:xfrm>
            <a:off x="8017460" y="1912825"/>
            <a:ext cx="2892834" cy="1626242"/>
          </a:xfrm>
          <a:prstGeom prst="rect">
            <a:avLst/>
          </a:prstGeom>
        </p:spPr>
      </p:pic>
    </p:spTree>
    <p:extLst>
      <p:ext uri="{BB962C8B-B14F-4D97-AF65-F5344CB8AC3E}">
        <p14:creationId xmlns:p14="http://schemas.microsoft.com/office/powerpoint/2010/main" val="41897731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A7B381-5496-AF95-7AF7-22FF730EB77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EE9B1F3D-303D-5597-23F8-69BC227BABFF}"/>
              </a:ext>
            </a:extLst>
          </p:cNvPr>
          <p:cNvSpPr>
            <a:spLocks noGrp="1"/>
          </p:cNvSpPr>
          <p:nvPr>
            <p:ph type="title" idx="4294967295"/>
          </p:nvPr>
        </p:nvSpPr>
        <p:spPr>
          <a:xfrm>
            <a:off x="461805" y="249394"/>
            <a:ext cx="10515600" cy="1325563"/>
          </a:xfrm>
        </p:spPr>
        <p:txBody>
          <a:bodyPr/>
          <a:lstStyle/>
          <a:p>
            <a:r>
              <a:rPr lang="da-DK"/>
              <a:t>Til fulde forløb</a:t>
            </a:r>
          </a:p>
        </p:txBody>
      </p:sp>
      <p:pic>
        <p:nvPicPr>
          <p:cNvPr id="14" name="Billede 13">
            <a:hlinkClick r:id="rId3"/>
            <a:extLst>
              <a:ext uri="{FF2B5EF4-FFF2-40B4-BE49-F238E27FC236}">
                <a16:creationId xmlns:a16="http://schemas.microsoft.com/office/drawing/2014/main" id="{846F847B-3881-1632-1E58-24B0ED35403A}"/>
              </a:ext>
            </a:extLst>
          </p:cNvPr>
          <p:cNvPicPr>
            <a:picLocks noChangeAspect="1"/>
          </p:cNvPicPr>
          <p:nvPr/>
        </p:nvPicPr>
        <p:blipFill>
          <a:blip r:embed="rId4"/>
          <a:stretch>
            <a:fillRect/>
          </a:stretch>
        </p:blipFill>
        <p:spPr>
          <a:xfrm rot="21349136">
            <a:off x="850414" y="1747372"/>
            <a:ext cx="3848513" cy="21634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Billede 10">
            <a:hlinkClick r:id="rId5"/>
            <a:extLst>
              <a:ext uri="{FF2B5EF4-FFF2-40B4-BE49-F238E27FC236}">
                <a16:creationId xmlns:a16="http://schemas.microsoft.com/office/drawing/2014/main" id="{12D99437-69BF-4586-C563-4E5B9878542A}"/>
              </a:ext>
            </a:extLst>
          </p:cNvPr>
          <p:cNvPicPr>
            <a:picLocks noChangeAspect="1"/>
          </p:cNvPicPr>
          <p:nvPr/>
        </p:nvPicPr>
        <p:blipFill>
          <a:blip r:embed="rId6"/>
          <a:stretch>
            <a:fillRect/>
          </a:stretch>
        </p:blipFill>
        <p:spPr>
          <a:xfrm rot="21363330">
            <a:off x="1181472" y="2490584"/>
            <a:ext cx="3848513" cy="21634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Billede 16">
            <a:hlinkClick r:id="rId7"/>
            <a:extLst>
              <a:ext uri="{FF2B5EF4-FFF2-40B4-BE49-F238E27FC236}">
                <a16:creationId xmlns:a16="http://schemas.microsoft.com/office/drawing/2014/main" id="{FBBFF959-0BEB-1BD1-B201-35850AD6FF6E}"/>
              </a:ext>
            </a:extLst>
          </p:cNvPr>
          <p:cNvPicPr>
            <a:picLocks noChangeAspect="1"/>
          </p:cNvPicPr>
          <p:nvPr/>
        </p:nvPicPr>
        <p:blipFill>
          <a:blip r:embed="rId8"/>
          <a:stretch>
            <a:fillRect/>
          </a:stretch>
        </p:blipFill>
        <p:spPr>
          <a:xfrm rot="21381046">
            <a:off x="1521329" y="3161094"/>
            <a:ext cx="3848512" cy="21634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5" name="Billede 24">
            <a:extLst>
              <a:ext uri="{FF2B5EF4-FFF2-40B4-BE49-F238E27FC236}">
                <a16:creationId xmlns:a16="http://schemas.microsoft.com/office/drawing/2014/main" id="{8B662E49-2400-E822-487E-46505D83B879}"/>
              </a:ext>
            </a:extLst>
          </p:cNvPr>
          <p:cNvPicPr>
            <a:picLocks noChangeAspect="1"/>
          </p:cNvPicPr>
          <p:nvPr/>
        </p:nvPicPr>
        <p:blipFill>
          <a:blip r:embed="rId9"/>
          <a:stretch>
            <a:fillRect/>
          </a:stretch>
        </p:blipFill>
        <p:spPr>
          <a:xfrm>
            <a:off x="6796677" y="1149140"/>
            <a:ext cx="4303278" cy="1434426"/>
          </a:xfrm>
          <a:prstGeom prst="rect">
            <a:avLst/>
          </a:prstGeom>
        </p:spPr>
      </p:pic>
      <p:pic>
        <p:nvPicPr>
          <p:cNvPr id="27" name="Billede 26">
            <a:extLst>
              <a:ext uri="{FF2B5EF4-FFF2-40B4-BE49-F238E27FC236}">
                <a16:creationId xmlns:a16="http://schemas.microsoft.com/office/drawing/2014/main" id="{0809E25F-01B9-8344-97E5-28B355213183}"/>
              </a:ext>
            </a:extLst>
          </p:cNvPr>
          <p:cNvPicPr>
            <a:picLocks noChangeAspect="1"/>
          </p:cNvPicPr>
          <p:nvPr/>
        </p:nvPicPr>
        <p:blipFill>
          <a:blip r:embed="rId10"/>
          <a:stretch>
            <a:fillRect/>
          </a:stretch>
        </p:blipFill>
        <p:spPr>
          <a:xfrm>
            <a:off x="6757211" y="2796669"/>
            <a:ext cx="4443647" cy="2622281"/>
          </a:xfrm>
          <a:prstGeom prst="rect">
            <a:avLst/>
          </a:prstGeom>
        </p:spPr>
      </p:pic>
      <p:pic>
        <p:nvPicPr>
          <p:cNvPr id="32" name="Billede 31">
            <a:extLst>
              <a:ext uri="{FF2B5EF4-FFF2-40B4-BE49-F238E27FC236}">
                <a16:creationId xmlns:a16="http://schemas.microsoft.com/office/drawing/2014/main" id="{8C4AE6AE-53EF-CFFF-6AC6-4A8BA79C0A26}"/>
              </a:ext>
            </a:extLst>
          </p:cNvPr>
          <p:cNvPicPr>
            <a:picLocks noChangeAspect="1"/>
          </p:cNvPicPr>
          <p:nvPr/>
        </p:nvPicPr>
        <p:blipFill>
          <a:blip r:embed="rId11"/>
          <a:stretch>
            <a:fillRect/>
          </a:stretch>
        </p:blipFill>
        <p:spPr>
          <a:xfrm>
            <a:off x="6818311" y="729393"/>
            <a:ext cx="4260010" cy="5399213"/>
          </a:xfrm>
          <a:prstGeom prst="rect">
            <a:avLst/>
          </a:prstGeom>
        </p:spPr>
      </p:pic>
      <p:pic>
        <p:nvPicPr>
          <p:cNvPr id="34" name="Billede 33">
            <a:extLst>
              <a:ext uri="{FF2B5EF4-FFF2-40B4-BE49-F238E27FC236}">
                <a16:creationId xmlns:a16="http://schemas.microsoft.com/office/drawing/2014/main" id="{EE445A3D-904F-1BEC-3804-F8663EDD2C9D}"/>
              </a:ext>
            </a:extLst>
          </p:cNvPr>
          <p:cNvPicPr>
            <a:picLocks noChangeAspect="1"/>
          </p:cNvPicPr>
          <p:nvPr/>
        </p:nvPicPr>
        <p:blipFill>
          <a:blip r:embed="rId12"/>
          <a:stretch>
            <a:fillRect/>
          </a:stretch>
        </p:blipFill>
        <p:spPr>
          <a:xfrm>
            <a:off x="6361722" y="1028191"/>
            <a:ext cx="5368473" cy="4801615"/>
          </a:xfrm>
          <a:prstGeom prst="rect">
            <a:avLst/>
          </a:prstGeom>
        </p:spPr>
      </p:pic>
      <p:sp>
        <p:nvSpPr>
          <p:cNvPr id="36" name="Tekstfelt 35">
            <a:extLst>
              <a:ext uri="{FF2B5EF4-FFF2-40B4-BE49-F238E27FC236}">
                <a16:creationId xmlns:a16="http://schemas.microsoft.com/office/drawing/2014/main" id="{BE929417-E6E1-9FD8-89AA-C51845689758}"/>
              </a:ext>
            </a:extLst>
          </p:cNvPr>
          <p:cNvSpPr txBox="1"/>
          <p:nvPr/>
        </p:nvSpPr>
        <p:spPr>
          <a:xfrm>
            <a:off x="368671" y="6392106"/>
            <a:ext cx="5303996" cy="276999"/>
          </a:xfrm>
          <a:prstGeom prst="rect">
            <a:avLst/>
          </a:prstGeom>
          <a:noFill/>
        </p:spPr>
        <p:txBody>
          <a:bodyPr wrap="square" rtlCol="0">
            <a:spAutoFit/>
          </a:bodyPr>
          <a:lstStyle/>
          <a:p>
            <a:r>
              <a:rPr lang="da-DK" sz="1200"/>
              <a:t>Klik på et billede ovenfor for at gå direkte til det ønskede forløb</a:t>
            </a:r>
          </a:p>
        </p:txBody>
      </p:sp>
    </p:spTree>
    <p:extLst>
      <p:ext uri="{BB962C8B-B14F-4D97-AF65-F5344CB8AC3E}">
        <p14:creationId xmlns:p14="http://schemas.microsoft.com/office/powerpoint/2010/main" val="4014666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A4A841-E334-5B26-0387-B27768B8AC5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A76F1787-365C-25DE-4860-E9796241A216}"/>
              </a:ext>
            </a:extLst>
          </p:cNvPr>
          <p:cNvSpPr>
            <a:spLocks noGrp="1"/>
          </p:cNvSpPr>
          <p:nvPr>
            <p:ph type="title"/>
          </p:nvPr>
        </p:nvSpPr>
        <p:spPr/>
        <p:txBody>
          <a:bodyPr/>
          <a:lstStyle/>
          <a:p>
            <a:pPr algn="l"/>
            <a:r>
              <a:rPr lang="da-DK"/>
              <a:t>…og online læringsforløb</a:t>
            </a:r>
          </a:p>
        </p:txBody>
      </p:sp>
      <p:pic>
        <p:nvPicPr>
          <p:cNvPr id="38" name="Optagelse 2026-09-04 181355">
            <a:hlinkClick r:id="" action="ppaction://media"/>
            <a:extLst>
              <a:ext uri="{FF2B5EF4-FFF2-40B4-BE49-F238E27FC236}">
                <a16:creationId xmlns:a16="http://schemas.microsoft.com/office/drawing/2014/main" id="{73565C07-703C-42EE-AAC3-1A43F4FE7266}"/>
              </a:ext>
            </a:extLst>
          </p:cNvPr>
          <p:cNvPicPr>
            <a:picLocks noGrp="1" noChangeAspect="1"/>
          </p:cNvPicPr>
          <p:nvPr>
            <p:ph idx="11"/>
            <a:videoFile r:link="rId2"/>
            <p:extLst>
              <p:ext uri="{DAA4B4D4-6D71-4841-9C94-3DE7FCFB9230}">
                <p14:media xmlns:p14="http://schemas.microsoft.com/office/powerpoint/2010/main" r:embed="rId1"/>
              </p:ext>
            </p:extLst>
          </p:nvPr>
        </p:nvPicPr>
        <p:blipFill>
          <a:blip r:embed="rId5"/>
          <a:stretch>
            <a:fillRect/>
          </a:stretch>
        </p:blipFill>
        <p:spPr>
          <a:xfrm>
            <a:off x="3597276" y="1690688"/>
            <a:ext cx="8196263" cy="4351338"/>
          </a:xfrm>
        </p:spPr>
      </p:pic>
      <p:pic>
        <p:nvPicPr>
          <p:cNvPr id="21" name="Billede 20">
            <a:hlinkClick r:id="rId6"/>
            <a:extLst>
              <a:ext uri="{FF2B5EF4-FFF2-40B4-BE49-F238E27FC236}">
                <a16:creationId xmlns:a16="http://schemas.microsoft.com/office/drawing/2014/main" id="{3C39CE14-A1A9-8C31-65AF-F51542D55201}"/>
              </a:ext>
            </a:extLst>
          </p:cNvPr>
          <p:cNvPicPr>
            <a:picLocks noChangeAspect="1"/>
          </p:cNvPicPr>
          <p:nvPr/>
        </p:nvPicPr>
        <p:blipFill>
          <a:blip r:embed="rId7"/>
          <a:stretch>
            <a:fillRect/>
          </a:stretch>
        </p:blipFill>
        <p:spPr>
          <a:xfrm rot="21388914">
            <a:off x="443274" y="2971165"/>
            <a:ext cx="2746460" cy="154488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6" name="Tekstfelt 35">
            <a:extLst>
              <a:ext uri="{FF2B5EF4-FFF2-40B4-BE49-F238E27FC236}">
                <a16:creationId xmlns:a16="http://schemas.microsoft.com/office/drawing/2014/main" id="{D78BB9B3-8709-9725-992A-44EC654F7380}"/>
              </a:ext>
            </a:extLst>
          </p:cNvPr>
          <p:cNvSpPr txBox="1"/>
          <p:nvPr/>
        </p:nvSpPr>
        <p:spPr>
          <a:xfrm>
            <a:off x="368671" y="6392106"/>
            <a:ext cx="7081996" cy="276999"/>
          </a:xfrm>
          <a:prstGeom prst="rect">
            <a:avLst/>
          </a:prstGeom>
          <a:noFill/>
        </p:spPr>
        <p:txBody>
          <a:bodyPr wrap="square" rtlCol="0">
            <a:spAutoFit/>
          </a:bodyPr>
          <a:lstStyle/>
          <a:p>
            <a:r>
              <a:rPr lang="da-DK" sz="1200"/>
              <a:t>Se mere om materialet på </a:t>
            </a:r>
            <a:r>
              <a:rPr lang="da-DK" sz="1200">
                <a:hlinkClick r:id="rId6"/>
              </a:rPr>
              <a:t>videnscenterportalen</a:t>
            </a:r>
            <a:endParaRPr lang="da-DK" sz="1200"/>
          </a:p>
        </p:txBody>
      </p:sp>
    </p:spTree>
    <p:extLst>
      <p:ext uri="{BB962C8B-B14F-4D97-AF65-F5344CB8AC3E}">
        <p14:creationId xmlns:p14="http://schemas.microsoft.com/office/powerpoint/2010/main" val="4017106902"/>
      </p:ext>
    </p:extLst>
  </p:cSld>
  <p:clrMapOvr>
    <a:masterClrMapping/>
  </p:clrMapOvr>
  <p:timing>
    <p:tnLst>
      <p:par>
        <p:cTn id="1" dur="indefinite" restart="never" nodeType="tmRoot">
          <p:childTnLst>
            <p:video>
              <p:cMediaNode vol="80000">
                <p:cTn id="2" fill="hold" display="0">
                  <p:stCondLst>
                    <p:cond delay="indefinite"/>
                  </p:stCondLst>
                </p:cTn>
                <p:tgtEl>
                  <p:spTgt spid="38"/>
                </p:tgtEl>
              </p:cMediaNode>
            </p:vide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D0ED2E-88AC-BECD-FBCA-9E7FC1E609D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2F8A96CA-FFF8-80E9-0324-03C16DE2C14B}"/>
              </a:ext>
            </a:extLst>
          </p:cNvPr>
          <p:cNvSpPr>
            <a:spLocks noGrp="1"/>
          </p:cNvSpPr>
          <p:nvPr>
            <p:ph type="title"/>
          </p:nvPr>
        </p:nvSpPr>
        <p:spPr/>
        <p:txBody>
          <a:bodyPr/>
          <a:lstStyle/>
          <a:p>
            <a:r>
              <a:rPr lang="da-DK"/>
              <a:t>For ikke at glemme vores spil</a:t>
            </a:r>
            <a:br>
              <a:rPr lang="da-DK"/>
            </a:br>
            <a:r>
              <a:rPr lang="da-DK" sz="2400" b="0"/>
              <a:t>og </a:t>
            </a:r>
            <a:r>
              <a:rPr lang="da-DK" sz="2400" b="0" err="1"/>
              <a:t>gamificerede</a:t>
            </a:r>
            <a:r>
              <a:rPr lang="da-DK" sz="2400" b="0"/>
              <a:t> materialer</a:t>
            </a:r>
            <a:endParaRPr lang="da-DK" b="0"/>
          </a:p>
        </p:txBody>
      </p:sp>
      <p:pic>
        <p:nvPicPr>
          <p:cNvPr id="9" name="Billede 8">
            <a:extLst>
              <a:ext uri="{FF2B5EF4-FFF2-40B4-BE49-F238E27FC236}">
                <a16:creationId xmlns:a16="http://schemas.microsoft.com/office/drawing/2014/main" id="{AEECAECA-A7ED-B0D3-E566-EB9C7E4DB9E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30250" y="5818031"/>
            <a:ext cx="875542" cy="875542"/>
          </a:xfrm>
          <a:prstGeom prst="rect">
            <a:avLst/>
          </a:prstGeom>
        </p:spPr>
      </p:pic>
      <p:sp>
        <p:nvSpPr>
          <p:cNvPr id="10" name="Tekstfelt 9">
            <a:extLst>
              <a:ext uri="{FF2B5EF4-FFF2-40B4-BE49-F238E27FC236}">
                <a16:creationId xmlns:a16="http://schemas.microsoft.com/office/drawing/2014/main" id="{CE4F4AFB-09BB-10BF-DF42-3B78455EA2DA}"/>
              </a:ext>
            </a:extLst>
          </p:cNvPr>
          <p:cNvSpPr txBox="1"/>
          <p:nvPr/>
        </p:nvSpPr>
        <p:spPr>
          <a:xfrm>
            <a:off x="1105792" y="6231908"/>
            <a:ext cx="3025941" cy="461665"/>
          </a:xfrm>
          <a:prstGeom prst="rect">
            <a:avLst/>
          </a:prstGeom>
          <a:noFill/>
        </p:spPr>
        <p:txBody>
          <a:bodyPr wrap="square" rtlCol="0">
            <a:spAutoFit/>
          </a:bodyPr>
          <a:lstStyle/>
          <a:p>
            <a:r>
              <a:rPr lang="da-DK" sz="1200"/>
              <a:t>Find flere spil via QR koden og på </a:t>
            </a:r>
            <a:r>
              <a:rPr lang="da-DK" sz="1200">
                <a:hlinkClick r:id="rId4"/>
              </a:rPr>
              <a:t>videnscenterportalen</a:t>
            </a:r>
            <a:r>
              <a:rPr lang="da-DK" sz="1200"/>
              <a:t>  </a:t>
            </a:r>
          </a:p>
        </p:txBody>
      </p:sp>
      <p:pic>
        <p:nvPicPr>
          <p:cNvPr id="13" name="Billede 12">
            <a:extLst>
              <a:ext uri="{FF2B5EF4-FFF2-40B4-BE49-F238E27FC236}">
                <a16:creationId xmlns:a16="http://schemas.microsoft.com/office/drawing/2014/main" id="{8F64D02C-661D-642D-E66F-A0F168C19BC5}"/>
              </a:ext>
            </a:extLst>
          </p:cNvPr>
          <p:cNvPicPr>
            <a:picLocks noChangeAspect="1"/>
          </p:cNvPicPr>
          <p:nvPr/>
        </p:nvPicPr>
        <p:blipFill>
          <a:blip r:embed="rId5"/>
          <a:stretch>
            <a:fillRect/>
          </a:stretch>
        </p:blipFill>
        <p:spPr>
          <a:xfrm rot="21364558">
            <a:off x="738876" y="1981037"/>
            <a:ext cx="3920066" cy="220503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Billede 7">
            <a:extLst>
              <a:ext uri="{FF2B5EF4-FFF2-40B4-BE49-F238E27FC236}">
                <a16:creationId xmlns:a16="http://schemas.microsoft.com/office/drawing/2014/main" id="{73B45B2B-01E1-5D81-5E8A-888F56635AEA}"/>
              </a:ext>
            </a:extLst>
          </p:cNvPr>
          <p:cNvPicPr>
            <a:picLocks noChangeAspect="1"/>
          </p:cNvPicPr>
          <p:nvPr/>
        </p:nvPicPr>
        <p:blipFill>
          <a:blip r:embed="rId6"/>
          <a:stretch>
            <a:fillRect/>
          </a:stretch>
        </p:blipFill>
        <p:spPr>
          <a:xfrm rot="21336686">
            <a:off x="3967478" y="2753650"/>
            <a:ext cx="3857376" cy="216977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Billede 15">
            <a:extLst>
              <a:ext uri="{FF2B5EF4-FFF2-40B4-BE49-F238E27FC236}">
                <a16:creationId xmlns:a16="http://schemas.microsoft.com/office/drawing/2014/main" id="{FBBB970B-CE63-36F5-AB04-536AB94863F8}"/>
              </a:ext>
            </a:extLst>
          </p:cNvPr>
          <p:cNvPicPr>
            <a:picLocks noChangeAspect="1"/>
          </p:cNvPicPr>
          <p:nvPr/>
        </p:nvPicPr>
        <p:blipFill>
          <a:blip r:embed="rId7"/>
          <a:stretch>
            <a:fillRect/>
          </a:stretch>
        </p:blipFill>
        <p:spPr>
          <a:xfrm rot="21376602">
            <a:off x="7245934" y="3442973"/>
            <a:ext cx="3889253" cy="218639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198001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D119B9-A2F9-0B49-B368-7737B01BD9E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AEF6E46-9DC5-D093-6290-D1014019A57B}"/>
              </a:ext>
            </a:extLst>
          </p:cNvPr>
          <p:cNvSpPr>
            <a:spLocks noGrp="1"/>
          </p:cNvSpPr>
          <p:nvPr>
            <p:ph type="title"/>
          </p:nvPr>
        </p:nvSpPr>
        <p:spPr/>
        <p:txBody>
          <a:bodyPr/>
          <a:lstStyle/>
          <a:p>
            <a:r>
              <a:rPr lang="da-DK"/>
              <a:t>Materialer fra udviklerworkshops</a:t>
            </a:r>
          </a:p>
        </p:txBody>
      </p:sp>
      <p:pic>
        <p:nvPicPr>
          <p:cNvPr id="9" name="Billede 8">
            <a:extLst>
              <a:ext uri="{FF2B5EF4-FFF2-40B4-BE49-F238E27FC236}">
                <a16:creationId xmlns:a16="http://schemas.microsoft.com/office/drawing/2014/main" id="{BBF34EA3-CD38-3723-4BA4-08FE76C58FC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30250" y="5818031"/>
            <a:ext cx="875542" cy="875542"/>
          </a:xfrm>
          <a:prstGeom prst="rect">
            <a:avLst/>
          </a:prstGeom>
        </p:spPr>
      </p:pic>
      <p:sp>
        <p:nvSpPr>
          <p:cNvPr id="10" name="Tekstfelt 9">
            <a:extLst>
              <a:ext uri="{FF2B5EF4-FFF2-40B4-BE49-F238E27FC236}">
                <a16:creationId xmlns:a16="http://schemas.microsoft.com/office/drawing/2014/main" id="{01915AE4-8D64-490A-B15F-0B1BD352CBCA}"/>
              </a:ext>
            </a:extLst>
          </p:cNvPr>
          <p:cNvSpPr txBox="1"/>
          <p:nvPr/>
        </p:nvSpPr>
        <p:spPr>
          <a:xfrm>
            <a:off x="1105792" y="6231908"/>
            <a:ext cx="3990625" cy="461665"/>
          </a:xfrm>
          <a:prstGeom prst="rect">
            <a:avLst/>
          </a:prstGeom>
          <a:noFill/>
        </p:spPr>
        <p:txBody>
          <a:bodyPr wrap="square" rtlCol="0">
            <a:spAutoFit/>
          </a:bodyPr>
          <a:lstStyle/>
          <a:p>
            <a:r>
              <a:rPr lang="da-DK" sz="1200"/>
              <a:t>Find alle ”underviser til underviser” materialer via QR koden og på </a:t>
            </a:r>
            <a:r>
              <a:rPr lang="da-DK" sz="1200">
                <a:hlinkClick r:id="rId3"/>
              </a:rPr>
              <a:t>videnscenterportalen</a:t>
            </a:r>
            <a:r>
              <a:rPr lang="da-DK" sz="1200"/>
              <a:t>  </a:t>
            </a:r>
          </a:p>
        </p:txBody>
      </p:sp>
      <p:pic>
        <p:nvPicPr>
          <p:cNvPr id="13" name="Billede 12">
            <a:extLst>
              <a:ext uri="{FF2B5EF4-FFF2-40B4-BE49-F238E27FC236}">
                <a16:creationId xmlns:a16="http://schemas.microsoft.com/office/drawing/2014/main" id="{EA708D6B-E4EC-DFBE-824F-5EC441AC43C7}"/>
              </a:ext>
            </a:extLst>
          </p:cNvPr>
          <p:cNvPicPr>
            <a:picLocks noChangeAspect="1"/>
          </p:cNvPicPr>
          <p:nvPr/>
        </p:nvPicPr>
        <p:blipFill>
          <a:blip r:embed="rId4"/>
          <a:stretch>
            <a:fillRect/>
          </a:stretch>
        </p:blipFill>
        <p:spPr>
          <a:xfrm>
            <a:off x="762376" y="1771617"/>
            <a:ext cx="3191931" cy="1800000"/>
          </a:xfrm>
          <a:prstGeom prst="rect">
            <a:avLst/>
          </a:prstGeom>
        </p:spPr>
      </p:pic>
      <p:pic>
        <p:nvPicPr>
          <p:cNvPr id="17" name="Billede 16">
            <a:extLst>
              <a:ext uri="{FF2B5EF4-FFF2-40B4-BE49-F238E27FC236}">
                <a16:creationId xmlns:a16="http://schemas.microsoft.com/office/drawing/2014/main" id="{D5CA4679-6DE0-0663-40BE-0CBCC21C6330}"/>
              </a:ext>
            </a:extLst>
          </p:cNvPr>
          <p:cNvPicPr>
            <a:picLocks noChangeAspect="1"/>
          </p:cNvPicPr>
          <p:nvPr/>
        </p:nvPicPr>
        <p:blipFill>
          <a:blip r:embed="rId5"/>
          <a:stretch>
            <a:fillRect/>
          </a:stretch>
        </p:blipFill>
        <p:spPr>
          <a:xfrm>
            <a:off x="4404615" y="1767770"/>
            <a:ext cx="3203273" cy="1800000"/>
          </a:xfrm>
          <a:prstGeom prst="rect">
            <a:avLst/>
          </a:prstGeom>
        </p:spPr>
      </p:pic>
      <p:pic>
        <p:nvPicPr>
          <p:cNvPr id="19" name="Billede 18">
            <a:extLst>
              <a:ext uri="{FF2B5EF4-FFF2-40B4-BE49-F238E27FC236}">
                <a16:creationId xmlns:a16="http://schemas.microsoft.com/office/drawing/2014/main" id="{ABB9F3D9-F863-B601-7829-213B6A116622}"/>
              </a:ext>
            </a:extLst>
          </p:cNvPr>
          <p:cNvPicPr>
            <a:picLocks noChangeAspect="1"/>
          </p:cNvPicPr>
          <p:nvPr/>
        </p:nvPicPr>
        <p:blipFill>
          <a:blip r:embed="rId6"/>
          <a:stretch>
            <a:fillRect/>
          </a:stretch>
        </p:blipFill>
        <p:spPr>
          <a:xfrm>
            <a:off x="8058196" y="1771617"/>
            <a:ext cx="3200000" cy="1800000"/>
          </a:xfrm>
          <a:prstGeom prst="rect">
            <a:avLst/>
          </a:prstGeom>
        </p:spPr>
      </p:pic>
      <p:pic>
        <p:nvPicPr>
          <p:cNvPr id="21" name="Billede 20">
            <a:extLst>
              <a:ext uri="{FF2B5EF4-FFF2-40B4-BE49-F238E27FC236}">
                <a16:creationId xmlns:a16="http://schemas.microsoft.com/office/drawing/2014/main" id="{422B73FC-0543-376C-1ED0-6E187D1D7D04}"/>
              </a:ext>
            </a:extLst>
          </p:cNvPr>
          <p:cNvPicPr>
            <a:picLocks noChangeAspect="1"/>
          </p:cNvPicPr>
          <p:nvPr/>
        </p:nvPicPr>
        <p:blipFill>
          <a:blip r:embed="rId7"/>
          <a:stretch>
            <a:fillRect/>
          </a:stretch>
        </p:blipFill>
        <p:spPr>
          <a:xfrm>
            <a:off x="754307" y="3869366"/>
            <a:ext cx="3200000" cy="1800000"/>
          </a:xfrm>
          <a:prstGeom prst="rect">
            <a:avLst/>
          </a:prstGeom>
        </p:spPr>
      </p:pic>
      <p:pic>
        <p:nvPicPr>
          <p:cNvPr id="23" name="Billede 22">
            <a:extLst>
              <a:ext uri="{FF2B5EF4-FFF2-40B4-BE49-F238E27FC236}">
                <a16:creationId xmlns:a16="http://schemas.microsoft.com/office/drawing/2014/main" id="{F10619DC-244E-B686-A130-942497042302}"/>
              </a:ext>
            </a:extLst>
          </p:cNvPr>
          <p:cNvPicPr>
            <a:picLocks noChangeAspect="1"/>
          </p:cNvPicPr>
          <p:nvPr/>
        </p:nvPicPr>
        <p:blipFill>
          <a:blip r:embed="rId8"/>
          <a:stretch>
            <a:fillRect/>
          </a:stretch>
        </p:blipFill>
        <p:spPr>
          <a:xfrm>
            <a:off x="4407888" y="3869366"/>
            <a:ext cx="3200000" cy="1800000"/>
          </a:xfrm>
          <a:prstGeom prst="rect">
            <a:avLst/>
          </a:prstGeom>
        </p:spPr>
      </p:pic>
      <p:pic>
        <p:nvPicPr>
          <p:cNvPr id="25" name="Billede 24">
            <a:extLst>
              <a:ext uri="{FF2B5EF4-FFF2-40B4-BE49-F238E27FC236}">
                <a16:creationId xmlns:a16="http://schemas.microsoft.com/office/drawing/2014/main" id="{542A6618-68B1-CD24-BFFE-197ECCC8A9EF}"/>
              </a:ext>
            </a:extLst>
          </p:cNvPr>
          <p:cNvPicPr>
            <a:picLocks noChangeAspect="1"/>
          </p:cNvPicPr>
          <p:nvPr/>
        </p:nvPicPr>
        <p:blipFill>
          <a:blip r:embed="rId9"/>
          <a:stretch>
            <a:fillRect/>
          </a:stretch>
        </p:blipFill>
        <p:spPr>
          <a:xfrm>
            <a:off x="8058196" y="3869366"/>
            <a:ext cx="3200000" cy="1800000"/>
          </a:xfrm>
          <a:prstGeom prst="rect">
            <a:avLst/>
          </a:prstGeom>
        </p:spPr>
      </p:pic>
    </p:spTree>
    <p:extLst>
      <p:ext uri="{BB962C8B-B14F-4D97-AF65-F5344CB8AC3E}">
        <p14:creationId xmlns:p14="http://schemas.microsoft.com/office/powerpoint/2010/main" val="117379624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0DA69E-505D-C011-BF9D-5571DC316F5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727EFA4-5F89-3709-3749-5DF5151C574C}"/>
              </a:ext>
            </a:extLst>
          </p:cNvPr>
          <p:cNvSpPr>
            <a:spLocks noGrp="1"/>
          </p:cNvSpPr>
          <p:nvPr>
            <p:ph type="ctrTitle"/>
          </p:nvPr>
        </p:nvSpPr>
        <p:spPr>
          <a:xfrm>
            <a:off x="337530" y="300709"/>
            <a:ext cx="5382073" cy="3695558"/>
          </a:xfrm>
        </p:spPr>
        <p:txBody>
          <a:bodyPr>
            <a:normAutofit fontScale="90000"/>
          </a:bodyPr>
          <a:lstStyle/>
          <a:p>
            <a:br>
              <a:rPr lang="da-DK"/>
            </a:br>
            <a:br>
              <a:rPr lang="da-DK"/>
            </a:br>
            <a:br>
              <a:rPr lang="da-DK"/>
            </a:br>
            <a:br>
              <a:rPr lang="da-DK"/>
            </a:br>
            <a:br>
              <a:rPr lang="da-DK"/>
            </a:br>
            <a:r>
              <a:rPr lang="da-DK"/>
              <a:t>Nyt nyhedsbrev</a:t>
            </a:r>
          </a:p>
        </p:txBody>
      </p:sp>
      <p:sp>
        <p:nvSpPr>
          <p:cNvPr id="17" name="Undertitel 16">
            <a:extLst>
              <a:ext uri="{FF2B5EF4-FFF2-40B4-BE49-F238E27FC236}">
                <a16:creationId xmlns:a16="http://schemas.microsoft.com/office/drawing/2014/main" id="{50DADEBA-B42C-9F09-A616-F2AA41FAB43F}"/>
              </a:ext>
            </a:extLst>
          </p:cNvPr>
          <p:cNvSpPr>
            <a:spLocks noGrp="1"/>
          </p:cNvSpPr>
          <p:nvPr>
            <p:ph type="subTitle" idx="1"/>
          </p:nvPr>
        </p:nvSpPr>
        <p:spPr/>
        <p:txBody>
          <a:bodyPr/>
          <a:lstStyle/>
          <a:p>
            <a:r>
              <a:rPr lang="da-DK"/>
              <a:t>3. september</a:t>
            </a:r>
          </a:p>
        </p:txBody>
      </p:sp>
      <p:sp>
        <p:nvSpPr>
          <p:cNvPr id="10" name="Tekstfelt 9">
            <a:extLst>
              <a:ext uri="{FF2B5EF4-FFF2-40B4-BE49-F238E27FC236}">
                <a16:creationId xmlns:a16="http://schemas.microsoft.com/office/drawing/2014/main" id="{115C8D1C-D958-C44A-6EB3-BFD43F1D6754}"/>
              </a:ext>
            </a:extLst>
          </p:cNvPr>
          <p:cNvSpPr txBox="1"/>
          <p:nvPr/>
        </p:nvSpPr>
        <p:spPr>
          <a:xfrm>
            <a:off x="2762279" y="5985257"/>
            <a:ext cx="2607635" cy="523220"/>
          </a:xfrm>
          <a:prstGeom prst="rect">
            <a:avLst/>
          </a:prstGeom>
          <a:noFill/>
        </p:spPr>
        <p:txBody>
          <a:bodyPr wrap="square" rtlCol="0">
            <a:spAutoFit/>
          </a:bodyPr>
          <a:lstStyle/>
          <a:p>
            <a:r>
              <a:rPr lang="da-DK" sz="1400">
                <a:solidFill>
                  <a:schemeClr val="bg1"/>
                </a:solidFill>
              </a:rPr>
              <a:t>Tilmeld dig nyhedsbrevet via QR kode eller </a:t>
            </a:r>
            <a:r>
              <a:rPr lang="da-DK" sz="1400">
                <a:solidFill>
                  <a:schemeClr val="bg1"/>
                </a:solidFill>
                <a:hlinkClick r:id="rId2">
                  <a:extLst>
                    <a:ext uri="{A12FA001-AC4F-418D-AE19-62706E023703}">
                      <ahyp:hlinkClr xmlns:ahyp="http://schemas.microsoft.com/office/drawing/2018/hyperlinkcolor" val="tx"/>
                    </a:ext>
                  </a:extLst>
                </a:hlinkClick>
              </a:rPr>
              <a:t>link</a:t>
            </a:r>
            <a:r>
              <a:rPr lang="da-DK" sz="1400">
                <a:solidFill>
                  <a:schemeClr val="bg1"/>
                </a:solidFill>
              </a:rPr>
              <a:t> </a:t>
            </a:r>
          </a:p>
        </p:txBody>
      </p:sp>
      <p:pic>
        <p:nvPicPr>
          <p:cNvPr id="8" name="Billede 7">
            <a:extLst>
              <a:ext uri="{FF2B5EF4-FFF2-40B4-BE49-F238E27FC236}">
                <a16:creationId xmlns:a16="http://schemas.microsoft.com/office/drawing/2014/main" id="{784188F3-629E-191E-ADAC-974E91086872}"/>
              </a:ext>
            </a:extLst>
          </p:cNvPr>
          <p:cNvPicPr>
            <a:picLocks noChangeAspect="1"/>
          </p:cNvPicPr>
          <p:nvPr/>
        </p:nvPicPr>
        <p:blipFill>
          <a:blip r:embed="rId3"/>
          <a:stretch>
            <a:fillRect/>
          </a:stretch>
        </p:blipFill>
        <p:spPr>
          <a:xfrm>
            <a:off x="1276834" y="773313"/>
            <a:ext cx="3309430" cy="2205425"/>
          </a:xfrm>
          <a:prstGeom prst="rect">
            <a:avLst/>
          </a:prstGeom>
        </p:spPr>
      </p:pic>
      <p:pic>
        <p:nvPicPr>
          <p:cNvPr id="20" name="Billede 19">
            <a:extLst>
              <a:ext uri="{FF2B5EF4-FFF2-40B4-BE49-F238E27FC236}">
                <a16:creationId xmlns:a16="http://schemas.microsoft.com/office/drawing/2014/main" id="{838D8D4C-BC84-7241-97DD-9B57635E486C}"/>
              </a:ext>
            </a:extLst>
          </p:cNvPr>
          <p:cNvPicPr>
            <a:picLocks noChangeAspect="1"/>
          </p:cNvPicPr>
          <p:nvPr/>
        </p:nvPicPr>
        <p:blipFill>
          <a:blip r:embed="rId4"/>
          <a:stretch>
            <a:fillRect/>
          </a:stretch>
        </p:blipFill>
        <p:spPr>
          <a:xfrm>
            <a:off x="6658907" y="835841"/>
            <a:ext cx="4776250" cy="493741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Billede 8">
            <a:extLst>
              <a:ext uri="{FF2B5EF4-FFF2-40B4-BE49-F238E27FC236}">
                <a16:creationId xmlns:a16="http://schemas.microsoft.com/office/drawing/2014/main" id="{26BEE7C8-DD76-0701-BBBA-32A1C63A7A7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769905" y="5543632"/>
            <a:ext cx="883250" cy="88325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2" name="Billede 21">
            <a:extLst>
              <a:ext uri="{FF2B5EF4-FFF2-40B4-BE49-F238E27FC236}">
                <a16:creationId xmlns:a16="http://schemas.microsoft.com/office/drawing/2014/main" id="{B1AB4BA0-A4E6-01D8-41F2-EE2EC058CC54}"/>
              </a:ext>
            </a:extLst>
          </p:cNvPr>
          <p:cNvPicPr>
            <a:picLocks noChangeAspect="1"/>
          </p:cNvPicPr>
          <p:nvPr/>
        </p:nvPicPr>
        <p:blipFill>
          <a:blip r:embed="rId6"/>
          <a:stretch>
            <a:fillRect/>
          </a:stretch>
        </p:blipFill>
        <p:spPr>
          <a:xfrm>
            <a:off x="7048424" y="1199081"/>
            <a:ext cx="4786613" cy="493741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41514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1479B56-AF96-5059-3BE4-541070B603D6}"/>
              </a:ext>
            </a:extLst>
          </p:cNvPr>
          <p:cNvSpPr>
            <a:spLocks noGrp="1"/>
          </p:cNvSpPr>
          <p:nvPr>
            <p:ph type="title"/>
          </p:nvPr>
        </p:nvSpPr>
        <p:spPr/>
        <p:txBody>
          <a:bodyPr/>
          <a:lstStyle/>
          <a:p>
            <a:r>
              <a:rPr lang="da-DK"/>
              <a:t>Kommende aktiviteter</a:t>
            </a:r>
          </a:p>
        </p:txBody>
      </p:sp>
      <p:pic>
        <p:nvPicPr>
          <p:cNvPr id="9" name="Billede 8">
            <a:extLst>
              <a:ext uri="{FF2B5EF4-FFF2-40B4-BE49-F238E27FC236}">
                <a16:creationId xmlns:a16="http://schemas.microsoft.com/office/drawing/2014/main" id="{F39E2B69-E031-C535-BABC-F67B1CDBF2D2}"/>
              </a:ext>
            </a:extLst>
          </p:cNvPr>
          <p:cNvPicPr>
            <a:picLocks noChangeAspect="1"/>
          </p:cNvPicPr>
          <p:nvPr/>
        </p:nvPicPr>
        <p:blipFill>
          <a:blip r:embed="rId2"/>
          <a:stretch>
            <a:fillRect/>
          </a:stretch>
        </p:blipFill>
        <p:spPr>
          <a:xfrm>
            <a:off x="10004383" y="4513907"/>
            <a:ext cx="1844217" cy="1844217"/>
          </a:xfrm>
          <a:prstGeom prst="rect">
            <a:avLst/>
          </a:prstGeom>
        </p:spPr>
      </p:pic>
      <p:sp>
        <p:nvSpPr>
          <p:cNvPr id="10" name="Tekstfelt 9">
            <a:extLst>
              <a:ext uri="{FF2B5EF4-FFF2-40B4-BE49-F238E27FC236}">
                <a16:creationId xmlns:a16="http://schemas.microsoft.com/office/drawing/2014/main" id="{1973182D-1927-A48C-B5A1-182DA1C40D9C}"/>
              </a:ext>
            </a:extLst>
          </p:cNvPr>
          <p:cNvSpPr txBox="1"/>
          <p:nvPr/>
        </p:nvSpPr>
        <p:spPr>
          <a:xfrm>
            <a:off x="7180446" y="5436015"/>
            <a:ext cx="2920189" cy="738664"/>
          </a:xfrm>
          <a:prstGeom prst="rect">
            <a:avLst/>
          </a:prstGeom>
          <a:noFill/>
        </p:spPr>
        <p:txBody>
          <a:bodyPr wrap="square" rtlCol="0">
            <a:spAutoFit/>
          </a:bodyPr>
          <a:lstStyle/>
          <a:p>
            <a:pPr algn="r"/>
            <a:r>
              <a:rPr lang="da-DK" sz="1400"/>
              <a:t>Mere info, tilmelding og flere aktiviteter via QR koden og på </a:t>
            </a:r>
            <a:r>
              <a:rPr lang="da-DK" sz="1400">
                <a:hlinkClick r:id="rId3"/>
              </a:rPr>
              <a:t>videnscenterportalen</a:t>
            </a:r>
            <a:r>
              <a:rPr lang="da-DK" sz="1400"/>
              <a:t>  </a:t>
            </a:r>
          </a:p>
        </p:txBody>
      </p:sp>
      <p:pic>
        <p:nvPicPr>
          <p:cNvPr id="11" name="Billede 10">
            <a:extLst>
              <a:ext uri="{FF2B5EF4-FFF2-40B4-BE49-F238E27FC236}">
                <a16:creationId xmlns:a16="http://schemas.microsoft.com/office/drawing/2014/main" id="{AB80FD63-9500-1DF9-8E99-AB9F419C6426}"/>
              </a:ext>
            </a:extLst>
          </p:cNvPr>
          <p:cNvPicPr>
            <a:picLocks noChangeAspect="1"/>
          </p:cNvPicPr>
          <p:nvPr/>
        </p:nvPicPr>
        <p:blipFill>
          <a:blip r:embed="rId4"/>
          <a:stretch>
            <a:fillRect/>
          </a:stretch>
        </p:blipFill>
        <p:spPr>
          <a:xfrm>
            <a:off x="10273822" y="6536043"/>
            <a:ext cx="1918178" cy="321957"/>
          </a:xfrm>
          <a:prstGeom prst="rect">
            <a:avLst/>
          </a:prstGeom>
        </p:spPr>
      </p:pic>
      <p:pic>
        <p:nvPicPr>
          <p:cNvPr id="4" name="Billede 3">
            <a:extLst>
              <a:ext uri="{FF2B5EF4-FFF2-40B4-BE49-F238E27FC236}">
                <a16:creationId xmlns:a16="http://schemas.microsoft.com/office/drawing/2014/main" id="{FB126712-1DCD-CF75-1A93-F9AF68020C2E}"/>
              </a:ext>
            </a:extLst>
          </p:cNvPr>
          <p:cNvPicPr>
            <a:picLocks noChangeAspect="1"/>
          </p:cNvPicPr>
          <p:nvPr/>
        </p:nvPicPr>
        <p:blipFill>
          <a:blip r:embed="rId5"/>
          <a:srcRect l="49518" t="4733"/>
          <a:stretch>
            <a:fillRect/>
          </a:stretch>
        </p:blipFill>
        <p:spPr>
          <a:xfrm>
            <a:off x="838200" y="1763247"/>
            <a:ext cx="3464470" cy="4231154"/>
          </a:xfrm>
          <a:prstGeom prst="rect">
            <a:avLst/>
          </a:prstGeom>
        </p:spPr>
      </p:pic>
    </p:spTree>
    <p:extLst>
      <p:ext uri="{BB962C8B-B14F-4D97-AF65-F5344CB8AC3E}">
        <p14:creationId xmlns:p14="http://schemas.microsoft.com/office/powerpoint/2010/main" val="391272864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72CA755-87E9-E8EE-B89B-7F2A614E3BAD}"/>
              </a:ext>
            </a:extLst>
          </p:cNvPr>
          <p:cNvSpPr>
            <a:spLocks noGrp="1"/>
          </p:cNvSpPr>
          <p:nvPr>
            <p:ph type="title"/>
          </p:nvPr>
        </p:nvSpPr>
        <p:spPr/>
        <p:txBody>
          <a:bodyPr/>
          <a:lstStyle/>
          <a:p>
            <a:endParaRPr lang="da-DK"/>
          </a:p>
        </p:txBody>
      </p:sp>
      <p:sp>
        <p:nvSpPr>
          <p:cNvPr id="3" name="Pladsholder til indhold 2">
            <a:extLst>
              <a:ext uri="{FF2B5EF4-FFF2-40B4-BE49-F238E27FC236}">
                <a16:creationId xmlns:a16="http://schemas.microsoft.com/office/drawing/2014/main" id="{B7DE0099-7B41-487D-3693-447D9CB062E4}"/>
              </a:ext>
            </a:extLst>
          </p:cNvPr>
          <p:cNvSpPr>
            <a:spLocks noGrp="1"/>
          </p:cNvSpPr>
          <p:nvPr>
            <p:ph idx="11"/>
          </p:nvPr>
        </p:nvSpPr>
        <p:spPr/>
        <p:txBody>
          <a:bodyPr/>
          <a:lstStyle/>
          <a:p>
            <a:endParaRPr lang="da-DK"/>
          </a:p>
        </p:txBody>
      </p:sp>
      <p:pic>
        <p:nvPicPr>
          <p:cNvPr id="5" name="Billede 4" descr="Et billede, der indeholder mønster, Symmetri, kvadratisk, design&#10;&#10;Automatisk genereret beskrivelse">
            <a:extLst>
              <a:ext uri="{FF2B5EF4-FFF2-40B4-BE49-F238E27FC236}">
                <a16:creationId xmlns:a16="http://schemas.microsoft.com/office/drawing/2014/main" id="{92430B1A-2AAB-E296-A393-87BFC606CC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81458" y="3812129"/>
            <a:ext cx="1869136" cy="1869136"/>
          </a:xfrm>
          <a:prstGeom prst="rect">
            <a:avLst/>
          </a:prstGeom>
        </p:spPr>
      </p:pic>
      <p:sp>
        <p:nvSpPr>
          <p:cNvPr id="7" name="Titel 5">
            <a:extLst>
              <a:ext uri="{FF2B5EF4-FFF2-40B4-BE49-F238E27FC236}">
                <a16:creationId xmlns:a16="http://schemas.microsoft.com/office/drawing/2014/main" id="{FB696FBC-E495-9E91-A24F-014D4B92A94E}"/>
              </a:ext>
            </a:extLst>
          </p:cNvPr>
          <p:cNvSpPr txBox="1">
            <a:spLocks/>
          </p:cNvSpPr>
          <p:nvPr/>
        </p:nvSpPr>
        <p:spPr>
          <a:xfrm>
            <a:off x="6920124" y="1869771"/>
            <a:ext cx="4844242"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3600" kern="1200">
                <a:solidFill>
                  <a:schemeClr val="tx2"/>
                </a:solidFill>
                <a:latin typeface="Arial Black" panose="020B0A04020102020204" pitchFamily="34" charset="0"/>
                <a:ea typeface="+mj-ea"/>
                <a:cs typeface="+mj-cs"/>
              </a:defRPr>
            </a:lvl1pPr>
          </a:lstStyle>
          <a:p>
            <a:r>
              <a:rPr lang="da-DK" sz="3200" b="1">
                <a:solidFill>
                  <a:srgbClr val="002E5D"/>
                </a:solidFill>
                <a:latin typeface="+mj-lt"/>
              </a:rPr>
              <a:t>…og følg med på LinkedIn</a:t>
            </a:r>
          </a:p>
        </p:txBody>
      </p:sp>
      <p:sp>
        <p:nvSpPr>
          <p:cNvPr id="9" name="Tekstfelt 8">
            <a:extLst>
              <a:ext uri="{FF2B5EF4-FFF2-40B4-BE49-F238E27FC236}">
                <a16:creationId xmlns:a16="http://schemas.microsoft.com/office/drawing/2014/main" id="{9404E9CF-FCF9-8E98-9555-25655FDDFA99}"/>
              </a:ext>
            </a:extLst>
          </p:cNvPr>
          <p:cNvSpPr txBox="1"/>
          <p:nvPr/>
        </p:nvSpPr>
        <p:spPr>
          <a:xfrm rot="846941">
            <a:off x="6279079" y="4593537"/>
            <a:ext cx="1781898" cy="523220"/>
          </a:xfrm>
          <a:prstGeom prst="rect">
            <a:avLst/>
          </a:prstGeom>
          <a:noFill/>
        </p:spPr>
        <p:txBody>
          <a:bodyPr wrap="square" rtlCol="0">
            <a:spAutoFit/>
          </a:bodyPr>
          <a:lstStyle/>
          <a:p>
            <a:pPr algn="ctr"/>
            <a:r>
              <a:rPr lang="da-DK" sz="1400"/>
              <a:t>Den hurtigste vej til LinkedIn!</a:t>
            </a:r>
          </a:p>
        </p:txBody>
      </p:sp>
      <p:pic>
        <p:nvPicPr>
          <p:cNvPr id="11" name="Billede 10" descr="Et billede, der indeholder Grafik, silhuet&#10;&#10;Automatisk genereret beskrivelse">
            <a:extLst>
              <a:ext uri="{FF2B5EF4-FFF2-40B4-BE49-F238E27FC236}">
                <a16:creationId xmlns:a16="http://schemas.microsoft.com/office/drawing/2014/main" id="{DFF56643-9FCA-5FDA-7E36-517068B551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866325">
            <a:off x="7287284" y="3546255"/>
            <a:ext cx="1076919" cy="1076919"/>
          </a:xfrm>
          <a:prstGeom prst="rect">
            <a:avLst/>
          </a:prstGeom>
        </p:spPr>
      </p:pic>
      <p:sp>
        <p:nvSpPr>
          <p:cNvPr id="12" name="Titel 5">
            <a:extLst>
              <a:ext uri="{FF2B5EF4-FFF2-40B4-BE49-F238E27FC236}">
                <a16:creationId xmlns:a16="http://schemas.microsoft.com/office/drawing/2014/main" id="{739CEEBF-21DD-2855-8634-973035FE25E4}"/>
              </a:ext>
            </a:extLst>
          </p:cNvPr>
          <p:cNvSpPr txBox="1">
            <a:spLocks/>
          </p:cNvSpPr>
          <p:nvPr/>
        </p:nvSpPr>
        <p:spPr>
          <a:xfrm>
            <a:off x="488594" y="1276268"/>
            <a:ext cx="4509479" cy="1325563"/>
          </a:xfrm>
          <a:prstGeom prst="rect">
            <a:avLst/>
          </a:prstGeom>
        </p:spPr>
        <p:txBody>
          <a:bodyPr vert="horz" lIns="91440" tIns="45720" rIns="91440" bIns="45720" rtlCol="0" anchor="ctr">
            <a:normAutofit fontScale="97500"/>
          </a:bodyPr>
          <a:lstStyle>
            <a:lvl1pPr algn="ctr" defTabSz="914400" rtl="0" eaLnBrk="1" latinLnBrk="0" hangingPunct="1">
              <a:lnSpc>
                <a:spcPct val="90000"/>
              </a:lnSpc>
              <a:spcBef>
                <a:spcPct val="0"/>
              </a:spcBef>
              <a:buNone/>
              <a:defRPr sz="4400" b="1" kern="1200">
                <a:solidFill>
                  <a:srgbClr val="002E5D"/>
                </a:solidFill>
                <a:latin typeface="+mj-lt"/>
                <a:ea typeface="+mj-ea"/>
                <a:cs typeface="+mj-cs"/>
              </a:defRPr>
            </a:lvl1pPr>
          </a:lstStyle>
          <a:p>
            <a:r>
              <a:rPr lang="da-DK" sz="3200"/>
              <a:t>Tilmeld dig vores nyhedsbrev</a:t>
            </a:r>
          </a:p>
        </p:txBody>
      </p:sp>
      <p:pic>
        <p:nvPicPr>
          <p:cNvPr id="13" name="Billede 12">
            <a:extLst>
              <a:ext uri="{FF2B5EF4-FFF2-40B4-BE49-F238E27FC236}">
                <a16:creationId xmlns:a16="http://schemas.microsoft.com/office/drawing/2014/main" id="{2A1C497D-DD98-6ED1-5147-37444FB27B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7650" y="2006518"/>
            <a:ext cx="3409446" cy="3319625"/>
          </a:xfrm>
          <a:prstGeom prst="rect">
            <a:avLst/>
          </a:prstGeom>
        </p:spPr>
      </p:pic>
    </p:spTree>
    <p:extLst>
      <p:ext uri="{BB962C8B-B14F-4D97-AF65-F5344CB8AC3E}">
        <p14:creationId xmlns:p14="http://schemas.microsoft.com/office/powerpoint/2010/main" val="296852714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DESIGN_ID_OFFICE-TEMA" val="nBPwNyhN"/>
  <p:tag name="ARTICULATE_PROJECT_OPEN" val="0"/>
  <p:tag name="ARTICULATE_SLIDE_COUNT" val="9"/>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Merkura PowerPoint">
  <a:themeElements>
    <a:clrScheme name="Merkura farver">
      <a:dk1>
        <a:srgbClr val="002E5D"/>
      </a:dk1>
      <a:lt1>
        <a:sysClr val="window" lastClr="FFFFFF"/>
      </a:lt1>
      <a:dk2>
        <a:srgbClr val="0E2841"/>
      </a:dk2>
      <a:lt2>
        <a:srgbClr val="FFFFFF"/>
      </a:lt2>
      <a:accent1>
        <a:srgbClr val="002E5D"/>
      </a:accent1>
      <a:accent2>
        <a:srgbClr val="3D8E96"/>
      </a:accent2>
      <a:accent3>
        <a:srgbClr val="7ECF83"/>
      </a:accent3>
      <a:accent4>
        <a:srgbClr val="E8E288"/>
      </a:accent4>
      <a:accent5>
        <a:srgbClr val="EFEDE0"/>
      </a:accent5>
      <a:accent6>
        <a:srgbClr val="FF8360"/>
      </a:accent6>
      <a:hlink>
        <a:srgbClr val="3D8E96"/>
      </a:hlink>
      <a:folHlink>
        <a:srgbClr val="70485D"/>
      </a:folHlink>
    </a:clrScheme>
    <a:fontScheme name="Merkura font">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Merkura PowerPoint" id="{7961387F-C3DA-4668-B317-380602C673A2}" vid="{AC22974D-4F47-4AB8-8910-C1FEAADB6AFD}"/>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700" row="1">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66BDEA6C-29F3-43F4-8FA6-C3F9674464CF}">
  <we:reference id="WA200010215" version="2.0.0.0" store="Omex" storeType="OMEX"/>
  <we:alternateReferences>
    <we:reference id="WA200010215" version="2.0.0.0" store="WA200010215" storeType="OMEX"/>
  </we:alternateReferences>
  <we:properties>
    <we:property name="bps.codex_control.document_id" value="&quot;56c80ee4-7cc4-497d-865a-3c85aae27e09&quot;"/>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227D6D28A4E3024898CEDF6BCEE0CA75" ma:contentTypeVersion="19" ma:contentTypeDescription="Opret et nyt dokument." ma:contentTypeScope="" ma:versionID="855e8c84c33398b5b1a54c6da0175cd9">
  <xsd:schema xmlns:xsd="http://www.w3.org/2001/XMLSchema" xmlns:xs="http://www.w3.org/2001/XMLSchema" xmlns:p="http://schemas.microsoft.com/office/2006/metadata/properties" xmlns:ns2="e7042a3e-177d-4746-859a-bfd76803216a" xmlns:ns3="9c595732-8be9-4d02-a63c-8290171736ff" targetNamespace="http://schemas.microsoft.com/office/2006/metadata/properties" ma:root="true" ma:fieldsID="e97647401a461bbd555a18f107d9931d" ns2:_="" ns3:_="">
    <xsd:import namespace="e7042a3e-177d-4746-859a-bfd76803216a"/>
    <xsd:import namespace="9c595732-8be9-4d02-a63c-8290171736f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SearchProperties" minOccurs="0"/>
                <xsd:element ref="ns2:MediaServiceObjectDetectorVersions" minOccurs="0"/>
                <xsd:element ref="ns3:SharedWithUsers" minOccurs="0"/>
                <xsd:element ref="ns3:SharedWithDetail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DateTaken" minOccurs="0"/>
                <xsd:element ref="ns2:MediaServiceLocation" minOccurs="0"/>
                <xsd:element ref="ns2:MediaServiceBillingMetadata" minOccurs="0"/>
                <xsd:element ref="ns2:Indhol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7042a3e-177d-4746-859a-bfd76803216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Billedmærker" ma:readOnly="false" ma:fieldId="{5cf76f15-5ced-4ddc-b409-7134ff3c332f}" ma:taxonomyMulti="true" ma:sspId="3273e385-a8b0-4d51-8803-6e97695cb93c"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ServiceDateTaken" ma:index="23" nillable="true" ma:displayName="MediaServiceDateTaken" ma:hidden="true" ma:indexed="true" ma:internalName="MediaServiceDateTaken" ma:readOnly="true">
      <xsd:simpleType>
        <xsd:restriction base="dms:Text"/>
      </xsd:simpleType>
    </xsd:element>
    <xsd:element name="MediaServiceLocation" ma:index="24" nillable="true" ma:displayName="Location" ma:indexed="true" ma:internalName="MediaServiceLocation" ma:readOnly="true">
      <xsd:simpleType>
        <xsd:restriction base="dms:Text"/>
      </xsd:simpleType>
    </xsd:element>
    <xsd:element name="MediaServiceBillingMetadata" ma:index="25" nillable="true" ma:displayName="MediaServiceBillingMetadata" ma:hidden="true" ma:internalName="MediaServiceBillingMetadata" ma:readOnly="true">
      <xsd:simpleType>
        <xsd:restriction base="dms:Note"/>
      </xsd:simpleType>
    </xsd:element>
    <xsd:element name="Indhold" ma:index="26" nillable="true" ma:displayName="Indhold" ma:description="Forbrugerne krav om cirkularitet skaber ny konkurrenter" ma:format="Dropdown" ma:internalName="Indhold">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c595732-8be9-4d02-a63c-8290171736ff" elementFormDefault="qualified">
    <xsd:import namespace="http://schemas.microsoft.com/office/2006/documentManagement/types"/>
    <xsd:import namespace="http://schemas.microsoft.com/office/infopath/2007/PartnerControls"/>
    <xsd:element name="SharedWithUsers" ma:index="14" nillable="true" ma:displayName="Delt med"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Delt med detaljer" ma:internalName="SharedWithDetails" ma:readOnly="true">
      <xsd:simpleType>
        <xsd:restriction base="dms:Note">
          <xsd:maxLength value="255"/>
        </xsd:restriction>
      </xsd:simpleType>
    </xsd:element>
    <xsd:element name="TaxCatchAll" ma:index="21" nillable="true" ma:displayName="Taxonomy Catch All Column" ma:hidden="true" ma:list="{3a7168a9-7d1c-4349-a1c9-987d1d71fe9d}" ma:internalName="TaxCatchAll" ma:showField="CatchAllData" ma:web="9c595732-8be9-4d02-a63c-8290171736f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dhol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e7042a3e-177d-4746-859a-bfd76803216a">
      <Terms xmlns="http://schemas.microsoft.com/office/infopath/2007/PartnerControls"/>
    </lcf76f155ced4ddcb4097134ff3c332f>
    <TaxCatchAll xmlns="9c595732-8be9-4d02-a63c-8290171736ff" xsi:nil="true"/>
    <Indhold xmlns="e7042a3e-177d-4746-859a-bfd76803216a" xsi:nil="true"/>
  </documentManagement>
</p:properties>
</file>

<file path=customXml/itemProps1.xml><?xml version="1.0" encoding="utf-8"?>
<ds:datastoreItem xmlns:ds="http://schemas.openxmlformats.org/officeDocument/2006/customXml" ds:itemID="{EFBD13F3-E8C3-4012-945B-1D113AFB9AB2}">
  <ds:schemaRefs>
    <ds:schemaRef ds:uri="9c595732-8be9-4d02-a63c-8290171736ff"/>
    <ds:schemaRef ds:uri="e7042a3e-177d-4746-859a-bfd76803216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F318665E-3B57-4EA9-8B46-B3CFA7B9AA16}">
  <ds:schemaRefs>
    <ds:schemaRef ds:uri="http://schemas.microsoft.com/sharepoint/v3/contenttype/forms"/>
  </ds:schemaRefs>
</ds:datastoreItem>
</file>

<file path=customXml/itemProps3.xml><?xml version="1.0" encoding="utf-8"?>
<ds:datastoreItem xmlns:ds="http://schemas.openxmlformats.org/officeDocument/2006/customXml" ds:itemID="{44E95DC3-4C7C-475F-A120-E1B529C16BF9}">
  <ds:schemaRefs>
    <ds:schemaRef ds:uri="9c595732-8be9-4d02-a63c-8290171736ff"/>
    <ds:schemaRef ds:uri="e7042a3e-177d-4746-859a-bfd76803216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Metadata/LabelInfo.xml><?xml version="1.0" encoding="utf-8"?>
<clbl:labelList xmlns:clbl="http://schemas.microsoft.com/office/2020/mipLabelMetadata">
  <clbl:label id="{1b29427a-4ed3-4f0e-a3ff-ced1342f64ac}" enabled="0" method="" siteId="{1b29427a-4ed3-4f0e-a3ff-ced1342f64ac}" removed="1"/>
</clbl:labelList>
</file>

<file path=docProps/app.xml><?xml version="1.0" encoding="utf-8"?>
<Properties xmlns="http://schemas.openxmlformats.org/officeDocument/2006/extended-properties" xmlns:vt="http://schemas.openxmlformats.org/officeDocument/2006/docPropsVTypes">
  <Template>Merkura PowerPoint</Template>
  <Application>Microsoft Office PowerPoint</Application>
  <PresentationFormat>Widescreen</PresentationFormat>
  <Slides>44</Slides>
  <Notes>23</Notes>
  <HiddenSlides>2</HiddenSlide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Merkura PowerPoint</vt:lpstr>
      <vt:lpstr>Præsentation  af Merkura</vt:lpstr>
      <vt:lpstr>PowerPoint Presentation</vt:lpstr>
      <vt:lpstr>Hvem er vi?</vt:lpstr>
      <vt:lpstr>PowerPoint Presentation</vt:lpstr>
      <vt:lpstr>Merkuras strategi</vt:lpstr>
      <vt:lpstr>27 partnerskoler</vt:lpstr>
      <vt:lpstr>12 dedikerede medarbejdere  I dag: Gitte Morten  Pia</vt:lpstr>
      <vt:lpstr>Hvad laver vi?</vt:lpstr>
      <vt:lpstr>Kerneopgaver</vt:lpstr>
      <vt:lpstr>PowerPoint Presentation</vt:lpstr>
      <vt:lpstr>PowerPoint Presentation</vt:lpstr>
      <vt:lpstr>Undervisere i praktik</vt:lpstr>
      <vt:lpstr>PowerPoint Presentation</vt:lpstr>
      <vt:lpstr>PowerPoint Presentation</vt:lpstr>
      <vt:lpstr>Gorilla Juice</vt:lpstr>
      <vt:lpstr>Gorilla Juice</vt:lpstr>
      <vt:lpstr>Kurser og workshops 2026</vt:lpstr>
      <vt:lpstr>Skoleevents</vt:lpstr>
      <vt:lpstr>Hvor finder I vores materialer</vt:lpstr>
      <vt:lpstr>Vores kompetencer - tech</vt:lpstr>
      <vt:lpstr>Faglige konsulenter</vt:lpstr>
      <vt:lpstr>Hvad er tech i Merkura?</vt:lpstr>
      <vt:lpstr>Digitalt</vt:lpstr>
      <vt:lpstr>PowerPoint Presentation</vt:lpstr>
      <vt:lpstr>PowerPoint Presentation</vt:lpstr>
      <vt:lpstr>PowerPoint Presentation</vt:lpstr>
      <vt:lpstr>PowerPoint Presentation</vt:lpstr>
      <vt:lpstr>PowerPoint Presentation</vt:lpstr>
      <vt:lpstr>PowerPoint Presentation</vt:lpstr>
      <vt:lpstr>Fysisk</vt:lpstr>
      <vt:lpstr>AI</vt:lpstr>
      <vt:lpstr>PowerPoint Presentation</vt:lpstr>
      <vt:lpstr>PowerPoint Presentation</vt:lpstr>
      <vt:lpstr>Tech nyhedsbrev</vt:lpstr>
      <vt:lpstr>Bæredygtighed  og ansvarlig forretningsudvikling</vt:lpstr>
      <vt:lpstr>Bæredygtighedsteamet</vt:lpstr>
      <vt:lpstr>Fra små elementer</vt:lpstr>
      <vt:lpstr>Til fulde forløb</vt:lpstr>
      <vt:lpstr>…og online læringsforløb</vt:lpstr>
      <vt:lpstr>For ikke at glemme vores spil og gamificerede materialer</vt:lpstr>
      <vt:lpstr>Materialer fra udviklerworkshops</vt:lpstr>
      <vt:lpstr>     Nyt nyhedsbrev</vt:lpstr>
      <vt:lpstr>Kommende aktiviteter</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Sune Bjerre (SUBJ - Mediekonsulent - AK - ventures)</dc:creator>
  <cp:revision>1</cp:revision>
  <dcterms:created xsi:type="dcterms:W3CDTF">2025-11-05T14:13:04Z</dcterms:created>
  <dcterms:modified xsi:type="dcterms:W3CDTF">2026-09-07T11:49:52Z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4E79769E-3DC1-482C-8DB8-B597AB6DB000</vt:lpwstr>
  </property>
  <property fmtid="{D5CDD505-2E9C-101B-9397-08002B2CF9AE}" pid="3" name="ArticulatePath">
    <vt:lpwstr>https://efif-my.sharepoint.com/personal/subj_aabc_dk/Documents/Projekter/_Designmanualer og logoer/Merkura/Merkura dokumentskabeloner/Merkura Powerpoint</vt:lpwstr>
  </property>
  <property fmtid="{D5CDD505-2E9C-101B-9397-08002B2CF9AE}" pid="4" name="ContentTypeId">
    <vt:lpwstr>0x010100227D6D28A4E3024898CEDF6BCEE0CA75</vt:lpwstr>
  </property>
  <property fmtid="{D5CDD505-2E9C-101B-9397-08002B2CF9AE}" pid="5" name="MediaServiceImageTags">
    <vt:lpwstr/>
  </property>
</Properties>
</file>