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2.xml" ContentType="application/vnd.openxmlformats-officedocument.theme+xml"/>
  <Override PartName="/ppt/tags/tag3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6" r:id="rId5"/>
    <p:sldId id="1195" r:id="rId6"/>
    <p:sldId id="1197" r:id="rId7"/>
    <p:sldId id="1202" r:id="rId8"/>
    <p:sldId id="1200" r:id="rId9"/>
    <p:sldId id="1198" r:id="rId10"/>
    <p:sldId id="1201" r:id="rId11"/>
    <p:sldId id="1204" r:id="rId12"/>
    <p:sldId id="1205" r:id="rId13"/>
    <p:sldId id="1208" r:id="rId14"/>
    <p:sldId id="1209" r:id="rId15"/>
    <p:sldId id="1210" r:id="rId16"/>
    <p:sldId id="1215" r:id="rId17"/>
    <p:sldId id="1211" r:id="rId18"/>
    <p:sldId id="1216" r:id="rId19"/>
    <p:sldId id="1234" r:id="rId20"/>
    <p:sldId id="1213" r:id="rId21"/>
    <p:sldId id="1214" r:id="rId22"/>
    <p:sldId id="1217" r:id="rId23"/>
    <p:sldId id="1207" r:id="rId24"/>
    <p:sldId id="1218" r:id="rId25"/>
    <p:sldId id="1219" r:id="rId26"/>
    <p:sldId id="1222" r:id="rId27"/>
    <p:sldId id="1220" r:id="rId28"/>
    <p:sldId id="1221" r:id="rId29"/>
    <p:sldId id="1223" r:id="rId30"/>
    <p:sldId id="1224" r:id="rId31"/>
    <p:sldId id="1225" r:id="rId32"/>
    <p:sldId id="1226" r:id="rId33"/>
    <p:sldId id="1231" r:id="rId34"/>
    <p:sldId id="1227" r:id="rId35"/>
    <p:sldId id="1228" r:id="rId36"/>
    <p:sldId id="1229" r:id="rId37"/>
  </p:sldIdLst>
  <p:sldSz cx="12192000" cy="6858000"/>
  <p:notesSz cx="6858000" cy="9144000"/>
  <p:custDataLst>
    <p:tags r:id="rId39"/>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E5D"/>
    <a:srgbClr val="EFEDE0"/>
    <a:srgbClr val="FFFAD9"/>
    <a:srgbClr val="F9BDBD"/>
    <a:srgbClr val="0069D2"/>
    <a:srgbClr val="E8E2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206881-5E92-4122-88B7-2A96D1E0AB94}" v="1045" dt="2026-09-22T06:47:38.342"/>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080" autoAdjust="0"/>
  </p:normalViewPr>
  <p:slideViewPr>
    <p:cSldViewPr snapToGrid="0">
      <p:cViewPr varScale="1">
        <p:scale>
          <a:sx n="125" d="100"/>
          <a:sy n="125" d="100"/>
        </p:scale>
        <p:origin x="15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a Bødker (PIB - bæredygtighedskonsulent - SE - AK)" userId="4e36fdf2-ab3a-4468-8be2-1e22b56ed5ab" providerId="ADAL" clId="{0013AFFA-6641-4A93-8A66-8D0B84D4D7F2}"/>
    <pc:docChg chg="undo custSel addSld delSld modSld sldOrd">
      <pc:chgData name="Pia Bødker (PIB - bæredygtighedskonsulent - SE - AK)" userId="4e36fdf2-ab3a-4468-8be2-1e22b56ed5ab" providerId="ADAL" clId="{0013AFFA-6641-4A93-8A66-8D0B84D4D7F2}" dt="2026-09-22T10:33:24.764" v="5888" actId="6549"/>
      <pc:docMkLst>
        <pc:docMk/>
      </pc:docMkLst>
      <pc:sldChg chg="addSp modSp mod modNotesTx">
        <pc:chgData name="Pia Bødker (PIB - bæredygtighedskonsulent - SE - AK)" userId="4e36fdf2-ab3a-4468-8be2-1e22b56ed5ab" providerId="ADAL" clId="{0013AFFA-6641-4A93-8A66-8D0B84D4D7F2}" dt="2026-09-22T10:33:24.764" v="5888" actId="6549"/>
        <pc:sldMkLst>
          <pc:docMk/>
          <pc:sldMk cId="3627943086" sldId="256"/>
        </pc:sldMkLst>
        <pc:spChg chg="add mod">
          <ac:chgData name="Pia Bødker (PIB - bæredygtighedskonsulent - SE - AK)" userId="4e36fdf2-ab3a-4468-8be2-1e22b56ed5ab" providerId="ADAL" clId="{0013AFFA-6641-4A93-8A66-8D0B84D4D7F2}" dt="2026-09-21T13:11:35.570" v="348" actId="20577"/>
          <ac:spMkLst>
            <pc:docMk/>
            <pc:sldMk cId="3627943086" sldId="256"/>
            <ac:spMk id="3" creationId="{92C38C1F-45B9-2EB1-9BB1-893D462ECE0C}"/>
          </ac:spMkLst>
        </pc:spChg>
        <pc:spChg chg="mod">
          <ac:chgData name="Pia Bødker (PIB - bæredygtighedskonsulent - SE - AK)" userId="4e36fdf2-ab3a-4468-8be2-1e22b56ed5ab" providerId="ADAL" clId="{0013AFFA-6641-4A93-8A66-8D0B84D4D7F2}" dt="2026-09-21T13:09:56.172" v="231" actId="1076"/>
          <ac:spMkLst>
            <pc:docMk/>
            <pc:sldMk cId="3627943086" sldId="256"/>
            <ac:spMk id="5" creationId="{86DB0DE9-1A12-D6AA-89F2-EB6287E900C7}"/>
          </ac:spMkLst>
        </pc:spChg>
        <pc:spChg chg="mod">
          <ac:chgData name="Pia Bødker (PIB - bæredygtighedskonsulent - SE - AK)" userId="4e36fdf2-ab3a-4468-8be2-1e22b56ed5ab" providerId="ADAL" clId="{0013AFFA-6641-4A93-8A66-8D0B84D4D7F2}" dt="2026-09-22T06:47:32.763" v="5196" actId="20577"/>
          <ac:spMkLst>
            <pc:docMk/>
            <pc:sldMk cId="3627943086" sldId="256"/>
            <ac:spMk id="14" creationId="{127BF93A-E11F-83C4-5ABC-762E63485208}"/>
          </ac:spMkLst>
        </pc:spChg>
        <pc:picChg chg="mod modCrop">
          <ac:chgData name="Pia Bødker (PIB - bæredygtighedskonsulent - SE - AK)" userId="4e36fdf2-ab3a-4468-8be2-1e22b56ed5ab" providerId="ADAL" clId="{0013AFFA-6641-4A93-8A66-8D0B84D4D7F2}" dt="2026-09-15T14:41:21.641" v="56" actId="18131"/>
          <ac:picMkLst>
            <pc:docMk/>
            <pc:sldMk cId="3627943086" sldId="256"/>
            <ac:picMk id="13" creationId="{F6AFAF3E-131C-CD05-BFEC-AF4CF06FFB89}"/>
          </ac:picMkLst>
        </pc:picChg>
      </pc:sldChg>
      <pc:sldChg chg="modSp mod modNotesTx">
        <pc:chgData name="Pia Bødker (PIB - bæredygtighedskonsulent - SE - AK)" userId="4e36fdf2-ab3a-4468-8be2-1e22b56ed5ab" providerId="ADAL" clId="{0013AFFA-6641-4A93-8A66-8D0B84D4D7F2}" dt="2026-09-22T10:33:13.101" v="5886" actId="20577"/>
        <pc:sldMkLst>
          <pc:docMk/>
          <pc:sldMk cId="2065259791" sldId="1197"/>
        </pc:sldMkLst>
        <pc:spChg chg="mod">
          <ac:chgData name="Pia Bødker (PIB - bæredygtighedskonsulent - SE - AK)" userId="4e36fdf2-ab3a-4468-8be2-1e22b56ed5ab" providerId="ADAL" clId="{0013AFFA-6641-4A93-8A66-8D0B84D4D7F2}" dt="2026-09-21T19:49:17.043" v="891" actId="403"/>
          <ac:spMkLst>
            <pc:docMk/>
            <pc:sldMk cId="2065259791" sldId="1197"/>
            <ac:spMk id="8" creationId="{FEBA6E5B-3F80-B916-2609-8D4693AE6E72}"/>
          </ac:spMkLst>
        </pc:spChg>
        <pc:spChg chg="mod">
          <ac:chgData name="Pia Bødker (PIB - bæredygtighedskonsulent - SE - AK)" userId="4e36fdf2-ab3a-4468-8be2-1e22b56ed5ab" providerId="ADAL" clId="{0013AFFA-6641-4A93-8A66-8D0B84D4D7F2}" dt="2026-09-21T19:49:20.690" v="892" actId="1076"/>
          <ac:spMkLst>
            <pc:docMk/>
            <pc:sldMk cId="2065259791" sldId="1197"/>
            <ac:spMk id="10" creationId="{977D7515-F3BE-D48A-9834-9707506527A6}"/>
          </ac:spMkLst>
        </pc:spChg>
        <pc:picChg chg="mod">
          <ac:chgData name="Pia Bødker (PIB - bæredygtighedskonsulent - SE - AK)" userId="4e36fdf2-ab3a-4468-8be2-1e22b56ed5ab" providerId="ADAL" clId="{0013AFFA-6641-4A93-8A66-8D0B84D4D7F2}" dt="2026-09-21T19:49:23.002" v="893" actId="1076"/>
          <ac:picMkLst>
            <pc:docMk/>
            <pc:sldMk cId="2065259791" sldId="1197"/>
            <ac:picMk id="12" creationId="{8DFB1002-AE4B-94BB-5745-18F32DAB862E}"/>
          </ac:picMkLst>
        </pc:picChg>
      </pc:sldChg>
      <pc:sldChg chg="addSp delSp modSp mod ord delAnim modAnim">
        <pc:chgData name="Pia Bødker (PIB - bæredygtighedskonsulent - SE - AK)" userId="4e36fdf2-ab3a-4468-8be2-1e22b56ed5ab" providerId="ADAL" clId="{0013AFFA-6641-4A93-8A66-8D0B84D4D7F2}" dt="2026-09-22T06:24:48.016" v="3567" actId="1076"/>
        <pc:sldMkLst>
          <pc:docMk/>
          <pc:sldMk cId="841330013" sldId="1198"/>
        </pc:sldMkLst>
        <pc:spChg chg="del mod">
          <ac:chgData name="Pia Bødker (PIB - bæredygtighedskonsulent - SE - AK)" userId="4e36fdf2-ab3a-4468-8be2-1e22b56ed5ab" providerId="ADAL" clId="{0013AFFA-6641-4A93-8A66-8D0B84D4D7F2}" dt="2026-09-22T06:24:21.492" v="3557" actId="478"/>
          <ac:spMkLst>
            <pc:docMk/>
            <pc:sldMk cId="841330013" sldId="1198"/>
            <ac:spMk id="5" creationId="{E8719BE8-CF39-1561-2A4B-04C40F3C97D8}"/>
          </ac:spMkLst>
        </pc:spChg>
        <pc:spChg chg="del mod">
          <ac:chgData name="Pia Bødker (PIB - bæredygtighedskonsulent - SE - AK)" userId="4e36fdf2-ab3a-4468-8be2-1e22b56ed5ab" providerId="ADAL" clId="{0013AFFA-6641-4A93-8A66-8D0B84D4D7F2}" dt="2026-09-22T06:24:21.492" v="3557" actId="478"/>
          <ac:spMkLst>
            <pc:docMk/>
            <pc:sldMk cId="841330013" sldId="1198"/>
            <ac:spMk id="10" creationId="{B0AE1329-2E3E-FC1A-6651-87261B5914D3}"/>
          </ac:spMkLst>
        </pc:spChg>
        <pc:picChg chg="add mod">
          <ac:chgData name="Pia Bødker (PIB - bæredygtighedskonsulent - SE - AK)" userId="4e36fdf2-ab3a-4468-8be2-1e22b56ed5ab" providerId="ADAL" clId="{0013AFFA-6641-4A93-8A66-8D0B84D4D7F2}" dt="2026-09-22T06:24:37.554" v="3562" actId="1076"/>
          <ac:picMkLst>
            <pc:docMk/>
            <pc:sldMk cId="841330013" sldId="1198"/>
            <ac:picMk id="2" creationId="{ACCF50CF-6FD2-E91A-9A94-24828F7787C1}"/>
          </ac:picMkLst>
        </pc:picChg>
        <pc:picChg chg="add mod">
          <ac:chgData name="Pia Bødker (PIB - bæredygtighedskonsulent - SE - AK)" userId="4e36fdf2-ab3a-4468-8be2-1e22b56ed5ab" providerId="ADAL" clId="{0013AFFA-6641-4A93-8A66-8D0B84D4D7F2}" dt="2026-09-22T06:24:48.016" v="3567" actId="1076"/>
          <ac:picMkLst>
            <pc:docMk/>
            <pc:sldMk cId="841330013" sldId="1198"/>
            <ac:picMk id="3" creationId="{9AFCB09C-0EA8-9A11-C941-2962E1FED568}"/>
          </ac:picMkLst>
        </pc:picChg>
        <pc:picChg chg="add mod">
          <ac:chgData name="Pia Bødker (PIB - bæredygtighedskonsulent - SE - AK)" userId="4e36fdf2-ab3a-4468-8be2-1e22b56ed5ab" providerId="ADAL" clId="{0013AFFA-6641-4A93-8A66-8D0B84D4D7F2}" dt="2026-09-22T06:24:46.035" v="3566" actId="1076"/>
          <ac:picMkLst>
            <pc:docMk/>
            <pc:sldMk cId="841330013" sldId="1198"/>
            <ac:picMk id="6" creationId="{E6EEDFEF-A334-6182-2DCF-A7F133DB4370}"/>
          </ac:picMkLst>
        </pc:picChg>
        <pc:picChg chg="mod">
          <ac:chgData name="Pia Bødker (PIB - bæredygtighedskonsulent - SE - AK)" userId="4e36fdf2-ab3a-4468-8be2-1e22b56ed5ab" providerId="ADAL" clId="{0013AFFA-6641-4A93-8A66-8D0B84D4D7F2}" dt="2026-09-22T06:24:41.152" v="3563" actId="1076"/>
          <ac:picMkLst>
            <pc:docMk/>
            <pc:sldMk cId="841330013" sldId="1198"/>
            <ac:picMk id="9" creationId="{083BCA7F-C1CF-704E-FB8B-04466FDE6594}"/>
          </ac:picMkLst>
        </pc:picChg>
      </pc:sldChg>
      <pc:sldChg chg="delSp modSp del mod ord delAnim modAnim">
        <pc:chgData name="Pia Bødker (PIB - bæredygtighedskonsulent - SE - AK)" userId="4e36fdf2-ab3a-4468-8be2-1e22b56ed5ab" providerId="ADAL" clId="{0013AFFA-6641-4A93-8A66-8D0B84D4D7F2}" dt="2026-09-22T06:25:05.020" v="3568" actId="47"/>
        <pc:sldMkLst>
          <pc:docMk/>
          <pc:sldMk cId="1898153227" sldId="1199"/>
        </pc:sldMkLst>
        <pc:picChg chg="mod ord">
          <ac:chgData name="Pia Bødker (PIB - bæredygtighedskonsulent - SE - AK)" userId="4e36fdf2-ab3a-4468-8be2-1e22b56ed5ab" providerId="ADAL" clId="{0013AFFA-6641-4A93-8A66-8D0B84D4D7F2}" dt="2026-09-21T21:20:00.310" v="2896" actId="1076"/>
          <ac:picMkLst>
            <pc:docMk/>
            <pc:sldMk cId="1898153227" sldId="1199"/>
            <ac:picMk id="6" creationId="{EF3988AF-693E-2C4F-ACB9-792E2F76409E}"/>
          </ac:picMkLst>
        </pc:picChg>
        <pc:picChg chg="mod">
          <ac:chgData name="Pia Bødker (PIB - bæredygtighedskonsulent - SE - AK)" userId="4e36fdf2-ab3a-4468-8be2-1e22b56ed5ab" providerId="ADAL" clId="{0013AFFA-6641-4A93-8A66-8D0B84D4D7F2}" dt="2026-09-21T21:20:01.563" v="2897" actId="1076"/>
          <ac:picMkLst>
            <pc:docMk/>
            <pc:sldMk cId="1898153227" sldId="1199"/>
            <ac:picMk id="9" creationId="{8023336E-E5EA-0E1B-B332-F84716E594FC}"/>
          </ac:picMkLst>
        </pc:picChg>
        <pc:picChg chg="mod ord">
          <ac:chgData name="Pia Bødker (PIB - bæredygtighedskonsulent - SE - AK)" userId="4e36fdf2-ab3a-4468-8be2-1e22b56ed5ab" providerId="ADAL" clId="{0013AFFA-6641-4A93-8A66-8D0B84D4D7F2}" dt="2026-09-21T19:51:42.850" v="901" actId="688"/>
          <ac:picMkLst>
            <pc:docMk/>
            <pc:sldMk cId="1898153227" sldId="1199"/>
            <ac:picMk id="11" creationId="{6E98D4B4-B15F-B759-5C63-1AA4A0D9DB22}"/>
          </ac:picMkLst>
        </pc:picChg>
        <pc:picChg chg="del">
          <ac:chgData name="Pia Bødker (PIB - bæredygtighedskonsulent - SE - AK)" userId="4e36fdf2-ab3a-4468-8be2-1e22b56ed5ab" providerId="ADAL" clId="{0013AFFA-6641-4A93-8A66-8D0B84D4D7F2}" dt="2026-09-21T19:49:48.582" v="895" actId="478"/>
          <ac:picMkLst>
            <pc:docMk/>
            <pc:sldMk cId="1898153227" sldId="1199"/>
            <ac:picMk id="13" creationId="{74359D87-87E0-86D3-CC1B-405043B31C4E}"/>
          </ac:picMkLst>
        </pc:picChg>
        <pc:picChg chg="del mod">
          <ac:chgData name="Pia Bødker (PIB - bæredygtighedskonsulent - SE - AK)" userId="4e36fdf2-ab3a-4468-8be2-1e22b56ed5ab" providerId="ADAL" clId="{0013AFFA-6641-4A93-8A66-8D0B84D4D7F2}" dt="2026-09-21T19:49:35.562" v="894" actId="478"/>
          <ac:picMkLst>
            <pc:docMk/>
            <pc:sldMk cId="1898153227" sldId="1199"/>
            <ac:picMk id="15" creationId="{E290D609-1DF1-1AE0-2616-FB88E80C9DD5}"/>
          </ac:picMkLst>
        </pc:picChg>
      </pc:sldChg>
      <pc:sldChg chg="ord">
        <pc:chgData name="Pia Bødker (PIB - bæredygtighedskonsulent - SE - AK)" userId="4e36fdf2-ab3a-4468-8be2-1e22b56ed5ab" providerId="ADAL" clId="{0013AFFA-6641-4A93-8A66-8D0B84D4D7F2}" dt="2026-09-22T06:25:25.620" v="3570"/>
        <pc:sldMkLst>
          <pc:docMk/>
          <pc:sldMk cId="1697802518" sldId="1200"/>
        </pc:sldMkLst>
      </pc:sldChg>
      <pc:sldChg chg="addSp delSp modSp mod ord modNotesTx">
        <pc:chgData name="Pia Bødker (PIB - bæredygtighedskonsulent - SE - AK)" userId="4e36fdf2-ab3a-4468-8be2-1e22b56ed5ab" providerId="ADAL" clId="{0013AFFA-6641-4A93-8A66-8D0B84D4D7F2}" dt="2026-09-22T06:25:53.822" v="3613" actId="20577"/>
        <pc:sldMkLst>
          <pc:docMk/>
          <pc:sldMk cId="2751046572" sldId="1201"/>
        </pc:sldMkLst>
        <pc:spChg chg="mod">
          <ac:chgData name="Pia Bødker (PIB - bæredygtighedskonsulent - SE - AK)" userId="4e36fdf2-ab3a-4468-8be2-1e22b56ed5ab" providerId="ADAL" clId="{0013AFFA-6641-4A93-8A66-8D0B84D4D7F2}" dt="2026-09-22T06:25:32.280" v="3579" actId="20577"/>
          <ac:spMkLst>
            <pc:docMk/>
            <pc:sldMk cId="2751046572" sldId="1201"/>
            <ac:spMk id="4" creationId="{CA93C516-98A3-99B3-C923-94A5D64387C9}"/>
          </ac:spMkLst>
        </pc:spChg>
        <pc:spChg chg="mod">
          <ac:chgData name="Pia Bødker (PIB - bæredygtighedskonsulent - SE - AK)" userId="4e36fdf2-ab3a-4468-8be2-1e22b56ed5ab" providerId="ADAL" clId="{0013AFFA-6641-4A93-8A66-8D0B84D4D7F2}" dt="2026-09-21T21:30:42.174" v="3185" actId="1036"/>
          <ac:spMkLst>
            <pc:docMk/>
            <pc:sldMk cId="2751046572" sldId="1201"/>
            <ac:spMk id="8" creationId="{84C37433-4C4A-0392-6A04-E0FAF445AA3B}"/>
          </ac:spMkLst>
        </pc:spChg>
        <pc:spChg chg="add del mod">
          <ac:chgData name="Pia Bødker (PIB - bæredygtighedskonsulent - SE - AK)" userId="4e36fdf2-ab3a-4468-8be2-1e22b56ed5ab" providerId="ADAL" clId="{0013AFFA-6641-4A93-8A66-8D0B84D4D7F2}" dt="2026-09-21T21:30:42.174" v="3185" actId="1036"/>
          <ac:spMkLst>
            <pc:docMk/>
            <pc:sldMk cId="2751046572" sldId="1201"/>
            <ac:spMk id="10" creationId="{319F59D8-2860-7E4E-998B-E0511BA0BD81}"/>
          </ac:spMkLst>
        </pc:spChg>
        <pc:spChg chg="mod">
          <ac:chgData name="Pia Bødker (PIB - bæredygtighedskonsulent - SE - AK)" userId="4e36fdf2-ab3a-4468-8be2-1e22b56ed5ab" providerId="ADAL" clId="{0013AFFA-6641-4A93-8A66-8D0B84D4D7F2}" dt="2026-09-21T21:30:42.174" v="3185" actId="1036"/>
          <ac:spMkLst>
            <pc:docMk/>
            <pc:sldMk cId="2751046572" sldId="1201"/>
            <ac:spMk id="12" creationId="{5061C066-3B8E-EB3B-89B8-FD4D653B4841}"/>
          </ac:spMkLst>
        </pc:spChg>
        <pc:picChg chg="mod">
          <ac:chgData name="Pia Bødker (PIB - bæredygtighedskonsulent - SE - AK)" userId="4e36fdf2-ab3a-4468-8be2-1e22b56ed5ab" providerId="ADAL" clId="{0013AFFA-6641-4A93-8A66-8D0B84D4D7F2}" dt="2026-09-21T21:30:42.174" v="3185" actId="1036"/>
          <ac:picMkLst>
            <pc:docMk/>
            <pc:sldMk cId="2751046572" sldId="1201"/>
            <ac:picMk id="14" creationId="{95D15074-1974-E223-62E5-B622D2A30D59}"/>
          </ac:picMkLst>
        </pc:picChg>
      </pc:sldChg>
      <pc:sldChg chg="addSp modSp mod ord modNotesTx">
        <pc:chgData name="Pia Bødker (PIB - bæredygtighedskonsulent - SE - AK)" userId="4e36fdf2-ab3a-4468-8be2-1e22b56ed5ab" providerId="ADAL" clId="{0013AFFA-6641-4A93-8A66-8D0B84D4D7F2}" dt="2026-09-22T10:32:22.675" v="5731" actId="20577"/>
        <pc:sldMkLst>
          <pc:docMk/>
          <pc:sldMk cId="3392297031" sldId="1202"/>
        </pc:sldMkLst>
        <pc:spChg chg="add mod">
          <ac:chgData name="Pia Bødker (PIB - bæredygtighedskonsulent - SE - AK)" userId="4e36fdf2-ab3a-4468-8be2-1e22b56ed5ab" providerId="ADAL" clId="{0013AFFA-6641-4A93-8A66-8D0B84D4D7F2}" dt="2026-09-14T13:34:18.044" v="51" actId="113"/>
          <ac:spMkLst>
            <pc:docMk/>
            <pc:sldMk cId="3392297031" sldId="1202"/>
            <ac:spMk id="2" creationId="{D2BB9DAA-74C9-A7EE-2F91-A535500AD662}"/>
          </ac:spMkLst>
        </pc:spChg>
      </pc:sldChg>
      <pc:sldChg chg="modSp mod">
        <pc:chgData name="Pia Bødker (PIB - bæredygtighedskonsulent - SE - AK)" userId="4e36fdf2-ab3a-4468-8be2-1e22b56ed5ab" providerId="ADAL" clId="{0013AFFA-6641-4A93-8A66-8D0B84D4D7F2}" dt="2026-09-15T18:01:47.098" v="63" actId="1076"/>
        <pc:sldMkLst>
          <pc:docMk/>
          <pc:sldMk cId="872110136" sldId="1205"/>
        </pc:sldMkLst>
        <pc:spChg chg="mod">
          <ac:chgData name="Pia Bødker (PIB - bæredygtighedskonsulent - SE - AK)" userId="4e36fdf2-ab3a-4468-8be2-1e22b56ed5ab" providerId="ADAL" clId="{0013AFFA-6641-4A93-8A66-8D0B84D4D7F2}" dt="2026-09-15T18:01:28.898" v="60" actId="242"/>
          <ac:spMkLst>
            <pc:docMk/>
            <pc:sldMk cId="872110136" sldId="1205"/>
            <ac:spMk id="6" creationId="{FEC1B139-7E91-1781-A05A-474AB6659F9A}"/>
          </ac:spMkLst>
        </pc:spChg>
        <pc:spChg chg="mod">
          <ac:chgData name="Pia Bødker (PIB - bæredygtighedskonsulent - SE - AK)" userId="4e36fdf2-ab3a-4468-8be2-1e22b56ed5ab" providerId="ADAL" clId="{0013AFFA-6641-4A93-8A66-8D0B84D4D7F2}" dt="2026-09-15T18:01:47.098" v="63" actId="1076"/>
          <ac:spMkLst>
            <pc:docMk/>
            <pc:sldMk cId="872110136" sldId="1205"/>
            <ac:spMk id="8" creationId="{FFCDD957-B06E-5314-66BB-25FD1ADFC934}"/>
          </ac:spMkLst>
        </pc:spChg>
        <pc:spChg chg="mod">
          <ac:chgData name="Pia Bødker (PIB - bæredygtighedskonsulent - SE - AK)" userId="4e36fdf2-ab3a-4468-8be2-1e22b56ed5ab" providerId="ADAL" clId="{0013AFFA-6641-4A93-8A66-8D0B84D4D7F2}" dt="2026-09-14T13:32:44.509" v="3" actId="12788"/>
          <ac:spMkLst>
            <pc:docMk/>
            <pc:sldMk cId="872110136" sldId="1205"/>
            <ac:spMk id="16" creationId="{CF85E870-46FA-7CEE-8BE6-421FBDB53A80}"/>
          </ac:spMkLst>
        </pc:spChg>
        <pc:picChg chg="mod">
          <ac:chgData name="Pia Bødker (PIB - bæredygtighedskonsulent - SE - AK)" userId="4e36fdf2-ab3a-4468-8be2-1e22b56ed5ab" providerId="ADAL" clId="{0013AFFA-6641-4A93-8A66-8D0B84D4D7F2}" dt="2026-09-14T13:32:44.509" v="3" actId="12788"/>
          <ac:picMkLst>
            <pc:docMk/>
            <pc:sldMk cId="872110136" sldId="1205"/>
            <ac:picMk id="19" creationId="{13DB64E8-283B-D3BB-FDC5-7FA2C20C0A79}"/>
          </ac:picMkLst>
        </pc:picChg>
      </pc:sldChg>
      <pc:sldChg chg="modSp mod">
        <pc:chgData name="Pia Bødker (PIB - bæredygtighedskonsulent - SE - AK)" userId="4e36fdf2-ab3a-4468-8be2-1e22b56ed5ab" providerId="ADAL" clId="{0013AFFA-6641-4A93-8A66-8D0B84D4D7F2}" dt="2026-09-21T13:32:13.024" v="509" actId="122"/>
        <pc:sldMkLst>
          <pc:docMk/>
          <pc:sldMk cId="2719646900" sldId="1207"/>
        </pc:sldMkLst>
        <pc:spChg chg="mod">
          <ac:chgData name="Pia Bødker (PIB - bæredygtighedskonsulent - SE - AK)" userId="4e36fdf2-ab3a-4468-8be2-1e22b56ed5ab" providerId="ADAL" clId="{0013AFFA-6641-4A93-8A66-8D0B84D4D7F2}" dt="2026-09-21T13:32:13.024" v="509" actId="122"/>
          <ac:spMkLst>
            <pc:docMk/>
            <pc:sldMk cId="2719646900" sldId="1207"/>
            <ac:spMk id="5" creationId="{328308AF-C812-F6F0-CA2D-19F125180E1B}"/>
          </ac:spMkLst>
        </pc:spChg>
      </pc:sldChg>
      <pc:sldChg chg="modSp mod modNotesTx">
        <pc:chgData name="Pia Bødker (PIB - bæredygtighedskonsulent - SE - AK)" userId="4e36fdf2-ab3a-4468-8be2-1e22b56ed5ab" providerId="ADAL" clId="{0013AFFA-6641-4A93-8A66-8D0B84D4D7F2}" dt="2026-09-22T06:28:27.496" v="3902" actId="313"/>
        <pc:sldMkLst>
          <pc:docMk/>
          <pc:sldMk cId="1407620952" sldId="1208"/>
        </pc:sldMkLst>
        <pc:spChg chg="mod">
          <ac:chgData name="Pia Bødker (PIB - bæredygtighedskonsulent - SE - AK)" userId="4e36fdf2-ab3a-4468-8be2-1e22b56ed5ab" providerId="ADAL" clId="{0013AFFA-6641-4A93-8A66-8D0B84D4D7F2}" dt="2026-09-15T18:01:54.031" v="65" actId="20577"/>
          <ac:spMkLst>
            <pc:docMk/>
            <pc:sldMk cId="1407620952" sldId="1208"/>
            <ac:spMk id="12" creationId="{81B03597-EC4A-6F84-7431-FBEDA06ACA40}"/>
          </ac:spMkLst>
        </pc:spChg>
      </pc:sldChg>
      <pc:sldChg chg="modSp mod modNotesTx">
        <pc:chgData name="Pia Bødker (PIB - bæredygtighedskonsulent - SE - AK)" userId="4e36fdf2-ab3a-4468-8be2-1e22b56ed5ab" providerId="ADAL" clId="{0013AFFA-6641-4A93-8A66-8D0B84D4D7F2}" dt="2026-09-22T06:32:47.708" v="4624" actId="20577"/>
        <pc:sldMkLst>
          <pc:docMk/>
          <pc:sldMk cId="2894270958" sldId="1209"/>
        </pc:sldMkLst>
        <pc:spChg chg="mod">
          <ac:chgData name="Pia Bødker (PIB - bæredygtighedskonsulent - SE - AK)" userId="4e36fdf2-ab3a-4468-8be2-1e22b56ed5ab" providerId="ADAL" clId="{0013AFFA-6641-4A93-8A66-8D0B84D4D7F2}" dt="2026-09-21T13:30:47.820" v="505" actId="14100"/>
          <ac:spMkLst>
            <pc:docMk/>
            <pc:sldMk cId="2894270958" sldId="1209"/>
            <ac:spMk id="9" creationId="{A2911BC4-2A33-34DA-01F8-A74D701E86BB}"/>
          </ac:spMkLst>
        </pc:spChg>
      </pc:sldChg>
      <pc:sldChg chg="delSp modSp mod delAnim modNotesTx">
        <pc:chgData name="Pia Bødker (PIB - bæredygtighedskonsulent - SE - AK)" userId="4e36fdf2-ab3a-4468-8be2-1e22b56ed5ab" providerId="ADAL" clId="{0013AFFA-6641-4A93-8A66-8D0B84D4D7F2}" dt="2026-09-22T06:33:28.470" v="4694" actId="20577"/>
        <pc:sldMkLst>
          <pc:docMk/>
          <pc:sldMk cId="1916229833" sldId="1210"/>
        </pc:sldMkLst>
        <pc:spChg chg="mod">
          <ac:chgData name="Pia Bødker (PIB - bæredygtighedskonsulent - SE - AK)" userId="4e36fdf2-ab3a-4468-8be2-1e22b56ed5ab" providerId="ADAL" clId="{0013AFFA-6641-4A93-8A66-8D0B84D4D7F2}" dt="2026-09-21T20:36:56.999" v="2660" actId="20577"/>
          <ac:spMkLst>
            <pc:docMk/>
            <pc:sldMk cId="1916229833" sldId="1210"/>
            <ac:spMk id="9" creationId="{BEDC9104-5753-7003-4733-2D40366AA43F}"/>
          </ac:spMkLst>
        </pc:spChg>
        <pc:picChg chg="del">
          <ac:chgData name="Pia Bødker (PIB - bæredygtighedskonsulent - SE - AK)" userId="4e36fdf2-ab3a-4468-8be2-1e22b56ed5ab" providerId="ADAL" clId="{0013AFFA-6641-4A93-8A66-8D0B84D4D7F2}" dt="2026-09-21T20:36:19.719" v="2627" actId="478"/>
          <ac:picMkLst>
            <pc:docMk/>
            <pc:sldMk cId="1916229833" sldId="1210"/>
            <ac:picMk id="5" creationId="{09A08010-8B93-1AA5-3A1D-40691381DD3D}"/>
          </ac:picMkLst>
        </pc:picChg>
        <pc:picChg chg="mod">
          <ac:chgData name="Pia Bødker (PIB - bæredygtighedskonsulent - SE - AK)" userId="4e36fdf2-ab3a-4468-8be2-1e22b56ed5ab" providerId="ADAL" clId="{0013AFFA-6641-4A93-8A66-8D0B84D4D7F2}" dt="2026-09-21T20:36:25.796" v="2630" actId="1076"/>
          <ac:picMkLst>
            <pc:docMk/>
            <pc:sldMk cId="1916229833" sldId="1210"/>
            <ac:picMk id="6" creationId="{BF3DED46-69B8-7D72-B8E9-8CB931E43487}"/>
          </ac:picMkLst>
        </pc:picChg>
        <pc:picChg chg="mod">
          <ac:chgData name="Pia Bødker (PIB - bæredygtighedskonsulent - SE - AK)" userId="4e36fdf2-ab3a-4468-8be2-1e22b56ed5ab" providerId="ADAL" clId="{0013AFFA-6641-4A93-8A66-8D0B84D4D7F2}" dt="2026-09-21T20:36:32.364" v="2633" actId="1076"/>
          <ac:picMkLst>
            <pc:docMk/>
            <pc:sldMk cId="1916229833" sldId="1210"/>
            <ac:picMk id="7" creationId="{5508473B-CD65-C3F9-8A5D-F783B8D93379}"/>
          </ac:picMkLst>
        </pc:picChg>
      </pc:sldChg>
      <pc:sldChg chg="modSp mod modNotesTx">
        <pc:chgData name="Pia Bødker (PIB - bæredygtighedskonsulent - SE - AK)" userId="4e36fdf2-ab3a-4468-8be2-1e22b56ed5ab" providerId="ADAL" clId="{0013AFFA-6641-4A93-8A66-8D0B84D4D7F2}" dt="2026-09-22T10:31:59.906" v="5729" actId="20577"/>
        <pc:sldMkLst>
          <pc:docMk/>
          <pc:sldMk cId="3661315184" sldId="1211"/>
        </pc:sldMkLst>
        <pc:spChg chg="mod">
          <ac:chgData name="Pia Bødker (PIB - bæredygtighedskonsulent - SE - AK)" userId="4e36fdf2-ab3a-4468-8be2-1e22b56ed5ab" providerId="ADAL" clId="{0013AFFA-6641-4A93-8A66-8D0B84D4D7F2}" dt="2026-09-15T18:04:23.225" v="104" actId="14100"/>
          <ac:spMkLst>
            <pc:docMk/>
            <pc:sldMk cId="3661315184" sldId="1211"/>
            <ac:spMk id="2" creationId="{A52F2066-FEC4-C050-CAA8-C3A0A6E5B95D}"/>
          </ac:spMkLst>
        </pc:spChg>
        <pc:picChg chg="mod">
          <ac:chgData name="Pia Bødker (PIB - bæredygtighedskonsulent - SE - AK)" userId="4e36fdf2-ab3a-4468-8be2-1e22b56ed5ab" providerId="ADAL" clId="{0013AFFA-6641-4A93-8A66-8D0B84D4D7F2}" dt="2026-09-15T18:04:04.355" v="101" actId="1076"/>
          <ac:picMkLst>
            <pc:docMk/>
            <pc:sldMk cId="3661315184" sldId="1211"/>
            <ac:picMk id="4" creationId="{15750AA5-A25B-408D-30E6-8240D5BFEA6D}"/>
          </ac:picMkLst>
        </pc:picChg>
        <pc:picChg chg="mod">
          <ac:chgData name="Pia Bødker (PIB - bæredygtighedskonsulent - SE - AK)" userId="4e36fdf2-ab3a-4468-8be2-1e22b56ed5ab" providerId="ADAL" clId="{0013AFFA-6641-4A93-8A66-8D0B84D4D7F2}" dt="2026-09-15T18:03:59.093" v="99" actId="1076"/>
          <ac:picMkLst>
            <pc:docMk/>
            <pc:sldMk cId="3661315184" sldId="1211"/>
            <ac:picMk id="6" creationId="{A0A420FF-2866-79EF-CB4E-AE31BE197E81}"/>
          </ac:picMkLst>
        </pc:picChg>
        <pc:picChg chg="mod">
          <ac:chgData name="Pia Bødker (PIB - bæredygtighedskonsulent - SE - AK)" userId="4e36fdf2-ab3a-4468-8be2-1e22b56ed5ab" providerId="ADAL" clId="{0013AFFA-6641-4A93-8A66-8D0B84D4D7F2}" dt="2026-09-15T18:04:10.926" v="103" actId="1076"/>
          <ac:picMkLst>
            <pc:docMk/>
            <pc:sldMk cId="3661315184" sldId="1211"/>
            <ac:picMk id="14" creationId="{2E220A85-04AE-A279-76C1-135BC507896C}"/>
          </ac:picMkLst>
        </pc:picChg>
        <pc:picChg chg="mod">
          <ac:chgData name="Pia Bødker (PIB - bæredygtighedskonsulent - SE - AK)" userId="4e36fdf2-ab3a-4468-8be2-1e22b56ed5ab" providerId="ADAL" clId="{0013AFFA-6641-4A93-8A66-8D0B84D4D7F2}" dt="2026-09-15T18:04:00.097" v="100" actId="1076"/>
          <ac:picMkLst>
            <pc:docMk/>
            <pc:sldMk cId="3661315184" sldId="1211"/>
            <ac:picMk id="18" creationId="{102ABA15-C511-C403-EB6A-2FF8E34451D5}"/>
          </ac:picMkLst>
        </pc:picChg>
      </pc:sldChg>
      <pc:sldChg chg="modSp del mod modAnim modShow">
        <pc:chgData name="Pia Bødker (PIB - bæredygtighedskonsulent - SE - AK)" userId="4e36fdf2-ab3a-4468-8be2-1e22b56ed5ab" providerId="ADAL" clId="{0013AFFA-6641-4A93-8A66-8D0B84D4D7F2}" dt="2026-09-22T06:36:21.256" v="4969" actId="47"/>
        <pc:sldMkLst>
          <pc:docMk/>
          <pc:sldMk cId="4225486274" sldId="1212"/>
        </pc:sldMkLst>
      </pc:sldChg>
      <pc:sldChg chg="addSp delSp mod">
        <pc:chgData name="Pia Bødker (PIB - bæredygtighedskonsulent - SE - AK)" userId="4e36fdf2-ab3a-4468-8be2-1e22b56ed5ab" providerId="ADAL" clId="{0013AFFA-6641-4A93-8A66-8D0B84D4D7F2}" dt="2026-09-21T13:30:55.784" v="507" actId="22"/>
        <pc:sldMkLst>
          <pc:docMk/>
          <pc:sldMk cId="3603250751" sldId="1213"/>
        </pc:sldMkLst>
        <pc:spChg chg="add">
          <ac:chgData name="Pia Bødker (PIB - bæredygtighedskonsulent - SE - AK)" userId="4e36fdf2-ab3a-4468-8be2-1e22b56ed5ab" providerId="ADAL" clId="{0013AFFA-6641-4A93-8A66-8D0B84D4D7F2}" dt="2026-09-21T13:30:55.784" v="507" actId="22"/>
          <ac:spMkLst>
            <pc:docMk/>
            <pc:sldMk cId="3603250751" sldId="1213"/>
            <ac:spMk id="5" creationId="{8F31D27C-4923-EE2F-8C31-E0ED1D31DBE4}"/>
          </ac:spMkLst>
        </pc:spChg>
        <pc:spChg chg="del">
          <ac:chgData name="Pia Bødker (PIB - bæredygtighedskonsulent - SE - AK)" userId="4e36fdf2-ab3a-4468-8be2-1e22b56ed5ab" providerId="ADAL" clId="{0013AFFA-6641-4A93-8A66-8D0B84D4D7F2}" dt="2026-09-21T13:30:55.408" v="506" actId="478"/>
          <ac:spMkLst>
            <pc:docMk/>
            <pc:sldMk cId="3603250751" sldId="1213"/>
            <ac:spMk id="16" creationId="{768042F7-66C2-332E-4B5F-F63A2D59911B}"/>
          </ac:spMkLst>
        </pc:spChg>
      </pc:sldChg>
      <pc:sldChg chg="modNotesTx">
        <pc:chgData name="Pia Bødker (PIB - bæredygtighedskonsulent - SE - AK)" userId="4e36fdf2-ab3a-4468-8be2-1e22b56ed5ab" providerId="ADAL" clId="{0013AFFA-6641-4A93-8A66-8D0B84D4D7F2}" dt="2026-09-22T10:31:30.050" v="5700" actId="20577"/>
        <pc:sldMkLst>
          <pc:docMk/>
          <pc:sldMk cId="3099167297" sldId="1214"/>
        </pc:sldMkLst>
      </pc:sldChg>
      <pc:sldChg chg="modSp mod">
        <pc:chgData name="Pia Bødker (PIB - bæredygtighedskonsulent - SE - AK)" userId="4e36fdf2-ab3a-4468-8be2-1e22b56ed5ab" providerId="ADAL" clId="{0013AFFA-6641-4A93-8A66-8D0B84D4D7F2}" dt="2026-09-15T18:03:29.187" v="90" actId="20577"/>
        <pc:sldMkLst>
          <pc:docMk/>
          <pc:sldMk cId="3114416612" sldId="1215"/>
        </pc:sldMkLst>
        <pc:spChg chg="mod">
          <ac:chgData name="Pia Bødker (PIB - bæredygtighedskonsulent - SE - AK)" userId="4e36fdf2-ab3a-4468-8be2-1e22b56ed5ab" providerId="ADAL" clId="{0013AFFA-6641-4A93-8A66-8D0B84D4D7F2}" dt="2026-09-15T18:03:06.340" v="86" actId="1076"/>
          <ac:spMkLst>
            <pc:docMk/>
            <pc:sldMk cId="3114416612" sldId="1215"/>
            <ac:spMk id="2" creationId="{D1B49618-FABD-0F36-F351-D76AE8659834}"/>
          </ac:spMkLst>
        </pc:spChg>
        <pc:spChg chg="mod">
          <ac:chgData name="Pia Bødker (PIB - bæredygtighedskonsulent - SE - AK)" userId="4e36fdf2-ab3a-4468-8be2-1e22b56ed5ab" providerId="ADAL" clId="{0013AFFA-6641-4A93-8A66-8D0B84D4D7F2}" dt="2026-09-15T18:03:29.187" v="90" actId="20577"/>
          <ac:spMkLst>
            <pc:docMk/>
            <pc:sldMk cId="3114416612" sldId="1215"/>
            <ac:spMk id="6" creationId="{E5932090-4BF8-1B6C-78B9-541E8398BFFC}"/>
          </ac:spMkLst>
        </pc:spChg>
      </pc:sldChg>
      <pc:sldChg chg="modNotesTx">
        <pc:chgData name="Pia Bødker (PIB - bæredygtighedskonsulent - SE - AK)" userId="4e36fdf2-ab3a-4468-8be2-1e22b56ed5ab" providerId="ADAL" clId="{0013AFFA-6641-4A93-8A66-8D0B84D4D7F2}" dt="2026-09-21T20:38:14.459" v="2749" actId="313"/>
        <pc:sldMkLst>
          <pc:docMk/>
          <pc:sldMk cId="2396745592" sldId="1217"/>
        </pc:sldMkLst>
      </pc:sldChg>
      <pc:sldChg chg="modSp mod">
        <pc:chgData name="Pia Bødker (PIB - bæredygtighedskonsulent - SE - AK)" userId="4e36fdf2-ab3a-4468-8be2-1e22b56ed5ab" providerId="ADAL" clId="{0013AFFA-6641-4A93-8A66-8D0B84D4D7F2}" dt="2026-09-21T20:26:14.900" v="2358" actId="1076"/>
        <pc:sldMkLst>
          <pc:docMk/>
          <pc:sldMk cId="1888130484" sldId="1220"/>
        </pc:sldMkLst>
        <pc:spChg chg="mod">
          <ac:chgData name="Pia Bødker (PIB - bæredygtighedskonsulent - SE - AK)" userId="4e36fdf2-ab3a-4468-8be2-1e22b56ed5ab" providerId="ADAL" clId="{0013AFFA-6641-4A93-8A66-8D0B84D4D7F2}" dt="2026-09-21T20:26:08.366" v="2355" actId="20577"/>
          <ac:spMkLst>
            <pc:docMk/>
            <pc:sldMk cId="1888130484" sldId="1220"/>
            <ac:spMk id="8" creationId="{99E76DBD-4C54-2DAA-5DE3-E0158753D310}"/>
          </ac:spMkLst>
        </pc:spChg>
        <pc:picChg chg="mod">
          <ac:chgData name="Pia Bødker (PIB - bæredygtighedskonsulent - SE - AK)" userId="4e36fdf2-ab3a-4468-8be2-1e22b56ed5ab" providerId="ADAL" clId="{0013AFFA-6641-4A93-8A66-8D0B84D4D7F2}" dt="2026-09-21T20:26:14.900" v="2358" actId="1076"/>
          <ac:picMkLst>
            <pc:docMk/>
            <pc:sldMk cId="1888130484" sldId="1220"/>
            <ac:picMk id="6" creationId="{99DFBC8F-6230-20EE-E0CE-0BA7C74D2974}"/>
          </ac:picMkLst>
        </pc:picChg>
      </pc:sldChg>
      <pc:sldChg chg="addSp delSp modSp mod modAnim">
        <pc:chgData name="Pia Bødker (PIB - bæredygtighedskonsulent - SE - AK)" userId="4e36fdf2-ab3a-4468-8be2-1e22b56ed5ab" providerId="ADAL" clId="{0013AFFA-6641-4A93-8A66-8D0B84D4D7F2}" dt="2026-09-21T21:27:48.506" v="3125" actId="14100"/>
        <pc:sldMkLst>
          <pc:docMk/>
          <pc:sldMk cId="2696946670" sldId="1221"/>
        </pc:sldMkLst>
        <pc:spChg chg="mod">
          <ac:chgData name="Pia Bødker (PIB - bæredygtighedskonsulent - SE - AK)" userId="4e36fdf2-ab3a-4468-8be2-1e22b56ed5ab" providerId="ADAL" clId="{0013AFFA-6641-4A93-8A66-8D0B84D4D7F2}" dt="2026-09-21T19:57:04.627" v="938" actId="20577"/>
          <ac:spMkLst>
            <pc:docMk/>
            <pc:sldMk cId="2696946670" sldId="1221"/>
            <ac:spMk id="10" creationId="{E3640E27-50BE-1AF6-142C-B4AEA40A6EEE}"/>
          </ac:spMkLst>
        </pc:spChg>
        <pc:picChg chg="add mod modCrop">
          <ac:chgData name="Pia Bødker (PIB - bæredygtighedskonsulent - SE - AK)" userId="4e36fdf2-ab3a-4468-8be2-1e22b56ed5ab" providerId="ADAL" clId="{0013AFFA-6641-4A93-8A66-8D0B84D4D7F2}" dt="2026-09-21T21:27:38.847" v="3123" actId="14100"/>
          <ac:picMkLst>
            <pc:docMk/>
            <pc:sldMk cId="2696946670" sldId="1221"/>
            <ac:picMk id="4" creationId="{504CEE01-3AC5-4E25-8D1D-8BDB6A44C831}"/>
          </ac:picMkLst>
        </pc:picChg>
        <pc:picChg chg="del">
          <ac:chgData name="Pia Bødker (PIB - bæredygtighedskonsulent - SE - AK)" userId="4e36fdf2-ab3a-4468-8be2-1e22b56ed5ab" providerId="ADAL" clId="{0013AFFA-6641-4A93-8A66-8D0B84D4D7F2}" dt="2026-09-21T19:55:19.125" v="908" actId="478"/>
          <ac:picMkLst>
            <pc:docMk/>
            <pc:sldMk cId="2696946670" sldId="1221"/>
            <ac:picMk id="6" creationId="{EC6BCD59-CA93-5066-1BD8-90FEAE155600}"/>
          </ac:picMkLst>
        </pc:picChg>
        <pc:picChg chg="add mod">
          <ac:chgData name="Pia Bødker (PIB - bæredygtighedskonsulent - SE - AK)" userId="4e36fdf2-ab3a-4468-8be2-1e22b56ed5ab" providerId="ADAL" clId="{0013AFFA-6641-4A93-8A66-8D0B84D4D7F2}" dt="2026-09-21T21:27:48.506" v="3125" actId="14100"/>
          <ac:picMkLst>
            <pc:docMk/>
            <pc:sldMk cId="2696946670" sldId="1221"/>
            <ac:picMk id="7" creationId="{494B26A2-A50B-4153-3B3A-1F4C9485B676}"/>
          </ac:picMkLst>
        </pc:picChg>
        <pc:picChg chg="del">
          <ac:chgData name="Pia Bødker (PIB - bæredygtighedskonsulent - SE - AK)" userId="4e36fdf2-ab3a-4468-8be2-1e22b56ed5ab" providerId="ADAL" clId="{0013AFFA-6641-4A93-8A66-8D0B84D4D7F2}" dt="2026-09-21T19:55:41.265" v="914" actId="478"/>
          <ac:picMkLst>
            <pc:docMk/>
            <pc:sldMk cId="2696946670" sldId="1221"/>
            <ac:picMk id="8" creationId="{66FA67E8-65F1-8234-CF60-FC051DF29924}"/>
          </ac:picMkLst>
        </pc:picChg>
        <pc:picChg chg="add mod">
          <ac:chgData name="Pia Bødker (PIB - bæredygtighedskonsulent - SE - AK)" userId="4e36fdf2-ab3a-4468-8be2-1e22b56ed5ab" providerId="ADAL" clId="{0013AFFA-6641-4A93-8A66-8D0B84D4D7F2}" dt="2026-09-21T21:27:31.809" v="3121" actId="1076"/>
          <ac:picMkLst>
            <pc:docMk/>
            <pc:sldMk cId="2696946670" sldId="1221"/>
            <ac:picMk id="11" creationId="{77F9E1C1-7BFA-D009-FF45-0B52409521C1}"/>
          </ac:picMkLst>
        </pc:picChg>
      </pc:sldChg>
      <pc:sldChg chg="modSp mod">
        <pc:chgData name="Pia Bødker (PIB - bæredygtighedskonsulent - SE - AK)" userId="4e36fdf2-ab3a-4468-8be2-1e22b56ed5ab" providerId="ADAL" clId="{0013AFFA-6641-4A93-8A66-8D0B84D4D7F2}" dt="2026-09-21T13:33:08.380" v="512" actId="1076"/>
        <pc:sldMkLst>
          <pc:docMk/>
          <pc:sldMk cId="141952088" sldId="1222"/>
        </pc:sldMkLst>
        <pc:spChg chg="mod">
          <ac:chgData name="Pia Bødker (PIB - bæredygtighedskonsulent - SE - AK)" userId="4e36fdf2-ab3a-4468-8be2-1e22b56ed5ab" providerId="ADAL" clId="{0013AFFA-6641-4A93-8A66-8D0B84D4D7F2}" dt="2026-09-21T13:33:08.380" v="512" actId="1076"/>
          <ac:spMkLst>
            <pc:docMk/>
            <pc:sldMk cId="141952088" sldId="1222"/>
            <ac:spMk id="5" creationId="{7B2D73EA-A972-4942-CBC1-50065BA6A5A4}"/>
          </ac:spMkLst>
        </pc:spChg>
      </pc:sldChg>
      <pc:sldChg chg="modSp mod modNotesTx">
        <pc:chgData name="Pia Bødker (PIB - bæredygtighedskonsulent - SE - AK)" userId="4e36fdf2-ab3a-4468-8be2-1e22b56ed5ab" providerId="ADAL" clId="{0013AFFA-6641-4A93-8A66-8D0B84D4D7F2}" dt="2026-09-21T20:06:51.008" v="1476" actId="113"/>
        <pc:sldMkLst>
          <pc:docMk/>
          <pc:sldMk cId="1877664229" sldId="1223"/>
        </pc:sldMkLst>
        <pc:spChg chg="mod">
          <ac:chgData name="Pia Bødker (PIB - bæredygtighedskonsulent - SE - AK)" userId="4e36fdf2-ab3a-4468-8be2-1e22b56ed5ab" providerId="ADAL" clId="{0013AFFA-6641-4A93-8A66-8D0B84D4D7F2}" dt="2026-09-21T13:34:34.005" v="534" actId="20577"/>
          <ac:spMkLst>
            <pc:docMk/>
            <pc:sldMk cId="1877664229" sldId="1223"/>
            <ac:spMk id="4" creationId="{BB5B700A-4359-75F1-ED16-AA0B3FE4982D}"/>
          </ac:spMkLst>
        </pc:spChg>
        <pc:spChg chg="mod">
          <ac:chgData name="Pia Bødker (PIB - bæredygtighedskonsulent - SE - AK)" userId="4e36fdf2-ab3a-4468-8be2-1e22b56ed5ab" providerId="ADAL" clId="{0013AFFA-6641-4A93-8A66-8D0B84D4D7F2}" dt="2026-09-21T20:02:06.346" v="1064" actId="1036"/>
          <ac:spMkLst>
            <pc:docMk/>
            <pc:sldMk cId="1877664229" sldId="1223"/>
            <ac:spMk id="5" creationId="{5A1DBFC3-42BC-0BA0-7FD0-686136DA00BB}"/>
          </ac:spMkLst>
        </pc:spChg>
      </pc:sldChg>
      <pc:sldChg chg="addSp modSp mod">
        <pc:chgData name="Pia Bødker (PIB - bæredygtighedskonsulent - SE - AK)" userId="4e36fdf2-ab3a-4468-8be2-1e22b56ed5ab" providerId="ADAL" clId="{0013AFFA-6641-4A93-8A66-8D0B84D4D7F2}" dt="2026-09-21T19:59:34.151" v="1042" actId="20577"/>
        <pc:sldMkLst>
          <pc:docMk/>
          <pc:sldMk cId="2720023440" sldId="1224"/>
        </pc:sldMkLst>
        <pc:spChg chg="add mod">
          <ac:chgData name="Pia Bødker (PIB - bæredygtighedskonsulent - SE - AK)" userId="4e36fdf2-ab3a-4468-8be2-1e22b56ed5ab" providerId="ADAL" clId="{0013AFFA-6641-4A93-8A66-8D0B84D4D7F2}" dt="2026-09-21T19:59:34.151" v="1042" actId="20577"/>
          <ac:spMkLst>
            <pc:docMk/>
            <pc:sldMk cId="2720023440" sldId="1224"/>
            <ac:spMk id="3" creationId="{484B180D-C5D5-77DB-DC88-7D42A5E6567D}"/>
          </ac:spMkLst>
        </pc:spChg>
      </pc:sldChg>
      <pc:sldChg chg="modSp modNotesTx">
        <pc:chgData name="Pia Bødker (PIB - bæredygtighedskonsulent - SE - AK)" userId="4e36fdf2-ab3a-4468-8be2-1e22b56ed5ab" providerId="ADAL" clId="{0013AFFA-6641-4A93-8A66-8D0B84D4D7F2}" dt="2026-09-22T06:37:07.503" v="4970" actId="20577"/>
        <pc:sldMkLst>
          <pc:docMk/>
          <pc:sldMk cId="1999611366" sldId="1225"/>
        </pc:sldMkLst>
        <pc:spChg chg="mod">
          <ac:chgData name="Pia Bødker (PIB - bæredygtighedskonsulent - SE - AK)" userId="4e36fdf2-ab3a-4468-8be2-1e22b56ed5ab" providerId="ADAL" clId="{0013AFFA-6641-4A93-8A66-8D0B84D4D7F2}" dt="2026-09-22T06:37:07.503" v="4970" actId="20577"/>
          <ac:spMkLst>
            <pc:docMk/>
            <pc:sldMk cId="1999611366" sldId="1225"/>
            <ac:spMk id="3" creationId="{8D2C9952-EFCC-54B3-130B-C71DFA71ED33}"/>
          </ac:spMkLst>
        </pc:spChg>
      </pc:sldChg>
      <pc:sldChg chg="modSp mod modAnim modNotesTx">
        <pc:chgData name="Pia Bødker (PIB - bæredygtighedskonsulent - SE - AK)" userId="4e36fdf2-ab3a-4468-8be2-1e22b56ed5ab" providerId="ADAL" clId="{0013AFFA-6641-4A93-8A66-8D0B84D4D7F2}" dt="2026-09-21T20:46:29.808" v="2888" actId="20577"/>
        <pc:sldMkLst>
          <pc:docMk/>
          <pc:sldMk cId="3480645221" sldId="1228"/>
        </pc:sldMkLst>
        <pc:picChg chg="mod">
          <ac:chgData name="Pia Bødker (PIB - bæredygtighedskonsulent - SE - AK)" userId="4e36fdf2-ab3a-4468-8be2-1e22b56ed5ab" providerId="ADAL" clId="{0013AFFA-6641-4A93-8A66-8D0B84D4D7F2}" dt="2026-09-21T13:46:25.004" v="787" actId="1035"/>
          <ac:picMkLst>
            <pc:docMk/>
            <pc:sldMk cId="3480645221" sldId="1228"/>
            <ac:picMk id="15" creationId="{4682F679-FAD9-F1EB-ABE9-31C17C239C72}"/>
          </ac:picMkLst>
        </pc:picChg>
        <pc:picChg chg="mod">
          <ac:chgData name="Pia Bødker (PIB - bæredygtighedskonsulent - SE - AK)" userId="4e36fdf2-ab3a-4468-8be2-1e22b56ed5ab" providerId="ADAL" clId="{0013AFFA-6641-4A93-8A66-8D0B84D4D7F2}" dt="2026-09-21T13:47:00.646" v="811" actId="465"/>
          <ac:picMkLst>
            <pc:docMk/>
            <pc:sldMk cId="3480645221" sldId="1228"/>
            <ac:picMk id="17" creationId="{9BE53656-25B1-BAB2-EC61-3AF61D2265DA}"/>
          </ac:picMkLst>
        </pc:picChg>
        <pc:picChg chg="mod">
          <ac:chgData name="Pia Bødker (PIB - bæredygtighedskonsulent - SE - AK)" userId="4e36fdf2-ab3a-4468-8be2-1e22b56ed5ab" providerId="ADAL" clId="{0013AFFA-6641-4A93-8A66-8D0B84D4D7F2}" dt="2026-09-21T13:47:00.646" v="811" actId="465"/>
          <ac:picMkLst>
            <pc:docMk/>
            <pc:sldMk cId="3480645221" sldId="1228"/>
            <ac:picMk id="19" creationId="{C208BF98-D522-BA6A-F2E3-C7A3B3E701ED}"/>
          </ac:picMkLst>
        </pc:picChg>
        <pc:picChg chg="mod">
          <ac:chgData name="Pia Bødker (PIB - bæredygtighedskonsulent - SE - AK)" userId="4e36fdf2-ab3a-4468-8be2-1e22b56ed5ab" providerId="ADAL" clId="{0013AFFA-6641-4A93-8A66-8D0B84D4D7F2}" dt="2026-09-21T13:47:00.646" v="811" actId="465"/>
          <ac:picMkLst>
            <pc:docMk/>
            <pc:sldMk cId="3480645221" sldId="1228"/>
            <ac:picMk id="21" creationId="{39ECF8CF-A1A6-26B4-7074-9C45635B0430}"/>
          </ac:picMkLst>
        </pc:picChg>
        <pc:picChg chg="mod">
          <ac:chgData name="Pia Bødker (PIB - bæredygtighedskonsulent - SE - AK)" userId="4e36fdf2-ab3a-4468-8be2-1e22b56ed5ab" providerId="ADAL" clId="{0013AFFA-6641-4A93-8A66-8D0B84D4D7F2}" dt="2026-09-21T13:46:32.940" v="809" actId="1035"/>
          <ac:picMkLst>
            <pc:docMk/>
            <pc:sldMk cId="3480645221" sldId="1228"/>
            <ac:picMk id="23" creationId="{12B3CDFD-0B94-C183-CCD2-2312630CB288}"/>
          </ac:picMkLst>
        </pc:picChg>
      </pc:sldChg>
      <pc:sldChg chg="addSp delSp modSp mod modNotesTx">
        <pc:chgData name="Pia Bødker (PIB - bæredygtighedskonsulent - SE - AK)" userId="4e36fdf2-ab3a-4468-8be2-1e22b56ed5ab" providerId="ADAL" clId="{0013AFFA-6641-4A93-8A66-8D0B84D4D7F2}" dt="2026-09-22T06:39:37.077" v="5187" actId="478"/>
        <pc:sldMkLst>
          <pc:docMk/>
          <pc:sldMk cId="1960980547" sldId="1229"/>
        </pc:sldMkLst>
        <pc:spChg chg="add mod">
          <ac:chgData name="Pia Bødker (PIB - bæredygtighedskonsulent - SE - AK)" userId="4e36fdf2-ab3a-4468-8be2-1e22b56ed5ab" providerId="ADAL" clId="{0013AFFA-6641-4A93-8A66-8D0B84D4D7F2}" dt="2026-09-22T06:37:23.581" v="4972" actId="404"/>
          <ac:spMkLst>
            <pc:docMk/>
            <pc:sldMk cId="1960980547" sldId="1229"/>
            <ac:spMk id="9" creationId="{7C8A06E1-4CF9-DF66-2585-08A0FF5EE9CB}"/>
          </ac:spMkLst>
        </pc:spChg>
        <pc:spChg chg="del">
          <ac:chgData name="Pia Bødker (PIB - bæredygtighedskonsulent - SE - AK)" userId="4e36fdf2-ab3a-4468-8be2-1e22b56ed5ab" providerId="ADAL" clId="{0013AFFA-6641-4A93-8A66-8D0B84D4D7F2}" dt="2026-09-21T20:40:35.025" v="2754" actId="478"/>
          <ac:spMkLst>
            <pc:docMk/>
            <pc:sldMk cId="1960980547" sldId="1229"/>
            <ac:spMk id="10" creationId="{DCC4F78D-049A-D07F-AE16-DC5915345F5A}"/>
          </ac:spMkLst>
        </pc:spChg>
        <pc:spChg chg="del">
          <ac:chgData name="Pia Bødker (PIB - bæredygtighedskonsulent - SE - AK)" userId="4e36fdf2-ab3a-4468-8be2-1e22b56ed5ab" providerId="ADAL" clId="{0013AFFA-6641-4A93-8A66-8D0B84D4D7F2}" dt="2026-09-21T20:40:35.025" v="2754" actId="478"/>
          <ac:spMkLst>
            <pc:docMk/>
            <pc:sldMk cId="1960980547" sldId="1229"/>
            <ac:spMk id="12" creationId="{2D3CA75D-DF2E-B3A0-CAB8-7FDD806A55D2}"/>
          </ac:spMkLst>
        </pc:spChg>
        <pc:picChg chg="add del mod">
          <ac:chgData name="Pia Bødker (PIB - bæredygtighedskonsulent - SE - AK)" userId="4e36fdf2-ab3a-4468-8be2-1e22b56ed5ab" providerId="ADAL" clId="{0013AFFA-6641-4A93-8A66-8D0B84D4D7F2}" dt="2026-09-21T20:41:24.128" v="2763" actId="478"/>
          <ac:picMkLst>
            <pc:docMk/>
            <pc:sldMk cId="1960980547" sldId="1229"/>
            <ac:picMk id="3" creationId="{FA2C485E-2C48-BDD1-AD2C-BCEBBB2A73D0}"/>
          </ac:picMkLst>
        </pc:picChg>
        <pc:picChg chg="del">
          <ac:chgData name="Pia Bødker (PIB - bæredygtighedskonsulent - SE - AK)" userId="4e36fdf2-ab3a-4468-8be2-1e22b56ed5ab" providerId="ADAL" clId="{0013AFFA-6641-4A93-8A66-8D0B84D4D7F2}" dt="2026-09-21T20:40:35.025" v="2754" actId="478"/>
          <ac:picMkLst>
            <pc:docMk/>
            <pc:sldMk cId="1960980547" sldId="1229"/>
            <ac:picMk id="6" creationId="{7EEEBFFB-1EE3-4C10-51C4-419F8C147E64}"/>
          </ac:picMkLst>
        </pc:picChg>
        <pc:picChg chg="add mod">
          <ac:chgData name="Pia Bødker (PIB - bæredygtighedskonsulent - SE - AK)" userId="4e36fdf2-ab3a-4468-8be2-1e22b56ed5ab" providerId="ADAL" clId="{0013AFFA-6641-4A93-8A66-8D0B84D4D7F2}" dt="2026-09-21T20:41:32.872" v="2766" actId="14100"/>
          <ac:picMkLst>
            <pc:docMk/>
            <pc:sldMk cId="1960980547" sldId="1229"/>
            <ac:picMk id="7" creationId="{B32FE199-2585-1EA6-0896-8162C1975002}"/>
          </ac:picMkLst>
        </pc:picChg>
        <pc:picChg chg="del">
          <ac:chgData name="Pia Bødker (PIB - bæredygtighedskonsulent - SE - AK)" userId="4e36fdf2-ab3a-4468-8be2-1e22b56ed5ab" providerId="ADAL" clId="{0013AFFA-6641-4A93-8A66-8D0B84D4D7F2}" dt="2026-09-21T20:40:35.025" v="2754" actId="478"/>
          <ac:picMkLst>
            <pc:docMk/>
            <pc:sldMk cId="1960980547" sldId="1229"/>
            <ac:picMk id="8" creationId="{D1D13EC3-5EFF-016B-4CD4-88C75F3224EB}"/>
          </ac:picMkLst>
        </pc:picChg>
        <pc:picChg chg="add del mod">
          <ac:chgData name="Pia Bødker (PIB - bæredygtighedskonsulent - SE - AK)" userId="4e36fdf2-ab3a-4468-8be2-1e22b56ed5ab" providerId="ADAL" clId="{0013AFFA-6641-4A93-8A66-8D0B84D4D7F2}" dt="2026-09-22T06:39:37.077" v="5187" actId="478"/>
          <ac:picMkLst>
            <pc:docMk/>
            <pc:sldMk cId="1960980547" sldId="1229"/>
            <ac:picMk id="13" creationId="{1E158B5B-47FA-9189-F707-37F0A9F2F4FE}"/>
          </ac:picMkLst>
        </pc:picChg>
      </pc:sldChg>
      <pc:sldChg chg="del mod modShow">
        <pc:chgData name="Pia Bødker (PIB - bæredygtighedskonsulent - SE - AK)" userId="4e36fdf2-ab3a-4468-8be2-1e22b56ed5ab" providerId="ADAL" clId="{0013AFFA-6641-4A93-8A66-8D0B84D4D7F2}" dt="2026-09-21T20:40:22.419" v="2753" actId="47"/>
        <pc:sldMkLst>
          <pc:docMk/>
          <pc:sldMk cId="2831480225" sldId="1230"/>
        </pc:sldMkLst>
      </pc:sldChg>
      <pc:sldChg chg="modSp mod modNotesTx">
        <pc:chgData name="Pia Bødker (PIB - bæredygtighedskonsulent - SE - AK)" userId="4e36fdf2-ab3a-4468-8be2-1e22b56ed5ab" providerId="ADAL" clId="{0013AFFA-6641-4A93-8A66-8D0B84D4D7F2}" dt="2026-09-22T10:29:55.391" v="5508" actId="20577"/>
        <pc:sldMkLst>
          <pc:docMk/>
          <pc:sldMk cId="3317200386" sldId="1231"/>
        </pc:sldMkLst>
        <pc:spChg chg="mod">
          <ac:chgData name="Pia Bødker (PIB - bæredygtighedskonsulent - SE - AK)" userId="4e36fdf2-ab3a-4468-8be2-1e22b56ed5ab" providerId="ADAL" clId="{0013AFFA-6641-4A93-8A66-8D0B84D4D7F2}" dt="2026-09-21T13:38:07.005" v="629" actId="313"/>
          <ac:spMkLst>
            <pc:docMk/>
            <pc:sldMk cId="3317200386" sldId="1231"/>
            <ac:spMk id="11" creationId="{F559C82B-63D8-5B4F-A8B3-D7AE1ED7F284}"/>
          </ac:spMkLst>
        </pc:spChg>
      </pc:sldChg>
      <pc:sldChg chg="delSp modSp del mod modAnim">
        <pc:chgData name="Pia Bødker (PIB - bæredygtighedskonsulent - SE - AK)" userId="4e36fdf2-ab3a-4468-8be2-1e22b56ed5ab" providerId="ADAL" clId="{0013AFFA-6641-4A93-8A66-8D0B84D4D7F2}" dt="2026-09-21T20:28:00.717" v="2370" actId="2696"/>
        <pc:sldMkLst>
          <pc:docMk/>
          <pc:sldMk cId="3129550572" sldId="1232"/>
        </pc:sldMkLst>
        <pc:picChg chg="del">
          <ac:chgData name="Pia Bødker (PIB - bæredygtighedskonsulent - SE - AK)" userId="4e36fdf2-ab3a-4468-8be2-1e22b56ed5ab" providerId="ADAL" clId="{0013AFFA-6641-4A93-8A66-8D0B84D4D7F2}" dt="2026-09-21T20:27:43.137" v="2367" actId="478"/>
          <ac:picMkLst>
            <pc:docMk/>
            <pc:sldMk cId="3129550572" sldId="1232"/>
            <ac:picMk id="7" creationId="{D17421AF-4596-FD1C-B8AD-447140FF70E5}"/>
          </ac:picMkLst>
        </pc:picChg>
        <pc:picChg chg="mod">
          <ac:chgData name="Pia Bødker (PIB - bæredygtighedskonsulent - SE - AK)" userId="4e36fdf2-ab3a-4468-8be2-1e22b56ed5ab" providerId="ADAL" clId="{0013AFFA-6641-4A93-8A66-8D0B84D4D7F2}" dt="2026-09-21T20:27:52.936" v="2369" actId="1076"/>
          <ac:picMkLst>
            <pc:docMk/>
            <pc:sldMk cId="3129550572" sldId="1232"/>
            <ac:picMk id="11" creationId="{8FC84A5E-A09F-A660-2BC2-A3A97A51E2E6}"/>
          </ac:picMkLst>
        </pc:picChg>
        <pc:picChg chg="mod">
          <ac:chgData name="Pia Bødker (PIB - bæredygtighedskonsulent - SE - AK)" userId="4e36fdf2-ab3a-4468-8be2-1e22b56ed5ab" providerId="ADAL" clId="{0013AFFA-6641-4A93-8A66-8D0B84D4D7F2}" dt="2026-09-21T20:27:52.936" v="2369" actId="1076"/>
          <ac:picMkLst>
            <pc:docMk/>
            <pc:sldMk cId="3129550572" sldId="1232"/>
            <ac:picMk id="12" creationId="{5F92CC03-408F-D086-E74A-499CBDDBE4CE}"/>
          </ac:picMkLst>
        </pc:picChg>
      </pc:sldChg>
      <pc:sldChg chg="add del mod modShow">
        <pc:chgData name="Pia Bødker (PIB - bæredygtighedskonsulent - SE - AK)" userId="4e36fdf2-ab3a-4468-8be2-1e22b56ed5ab" providerId="ADAL" clId="{0013AFFA-6641-4A93-8A66-8D0B84D4D7F2}" dt="2026-09-21T20:17:03.428" v="2311" actId="47"/>
        <pc:sldMkLst>
          <pc:docMk/>
          <pc:sldMk cId="3145121420" sldId="1233"/>
        </pc:sldMkLst>
      </pc:sldChg>
      <pc:sldChg chg="modSp add mod modAnim">
        <pc:chgData name="Pia Bødker (PIB - bæredygtighedskonsulent - SE - AK)" userId="4e36fdf2-ab3a-4468-8be2-1e22b56ed5ab" providerId="ADAL" clId="{0013AFFA-6641-4A93-8A66-8D0B84D4D7F2}" dt="2026-09-21T13:30:04.658" v="504" actId="14100"/>
        <pc:sldMkLst>
          <pc:docMk/>
          <pc:sldMk cId="3105858394" sldId="1234"/>
        </pc:sldMkLst>
        <pc:spChg chg="mod">
          <ac:chgData name="Pia Bødker (PIB - bæredygtighedskonsulent - SE - AK)" userId="4e36fdf2-ab3a-4468-8be2-1e22b56ed5ab" providerId="ADAL" clId="{0013AFFA-6641-4A93-8A66-8D0B84D4D7F2}" dt="2026-09-21T13:28:35.805" v="463" actId="14100"/>
          <ac:spMkLst>
            <pc:docMk/>
            <pc:sldMk cId="3105858394" sldId="1234"/>
            <ac:spMk id="3" creationId="{E913F73B-73D2-1522-CF80-8A122CFF544A}"/>
          </ac:spMkLst>
        </pc:spChg>
        <pc:spChg chg="mod">
          <ac:chgData name="Pia Bødker (PIB - bæredygtighedskonsulent - SE - AK)" userId="4e36fdf2-ab3a-4468-8be2-1e22b56ed5ab" providerId="ADAL" clId="{0013AFFA-6641-4A93-8A66-8D0B84D4D7F2}" dt="2026-09-21T13:30:04.658" v="504" actId="14100"/>
          <ac:spMkLst>
            <pc:docMk/>
            <pc:sldMk cId="3105858394" sldId="1234"/>
            <ac:spMk id="4" creationId="{EAEFDD58-6CA6-4D51-1FD7-C86DA13A19A6}"/>
          </ac:spMkLst>
        </pc:spChg>
        <pc:picChg chg="mod">
          <ac:chgData name="Pia Bødker (PIB - bæredygtighedskonsulent - SE - AK)" userId="4e36fdf2-ab3a-4468-8be2-1e22b56ed5ab" providerId="ADAL" clId="{0013AFFA-6641-4A93-8A66-8D0B84D4D7F2}" dt="2026-09-21T13:29:23.729" v="486" actId="1076"/>
          <ac:picMkLst>
            <pc:docMk/>
            <pc:sldMk cId="3105858394" sldId="1234"/>
            <ac:picMk id="5" creationId="{A07C6409-73A2-893D-6567-54CD2C8C033F}"/>
          </ac:picMkLst>
        </pc:picChg>
        <pc:picChg chg="mod">
          <ac:chgData name="Pia Bødker (PIB - bæredygtighedskonsulent - SE - AK)" userId="4e36fdf2-ab3a-4468-8be2-1e22b56ed5ab" providerId="ADAL" clId="{0013AFFA-6641-4A93-8A66-8D0B84D4D7F2}" dt="2026-09-21T13:29:26.014" v="487" actId="1076"/>
          <ac:picMkLst>
            <pc:docMk/>
            <pc:sldMk cId="3105858394" sldId="1234"/>
            <ac:picMk id="6" creationId="{F22390C5-DD82-FA97-79EC-DDF412735D6D}"/>
          </ac:picMkLst>
        </pc:picChg>
      </pc:sldChg>
      <pc:sldChg chg="addSp delSp modSp add del mod">
        <pc:chgData name="Pia Bødker (PIB - bæredygtighedskonsulent - SE - AK)" userId="4e36fdf2-ab3a-4468-8be2-1e22b56ed5ab" providerId="ADAL" clId="{0013AFFA-6641-4A93-8A66-8D0B84D4D7F2}" dt="2026-09-22T06:47:38.342" v="5197" actId="47"/>
        <pc:sldMkLst>
          <pc:docMk/>
          <pc:sldMk cId="1022126274" sldId="1235"/>
        </pc:sldMkLst>
        <pc:picChg chg="add del mod">
          <ac:chgData name="Pia Bødker (PIB - bæredygtighedskonsulent - SE - AK)" userId="4e36fdf2-ab3a-4468-8be2-1e22b56ed5ab" providerId="ADAL" clId="{0013AFFA-6641-4A93-8A66-8D0B84D4D7F2}" dt="2026-09-22T06:40:01.377" v="5194" actId="478"/>
          <ac:picMkLst>
            <pc:docMk/>
            <pc:sldMk cId="1022126274" sldId="1235"/>
            <ac:picMk id="2" creationId="{C0382AEA-A2CA-8A42-9EB6-29DA55201899}"/>
          </ac:picMkLst>
        </pc:picChg>
        <pc:picChg chg="del">
          <ac:chgData name="Pia Bødker (PIB - bæredygtighedskonsulent - SE - AK)" userId="4e36fdf2-ab3a-4468-8be2-1e22b56ed5ab" providerId="ADAL" clId="{0013AFFA-6641-4A93-8A66-8D0B84D4D7F2}" dt="2026-09-22T06:39:52.108" v="5189" actId="478"/>
          <ac:picMkLst>
            <pc:docMk/>
            <pc:sldMk cId="1022126274" sldId="1235"/>
            <ac:picMk id="7" creationId="{11B85C33-C082-1241-6C09-50B4C6DB977A}"/>
          </ac:picMkLst>
        </pc:picChg>
      </pc:sldChg>
      <pc:sldChg chg="new del">
        <pc:chgData name="Pia Bødker (PIB - bæredygtighedskonsulent - SE - AK)" userId="4e36fdf2-ab3a-4468-8be2-1e22b56ed5ab" providerId="ADAL" clId="{0013AFFA-6641-4A93-8A66-8D0B84D4D7F2}" dt="2026-09-21T20:40:11.808" v="2752" actId="47"/>
        <pc:sldMkLst>
          <pc:docMk/>
          <pc:sldMk cId="1705120453" sldId="1235"/>
        </pc:sldMkLst>
      </pc:sldChg>
      <pc:sldChg chg="add del">
        <pc:chgData name="Pia Bødker (PIB - bæredygtighedskonsulent - SE - AK)" userId="4e36fdf2-ab3a-4468-8be2-1e22b56ed5ab" providerId="ADAL" clId="{0013AFFA-6641-4A93-8A66-8D0B84D4D7F2}" dt="2026-09-21T20:46:52.725" v="2889" actId="47"/>
        <pc:sldMkLst>
          <pc:docMk/>
          <pc:sldMk cId="3843630274" sldId="1236"/>
        </pc:sldMkLst>
      </pc:sldChg>
    </pc:docChg>
  </pc:docChgLst>
  <pc:docChgLst>
    <pc:chgData name="Louise Staall Knudsen (LOSK - bæredygtighedskonsulent - SE - AK)" userId="2f828c13-6df5-4159-8468-befe757c5812" providerId="ADAL" clId="{2F931051-6EAD-46BF-8DF1-ED67646061E2}"/>
    <pc:docChg chg="addSld modSld">
      <pc:chgData name="Louise Staall Knudsen (LOSK - bæredygtighedskonsulent - SE - AK)" userId="2f828c13-6df5-4159-8468-befe757c5812" providerId="ADAL" clId="{2F931051-6EAD-46BF-8DF1-ED67646061E2}" dt="2026-09-17T08:46:14.163" v="138"/>
      <pc:docMkLst>
        <pc:docMk/>
      </pc:docMkLst>
      <pc:sldChg chg="modSp">
        <pc:chgData name="Louise Staall Knudsen (LOSK - bæredygtighedskonsulent - SE - AK)" userId="2f828c13-6df5-4159-8468-befe757c5812" providerId="ADAL" clId="{2F931051-6EAD-46BF-8DF1-ED67646061E2}" dt="2026-09-15T07:25:32.204" v="121" actId="2711"/>
        <pc:sldMkLst>
          <pc:docMk/>
          <pc:sldMk cId="1697802518" sldId="1200"/>
        </pc:sldMkLst>
        <pc:spChg chg="mod">
          <ac:chgData name="Louise Staall Knudsen (LOSK - bæredygtighedskonsulent - SE - AK)" userId="2f828c13-6df5-4159-8468-befe757c5812" providerId="ADAL" clId="{2F931051-6EAD-46BF-8DF1-ED67646061E2}" dt="2026-09-15T07:25:32.204" v="121" actId="2711"/>
          <ac:spMkLst>
            <pc:docMk/>
            <pc:sldMk cId="1697802518" sldId="1200"/>
            <ac:spMk id="9" creationId="{E5C60D93-FCDF-34D8-BA35-85F4D6A5F31C}"/>
          </ac:spMkLst>
        </pc:spChg>
      </pc:sldChg>
      <pc:sldChg chg="addSp delSp modSp">
        <pc:chgData name="Louise Staall Knudsen (LOSK - bæredygtighedskonsulent - SE - AK)" userId="2f828c13-6df5-4159-8468-befe757c5812" providerId="ADAL" clId="{2F931051-6EAD-46BF-8DF1-ED67646061E2}" dt="2026-09-14T19:08:04.002" v="4"/>
        <pc:sldMkLst>
          <pc:docMk/>
          <pc:sldMk cId="872110136" sldId="1205"/>
        </pc:sldMkLst>
        <pc:spChg chg="add mod">
          <ac:chgData name="Louise Staall Knudsen (LOSK - bæredygtighedskonsulent - SE - AK)" userId="2f828c13-6df5-4159-8468-befe757c5812" providerId="ADAL" clId="{2F931051-6EAD-46BF-8DF1-ED67646061E2}" dt="2026-09-14T12:34:07.788" v="0"/>
          <ac:spMkLst>
            <pc:docMk/>
            <pc:sldMk cId="872110136" sldId="1205"/>
            <ac:spMk id="6" creationId="{FEC1B139-7E91-1781-A05A-474AB6659F9A}"/>
          </ac:spMkLst>
        </pc:spChg>
      </pc:sldChg>
      <pc:sldChg chg="addSp delSp modSp">
        <pc:chgData name="Louise Staall Knudsen (LOSK - bæredygtighedskonsulent - SE - AK)" userId="2f828c13-6df5-4159-8468-befe757c5812" providerId="ADAL" clId="{2F931051-6EAD-46BF-8DF1-ED67646061E2}" dt="2026-09-14T19:47:07.871" v="67"/>
        <pc:sldMkLst>
          <pc:docMk/>
          <pc:sldMk cId="2719646900" sldId="1207"/>
        </pc:sldMkLst>
        <pc:spChg chg="add mod">
          <ac:chgData name="Louise Staall Knudsen (LOSK - bæredygtighedskonsulent - SE - AK)" userId="2f828c13-6df5-4159-8468-befe757c5812" providerId="ADAL" clId="{2F931051-6EAD-46BF-8DF1-ED67646061E2}" dt="2026-09-14T19:46:19.525" v="64"/>
          <ac:spMkLst>
            <pc:docMk/>
            <pc:sldMk cId="2719646900" sldId="1207"/>
            <ac:spMk id="4" creationId="{6B249595-C23A-783E-DFBE-4AC5A072455F}"/>
          </ac:spMkLst>
        </pc:spChg>
        <pc:spChg chg="add mod">
          <ac:chgData name="Louise Staall Knudsen (LOSK - bæredygtighedskonsulent - SE - AK)" userId="2f828c13-6df5-4159-8468-befe757c5812" providerId="ADAL" clId="{2F931051-6EAD-46BF-8DF1-ED67646061E2}" dt="2026-09-14T19:46:29.514" v="65"/>
          <ac:spMkLst>
            <pc:docMk/>
            <pc:sldMk cId="2719646900" sldId="1207"/>
            <ac:spMk id="5" creationId="{328308AF-C812-F6F0-CA2D-19F125180E1B}"/>
          </ac:spMkLst>
        </pc:spChg>
      </pc:sldChg>
      <pc:sldChg chg="add">
        <pc:chgData name="Louise Staall Knudsen (LOSK - bæredygtighedskonsulent - SE - AK)" userId="2f828c13-6df5-4159-8468-befe757c5812" providerId="ADAL" clId="{2F931051-6EAD-46BF-8DF1-ED67646061E2}" dt="2026-09-14T19:15:22.979" v="5"/>
        <pc:sldMkLst>
          <pc:docMk/>
          <pc:sldMk cId="1407620952" sldId="1208"/>
        </pc:sldMkLst>
      </pc:sldChg>
      <pc:sldChg chg="addSp modSp add modAnim">
        <pc:chgData name="Louise Staall Knudsen (LOSK - bæredygtighedskonsulent - SE - AK)" userId="2f828c13-6df5-4159-8468-befe757c5812" providerId="ADAL" clId="{2F931051-6EAD-46BF-8DF1-ED67646061E2}" dt="2026-09-15T07:17:03.586" v="120" actId="170"/>
        <pc:sldMkLst>
          <pc:docMk/>
          <pc:sldMk cId="2894270958" sldId="1209"/>
        </pc:sldMkLst>
        <pc:spChg chg="add mod">
          <ac:chgData name="Louise Staall Knudsen (LOSK - bæredygtighedskonsulent - SE - AK)" userId="2f828c13-6df5-4159-8468-befe757c5812" providerId="ADAL" clId="{2F931051-6EAD-46BF-8DF1-ED67646061E2}" dt="2026-09-14T19:19:25.237" v="12"/>
          <ac:spMkLst>
            <pc:docMk/>
            <pc:sldMk cId="2894270958" sldId="1209"/>
            <ac:spMk id="3" creationId="{16B11B22-4B23-D201-1887-35BD15A5C382}"/>
          </ac:spMkLst>
        </pc:spChg>
        <pc:spChg chg="add mod">
          <ac:chgData name="Louise Staall Knudsen (LOSK - bæredygtighedskonsulent - SE - AK)" userId="2f828c13-6df5-4159-8468-befe757c5812" providerId="ADAL" clId="{2F931051-6EAD-46BF-8DF1-ED67646061E2}" dt="2026-09-14T19:22:55.894" v="17" actId="767"/>
          <ac:spMkLst>
            <pc:docMk/>
            <pc:sldMk cId="2894270958" sldId="1209"/>
            <ac:spMk id="10" creationId="{CEA5B567-96B8-2F27-7C9B-8AAA5294B7E6}"/>
          </ac:spMkLst>
        </pc:spChg>
        <pc:picChg chg="add mod">
          <ac:chgData name="Louise Staall Knudsen (LOSK - bæredygtighedskonsulent - SE - AK)" userId="2f828c13-6df5-4159-8468-befe757c5812" providerId="ADAL" clId="{2F931051-6EAD-46BF-8DF1-ED67646061E2}" dt="2026-09-14T19:19:25.237" v="12"/>
          <ac:picMkLst>
            <pc:docMk/>
            <pc:sldMk cId="2894270958" sldId="1209"/>
            <ac:picMk id="2" creationId="{85279F31-3146-EA10-FAAE-8EB36C43F8EC}"/>
          </ac:picMkLst>
        </pc:picChg>
        <pc:picChg chg="add mod">
          <ac:chgData name="Louise Staall Knudsen (LOSK - bæredygtighedskonsulent - SE - AK)" userId="2f828c13-6df5-4159-8468-befe757c5812" providerId="ADAL" clId="{2F931051-6EAD-46BF-8DF1-ED67646061E2}" dt="2026-09-14T19:20:14.677" v="14" actId="1076"/>
          <ac:picMkLst>
            <pc:docMk/>
            <pc:sldMk cId="2894270958" sldId="1209"/>
            <ac:picMk id="4" creationId="{FD7600E5-483C-96F4-EE70-94F678454D94}"/>
          </ac:picMkLst>
        </pc:picChg>
        <pc:picChg chg="add mod">
          <ac:chgData name="Louise Staall Knudsen (LOSK - bæredygtighedskonsulent - SE - AK)" userId="2f828c13-6df5-4159-8468-befe757c5812" providerId="ADAL" clId="{2F931051-6EAD-46BF-8DF1-ED67646061E2}" dt="2026-09-15T07:17:03.586" v="120" actId="170"/>
          <ac:picMkLst>
            <pc:docMk/>
            <pc:sldMk cId="2894270958" sldId="1209"/>
            <ac:picMk id="5" creationId="{285F64F6-F03D-1A67-2365-A823D2ED6807}"/>
          </ac:picMkLst>
        </pc:picChg>
      </pc:sldChg>
      <pc:sldChg chg="addSp modSp add modAnim">
        <pc:chgData name="Louise Staall Knudsen (LOSK - bæredygtighedskonsulent - SE - AK)" userId="2f828c13-6df5-4159-8468-befe757c5812" providerId="ADAL" clId="{2F931051-6EAD-46BF-8DF1-ED67646061E2}" dt="2026-09-14T19:25:09.414" v="21"/>
        <pc:sldMkLst>
          <pc:docMk/>
          <pc:sldMk cId="1916229833" sldId="1210"/>
        </pc:sldMkLst>
        <pc:spChg chg="add mod">
          <ac:chgData name="Louise Staall Knudsen (LOSK - bæredygtighedskonsulent - SE - AK)" userId="2f828c13-6df5-4159-8468-befe757c5812" providerId="ADAL" clId="{2F931051-6EAD-46BF-8DF1-ED67646061E2}" dt="2026-09-14T19:24:21.426" v="18"/>
          <ac:spMkLst>
            <pc:docMk/>
            <pc:sldMk cId="1916229833" sldId="1210"/>
            <ac:spMk id="4" creationId="{27718EE0-D54C-B1F6-8DFC-0864BA135E8C}"/>
          </ac:spMkLst>
        </pc:spChg>
        <pc:picChg chg="add mod">
          <ac:chgData name="Louise Staall Knudsen (LOSK - bæredygtighedskonsulent - SE - AK)" userId="2f828c13-6df5-4159-8468-befe757c5812" providerId="ADAL" clId="{2F931051-6EAD-46BF-8DF1-ED67646061E2}" dt="2026-09-14T19:25:01.579" v="20"/>
          <ac:picMkLst>
            <pc:docMk/>
            <pc:sldMk cId="1916229833" sldId="1210"/>
            <ac:picMk id="6" creationId="{BF3DED46-69B8-7D72-B8E9-8CB931E43487}"/>
          </ac:picMkLst>
        </pc:picChg>
        <pc:picChg chg="add mod">
          <ac:chgData name="Louise Staall Knudsen (LOSK - bæredygtighedskonsulent - SE - AK)" userId="2f828c13-6df5-4159-8468-befe757c5812" providerId="ADAL" clId="{2F931051-6EAD-46BF-8DF1-ED67646061E2}" dt="2026-09-14T19:25:09.414" v="21"/>
          <ac:picMkLst>
            <pc:docMk/>
            <pc:sldMk cId="1916229833" sldId="1210"/>
            <ac:picMk id="7" creationId="{5508473B-CD65-C3F9-8A5D-F783B8D93379}"/>
          </ac:picMkLst>
        </pc:picChg>
      </pc:sldChg>
      <pc:sldChg chg="addSp modSp add">
        <pc:chgData name="Louise Staall Knudsen (LOSK - bæredygtighedskonsulent - SE - AK)" userId="2f828c13-6df5-4159-8468-befe757c5812" providerId="ADAL" clId="{2F931051-6EAD-46BF-8DF1-ED67646061E2}" dt="2026-09-15T07:57:45.297" v="137"/>
        <pc:sldMkLst>
          <pc:docMk/>
          <pc:sldMk cId="3661315184" sldId="1211"/>
        </pc:sldMkLst>
        <pc:spChg chg="add mod">
          <ac:chgData name="Louise Staall Knudsen (LOSK - bæredygtighedskonsulent - SE - AK)" userId="2f828c13-6df5-4159-8468-befe757c5812" providerId="ADAL" clId="{2F931051-6EAD-46BF-8DF1-ED67646061E2}" dt="2026-09-14T19:30:19.524" v="25"/>
          <ac:spMkLst>
            <pc:docMk/>
            <pc:sldMk cId="3661315184" sldId="1211"/>
            <ac:spMk id="2" creationId="{A52F2066-FEC4-C050-CAA8-C3A0A6E5B95D}"/>
          </ac:spMkLst>
        </pc:spChg>
        <pc:picChg chg="add">
          <ac:chgData name="Louise Staall Knudsen (LOSK - bæredygtighedskonsulent - SE - AK)" userId="2f828c13-6df5-4159-8468-befe757c5812" providerId="ADAL" clId="{2F931051-6EAD-46BF-8DF1-ED67646061E2}" dt="2026-09-15T07:57:45.297" v="137"/>
          <ac:picMkLst>
            <pc:docMk/>
            <pc:sldMk cId="3661315184" sldId="1211"/>
            <ac:picMk id="18" creationId="{102ABA15-C511-C403-EB6A-2FF8E34451D5}"/>
          </ac:picMkLst>
        </pc:picChg>
      </pc:sldChg>
      <pc:sldChg chg="addSp modSp add">
        <pc:chgData name="Louise Staall Knudsen (LOSK - bæredygtighedskonsulent - SE - AK)" userId="2f828c13-6df5-4159-8468-befe757c5812" providerId="ADAL" clId="{2F931051-6EAD-46BF-8DF1-ED67646061E2}" dt="2026-09-14T19:36:43.044" v="41"/>
        <pc:sldMkLst>
          <pc:docMk/>
          <pc:sldMk cId="3603250751" sldId="1213"/>
        </pc:sldMkLst>
        <pc:spChg chg="add mod">
          <ac:chgData name="Louise Staall Knudsen (LOSK - bæredygtighedskonsulent - SE - AK)" userId="2f828c13-6df5-4159-8468-befe757c5812" providerId="ADAL" clId="{2F931051-6EAD-46BF-8DF1-ED67646061E2}" dt="2026-09-14T19:36:43.044" v="41"/>
          <ac:spMkLst>
            <pc:docMk/>
            <pc:sldMk cId="3603250751" sldId="1213"/>
            <ac:spMk id="2" creationId="{2DC86EC7-D957-9784-8071-C53BA38B1633}"/>
          </ac:spMkLst>
        </pc:spChg>
      </pc:sldChg>
      <pc:sldChg chg="addSp modSp add modAnim">
        <pc:chgData name="Louise Staall Knudsen (LOSK - bæredygtighedskonsulent - SE - AK)" userId="2f828c13-6df5-4159-8468-befe757c5812" providerId="ADAL" clId="{2F931051-6EAD-46BF-8DF1-ED67646061E2}" dt="2026-09-14T19:43:40.356" v="57" actId="1036"/>
        <pc:sldMkLst>
          <pc:docMk/>
          <pc:sldMk cId="3099167297" sldId="1214"/>
        </pc:sldMkLst>
        <pc:spChg chg="add mod">
          <ac:chgData name="Louise Staall Knudsen (LOSK - bæredygtighedskonsulent - SE - AK)" userId="2f828c13-6df5-4159-8468-befe757c5812" providerId="ADAL" clId="{2F931051-6EAD-46BF-8DF1-ED67646061E2}" dt="2026-09-14T19:41:30.283" v="42"/>
          <ac:spMkLst>
            <pc:docMk/>
            <pc:sldMk cId="3099167297" sldId="1214"/>
            <ac:spMk id="2" creationId="{08C21291-C0D9-16DA-D75B-F8ED3A0EA0A4}"/>
          </ac:spMkLst>
        </pc:spChg>
        <pc:spChg chg="mod">
          <ac:chgData name="Louise Staall Knudsen (LOSK - bæredygtighedskonsulent - SE - AK)" userId="2f828c13-6df5-4159-8468-befe757c5812" providerId="ADAL" clId="{2F931051-6EAD-46BF-8DF1-ED67646061E2}" dt="2026-09-14T19:43:40.356" v="57" actId="1036"/>
          <ac:spMkLst>
            <pc:docMk/>
            <pc:sldMk cId="3099167297" sldId="1214"/>
            <ac:spMk id="9" creationId="{D8112FAB-CFD7-3063-4EF8-A838E4783E32}"/>
          </ac:spMkLst>
        </pc:spChg>
        <pc:picChg chg="add mod">
          <ac:chgData name="Louise Staall Knudsen (LOSK - bæredygtighedskonsulent - SE - AK)" userId="2f828c13-6df5-4159-8468-befe757c5812" providerId="ADAL" clId="{2F931051-6EAD-46BF-8DF1-ED67646061E2}" dt="2026-09-14T19:43:40.356" v="57" actId="1036"/>
          <ac:picMkLst>
            <pc:docMk/>
            <pc:sldMk cId="3099167297" sldId="1214"/>
            <ac:picMk id="3" creationId="{46BB1FEA-7AD1-E857-7279-39CD534E5975}"/>
          </ac:picMkLst>
        </pc:picChg>
        <pc:picChg chg="add mod">
          <ac:chgData name="Louise Staall Knudsen (LOSK - bæredygtighedskonsulent - SE - AK)" userId="2f828c13-6df5-4159-8468-befe757c5812" providerId="ADAL" clId="{2F931051-6EAD-46BF-8DF1-ED67646061E2}" dt="2026-09-14T19:43:40.356" v="57" actId="1036"/>
          <ac:picMkLst>
            <pc:docMk/>
            <pc:sldMk cId="3099167297" sldId="1214"/>
            <ac:picMk id="4" creationId="{4F102637-63C8-4BCB-C259-699EE43D8B04}"/>
          </ac:picMkLst>
        </pc:picChg>
        <pc:picChg chg="add mod">
          <ac:chgData name="Louise Staall Knudsen (LOSK - bæredygtighedskonsulent - SE - AK)" userId="2f828c13-6df5-4159-8468-befe757c5812" providerId="ADAL" clId="{2F931051-6EAD-46BF-8DF1-ED67646061E2}" dt="2026-09-14T19:41:59.767" v="45"/>
          <ac:picMkLst>
            <pc:docMk/>
            <pc:sldMk cId="3099167297" sldId="1214"/>
            <ac:picMk id="5" creationId="{24D1833A-B5F2-A2C7-A0F2-F4B1D422B15A}"/>
          </ac:picMkLst>
        </pc:picChg>
        <pc:picChg chg="add mod">
          <ac:chgData name="Louise Staall Knudsen (LOSK - bæredygtighedskonsulent - SE - AK)" userId="2f828c13-6df5-4159-8468-befe757c5812" providerId="ADAL" clId="{2F931051-6EAD-46BF-8DF1-ED67646061E2}" dt="2026-09-14T19:43:40.356" v="57" actId="1036"/>
          <ac:picMkLst>
            <pc:docMk/>
            <pc:sldMk cId="3099167297" sldId="1214"/>
            <ac:picMk id="6" creationId="{14DA97B6-68EE-B3B4-B6CB-41921AD711E4}"/>
          </ac:picMkLst>
        </pc:picChg>
        <pc:picChg chg="add mod">
          <ac:chgData name="Louise Staall Knudsen (LOSK - bæredygtighedskonsulent - SE - AK)" userId="2f828c13-6df5-4159-8468-befe757c5812" providerId="ADAL" clId="{2F931051-6EAD-46BF-8DF1-ED67646061E2}" dt="2026-09-14T19:42:13.733" v="47"/>
          <ac:picMkLst>
            <pc:docMk/>
            <pc:sldMk cId="3099167297" sldId="1214"/>
            <ac:picMk id="7" creationId="{DF768D89-58A7-3412-B22A-D502944506AE}"/>
          </ac:picMkLst>
        </pc:picChg>
      </pc:sldChg>
      <pc:sldChg chg="addSp modSp add">
        <pc:chgData name="Louise Staall Knudsen (LOSK - bæredygtighedskonsulent - SE - AK)" userId="2f828c13-6df5-4159-8468-befe757c5812" providerId="ADAL" clId="{2F931051-6EAD-46BF-8DF1-ED67646061E2}" dt="2026-09-14T19:27:59.648" v="24"/>
        <pc:sldMkLst>
          <pc:docMk/>
          <pc:sldMk cId="3114416612" sldId="1215"/>
        </pc:sldMkLst>
        <pc:spChg chg="add mod">
          <ac:chgData name="Louise Staall Knudsen (LOSK - bæredygtighedskonsulent - SE - AK)" userId="2f828c13-6df5-4159-8468-befe757c5812" providerId="ADAL" clId="{2F931051-6EAD-46BF-8DF1-ED67646061E2}" dt="2026-09-14T19:27:59.648" v="24"/>
          <ac:spMkLst>
            <pc:docMk/>
            <pc:sldMk cId="3114416612" sldId="1215"/>
            <ac:spMk id="2" creationId="{D1B49618-FABD-0F36-F351-D76AE8659834}"/>
          </ac:spMkLst>
        </pc:spChg>
        <pc:spChg chg="mod">
          <ac:chgData name="Louise Staall Knudsen (LOSK - bæredygtighedskonsulent - SE - AK)" userId="2f828c13-6df5-4159-8468-befe757c5812" providerId="ADAL" clId="{2F931051-6EAD-46BF-8DF1-ED67646061E2}" dt="2026-09-14T19:27:39.622" v="23"/>
          <ac:spMkLst>
            <pc:docMk/>
            <pc:sldMk cId="3114416612" sldId="1215"/>
            <ac:spMk id="6" creationId="{E5932090-4BF8-1B6C-78B9-541E8398BFFC}"/>
          </ac:spMkLst>
        </pc:spChg>
      </pc:sldChg>
      <pc:sldChg chg="modSp add">
        <pc:chgData name="Louise Staall Knudsen (LOSK - bæredygtighedskonsulent - SE - AK)" userId="2f828c13-6df5-4159-8468-befe757c5812" providerId="ADAL" clId="{2F931051-6EAD-46BF-8DF1-ED67646061E2}" dt="2026-09-14T19:33:02.776" v="27"/>
        <pc:sldMkLst>
          <pc:docMk/>
          <pc:sldMk cId="4266061351" sldId="1216"/>
        </pc:sldMkLst>
        <pc:spChg chg="mod">
          <ac:chgData name="Louise Staall Knudsen (LOSK - bæredygtighedskonsulent - SE - AK)" userId="2f828c13-6df5-4159-8468-befe757c5812" providerId="ADAL" clId="{2F931051-6EAD-46BF-8DF1-ED67646061E2}" dt="2026-09-14T19:33:02.776" v="27"/>
          <ac:spMkLst>
            <pc:docMk/>
            <pc:sldMk cId="4266061351" sldId="1216"/>
            <ac:spMk id="6" creationId="{D27EEB20-51AA-8ADE-F2FD-788118E4389F}"/>
          </ac:spMkLst>
        </pc:spChg>
      </pc:sldChg>
      <pc:sldChg chg="addSp modSp modAnim">
        <pc:chgData name="Louise Staall Knudsen (LOSK - bæredygtighedskonsulent - SE - AK)" userId="2f828c13-6df5-4159-8468-befe757c5812" providerId="ADAL" clId="{2F931051-6EAD-46BF-8DF1-ED67646061E2}" dt="2026-09-14T19:45:42.213" v="63" actId="2711"/>
        <pc:sldMkLst>
          <pc:docMk/>
          <pc:sldMk cId="2396745592" sldId="1217"/>
        </pc:sldMkLst>
        <pc:spChg chg="add mod">
          <ac:chgData name="Louise Staall Knudsen (LOSK - bæredygtighedskonsulent - SE - AK)" userId="2f828c13-6df5-4159-8468-befe757c5812" providerId="ADAL" clId="{2F931051-6EAD-46BF-8DF1-ED67646061E2}" dt="2026-09-14T19:44:22.243" v="58"/>
          <ac:spMkLst>
            <pc:docMk/>
            <pc:sldMk cId="2396745592" sldId="1217"/>
            <ac:spMk id="4" creationId="{DEB6BCB4-FA88-5991-8E88-F68AAA0F0559}"/>
          </ac:spMkLst>
        </pc:spChg>
        <pc:spChg chg="add mod">
          <ac:chgData name="Louise Staall Knudsen (LOSK - bæredygtighedskonsulent - SE - AK)" userId="2f828c13-6df5-4159-8468-befe757c5812" providerId="ADAL" clId="{2F931051-6EAD-46BF-8DF1-ED67646061E2}" dt="2026-09-14T19:45:42.213" v="63" actId="2711"/>
          <ac:spMkLst>
            <pc:docMk/>
            <pc:sldMk cId="2396745592" sldId="1217"/>
            <ac:spMk id="6" creationId="{A2E05B20-D22C-63A6-B507-E0BFA6F51A5C}"/>
          </ac:spMkLst>
        </pc:spChg>
        <pc:picChg chg="add mod">
          <ac:chgData name="Louise Staall Knudsen (LOSK - bæredygtighedskonsulent - SE - AK)" userId="2f828c13-6df5-4159-8468-befe757c5812" providerId="ADAL" clId="{2F931051-6EAD-46BF-8DF1-ED67646061E2}" dt="2026-09-14T19:44:40.801" v="59"/>
          <ac:picMkLst>
            <pc:docMk/>
            <pc:sldMk cId="2396745592" sldId="1217"/>
            <ac:picMk id="5" creationId="{9377B6D3-4E1F-174D-398F-D09864057968}"/>
          </ac:picMkLst>
        </pc:picChg>
        <pc:picChg chg="add mod">
          <ac:chgData name="Louise Staall Knudsen (LOSK - bæredygtighedskonsulent - SE - AK)" userId="2f828c13-6df5-4159-8468-befe757c5812" providerId="ADAL" clId="{2F931051-6EAD-46BF-8DF1-ED67646061E2}" dt="2026-09-14T19:45:25.119" v="62"/>
          <ac:picMkLst>
            <pc:docMk/>
            <pc:sldMk cId="2396745592" sldId="1217"/>
            <ac:picMk id="7" creationId="{8DA4E025-8A24-DF73-26D0-0E51A13369A8}"/>
          </ac:picMkLst>
        </pc:picChg>
      </pc:sldChg>
      <pc:sldChg chg="addSp modSp add modAnim">
        <pc:chgData name="Louise Staall Knudsen (LOSK - bæredygtighedskonsulent - SE - AK)" userId="2f828c13-6df5-4159-8468-befe757c5812" providerId="ADAL" clId="{2F931051-6EAD-46BF-8DF1-ED67646061E2}" dt="2026-09-14T19:48:31.352" v="74"/>
        <pc:sldMkLst>
          <pc:docMk/>
          <pc:sldMk cId="3367144181" sldId="1218"/>
        </pc:sldMkLst>
        <pc:picChg chg="add mod">
          <ac:chgData name="Louise Staall Knudsen (LOSK - bæredygtighedskonsulent - SE - AK)" userId="2f828c13-6df5-4159-8468-befe757c5812" providerId="ADAL" clId="{2F931051-6EAD-46BF-8DF1-ED67646061E2}" dt="2026-09-14T19:48:31.352" v="74"/>
          <ac:picMkLst>
            <pc:docMk/>
            <pc:sldMk cId="3367144181" sldId="1218"/>
            <ac:picMk id="10" creationId="{371006BC-C030-17A4-DB9B-AD784C0D5CEB}"/>
          </ac:picMkLst>
        </pc:picChg>
      </pc:sldChg>
      <pc:sldChg chg="addSp modSp add modAnim">
        <pc:chgData name="Louise Staall Knudsen (LOSK - bæredygtighedskonsulent - SE - AK)" userId="2f828c13-6df5-4159-8468-befe757c5812" providerId="ADAL" clId="{2F931051-6EAD-46BF-8DF1-ED67646061E2}" dt="2026-09-14T19:49:38.320" v="76"/>
        <pc:sldMkLst>
          <pc:docMk/>
          <pc:sldMk cId="2581967313" sldId="1219"/>
        </pc:sldMkLst>
        <pc:spChg chg="add mod">
          <ac:chgData name="Louise Staall Knudsen (LOSK - bæredygtighedskonsulent - SE - AK)" userId="2f828c13-6df5-4159-8468-befe757c5812" providerId="ADAL" clId="{2F931051-6EAD-46BF-8DF1-ED67646061E2}" dt="2026-09-14T19:49:20.230" v="75"/>
          <ac:spMkLst>
            <pc:docMk/>
            <pc:sldMk cId="2581967313" sldId="1219"/>
            <ac:spMk id="2" creationId="{7FE30CD7-BB1F-32C4-DACB-7650AB1C4BCA}"/>
          </ac:spMkLst>
        </pc:spChg>
      </pc:sldChg>
      <pc:sldChg chg="addSp modSp add">
        <pc:chgData name="Louise Staall Knudsen (LOSK - bæredygtighedskonsulent - SE - AK)" userId="2f828c13-6df5-4159-8468-befe757c5812" providerId="ADAL" clId="{2F931051-6EAD-46BF-8DF1-ED67646061E2}" dt="2026-09-14T19:58:14.848" v="81"/>
        <pc:sldMkLst>
          <pc:docMk/>
          <pc:sldMk cId="1888130484" sldId="1220"/>
        </pc:sldMkLst>
        <pc:spChg chg="add mod">
          <ac:chgData name="Louise Staall Knudsen (LOSK - bæredygtighedskonsulent - SE - AK)" userId="2f828c13-6df5-4159-8468-befe757c5812" providerId="ADAL" clId="{2F931051-6EAD-46BF-8DF1-ED67646061E2}" dt="2026-09-14T19:58:08.153" v="80"/>
          <ac:spMkLst>
            <pc:docMk/>
            <pc:sldMk cId="1888130484" sldId="1220"/>
            <ac:spMk id="7" creationId="{BC66B35D-E9A6-3561-DDC3-FB8CA6CD5EE0}"/>
          </ac:spMkLst>
        </pc:spChg>
        <pc:spChg chg="add mod">
          <ac:chgData name="Louise Staall Knudsen (LOSK - bæredygtighedskonsulent - SE - AK)" userId="2f828c13-6df5-4159-8468-befe757c5812" providerId="ADAL" clId="{2F931051-6EAD-46BF-8DF1-ED67646061E2}" dt="2026-09-14T19:58:14.848" v="81"/>
          <ac:spMkLst>
            <pc:docMk/>
            <pc:sldMk cId="1888130484" sldId="1220"/>
            <ac:spMk id="8" creationId="{99E76DBD-4C54-2DAA-5DE3-E0158753D310}"/>
          </ac:spMkLst>
        </pc:spChg>
      </pc:sldChg>
      <pc:sldChg chg="addSp modSp add">
        <pc:chgData name="Louise Staall Knudsen (LOSK - bæredygtighedskonsulent - SE - AK)" userId="2f828c13-6df5-4159-8468-befe757c5812" providerId="ADAL" clId="{2F931051-6EAD-46BF-8DF1-ED67646061E2}" dt="2026-09-14T19:59:30.584" v="84"/>
        <pc:sldMkLst>
          <pc:docMk/>
          <pc:sldMk cId="2696946670" sldId="1221"/>
        </pc:sldMkLst>
        <pc:spChg chg="add mod">
          <ac:chgData name="Louise Staall Knudsen (LOSK - bæredygtighedskonsulent - SE - AK)" userId="2f828c13-6df5-4159-8468-befe757c5812" providerId="ADAL" clId="{2F931051-6EAD-46BF-8DF1-ED67646061E2}" dt="2026-09-14T19:59:30.584" v="84"/>
          <ac:spMkLst>
            <pc:docMk/>
            <pc:sldMk cId="2696946670" sldId="1221"/>
            <ac:spMk id="3" creationId="{94A0B70D-EC00-2E89-E11A-26A7FC42AE5F}"/>
          </ac:spMkLst>
        </pc:spChg>
      </pc:sldChg>
      <pc:sldChg chg="modSp add">
        <pc:chgData name="Louise Staall Knudsen (LOSK - bæredygtighedskonsulent - SE - AK)" userId="2f828c13-6df5-4159-8468-befe757c5812" providerId="ADAL" clId="{2F931051-6EAD-46BF-8DF1-ED67646061E2}" dt="2026-09-14T19:53:34.373" v="79"/>
        <pc:sldMkLst>
          <pc:docMk/>
          <pc:sldMk cId="141952088" sldId="1222"/>
        </pc:sldMkLst>
        <pc:spChg chg="mod">
          <ac:chgData name="Louise Staall Knudsen (LOSK - bæredygtighedskonsulent - SE - AK)" userId="2f828c13-6df5-4159-8468-befe757c5812" providerId="ADAL" clId="{2F931051-6EAD-46BF-8DF1-ED67646061E2}" dt="2026-09-14T19:53:22.609" v="78"/>
          <ac:spMkLst>
            <pc:docMk/>
            <pc:sldMk cId="141952088" sldId="1222"/>
            <ac:spMk id="4" creationId="{5155E474-2CF9-ED11-E975-2111CC4CAD18}"/>
          </ac:spMkLst>
        </pc:spChg>
        <pc:spChg chg="mod">
          <ac:chgData name="Louise Staall Knudsen (LOSK - bæredygtighedskonsulent - SE - AK)" userId="2f828c13-6df5-4159-8468-befe757c5812" providerId="ADAL" clId="{2F931051-6EAD-46BF-8DF1-ED67646061E2}" dt="2026-09-14T19:53:34.373" v="79"/>
          <ac:spMkLst>
            <pc:docMk/>
            <pc:sldMk cId="141952088" sldId="1222"/>
            <ac:spMk id="5" creationId="{7B2D73EA-A972-4942-CBC1-50065BA6A5A4}"/>
          </ac:spMkLst>
        </pc:spChg>
      </pc:sldChg>
      <pc:sldChg chg="modSp add">
        <pc:chgData name="Louise Staall Knudsen (LOSK - bæredygtighedskonsulent - SE - AK)" userId="2f828c13-6df5-4159-8468-befe757c5812" providerId="ADAL" clId="{2F931051-6EAD-46BF-8DF1-ED67646061E2}" dt="2026-09-14T20:00:26.663" v="87"/>
        <pc:sldMkLst>
          <pc:docMk/>
          <pc:sldMk cId="1877664229" sldId="1223"/>
        </pc:sldMkLst>
        <pc:spChg chg="mod">
          <ac:chgData name="Louise Staall Knudsen (LOSK - bæredygtighedskonsulent - SE - AK)" userId="2f828c13-6df5-4159-8468-befe757c5812" providerId="ADAL" clId="{2F931051-6EAD-46BF-8DF1-ED67646061E2}" dt="2026-09-14T20:00:11.880" v="86"/>
          <ac:spMkLst>
            <pc:docMk/>
            <pc:sldMk cId="1877664229" sldId="1223"/>
            <ac:spMk id="4" creationId="{BB5B700A-4359-75F1-ED16-AA0B3FE4982D}"/>
          </ac:spMkLst>
        </pc:spChg>
        <pc:spChg chg="mod">
          <ac:chgData name="Louise Staall Knudsen (LOSK - bæredygtighedskonsulent - SE - AK)" userId="2f828c13-6df5-4159-8468-befe757c5812" providerId="ADAL" clId="{2F931051-6EAD-46BF-8DF1-ED67646061E2}" dt="2026-09-14T20:00:26.663" v="87"/>
          <ac:spMkLst>
            <pc:docMk/>
            <pc:sldMk cId="1877664229" sldId="1223"/>
            <ac:spMk id="5" creationId="{5A1DBFC3-42BC-0BA0-7FD0-686136DA00BB}"/>
          </ac:spMkLst>
        </pc:spChg>
      </pc:sldChg>
      <pc:sldChg chg="addSp delSp modSp add">
        <pc:chgData name="Louise Staall Knudsen (LOSK - bæredygtighedskonsulent - SE - AK)" userId="2f828c13-6df5-4159-8468-befe757c5812" providerId="ADAL" clId="{2F931051-6EAD-46BF-8DF1-ED67646061E2}" dt="2026-09-14T20:01:38.507" v="94"/>
        <pc:sldMkLst>
          <pc:docMk/>
          <pc:sldMk cId="2720023440" sldId="1224"/>
        </pc:sldMkLst>
        <pc:spChg chg="add mod">
          <ac:chgData name="Louise Staall Knudsen (LOSK - bæredygtighedskonsulent - SE - AK)" userId="2f828c13-6df5-4159-8468-befe757c5812" providerId="ADAL" clId="{2F931051-6EAD-46BF-8DF1-ED67646061E2}" dt="2026-09-14T20:01:24.818" v="91"/>
          <ac:spMkLst>
            <pc:docMk/>
            <pc:sldMk cId="2720023440" sldId="1224"/>
            <ac:spMk id="7" creationId="{7A9AA8FB-59C9-3908-EBEA-CD4BE1567405}"/>
          </ac:spMkLst>
        </pc:spChg>
      </pc:sldChg>
      <pc:sldChg chg="addSp delSp modSp add modAnim">
        <pc:chgData name="Louise Staall Knudsen (LOSK - bæredygtighedskonsulent - SE - AK)" userId="2f828c13-6df5-4159-8468-befe757c5812" providerId="ADAL" clId="{2F931051-6EAD-46BF-8DF1-ED67646061E2}" dt="2026-09-14T20:06:41.576" v="101"/>
        <pc:sldMkLst>
          <pc:docMk/>
          <pc:sldMk cId="1999611366" sldId="1225"/>
        </pc:sldMkLst>
        <pc:spChg chg="add mod">
          <ac:chgData name="Louise Staall Knudsen (LOSK - bæredygtighedskonsulent - SE - AK)" userId="2f828c13-6df5-4159-8468-befe757c5812" providerId="ADAL" clId="{2F931051-6EAD-46BF-8DF1-ED67646061E2}" dt="2026-09-14T20:06:03.158" v="96"/>
          <ac:spMkLst>
            <pc:docMk/>
            <pc:sldMk cId="1999611366" sldId="1225"/>
            <ac:spMk id="2" creationId="{7774F17F-D3E0-C167-F912-DA5D00C379C3}"/>
          </ac:spMkLst>
        </pc:spChg>
        <pc:spChg chg="add mod">
          <ac:chgData name="Louise Staall Knudsen (LOSK - bæredygtighedskonsulent - SE - AK)" userId="2f828c13-6df5-4159-8468-befe757c5812" providerId="ADAL" clId="{2F931051-6EAD-46BF-8DF1-ED67646061E2}" dt="2026-09-14T20:06:11.707" v="97"/>
          <ac:spMkLst>
            <pc:docMk/>
            <pc:sldMk cId="1999611366" sldId="1225"/>
            <ac:spMk id="3" creationId="{8D2C9952-EFCC-54B3-130B-C71DFA71ED33}"/>
          </ac:spMkLst>
        </pc:spChg>
        <pc:picChg chg="add mod">
          <ac:chgData name="Louise Staall Knudsen (LOSK - bæredygtighedskonsulent - SE - AK)" userId="2f828c13-6df5-4159-8468-befe757c5812" providerId="ADAL" clId="{2F931051-6EAD-46BF-8DF1-ED67646061E2}" dt="2026-09-14T20:06:23.147" v="100"/>
          <ac:picMkLst>
            <pc:docMk/>
            <pc:sldMk cId="1999611366" sldId="1225"/>
            <ac:picMk id="5" creationId="{98A25D20-56E2-2D00-0571-471520A1A31A}"/>
          </ac:picMkLst>
        </pc:picChg>
        <pc:picChg chg="add mod">
          <ac:chgData name="Louise Staall Knudsen (LOSK - bæredygtighedskonsulent - SE - AK)" userId="2f828c13-6df5-4159-8468-befe757c5812" providerId="ADAL" clId="{2F931051-6EAD-46BF-8DF1-ED67646061E2}" dt="2026-09-14T20:06:41.576" v="101"/>
          <ac:picMkLst>
            <pc:docMk/>
            <pc:sldMk cId="1999611366" sldId="1225"/>
            <ac:picMk id="6" creationId="{DFA5E572-D569-1E8A-21CB-D753A6B293F7}"/>
          </ac:picMkLst>
        </pc:picChg>
      </pc:sldChg>
      <pc:sldChg chg="modSp add">
        <pc:chgData name="Louise Staall Knudsen (LOSK - bæredygtighedskonsulent - SE - AK)" userId="2f828c13-6df5-4159-8468-befe757c5812" providerId="ADAL" clId="{2F931051-6EAD-46BF-8DF1-ED67646061E2}" dt="2026-09-14T20:07:49.716" v="103"/>
        <pc:sldMkLst>
          <pc:docMk/>
          <pc:sldMk cId="193658140" sldId="1226"/>
        </pc:sldMkLst>
        <pc:spChg chg="mod">
          <ac:chgData name="Louise Staall Knudsen (LOSK - bæredygtighedskonsulent - SE - AK)" userId="2f828c13-6df5-4159-8468-befe757c5812" providerId="ADAL" clId="{2F931051-6EAD-46BF-8DF1-ED67646061E2}" dt="2026-09-14T20:07:49.716" v="103"/>
          <ac:spMkLst>
            <pc:docMk/>
            <pc:sldMk cId="193658140" sldId="1226"/>
            <ac:spMk id="4" creationId="{AFA22A66-F3E7-2B4E-F15B-C0055A7680E6}"/>
          </ac:spMkLst>
        </pc:spChg>
      </pc:sldChg>
      <pc:sldChg chg="add">
        <pc:chgData name="Louise Staall Knudsen (LOSK - bæredygtighedskonsulent - SE - AK)" userId="2f828c13-6df5-4159-8468-befe757c5812" providerId="ADAL" clId="{2F931051-6EAD-46BF-8DF1-ED67646061E2}" dt="2026-09-14T20:23:46.014" v="105"/>
        <pc:sldMkLst>
          <pc:docMk/>
          <pc:sldMk cId="3674121193" sldId="1227"/>
        </pc:sldMkLst>
      </pc:sldChg>
      <pc:sldChg chg="addSp delSp modSp add modAnim">
        <pc:chgData name="Louise Staall Knudsen (LOSK - bæredygtighedskonsulent - SE - AK)" userId="2f828c13-6df5-4159-8468-befe757c5812" providerId="ADAL" clId="{2F931051-6EAD-46BF-8DF1-ED67646061E2}" dt="2026-09-14T20:26:23.771" v="112"/>
        <pc:sldMkLst>
          <pc:docMk/>
          <pc:sldMk cId="3480645221" sldId="1228"/>
        </pc:sldMkLst>
        <pc:spChg chg="add mod">
          <ac:chgData name="Louise Staall Knudsen (LOSK - bæredygtighedskonsulent - SE - AK)" userId="2f828c13-6df5-4159-8468-befe757c5812" providerId="ADAL" clId="{2F931051-6EAD-46BF-8DF1-ED67646061E2}" dt="2026-09-14T20:25:11.214" v="110"/>
          <ac:spMkLst>
            <pc:docMk/>
            <pc:sldMk cId="3480645221" sldId="1228"/>
            <ac:spMk id="8" creationId="{CAF6CE34-0DDF-7683-F9E5-E0A589EDF916}"/>
          </ac:spMkLst>
        </pc:spChg>
      </pc:sldChg>
      <pc:sldChg chg="addSp modSp">
        <pc:chgData name="Louise Staall Knudsen (LOSK - bæredygtighedskonsulent - SE - AK)" userId="2f828c13-6df5-4159-8468-befe757c5812" providerId="ADAL" clId="{2F931051-6EAD-46BF-8DF1-ED67646061E2}" dt="2026-09-14T20:27:33.078" v="114"/>
        <pc:sldMkLst>
          <pc:docMk/>
          <pc:sldMk cId="1960980547" sldId="1229"/>
        </pc:sldMkLst>
        <pc:spChg chg="add mod">
          <ac:chgData name="Louise Staall Knudsen (LOSK - bæredygtighedskonsulent - SE - AK)" userId="2f828c13-6df5-4159-8468-befe757c5812" providerId="ADAL" clId="{2F931051-6EAD-46BF-8DF1-ED67646061E2}" dt="2026-09-14T20:26:29.459" v="113"/>
          <ac:spMkLst>
            <pc:docMk/>
            <pc:sldMk cId="1960980547" sldId="1229"/>
            <ac:spMk id="4" creationId="{D4DFC3AD-A74F-E2BA-A9A3-48B4C5FE42C8}"/>
          </ac:spMkLst>
        </pc:spChg>
      </pc:sldChg>
      <pc:sldChg chg="addSp modSp add modAnim">
        <pc:chgData name="Louise Staall Knudsen (LOSK - bæredygtighedskonsulent - SE - AK)" userId="2f828c13-6df5-4159-8468-befe757c5812" providerId="ADAL" clId="{2F931051-6EAD-46BF-8DF1-ED67646061E2}" dt="2026-09-15T07:53:29.718" v="135"/>
        <pc:sldMkLst>
          <pc:docMk/>
          <pc:sldMk cId="3317200386" sldId="1231"/>
        </pc:sldMkLst>
        <pc:spChg chg="add mod">
          <ac:chgData name="Louise Staall Knudsen (LOSK - bæredygtighedskonsulent - SE - AK)" userId="2f828c13-6df5-4159-8468-befe757c5812" providerId="ADAL" clId="{2F931051-6EAD-46BF-8DF1-ED67646061E2}" dt="2026-09-15T07:46:44.374" v="124"/>
          <ac:spMkLst>
            <pc:docMk/>
            <pc:sldMk cId="3317200386" sldId="1231"/>
            <ac:spMk id="2" creationId="{A6535E87-670B-93BC-9D58-8347A71667A7}"/>
          </ac:spMkLst>
        </pc:spChg>
        <pc:picChg chg="add mod">
          <ac:chgData name="Louise Staall Knudsen (LOSK - bæredygtighedskonsulent - SE - AK)" userId="2f828c13-6df5-4159-8468-befe757c5812" providerId="ADAL" clId="{2F931051-6EAD-46BF-8DF1-ED67646061E2}" dt="2026-09-15T07:51:38.456" v="125"/>
          <ac:picMkLst>
            <pc:docMk/>
            <pc:sldMk cId="3317200386" sldId="1231"/>
            <ac:picMk id="17" creationId="{93578B94-C414-BA92-6DD6-B032643ADA45}"/>
          </ac:picMkLst>
        </pc:picChg>
        <pc:picChg chg="add mod">
          <ac:chgData name="Louise Staall Knudsen (LOSK - bæredygtighedskonsulent - SE - AK)" userId="2f828c13-6df5-4159-8468-befe757c5812" providerId="ADAL" clId="{2F931051-6EAD-46BF-8DF1-ED67646061E2}" dt="2026-09-15T07:52:29.398" v="131"/>
          <ac:picMkLst>
            <pc:docMk/>
            <pc:sldMk cId="3317200386" sldId="1231"/>
            <ac:picMk id="21" creationId="{C7B2821D-671B-7B45-BE10-CBD0D3C57CDD}"/>
          </ac:picMkLst>
        </pc:picChg>
        <pc:picChg chg="add mod">
          <ac:chgData name="Louise Staall Knudsen (LOSK - bæredygtighedskonsulent - SE - AK)" userId="2f828c13-6df5-4159-8468-befe757c5812" providerId="ADAL" clId="{2F931051-6EAD-46BF-8DF1-ED67646061E2}" dt="2026-09-15T07:52:56.579" v="134"/>
          <ac:picMkLst>
            <pc:docMk/>
            <pc:sldMk cId="3317200386" sldId="1231"/>
            <ac:picMk id="23" creationId="{A6C3CA73-F95D-0A74-838C-0ADF370894F0}"/>
          </ac:picMkLst>
        </pc:picChg>
        <pc:picChg chg="add mod">
          <ac:chgData name="Louise Staall Knudsen (LOSK - bæredygtighedskonsulent - SE - AK)" userId="2f828c13-6df5-4159-8468-befe757c5812" providerId="ADAL" clId="{2F931051-6EAD-46BF-8DF1-ED67646061E2}" dt="2026-09-15T07:53:29.718" v="135"/>
          <ac:picMkLst>
            <pc:docMk/>
            <pc:sldMk cId="3317200386" sldId="1231"/>
            <ac:picMk id="24" creationId="{7981731B-41AE-ECC1-F9F0-22F8F1F1EA6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1BA464-70DB-4E7F-91E2-E595BBCF906A}" type="datetimeFigureOut">
              <a:rPr lang="da-DK" smtClean="0"/>
              <a:t>22-09-2026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22470-995A-413C-8591-C9D28E922B85}" type="slidenum">
              <a:rPr lang="da-DK" smtClean="0"/>
              <a:t>‹nr.›</a:t>
            </a:fld>
            <a:endParaRPr lang="da-DK"/>
          </a:p>
        </p:txBody>
      </p:sp>
    </p:spTree>
    <p:extLst>
      <p:ext uri="{BB962C8B-B14F-4D97-AF65-F5344CB8AC3E}">
        <p14:creationId xmlns:p14="http://schemas.microsoft.com/office/powerpoint/2010/main" val="1358734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 </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Der træder ny lovgivning i kraft 27.9, så webinaret er en god anledning til at får styr på reglerne, hvis man ikke allerede har det. </a:t>
            </a:r>
          </a:p>
        </p:txBody>
      </p:sp>
      <p:sp>
        <p:nvSpPr>
          <p:cNvPr id="4" name="Pladsholder til slidenummer 3"/>
          <p:cNvSpPr>
            <a:spLocks noGrp="1"/>
          </p:cNvSpPr>
          <p:nvPr>
            <p:ph type="sldNum" sz="quarter" idx="5"/>
          </p:nvPr>
        </p:nvSpPr>
        <p:spPr/>
        <p:txBody>
          <a:bodyPr/>
          <a:lstStyle/>
          <a:p>
            <a:fld id="{BC522470-995A-413C-8591-C9D28E922B85}" type="slidenum">
              <a:rPr lang="da-DK" smtClean="0"/>
              <a:t>1</a:t>
            </a:fld>
            <a:endParaRPr lang="da-DK"/>
          </a:p>
        </p:txBody>
      </p:sp>
    </p:spTree>
    <p:extLst>
      <p:ext uri="{BB962C8B-B14F-4D97-AF65-F5344CB8AC3E}">
        <p14:creationId xmlns:p14="http://schemas.microsoft.com/office/powerpoint/2010/main" val="1833671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Vigtigt at virksomheder ikke altid laver </a:t>
            </a:r>
            <a:r>
              <a:rPr lang="da-DK" dirty="0" err="1"/>
              <a:t>greenwashing</a:t>
            </a:r>
            <a:r>
              <a:rPr lang="da-DK" dirty="0"/>
              <a:t> med vilje. Det ligger nogle definitioner op til en forståelse af og det er misvisende. </a:t>
            </a:r>
          </a:p>
        </p:txBody>
      </p:sp>
      <p:sp>
        <p:nvSpPr>
          <p:cNvPr id="4" name="Pladsholder til slidenummer 3"/>
          <p:cNvSpPr>
            <a:spLocks noGrp="1"/>
          </p:cNvSpPr>
          <p:nvPr>
            <p:ph type="sldNum" sz="quarter" idx="5"/>
          </p:nvPr>
        </p:nvSpPr>
        <p:spPr/>
        <p:txBody>
          <a:bodyPr/>
          <a:lstStyle/>
          <a:p>
            <a:fld id="{BC522470-995A-413C-8591-C9D28E922B85}" type="slidenum">
              <a:rPr lang="da-DK" smtClean="0"/>
              <a:t>3</a:t>
            </a:fld>
            <a:endParaRPr lang="da-DK"/>
          </a:p>
        </p:txBody>
      </p:sp>
    </p:spTree>
    <p:extLst>
      <p:ext uri="{BB962C8B-B14F-4D97-AF65-F5344CB8AC3E}">
        <p14:creationId xmlns:p14="http://schemas.microsoft.com/office/powerpoint/2010/main" val="1623005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tilføjet stramninger:</a:t>
            </a:r>
          </a:p>
        </p:txBody>
      </p:sp>
      <p:sp>
        <p:nvSpPr>
          <p:cNvPr id="4" name="Pladsholder til slidenummer 3"/>
          <p:cNvSpPr>
            <a:spLocks noGrp="1"/>
          </p:cNvSpPr>
          <p:nvPr>
            <p:ph type="sldNum" sz="quarter" idx="5"/>
          </p:nvPr>
        </p:nvSpPr>
        <p:spPr/>
        <p:txBody>
          <a:bodyPr/>
          <a:lstStyle/>
          <a:p>
            <a:fld id="{BC522470-995A-413C-8591-C9D28E922B85}" type="slidenum">
              <a:rPr lang="da-DK" smtClean="0"/>
              <a:t>4</a:t>
            </a:fld>
            <a:endParaRPr lang="da-DK"/>
          </a:p>
        </p:txBody>
      </p:sp>
    </p:spTree>
    <p:extLst>
      <p:ext uri="{BB962C8B-B14F-4D97-AF65-F5344CB8AC3E}">
        <p14:creationId xmlns:p14="http://schemas.microsoft.com/office/powerpoint/2010/main" val="2351136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Som detail elev, handelselev eller administrationselev kan du komme til at lave </a:t>
            </a:r>
            <a:r>
              <a:rPr lang="da-DK" err="1"/>
              <a:t>greenwashing</a:t>
            </a:r>
            <a:r>
              <a:rPr lang="da-DK"/>
              <a:t> </a:t>
            </a:r>
          </a:p>
          <a:p>
            <a:endParaRPr lang="da-DK"/>
          </a:p>
        </p:txBody>
      </p:sp>
      <p:sp>
        <p:nvSpPr>
          <p:cNvPr id="4" name="Pladsholder til slidenummer 3"/>
          <p:cNvSpPr>
            <a:spLocks noGrp="1"/>
          </p:cNvSpPr>
          <p:nvPr>
            <p:ph type="sldNum" sz="quarter" idx="5"/>
          </p:nvPr>
        </p:nvSpPr>
        <p:spPr/>
        <p:txBody>
          <a:bodyPr/>
          <a:lstStyle/>
          <a:p>
            <a:fld id="{BC522470-995A-413C-8591-C9D28E922B85}" type="slidenum">
              <a:rPr lang="da-DK" smtClean="0"/>
              <a:t>7</a:t>
            </a:fld>
            <a:endParaRPr lang="da-DK"/>
          </a:p>
        </p:txBody>
      </p:sp>
    </p:spTree>
    <p:extLst>
      <p:ext uri="{BB962C8B-B14F-4D97-AF65-F5344CB8AC3E}">
        <p14:creationId xmlns:p14="http://schemas.microsoft.com/office/powerpoint/2010/main" val="630529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Miljø: fx vand, klima, ressourcer, forurening etc. </a:t>
            </a:r>
          </a:p>
          <a:p>
            <a:r>
              <a:rPr lang="da-DK"/>
              <a:t>Sundhed: fx. kemi i produkter som kan skade forbrugere eller medarbejdere på fabrikken. Det kan både være i fødevarer, tøj og cremer.  </a:t>
            </a:r>
          </a:p>
          <a:p>
            <a:r>
              <a:rPr lang="da-DK" err="1"/>
              <a:t>Etikeforhold</a:t>
            </a:r>
            <a:r>
              <a:rPr lang="da-DK"/>
              <a:t>: fx dyrevelfærd, bestikkelse </a:t>
            </a:r>
          </a:p>
          <a:p>
            <a:r>
              <a:rPr lang="da-DK"/>
              <a:t>Sociale forhold: ligeløn. Leveløn, ret til skolegang, forebyggelse af arbejdsulykker </a:t>
            </a:r>
          </a:p>
        </p:txBody>
      </p:sp>
      <p:sp>
        <p:nvSpPr>
          <p:cNvPr id="4" name="Pladsholder til slidenummer 3"/>
          <p:cNvSpPr>
            <a:spLocks noGrp="1"/>
          </p:cNvSpPr>
          <p:nvPr>
            <p:ph type="sldNum" sz="quarter" idx="5"/>
          </p:nvPr>
        </p:nvSpPr>
        <p:spPr/>
        <p:txBody>
          <a:bodyPr/>
          <a:lstStyle/>
          <a:p>
            <a:fld id="{BC522470-995A-413C-8591-C9D28E922B85}" type="slidenum">
              <a:rPr lang="da-DK" smtClean="0"/>
              <a:t>10</a:t>
            </a:fld>
            <a:endParaRPr lang="da-DK"/>
          </a:p>
        </p:txBody>
      </p:sp>
    </p:spTree>
    <p:extLst>
      <p:ext uri="{BB962C8B-B14F-4D97-AF65-F5344CB8AC3E}">
        <p14:creationId xmlns:p14="http://schemas.microsoft.com/office/powerpoint/2010/main" val="2734568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I det her eksempel fra forbrugerombudsmandens anbefalinger, så har de taget et eksempel frem hvor et webshop har et udvalg af økologisk tøj. Her er det vildledende og dermed </a:t>
            </a:r>
            <a:r>
              <a:rPr lang="da-DK" err="1"/>
              <a:t>greenwashing</a:t>
            </a:r>
            <a:r>
              <a:rPr lang="da-DK"/>
              <a:t> at kalde produktet bæredygtigt. At et produkt er økologisk er på mange områder godt, da der er sparet på kemi og pesticider i produktionsprocessen, men at det er økologisk garanterer ikke at produktet udleder mindre CO2 eller at virksomheden kan garantere gode arbejdsforhold i hele forsyningssæden fra mark til butik. </a:t>
            </a:r>
          </a:p>
        </p:txBody>
      </p:sp>
      <p:sp>
        <p:nvSpPr>
          <p:cNvPr id="4" name="Pladsholder til slidenummer 3"/>
          <p:cNvSpPr>
            <a:spLocks noGrp="1"/>
          </p:cNvSpPr>
          <p:nvPr>
            <p:ph type="sldNum" sz="quarter" idx="5"/>
          </p:nvPr>
        </p:nvSpPr>
        <p:spPr/>
        <p:txBody>
          <a:bodyPr/>
          <a:lstStyle/>
          <a:p>
            <a:fld id="{BC522470-995A-413C-8591-C9D28E922B85}" type="slidenum">
              <a:rPr lang="da-DK" smtClean="0"/>
              <a:t>11</a:t>
            </a:fld>
            <a:endParaRPr lang="da-DK"/>
          </a:p>
        </p:txBody>
      </p:sp>
    </p:spTree>
    <p:extLst>
      <p:ext uri="{BB962C8B-B14F-4D97-AF65-F5344CB8AC3E}">
        <p14:creationId xmlns:p14="http://schemas.microsoft.com/office/powerpoint/2010/main" val="3463573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Det er afsenderen, som skal ha’ styr på kommunikationen. </a:t>
            </a:r>
          </a:p>
        </p:txBody>
      </p:sp>
      <p:sp>
        <p:nvSpPr>
          <p:cNvPr id="4" name="Pladsholder til slidenummer 3"/>
          <p:cNvSpPr>
            <a:spLocks noGrp="1"/>
          </p:cNvSpPr>
          <p:nvPr>
            <p:ph type="sldNum" sz="quarter" idx="5"/>
          </p:nvPr>
        </p:nvSpPr>
        <p:spPr/>
        <p:txBody>
          <a:bodyPr/>
          <a:lstStyle/>
          <a:p>
            <a:fld id="{BC522470-995A-413C-8591-C9D28E922B85}" type="slidenum">
              <a:rPr lang="da-DK" smtClean="0"/>
              <a:t>12</a:t>
            </a:fld>
            <a:endParaRPr lang="da-DK"/>
          </a:p>
        </p:txBody>
      </p:sp>
    </p:spTree>
    <p:extLst>
      <p:ext uri="{BB962C8B-B14F-4D97-AF65-F5344CB8AC3E}">
        <p14:creationId xmlns:p14="http://schemas.microsoft.com/office/powerpoint/2010/main" val="1882139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BC522470-995A-413C-8591-C9D28E922B85}" type="slidenum">
              <a:rPr lang="da-DK" smtClean="0"/>
              <a:t>13</a:t>
            </a:fld>
            <a:endParaRPr lang="da-DK"/>
          </a:p>
        </p:txBody>
      </p:sp>
    </p:spTree>
    <p:extLst>
      <p:ext uri="{BB962C8B-B14F-4D97-AF65-F5344CB8AC3E}">
        <p14:creationId xmlns:p14="http://schemas.microsoft.com/office/powerpoint/2010/main" val="3014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Eksempler på hvordan det grafiske og farver understøtter budskaber. </a:t>
            </a:r>
          </a:p>
          <a:p>
            <a:r>
              <a:rPr lang="da-DK" dirty="0"/>
              <a:t>Hvordan kan man passe på fremtiden med flytransport. Det er man meget langt fra.</a:t>
            </a:r>
          </a:p>
          <a:p>
            <a:r>
              <a:rPr lang="da-DK" dirty="0"/>
              <a:t>Fiskenet, som set i Copenhagen </a:t>
            </a:r>
            <a:r>
              <a:rPr lang="da-DK" dirty="0" err="1"/>
              <a:t>Cartel</a:t>
            </a:r>
            <a:r>
              <a:rPr lang="da-DK" dirty="0"/>
              <a:t> </a:t>
            </a:r>
            <a:r>
              <a:rPr lang="da-DK" dirty="0" err="1"/>
              <a:t>caseb</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H&amp;M bruger ikke deres </a:t>
            </a:r>
            <a:r>
              <a:rPr lang="da-DK" dirty="0" err="1"/>
              <a:t>consciuos</a:t>
            </a:r>
            <a:r>
              <a:rPr lang="da-DK" dirty="0"/>
              <a:t> </a:t>
            </a:r>
            <a:r>
              <a:rPr lang="da-DK" dirty="0" err="1"/>
              <a:t>collection</a:t>
            </a:r>
            <a:r>
              <a:rPr lang="da-DK" dirty="0"/>
              <a:t> mere grundet den store kritik. </a:t>
            </a:r>
          </a:p>
          <a:p>
            <a:endParaRPr lang="da-DK" dirty="0"/>
          </a:p>
        </p:txBody>
      </p:sp>
      <p:sp>
        <p:nvSpPr>
          <p:cNvPr id="4" name="Pladsholder til slidenummer 3"/>
          <p:cNvSpPr>
            <a:spLocks noGrp="1"/>
          </p:cNvSpPr>
          <p:nvPr>
            <p:ph type="sldNum" sz="quarter" idx="5"/>
          </p:nvPr>
        </p:nvSpPr>
        <p:spPr/>
        <p:txBody>
          <a:bodyPr/>
          <a:lstStyle/>
          <a:p>
            <a:fld id="{BC522470-995A-413C-8591-C9D28E922B85}" type="slidenum">
              <a:rPr lang="da-DK" smtClean="0"/>
              <a:t>14</a:t>
            </a:fld>
            <a:endParaRPr lang="da-DK"/>
          </a:p>
        </p:txBody>
      </p:sp>
    </p:spTree>
    <p:extLst>
      <p:ext uri="{BB962C8B-B14F-4D97-AF65-F5344CB8AC3E}">
        <p14:creationId xmlns:p14="http://schemas.microsoft.com/office/powerpoint/2010/main" val="1464170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Problemet er formuleringen grøn bil, for det kan opfattes af forbrugerne som om bilen er bæredygtig ikke bare at den er malet grøn i </a:t>
            </a:r>
            <a:r>
              <a:rPr lang="da-DK" dirty="0" err="1"/>
              <a:t>Brings</a:t>
            </a:r>
            <a:r>
              <a:rPr lang="da-DK" dirty="0"/>
              <a:t> firmafarve. </a:t>
            </a:r>
          </a:p>
        </p:txBody>
      </p:sp>
      <p:sp>
        <p:nvSpPr>
          <p:cNvPr id="4" name="Pladsholder til slidenummer 3"/>
          <p:cNvSpPr>
            <a:spLocks noGrp="1"/>
          </p:cNvSpPr>
          <p:nvPr>
            <p:ph type="sldNum" sz="quarter" idx="5"/>
          </p:nvPr>
        </p:nvSpPr>
        <p:spPr/>
        <p:txBody>
          <a:bodyPr/>
          <a:lstStyle/>
          <a:p>
            <a:fld id="{BC522470-995A-413C-8591-C9D28E922B85}" type="slidenum">
              <a:rPr lang="da-DK" smtClean="0"/>
              <a:t>18</a:t>
            </a:fld>
            <a:endParaRPr lang="da-DK"/>
          </a:p>
        </p:txBody>
      </p:sp>
    </p:spTree>
    <p:extLst>
      <p:ext uri="{BB962C8B-B14F-4D97-AF65-F5344CB8AC3E}">
        <p14:creationId xmlns:p14="http://schemas.microsoft.com/office/powerpoint/2010/main" val="4133578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Der er jo aldrig en regel uden undtagelser ;)</a:t>
            </a:r>
          </a:p>
        </p:txBody>
      </p:sp>
      <p:sp>
        <p:nvSpPr>
          <p:cNvPr id="4" name="Pladsholder til slidenummer 3"/>
          <p:cNvSpPr>
            <a:spLocks noGrp="1"/>
          </p:cNvSpPr>
          <p:nvPr>
            <p:ph type="sldNum" sz="quarter" idx="5"/>
          </p:nvPr>
        </p:nvSpPr>
        <p:spPr/>
        <p:txBody>
          <a:bodyPr/>
          <a:lstStyle/>
          <a:p>
            <a:fld id="{BC522470-995A-413C-8591-C9D28E922B85}" type="slidenum">
              <a:rPr lang="da-DK" smtClean="0"/>
              <a:t>19</a:t>
            </a:fld>
            <a:endParaRPr lang="da-DK"/>
          </a:p>
        </p:txBody>
      </p:sp>
    </p:spTree>
    <p:extLst>
      <p:ext uri="{BB962C8B-B14F-4D97-AF65-F5344CB8AC3E}">
        <p14:creationId xmlns:p14="http://schemas.microsoft.com/office/powerpoint/2010/main" val="199837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a:t>Netop en af skærpelserne i de nye regler, der træder i kraft næste uge. </a:t>
            </a:r>
          </a:p>
          <a:p>
            <a:endParaRPr lang="da-DK" b="1"/>
          </a:p>
          <a:p>
            <a:r>
              <a:rPr lang="da-DK" b="1"/>
              <a:t>Forbrugerombudsmanden definerer et bæredygtighedsmærke som</a:t>
            </a:r>
            <a:r>
              <a:rPr lang="da-DK"/>
              <a:t>: ”Ethvert frivilligt tillidsmærke, kvalitetsmærke eller tilsvarende, enten offentligt eller privat, der har til formål at fremhæve og promovere et produkt, en proces eller en virksomhed under henvisning til deres miljømæssige eller sociale karakteristika eller begge, og omfatter ikke nogen obligatorisk mærkning krævet i henhold til EU-retten eller national ret”</a:t>
            </a:r>
          </a:p>
          <a:p>
            <a:endParaRPr lang="da-DK"/>
          </a:p>
          <a:p>
            <a:r>
              <a:rPr lang="da-DK"/>
              <a:t>Det er ikke umuligt at lave sit eget mærke, men andre vil skulle ha’ adgang til det, så lige nu tror jeg at mange virksomhedsejede mærker med rette forsvinder.</a:t>
            </a:r>
          </a:p>
          <a:p>
            <a:endParaRPr lang="da-DK"/>
          </a:p>
          <a:p>
            <a:r>
              <a:rPr lang="da-DK" b="1"/>
              <a:t>Forbrugerombudsmandens definition på en certificeringsordning</a:t>
            </a:r>
            <a:r>
              <a:rPr lang="da-DK"/>
              <a:t>: </a:t>
            </a:r>
          </a:p>
          <a:p>
            <a:endParaRPr lang="da-DK"/>
          </a:p>
          <a:p>
            <a:r>
              <a:rPr lang="da-DK"/>
              <a:t>”En tredjepartsverifikationsordning, der certificerer, at et produkt, en proces eller en virksomhed opfylder visse krav, giver mulighed for at anvende et tilhørende bæredygtighedsmærke, og hvis vilkår, herunder ordningens krav, er offentligt tilgængelige og opfylder følgende betingelser:   a) Ordningen er på gennemsigtige, retfærdige og ikkediskriminerende vilkår åben for alle erhvervsdrivende, der er villige og i stand til at opfylde ordningens krav.  b) Ordningens krav udarbejdes af ordningens ejer i samråd med relevante eksperter og interessenter. c) Ordningen fastsætter procedurer for håndtering af manglende overholdelse af ordningens krav og indeholder bestemmelser om tilbagetrækning eller suspension af den erhvervsdrivendes ret til anvendelse af det tilhørende bæredygtighedsmærke i tilfælde af manglende overholdelse af ordningens krav.  d) Overvågningen af den erhvervsdrivendes overholdelse af ordningens krav er underlagt en objektiv procedure og udføres af en tredjepart, hvis kompetence og uafhængighed af både ordningens ejer og den erhvervsdrivende er baseret på internationale standarder og procedurer, EU-standarder og -procedurer eller nationale standarder og procedurer. 91”9</a:t>
            </a:r>
          </a:p>
        </p:txBody>
      </p:sp>
      <p:sp>
        <p:nvSpPr>
          <p:cNvPr id="4" name="Pladsholder til slidenummer 3"/>
          <p:cNvSpPr>
            <a:spLocks noGrp="1"/>
          </p:cNvSpPr>
          <p:nvPr>
            <p:ph type="sldNum" sz="quarter" idx="5"/>
          </p:nvPr>
        </p:nvSpPr>
        <p:spPr/>
        <p:txBody>
          <a:bodyPr/>
          <a:lstStyle/>
          <a:p>
            <a:fld id="{BC522470-995A-413C-8591-C9D28E922B85}" type="slidenum">
              <a:rPr lang="da-DK" smtClean="0"/>
              <a:t>26</a:t>
            </a:fld>
            <a:endParaRPr lang="da-DK"/>
          </a:p>
        </p:txBody>
      </p:sp>
    </p:spTree>
    <p:extLst>
      <p:ext uri="{BB962C8B-B14F-4D97-AF65-F5344CB8AC3E}">
        <p14:creationId xmlns:p14="http://schemas.microsoft.com/office/powerpoint/2010/main" val="733175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De officielle svanemærke kriterier er udviklet på baggrund af en livscyklusvurdering, så virksomheden behøver normalt ikke selv at få udført en LCA for at bruge den relative påstand. Svanemærket dokumentere at </a:t>
            </a:r>
          </a:p>
          <a:p>
            <a:endParaRPr lang="da-DK"/>
          </a:p>
          <a:p>
            <a:r>
              <a:rPr lang="da-DK"/>
              <a:t>For at bruge den ”ultimative” påstand miljøvenlig skal der laves en LCA. Som kan dokumentere det for produktet specifik.  </a:t>
            </a:r>
          </a:p>
        </p:txBody>
      </p:sp>
      <p:sp>
        <p:nvSpPr>
          <p:cNvPr id="4" name="Pladsholder til slidenummer 3"/>
          <p:cNvSpPr>
            <a:spLocks noGrp="1"/>
          </p:cNvSpPr>
          <p:nvPr>
            <p:ph type="sldNum" sz="quarter" idx="5"/>
          </p:nvPr>
        </p:nvSpPr>
        <p:spPr/>
        <p:txBody>
          <a:bodyPr/>
          <a:lstStyle/>
          <a:p>
            <a:fld id="{BC522470-995A-413C-8591-C9D28E922B85}" type="slidenum">
              <a:rPr lang="da-DK" smtClean="0"/>
              <a:t>28</a:t>
            </a:fld>
            <a:endParaRPr lang="da-DK"/>
          </a:p>
        </p:txBody>
      </p:sp>
    </p:spTree>
    <p:extLst>
      <p:ext uri="{BB962C8B-B14F-4D97-AF65-F5344CB8AC3E}">
        <p14:creationId xmlns:p14="http://schemas.microsoft.com/office/powerpoint/2010/main" val="2129281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Obs – der kan stadig være </a:t>
            </a:r>
            <a:r>
              <a:rPr lang="da-DK" dirty="0" err="1"/>
              <a:t>greenwashing</a:t>
            </a:r>
            <a:r>
              <a:rPr lang="da-DK" dirty="0"/>
              <a:t> på de underliggende sider. </a:t>
            </a:r>
          </a:p>
          <a:p>
            <a:r>
              <a:rPr lang="da-DK" dirty="0"/>
              <a:t>Det her handler mere om den SEO optimerede </a:t>
            </a:r>
            <a:r>
              <a:rPr lang="da-DK" dirty="0" err="1"/>
              <a:t>meta</a:t>
            </a:r>
            <a:r>
              <a:rPr lang="da-DK" dirty="0"/>
              <a:t>-beskrivelse samt overskriften. Det som ses på siden her og via en googlesøgning. </a:t>
            </a:r>
          </a:p>
        </p:txBody>
      </p:sp>
      <p:sp>
        <p:nvSpPr>
          <p:cNvPr id="4" name="Pladsholder til slidenummer 3"/>
          <p:cNvSpPr>
            <a:spLocks noGrp="1"/>
          </p:cNvSpPr>
          <p:nvPr>
            <p:ph type="sldNum" sz="quarter" idx="5"/>
          </p:nvPr>
        </p:nvSpPr>
        <p:spPr/>
        <p:txBody>
          <a:bodyPr/>
          <a:lstStyle/>
          <a:p>
            <a:fld id="{BC522470-995A-413C-8591-C9D28E922B85}" type="slidenum">
              <a:rPr lang="da-DK" smtClean="0"/>
              <a:t>30</a:t>
            </a:fld>
            <a:endParaRPr lang="da-DK"/>
          </a:p>
        </p:txBody>
      </p:sp>
    </p:spTree>
    <p:extLst>
      <p:ext uri="{BB962C8B-B14F-4D97-AF65-F5344CB8AC3E}">
        <p14:creationId xmlns:p14="http://schemas.microsoft.com/office/powerpoint/2010/main" val="2219329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BC522470-995A-413C-8591-C9D28E922B85}" type="slidenum">
              <a:rPr lang="da-DK" smtClean="0"/>
              <a:t>32</a:t>
            </a:fld>
            <a:endParaRPr lang="da-DK"/>
          </a:p>
        </p:txBody>
      </p:sp>
    </p:spTree>
    <p:extLst>
      <p:ext uri="{BB962C8B-B14F-4D97-AF65-F5344CB8AC3E}">
        <p14:creationId xmlns:p14="http://schemas.microsoft.com/office/powerpoint/2010/main" val="2651565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Se hele kampagnen, hvor </a:t>
            </a:r>
            <a:r>
              <a:rPr lang="da-DK" dirty="0" err="1"/>
              <a:t>Oatly</a:t>
            </a:r>
            <a:r>
              <a:rPr lang="da-DK" dirty="0"/>
              <a:t> skubber til branchen for at skabe gennemsigtighed: https://www.oatly.com/things-we-do/initiatives/hey-food-industry</a:t>
            </a:r>
          </a:p>
          <a:p>
            <a:r>
              <a:rPr lang="da-DK" dirty="0"/>
              <a:t>Går forrest ved at fremlægge deres klima og miljødata. De driller deres konkurrenter, for de ved godt at animalske alternativer har en svær case, når det kommer til klimabelastning.  </a:t>
            </a:r>
          </a:p>
        </p:txBody>
      </p:sp>
      <p:sp>
        <p:nvSpPr>
          <p:cNvPr id="4" name="Pladsholder til slidenummer 3"/>
          <p:cNvSpPr>
            <a:spLocks noGrp="1"/>
          </p:cNvSpPr>
          <p:nvPr>
            <p:ph type="sldNum" sz="quarter" idx="5"/>
          </p:nvPr>
        </p:nvSpPr>
        <p:spPr/>
        <p:txBody>
          <a:bodyPr/>
          <a:lstStyle/>
          <a:p>
            <a:fld id="{BC522470-995A-413C-8591-C9D28E922B85}" type="slidenum">
              <a:rPr lang="da-DK" smtClean="0"/>
              <a:t>33</a:t>
            </a:fld>
            <a:endParaRPr lang="da-DK"/>
          </a:p>
        </p:txBody>
      </p:sp>
    </p:spTree>
    <p:extLst>
      <p:ext uri="{BB962C8B-B14F-4D97-AF65-F5344CB8AC3E}">
        <p14:creationId xmlns:p14="http://schemas.microsoft.com/office/powerpoint/2010/main" val="3127813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B32E2A93-B76A-F420-7747-DF503B576C93}"/>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032BAEE6-62B4-9B90-8759-DACE628D856D}"/>
              </a:ext>
            </a:extLst>
          </p:cNvPr>
          <p:cNvSpPr>
            <a:spLocks/>
          </p:cNvSpPr>
          <p:nvPr userDrawn="1"/>
        </p:nvSpPr>
        <p:spPr>
          <a:xfrm>
            <a:off x="0" y="0"/>
            <a:ext cx="6096000" cy="6858000"/>
          </a:xfrm>
          <a:prstGeom prst="rect">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C0831AE9-FA74-4718-F49A-D775D23D589B}"/>
              </a:ext>
            </a:extLst>
          </p:cNvPr>
          <p:cNvSpPr>
            <a:spLocks noGrp="1"/>
          </p:cNvSpPr>
          <p:nvPr>
            <p:ph type="ctrTitle" hasCustomPrompt="1"/>
          </p:nvPr>
        </p:nvSpPr>
        <p:spPr>
          <a:xfrm>
            <a:off x="337530" y="300709"/>
            <a:ext cx="5382073" cy="3128291"/>
          </a:xfrm>
        </p:spPr>
        <p:txBody>
          <a:bodyPr anchor="b"/>
          <a:lstStyle>
            <a:lvl1pPr algn="ctr">
              <a:defRPr sz="4800" b="1">
                <a:solidFill>
                  <a:schemeClr val="bg1"/>
                </a:solidFill>
              </a:defRPr>
            </a:lvl1pPr>
          </a:lstStyle>
          <a:p>
            <a:r>
              <a:rPr lang="da-DK"/>
              <a:t>Titel på præsentationen</a:t>
            </a:r>
          </a:p>
        </p:txBody>
      </p:sp>
      <p:sp>
        <p:nvSpPr>
          <p:cNvPr id="3" name="Undertitel 2">
            <a:extLst>
              <a:ext uri="{FF2B5EF4-FFF2-40B4-BE49-F238E27FC236}">
                <a16:creationId xmlns:a16="http://schemas.microsoft.com/office/drawing/2014/main" id="{67F58F29-15D8-BBE6-D6C6-7FB2D57F3B86}"/>
              </a:ext>
            </a:extLst>
          </p:cNvPr>
          <p:cNvSpPr>
            <a:spLocks noGrp="1"/>
          </p:cNvSpPr>
          <p:nvPr>
            <p:ph type="subTitle" idx="1" hasCustomPrompt="1"/>
          </p:nvPr>
        </p:nvSpPr>
        <p:spPr>
          <a:xfrm>
            <a:off x="356963" y="4166634"/>
            <a:ext cx="5382073" cy="2129838"/>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Undertitel, informationer, presenter etc.</a:t>
            </a:r>
          </a:p>
        </p:txBody>
      </p:sp>
      <p:sp>
        <p:nvSpPr>
          <p:cNvPr id="16" name="Pladsholder til indhold 15">
            <a:extLst>
              <a:ext uri="{FF2B5EF4-FFF2-40B4-BE49-F238E27FC236}">
                <a16:creationId xmlns:a16="http://schemas.microsoft.com/office/drawing/2014/main" id="{2BDF2F83-41D4-FD76-9E26-7AFD6D4B7E76}"/>
              </a:ext>
            </a:extLst>
          </p:cNvPr>
          <p:cNvSpPr>
            <a:spLocks noGrp="1"/>
          </p:cNvSpPr>
          <p:nvPr>
            <p:ph sz="quarter" idx="10"/>
          </p:nvPr>
        </p:nvSpPr>
        <p:spPr>
          <a:xfrm>
            <a:off x="6488113" y="300038"/>
            <a:ext cx="5365750" cy="5995987"/>
          </a:xfrm>
        </p:spPr>
        <p:txBody>
          <a:bodyPr anchor="ctr" anchorCtr="1"/>
          <a:lstStyle>
            <a:lvl1pPr>
              <a:buNone/>
              <a:defRPr/>
            </a:lvl1pPr>
          </a:lstStyle>
          <a:p>
            <a:pPr lvl="0"/>
            <a:r>
              <a:rPr lang="da-DK"/>
              <a:t>Klik for at redigere teksttypografierne i masteren</a:t>
            </a:r>
          </a:p>
        </p:txBody>
      </p:sp>
      <p:pic>
        <p:nvPicPr>
          <p:cNvPr id="21" name="Billede 20" descr="Et billede, der indeholder tekst, Font/skrifttype, Grafik, logo&#10;&#10;AI-genereret indhold kan være ukorrekt.">
            <a:extLst>
              <a:ext uri="{FF2B5EF4-FFF2-40B4-BE49-F238E27FC236}">
                <a16:creationId xmlns:a16="http://schemas.microsoft.com/office/drawing/2014/main" id="{B9F016BD-FBD5-3D66-BAB3-AEA3A3A4B86A}"/>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1830081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1"/>
                </a:solidFill>
              </a:defRPr>
            </a:lvl1pPr>
            <a:lvl2pPr>
              <a:lnSpc>
                <a:spcPct val="100000"/>
              </a:lnSpc>
              <a:defRPr sz="2200">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sz="160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bg1"/>
                </a:solidFill>
              </a:defRPr>
            </a:lvl1pPr>
            <a:lvl2pPr>
              <a:defRPr sz="2200">
                <a:solidFill>
                  <a:schemeClr val="bg1"/>
                </a:solidFill>
              </a:defRPr>
            </a:lvl2pPr>
            <a:lvl3pPr>
              <a:defRPr sz="2000">
                <a:solidFill>
                  <a:schemeClr val="bg1"/>
                </a:solidFill>
              </a:defRPr>
            </a:lvl3pPr>
            <a:lvl4pPr>
              <a:defRPr>
                <a:solidFill>
                  <a:schemeClr val="bg1"/>
                </a:solidFill>
              </a:defRPr>
            </a:lvl4pPr>
            <a:lvl5pPr>
              <a:defRPr sz="1600">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Billede 9" descr="Et billede, der indeholder tekst, Font/skrifttype, Grafik, logo&#10;&#10;AI-genereret indhold kan være ukorrekt.">
            <a:extLst>
              <a:ext uri="{FF2B5EF4-FFF2-40B4-BE49-F238E27FC236}">
                <a16:creationId xmlns:a16="http://schemas.microsoft.com/office/drawing/2014/main" id="{9BDBBCFD-866D-0103-6F01-0481C87ECDC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2617589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Brugerdefineret layou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1"/>
                </a:solidFill>
              </a:defRPr>
            </a:lvl1pPr>
            <a:lvl2pPr>
              <a:lnSpc>
                <a:spcPct val="100000"/>
              </a:lnSpc>
              <a:defRPr sz="2200">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sz="160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Billede 9" descr="Et billede, der indeholder tekst, Font/skrifttype, Grafik, logo&#10;&#10;AI-genereret indhold kan være ukorrekt.">
            <a:extLst>
              <a:ext uri="{FF2B5EF4-FFF2-40B4-BE49-F238E27FC236}">
                <a16:creationId xmlns:a16="http://schemas.microsoft.com/office/drawing/2014/main" id="{9BDBBCFD-866D-0103-6F01-0481C87ECDC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2" name="Titel 1">
            <a:extLst>
              <a:ext uri="{FF2B5EF4-FFF2-40B4-BE49-F238E27FC236}">
                <a16:creationId xmlns:a16="http://schemas.microsoft.com/office/drawing/2014/main" id="{9E304B1C-DA63-72E8-54D6-FC7D9A4028A0}"/>
              </a:ext>
            </a:extLst>
          </p:cNvPr>
          <p:cNvSpPr>
            <a:spLocks noGrp="1"/>
          </p:cNvSpPr>
          <p:nvPr>
            <p:ph type="ctrTitle" hasCustomPrompt="1"/>
          </p:nvPr>
        </p:nvSpPr>
        <p:spPr>
          <a:xfrm>
            <a:off x="337530" y="300709"/>
            <a:ext cx="5382073" cy="5995762"/>
          </a:xfrm>
        </p:spPr>
        <p:txBody>
          <a:bodyPr anchor="ctr"/>
          <a:lstStyle>
            <a:lvl1pPr algn="ctr">
              <a:defRPr sz="4800" b="1">
                <a:solidFill>
                  <a:schemeClr val="bg1"/>
                </a:solidFill>
              </a:defRPr>
            </a:lvl1pPr>
          </a:lstStyle>
          <a:p>
            <a:r>
              <a:rPr lang="da-DK"/>
              <a:t>Overskrift</a:t>
            </a:r>
          </a:p>
        </p:txBody>
      </p:sp>
    </p:spTree>
    <p:custDataLst>
      <p:tags r:id="rId1"/>
    </p:custDataLst>
    <p:extLst>
      <p:ext uri="{BB962C8B-B14F-4D97-AF65-F5344CB8AC3E}">
        <p14:creationId xmlns:p14="http://schemas.microsoft.com/office/powerpoint/2010/main" val="3501667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1"/>
                </a:solidFill>
              </a:defRPr>
            </a:lvl1pPr>
            <a:lvl2pPr>
              <a:lnSpc>
                <a:spcPct val="100000"/>
              </a:lnSpc>
              <a:defRPr sz="2200">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sz="160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bg1"/>
                </a:solidFill>
              </a:defRPr>
            </a:lvl1pPr>
            <a:lvl2pPr>
              <a:defRPr sz="2200">
                <a:solidFill>
                  <a:schemeClr val="bg1"/>
                </a:solidFill>
              </a:defRPr>
            </a:lvl2pPr>
            <a:lvl3pPr>
              <a:defRPr sz="2000">
                <a:solidFill>
                  <a:schemeClr val="bg1"/>
                </a:solidFill>
              </a:defRPr>
            </a:lvl3pPr>
            <a:lvl4pPr>
              <a:defRPr>
                <a:solidFill>
                  <a:schemeClr val="bg1"/>
                </a:solidFill>
              </a:defRPr>
            </a:lvl4pPr>
            <a:lvl5pPr>
              <a:defRPr sz="1600">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Billede 9" descr="Et billede, der indeholder tekst, Font/skrifttype, Grafik, logo&#10;&#10;AI-genereret indhold kan være ukorrekt.">
            <a:extLst>
              <a:ext uri="{FF2B5EF4-FFF2-40B4-BE49-F238E27FC236}">
                <a16:creationId xmlns:a16="http://schemas.microsoft.com/office/drawing/2014/main" id="{9BDBBCFD-866D-0103-6F01-0481C87ECDC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2504828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bg1"/>
                </a:solidFill>
              </a:defRPr>
            </a:lvl1pPr>
            <a:lvl2pPr>
              <a:defRPr sz="2200">
                <a:solidFill>
                  <a:schemeClr val="bg1"/>
                </a:solidFill>
              </a:defRPr>
            </a:lvl2pPr>
            <a:lvl3pPr>
              <a:defRPr sz="2000">
                <a:solidFill>
                  <a:schemeClr val="bg1"/>
                </a:solidFill>
              </a:defRPr>
            </a:lvl3pPr>
            <a:lvl4pPr>
              <a:defRPr>
                <a:solidFill>
                  <a:schemeClr val="bg1"/>
                </a:solidFill>
              </a:defRPr>
            </a:lvl4pPr>
            <a:lvl5pPr>
              <a:defRPr sz="1600">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3006850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CD0D73C3-0849-3915-284B-C1F470257C8C}"/>
              </a:ext>
            </a:extLst>
          </p:cNvPr>
          <p:cNvSpPr>
            <a:spLocks noGrp="1"/>
          </p:cNvSpPr>
          <p:nvPr>
            <p:ph type="ctrTitle" hasCustomPrompt="1"/>
          </p:nvPr>
        </p:nvSpPr>
        <p:spPr>
          <a:xfrm>
            <a:off x="337530" y="300709"/>
            <a:ext cx="5382073" cy="5995762"/>
          </a:xfrm>
        </p:spPr>
        <p:txBody>
          <a:bodyPr anchor="ctr"/>
          <a:lstStyle>
            <a:lvl1pPr algn="ctr">
              <a:defRPr sz="4800" b="1">
                <a:solidFill>
                  <a:schemeClr val="bg1"/>
                </a:solidFill>
              </a:defRPr>
            </a:lvl1pPr>
          </a:lstStyle>
          <a:p>
            <a:r>
              <a:rPr lang="da-DK"/>
              <a:t>Overskrift</a:t>
            </a:r>
          </a:p>
        </p:txBody>
      </p:sp>
    </p:spTree>
    <p:custDataLst>
      <p:tags r:id="rId1"/>
    </p:custDataLst>
    <p:extLst>
      <p:ext uri="{BB962C8B-B14F-4D97-AF65-F5344CB8AC3E}">
        <p14:creationId xmlns:p14="http://schemas.microsoft.com/office/powerpoint/2010/main" val="3226004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bg2"/>
                </a:solidFill>
              </a:defRPr>
            </a:lvl1pPr>
            <a:lvl2pPr>
              <a:lnSpc>
                <a:spcPct val="100000"/>
              </a:lnSpc>
              <a:defRPr sz="2200">
                <a:solidFill>
                  <a:schemeClr val="bg2"/>
                </a:solidFill>
              </a:defRPr>
            </a:lvl2pPr>
            <a:lvl3pPr>
              <a:lnSpc>
                <a:spcPct val="100000"/>
              </a:lnSpc>
              <a:defRPr>
                <a:solidFill>
                  <a:schemeClr val="bg2"/>
                </a:solidFill>
              </a:defRPr>
            </a:lvl3pPr>
            <a:lvl4pPr>
              <a:lnSpc>
                <a:spcPct val="100000"/>
              </a:lnSpc>
              <a:defRPr>
                <a:solidFill>
                  <a:schemeClr val="bg2"/>
                </a:solidFill>
              </a:defRPr>
            </a:lvl4pPr>
            <a:lvl5pPr>
              <a:lnSpc>
                <a:spcPct val="100000"/>
              </a:lnSpc>
              <a:defRPr sz="1600">
                <a:solidFill>
                  <a:schemeClr val="bg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tx2"/>
                </a:solidFill>
              </a:defRPr>
            </a:lvl1pPr>
            <a:lvl2pPr>
              <a:defRPr sz="2200">
                <a:solidFill>
                  <a:schemeClr val="tx2"/>
                </a:solidFill>
              </a:defRPr>
            </a:lvl2pPr>
            <a:lvl3pPr>
              <a:defRPr sz="2000">
                <a:solidFill>
                  <a:schemeClr val="tx2"/>
                </a:solidFill>
              </a:defRPr>
            </a:lvl3pPr>
            <a:lvl4pPr>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3046413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bg2"/>
                </a:solidFill>
              </a:defRPr>
            </a:lvl1pPr>
            <a:lvl2pPr>
              <a:lnSpc>
                <a:spcPct val="100000"/>
              </a:lnSpc>
              <a:defRPr sz="2200">
                <a:solidFill>
                  <a:schemeClr val="bg2"/>
                </a:solidFill>
              </a:defRPr>
            </a:lvl2pPr>
            <a:lvl3pPr>
              <a:lnSpc>
                <a:spcPct val="100000"/>
              </a:lnSpc>
              <a:defRPr>
                <a:solidFill>
                  <a:schemeClr val="bg2"/>
                </a:solidFill>
              </a:defRPr>
            </a:lvl3pPr>
            <a:lvl4pPr>
              <a:lnSpc>
                <a:spcPct val="100000"/>
              </a:lnSpc>
              <a:defRPr>
                <a:solidFill>
                  <a:schemeClr val="bg2"/>
                </a:solidFill>
              </a:defRPr>
            </a:lvl4pPr>
            <a:lvl5pPr>
              <a:lnSpc>
                <a:spcPct val="100000"/>
              </a:lnSpc>
              <a:defRPr sz="1600">
                <a:solidFill>
                  <a:schemeClr val="bg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CD0D73C3-0849-3915-284B-C1F470257C8C}"/>
              </a:ext>
            </a:extLst>
          </p:cNvPr>
          <p:cNvSpPr>
            <a:spLocks noGrp="1"/>
          </p:cNvSpPr>
          <p:nvPr>
            <p:ph type="ctrTitle" hasCustomPrompt="1"/>
          </p:nvPr>
        </p:nvSpPr>
        <p:spPr>
          <a:xfrm>
            <a:off x="337530" y="300709"/>
            <a:ext cx="5382073" cy="5995762"/>
          </a:xfrm>
        </p:spPr>
        <p:txBody>
          <a:bodyPr anchor="ctr"/>
          <a:lstStyle>
            <a:lvl1pPr algn="ctr">
              <a:defRPr sz="4800" b="1">
                <a:solidFill>
                  <a:schemeClr val="tx2"/>
                </a:solidFill>
              </a:defRPr>
            </a:lvl1pPr>
          </a:lstStyle>
          <a:p>
            <a:r>
              <a:rPr lang="da-DK"/>
              <a:t>Overskrift</a:t>
            </a:r>
          </a:p>
        </p:txBody>
      </p:sp>
    </p:spTree>
    <p:custDataLst>
      <p:tags r:id="rId1"/>
    </p:custDataLst>
    <p:extLst>
      <p:ext uri="{BB962C8B-B14F-4D97-AF65-F5344CB8AC3E}">
        <p14:creationId xmlns:p14="http://schemas.microsoft.com/office/powerpoint/2010/main" val="80478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tx2"/>
                </a:solidFill>
              </a:defRPr>
            </a:lvl1pPr>
            <a:lvl2pPr>
              <a:defRPr sz="2200">
                <a:solidFill>
                  <a:schemeClr val="tx2"/>
                </a:solidFill>
              </a:defRPr>
            </a:lvl2pPr>
            <a:lvl3pPr>
              <a:defRPr sz="2000">
                <a:solidFill>
                  <a:schemeClr val="tx2"/>
                </a:solidFill>
              </a:defRPr>
            </a:lvl3pPr>
            <a:lvl4pPr>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3560098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defRPr sz="2400">
                <a:solidFill>
                  <a:schemeClr val="tx2"/>
                </a:solidFill>
              </a:defRPr>
            </a:lvl1pPr>
            <a:lvl2pPr>
              <a:defRPr sz="2200">
                <a:solidFill>
                  <a:schemeClr val="tx2"/>
                </a:solidFill>
              </a:defRPr>
            </a:lvl2pPr>
            <a:lvl3pPr>
              <a:defRPr>
                <a:solidFill>
                  <a:schemeClr val="tx2"/>
                </a:solidFill>
              </a:defRPr>
            </a:lvl3pPr>
            <a:lvl4pPr>
              <a:lnSpc>
                <a:spcPct val="100000"/>
              </a:lnSpc>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443B1255-7AA6-0282-43E3-8835417C0841}"/>
              </a:ext>
            </a:extLst>
          </p:cNvPr>
          <p:cNvSpPr>
            <a:spLocks noGrp="1"/>
          </p:cNvSpPr>
          <p:nvPr>
            <p:ph type="ctrTitle" hasCustomPrompt="1"/>
          </p:nvPr>
        </p:nvSpPr>
        <p:spPr>
          <a:xfrm>
            <a:off x="337530" y="300709"/>
            <a:ext cx="5382073" cy="5995762"/>
          </a:xfrm>
        </p:spPr>
        <p:txBody>
          <a:bodyPr anchor="ctr"/>
          <a:lstStyle>
            <a:lvl1pPr algn="ctr">
              <a:defRPr sz="4800" b="1">
                <a:solidFill>
                  <a:schemeClr val="tx2"/>
                </a:solidFill>
              </a:defRPr>
            </a:lvl1pPr>
          </a:lstStyle>
          <a:p>
            <a:r>
              <a:rPr lang="da-DK"/>
              <a:t>Overskrift</a:t>
            </a:r>
          </a:p>
        </p:txBody>
      </p:sp>
    </p:spTree>
    <p:custDataLst>
      <p:tags r:id="rId1"/>
    </p:custDataLst>
    <p:extLst>
      <p:ext uri="{BB962C8B-B14F-4D97-AF65-F5344CB8AC3E}">
        <p14:creationId xmlns:p14="http://schemas.microsoft.com/office/powerpoint/2010/main" val="697823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5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6093007"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2993"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tx2"/>
                </a:solidFill>
              </a:defRPr>
            </a:lvl1pPr>
            <a:lvl2pPr>
              <a:defRPr sz="2200">
                <a:solidFill>
                  <a:schemeClr val="tx2"/>
                </a:solidFill>
              </a:defRPr>
            </a:lvl2pPr>
            <a:lvl3pPr>
              <a:defRPr sz="2000">
                <a:solidFill>
                  <a:schemeClr val="tx2"/>
                </a:solidFill>
              </a:defRPr>
            </a:lvl3pPr>
            <a:lvl4pPr>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3119346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609600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defRPr sz="2400">
                <a:solidFill>
                  <a:schemeClr val="tx2"/>
                </a:solidFill>
              </a:defRPr>
            </a:lvl1pPr>
            <a:lvl2pPr>
              <a:defRPr sz="2200">
                <a:solidFill>
                  <a:schemeClr val="tx2"/>
                </a:solidFill>
              </a:defRPr>
            </a:lvl2pPr>
            <a:lvl3pPr>
              <a:defRPr>
                <a:solidFill>
                  <a:schemeClr val="tx2"/>
                </a:solidFill>
              </a:defRPr>
            </a:lvl3pPr>
            <a:lvl4pPr>
              <a:lnSpc>
                <a:spcPct val="100000"/>
              </a:lnSpc>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443B1255-7AA6-0282-43E3-8835417C0841}"/>
              </a:ext>
            </a:extLst>
          </p:cNvPr>
          <p:cNvSpPr>
            <a:spLocks noGrp="1"/>
          </p:cNvSpPr>
          <p:nvPr>
            <p:ph type="ctrTitle" hasCustomPrompt="1"/>
          </p:nvPr>
        </p:nvSpPr>
        <p:spPr>
          <a:xfrm>
            <a:off x="337530" y="300709"/>
            <a:ext cx="5382073" cy="5995762"/>
          </a:xfrm>
        </p:spPr>
        <p:txBody>
          <a:bodyPr anchor="ctr"/>
          <a:lstStyle>
            <a:lvl1pPr algn="ctr">
              <a:defRPr sz="4800" b="1">
                <a:solidFill>
                  <a:schemeClr val="tx2"/>
                </a:solidFill>
              </a:defRPr>
            </a:lvl1pPr>
          </a:lstStyle>
          <a:p>
            <a:r>
              <a:rPr lang="da-DK"/>
              <a:t>Overskrift</a:t>
            </a:r>
          </a:p>
        </p:txBody>
      </p:sp>
    </p:spTree>
    <p:custDataLst>
      <p:tags r:id="rId1"/>
    </p:custDataLst>
    <p:extLst>
      <p:ext uri="{BB962C8B-B14F-4D97-AF65-F5344CB8AC3E}">
        <p14:creationId xmlns:p14="http://schemas.microsoft.com/office/powerpoint/2010/main" val="4274221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rgbClr val="F9B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tx2"/>
                </a:solidFill>
              </a:defRPr>
            </a:lvl1pPr>
            <a:lvl2pPr>
              <a:defRPr sz="2200">
                <a:solidFill>
                  <a:schemeClr val="tx2"/>
                </a:solidFill>
              </a:defRPr>
            </a:lvl2pPr>
            <a:lvl3pPr>
              <a:defRPr sz="2000">
                <a:solidFill>
                  <a:schemeClr val="tx2"/>
                </a:solidFill>
              </a:defRPr>
            </a:lvl3pPr>
            <a:lvl4pPr>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3240802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rgbClr val="F9B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401A58B3-226B-06DE-640A-F90C7FB5916E}"/>
              </a:ext>
            </a:extLst>
          </p:cNvPr>
          <p:cNvSpPr>
            <a:spLocks noGrp="1"/>
          </p:cNvSpPr>
          <p:nvPr>
            <p:ph type="ctrTitle" hasCustomPrompt="1"/>
          </p:nvPr>
        </p:nvSpPr>
        <p:spPr>
          <a:xfrm>
            <a:off x="337530" y="300709"/>
            <a:ext cx="5382073" cy="5995762"/>
          </a:xfrm>
        </p:spPr>
        <p:txBody>
          <a:bodyPr anchor="ctr"/>
          <a:lstStyle>
            <a:lvl1pPr algn="ctr">
              <a:defRPr sz="4800" b="1">
                <a:solidFill>
                  <a:schemeClr val="tx2"/>
                </a:solidFill>
              </a:defRPr>
            </a:lvl1pPr>
          </a:lstStyle>
          <a:p>
            <a:r>
              <a:rPr lang="da-DK"/>
              <a:t>Overskrift</a:t>
            </a:r>
          </a:p>
        </p:txBody>
      </p:sp>
    </p:spTree>
    <p:custDataLst>
      <p:tags r:id="rId1"/>
    </p:custDataLst>
    <p:extLst>
      <p:ext uri="{BB962C8B-B14F-4D97-AF65-F5344CB8AC3E}">
        <p14:creationId xmlns:p14="http://schemas.microsoft.com/office/powerpoint/2010/main" val="3463022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6096000" y="0"/>
            <a:ext cx="6096000" cy="6858000"/>
          </a:xfrm>
          <a:prstGeom prst="rect">
            <a:avLst/>
          </a:prstGeom>
          <a:solidFill>
            <a:srgbClr val="F9B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2993"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tx2"/>
                </a:solidFill>
              </a:defRPr>
            </a:lvl1pPr>
            <a:lvl2pPr>
              <a:defRPr sz="2200">
                <a:solidFill>
                  <a:schemeClr val="tx2"/>
                </a:solidFill>
              </a:defRPr>
            </a:lvl2pPr>
            <a:lvl3pPr>
              <a:defRPr sz="2000">
                <a:solidFill>
                  <a:schemeClr val="tx2"/>
                </a:solidFill>
              </a:defRPr>
            </a:lvl3pPr>
            <a:lvl4pPr>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1920164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6096000" y="0"/>
            <a:ext cx="6096000" cy="6858000"/>
          </a:xfrm>
          <a:prstGeom prst="rect">
            <a:avLst/>
          </a:prstGeom>
          <a:solidFill>
            <a:srgbClr val="F9B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0" y="0"/>
            <a:ext cx="6096000" cy="6858000"/>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401A58B3-226B-06DE-640A-F90C7FB5916E}"/>
              </a:ext>
            </a:extLst>
          </p:cNvPr>
          <p:cNvSpPr>
            <a:spLocks noGrp="1"/>
          </p:cNvSpPr>
          <p:nvPr>
            <p:ph type="ctrTitle" hasCustomPrompt="1"/>
          </p:nvPr>
        </p:nvSpPr>
        <p:spPr>
          <a:xfrm>
            <a:off x="337530" y="300709"/>
            <a:ext cx="5382073" cy="5995762"/>
          </a:xfrm>
        </p:spPr>
        <p:txBody>
          <a:bodyPr anchor="ctr"/>
          <a:lstStyle>
            <a:lvl1pPr algn="ctr">
              <a:defRPr sz="4800" b="1">
                <a:solidFill>
                  <a:schemeClr val="tx2"/>
                </a:solidFill>
              </a:defRPr>
            </a:lvl1pPr>
          </a:lstStyle>
          <a:p>
            <a:r>
              <a:rPr lang="da-DK"/>
              <a:t>Overskrift</a:t>
            </a:r>
          </a:p>
        </p:txBody>
      </p:sp>
    </p:spTree>
    <p:custDataLst>
      <p:tags r:id="rId1"/>
    </p:custDataLst>
    <p:extLst>
      <p:ext uri="{BB962C8B-B14F-4D97-AF65-F5344CB8AC3E}">
        <p14:creationId xmlns:p14="http://schemas.microsoft.com/office/powerpoint/2010/main" val="36147555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0" y="0"/>
            <a:ext cx="6096000" cy="6858000"/>
          </a:xfrm>
          <a:prstGeom prst="rect">
            <a:avLst/>
          </a:prstGeom>
          <a:solidFill>
            <a:srgbClr val="E8E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tx2"/>
                </a:solidFill>
              </a:defRPr>
            </a:lvl1pPr>
            <a:lvl2pPr>
              <a:defRPr sz="2200">
                <a:solidFill>
                  <a:schemeClr val="tx2"/>
                </a:solidFill>
              </a:defRPr>
            </a:lvl2pPr>
            <a:lvl3pPr>
              <a:defRPr sz="2000">
                <a:solidFill>
                  <a:schemeClr val="tx2"/>
                </a:solidFill>
              </a:defRPr>
            </a:lvl3pPr>
            <a:lvl4pPr>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1918383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noGrp="1" noRot="1" noMove="1" noResize="1" noEditPoints="1" noAdjustHandles="1" noChangeArrowheads="1" noChangeShapeType="1"/>
          </p:cNvSpPr>
          <p:nvPr userDrawn="1"/>
        </p:nvSpPr>
        <p:spPr>
          <a:xfrm>
            <a:off x="0" y="0"/>
            <a:ext cx="6096000" cy="6858000"/>
          </a:xfrm>
          <a:prstGeom prst="rect">
            <a:avLst/>
          </a:prstGeom>
          <a:solidFill>
            <a:srgbClr val="E8E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A965B423-DD61-9D23-2330-F9AAF369044E}"/>
              </a:ext>
            </a:extLst>
          </p:cNvPr>
          <p:cNvSpPr>
            <a:spLocks noGrp="1"/>
          </p:cNvSpPr>
          <p:nvPr>
            <p:ph type="ctrTitle" hasCustomPrompt="1"/>
          </p:nvPr>
        </p:nvSpPr>
        <p:spPr>
          <a:xfrm>
            <a:off x="337530" y="300709"/>
            <a:ext cx="5382073" cy="5995762"/>
          </a:xfrm>
        </p:spPr>
        <p:txBody>
          <a:bodyPr anchor="ctr"/>
          <a:lstStyle>
            <a:lvl1pPr algn="ctr">
              <a:defRPr sz="4800" b="1">
                <a:solidFill>
                  <a:schemeClr val="tx2"/>
                </a:solidFill>
              </a:defRPr>
            </a:lvl1pPr>
          </a:lstStyle>
          <a:p>
            <a:r>
              <a:rPr lang="da-DK"/>
              <a:t>Overskrift</a:t>
            </a:r>
          </a:p>
        </p:txBody>
      </p:sp>
    </p:spTree>
    <p:custDataLst>
      <p:tags r:id="rId1"/>
    </p:custDataLst>
    <p:extLst>
      <p:ext uri="{BB962C8B-B14F-4D97-AF65-F5344CB8AC3E}">
        <p14:creationId xmlns:p14="http://schemas.microsoft.com/office/powerpoint/2010/main" val="1394081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Brugerdefineret layou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261AC13-8A2E-0E16-1E0A-638E3F9E420D}"/>
              </a:ext>
            </a:extLst>
          </p:cNvPr>
          <p:cNvSpPr>
            <a:spLocks/>
          </p:cNvSpPr>
          <p:nvPr userDrawn="1"/>
        </p:nvSpPr>
        <p:spPr>
          <a:xfrm>
            <a:off x="6096000" y="0"/>
            <a:ext cx="6096000" cy="6858000"/>
          </a:xfrm>
          <a:prstGeom prst="rect">
            <a:avLst/>
          </a:prstGeom>
          <a:solidFill>
            <a:srgbClr val="E8E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2993" y="0"/>
            <a:ext cx="6096000" cy="6858000"/>
          </a:xfrm>
          <a:prstGeom prst="rect">
            <a:avLst/>
          </a:pr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defRPr sz="2400">
                <a:solidFill>
                  <a:schemeClr val="tx2"/>
                </a:solidFill>
              </a:defRPr>
            </a:lvl1pPr>
            <a:lvl2pPr>
              <a:defRPr sz="2200">
                <a:solidFill>
                  <a:schemeClr val="tx2"/>
                </a:solidFill>
              </a:defRPr>
            </a:lvl2pPr>
            <a:lvl3pPr>
              <a:defRPr sz="2000">
                <a:solidFill>
                  <a:schemeClr val="tx2"/>
                </a:solidFill>
              </a:defRPr>
            </a:lvl3pPr>
            <a:lvl4pPr>
              <a:defRPr>
                <a:solidFill>
                  <a:schemeClr val="tx2"/>
                </a:solidFill>
              </a:defRPr>
            </a:lvl4pPr>
            <a:lvl5pPr>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2709694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Brugerdefineret layout">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CAA50053-2D5A-B3E9-1706-16E21F50E08F}"/>
              </a:ext>
            </a:extLst>
          </p:cNvPr>
          <p:cNvSpPr>
            <a:spLocks/>
          </p:cNvSpPr>
          <p:nvPr userDrawn="1"/>
        </p:nvSpPr>
        <p:spPr>
          <a:xfrm>
            <a:off x="6096000" y="0"/>
            <a:ext cx="6096000" cy="6858000"/>
          </a:xfrm>
          <a:prstGeom prst="rect">
            <a:avLst/>
          </a:prstGeom>
          <a:solidFill>
            <a:srgbClr val="E8E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ktangel 2">
            <a:extLst>
              <a:ext uri="{FF2B5EF4-FFF2-40B4-BE49-F238E27FC236}">
                <a16:creationId xmlns:a16="http://schemas.microsoft.com/office/drawing/2014/main" id="{C261AC13-8A2E-0E16-1E0A-638E3F9E420D}"/>
              </a:ext>
            </a:extLst>
          </p:cNvPr>
          <p:cNvSpPr>
            <a:spLocks noGrp="1" noRot="1" noMove="1" noResize="1" noEditPoints="1" noAdjustHandles="1" noChangeArrowheads="1" noChangeShapeType="1"/>
          </p:cNvSpPr>
          <p:nvPr userDrawn="1"/>
        </p:nvSpPr>
        <p:spPr>
          <a:xfrm>
            <a:off x="0" y="0"/>
            <a:ext cx="6096000" cy="6858000"/>
          </a:xfrm>
          <a:prstGeom prst="rect">
            <a:avLst/>
          </a:prstGeom>
          <a:solidFill>
            <a:srgbClr val="E8E2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0" y="0"/>
            <a:ext cx="6096000" cy="6858000"/>
          </a:xfrm>
          <a:prstGeom prst="rect">
            <a:avLst/>
          </a:pr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5" name="Titel 1">
            <a:extLst>
              <a:ext uri="{FF2B5EF4-FFF2-40B4-BE49-F238E27FC236}">
                <a16:creationId xmlns:a16="http://schemas.microsoft.com/office/drawing/2014/main" id="{A965B423-DD61-9D23-2330-F9AAF369044E}"/>
              </a:ext>
            </a:extLst>
          </p:cNvPr>
          <p:cNvSpPr>
            <a:spLocks noGrp="1"/>
          </p:cNvSpPr>
          <p:nvPr>
            <p:ph type="ctrTitle" hasCustomPrompt="1"/>
          </p:nvPr>
        </p:nvSpPr>
        <p:spPr>
          <a:xfrm>
            <a:off x="337530" y="300709"/>
            <a:ext cx="5382073" cy="5995762"/>
          </a:xfrm>
        </p:spPr>
        <p:txBody>
          <a:bodyPr anchor="ctr"/>
          <a:lstStyle>
            <a:lvl1pPr algn="ctr">
              <a:defRPr sz="4800" b="1">
                <a:solidFill>
                  <a:schemeClr val="tx2"/>
                </a:solidFill>
              </a:defRPr>
            </a:lvl1pPr>
          </a:lstStyle>
          <a:p>
            <a:r>
              <a:rPr lang="da-DK"/>
              <a:t>Overskrift</a:t>
            </a:r>
          </a:p>
        </p:txBody>
      </p:sp>
    </p:spTree>
    <p:custDataLst>
      <p:tags r:id="rId1"/>
    </p:custDataLst>
    <p:extLst>
      <p:ext uri="{BB962C8B-B14F-4D97-AF65-F5344CB8AC3E}">
        <p14:creationId xmlns:p14="http://schemas.microsoft.com/office/powerpoint/2010/main" val="3403620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Brugerdefineret layou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2993" y="0"/>
            <a:ext cx="6096000" cy="6858000"/>
          </a:xfrm>
          <a:prstGeom prst="rect">
            <a:avLst/>
          </a:prstGeom>
          <a:solidFill>
            <a:schemeClr val="accent5"/>
          </a:solidFill>
          <a:ln>
            <a:noFill/>
          </a:ln>
          <a:effectLst/>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lvl1pPr>
            <a:lvl2pPr>
              <a:lnSpc>
                <a:spcPct val="100000"/>
              </a:lnSpc>
              <a:defRPr sz="2200"/>
            </a:lvl2pPr>
            <a:lvl3pPr>
              <a:lnSpc>
                <a:spcPct val="100000"/>
              </a:lnSpc>
              <a:defRPr/>
            </a:lvl3pPr>
            <a:lvl4pPr>
              <a:lnSpc>
                <a:spcPct val="100000"/>
              </a:lnSpc>
              <a:defRPr/>
            </a:lvl4pPr>
            <a:lvl5pPr>
              <a:lnSpc>
                <a:spcPct val="100000"/>
              </a:lnSpc>
              <a:defRPr sz="16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sz="2000">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1719453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Brugerdefineret layou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2993" y="0"/>
            <a:ext cx="6096000" cy="6858000"/>
          </a:xfrm>
          <a:prstGeom prst="rect">
            <a:avLst/>
          </a:prstGeom>
          <a:solidFill>
            <a:schemeClr val="accent5"/>
          </a:solidFill>
          <a:ln>
            <a:noFill/>
          </a:ln>
          <a:effectLst/>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rgbClr val="002E5D"/>
                </a:solidFill>
              </a:defRPr>
            </a:lvl1pPr>
            <a:lvl2pPr>
              <a:lnSpc>
                <a:spcPct val="100000"/>
              </a:lnSpc>
              <a:defRPr sz="2200">
                <a:solidFill>
                  <a:srgbClr val="002E5D"/>
                </a:solidFill>
              </a:defRPr>
            </a:lvl2pPr>
            <a:lvl3pPr>
              <a:lnSpc>
                <a:spcPct val="100000"/>
              </a:lnSpc>
              <a:defRPr>
                <a:solidFill>
                  <a:srgbClr val="002E5D"/>
                </a:solidFill>
              </a:defRPr>
            </a:lvl3pPr>
            <a:lvl4pPr>
              <a:lnSpc>
                <a:spcPct val="100000"/>
              </a:lnSpc>
              <a:defRPr>
                <a:solidFill>
                  <a:srgbClr val="002E5D"/>
                </a:solidFill>
              </a:defRPr>
            </a:lvl4pPr>
            <a:lvl5pPr>
              <a:lnSpc>
                <a:spcPct val="100000"/>
              </a:lnSpc>
              <a:defRPr sz="1600">
                <a:solidFill>
                  <a:srgbClr val="002E5D"/>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3" name="Titel 1">
            <a:extLst>
              <a:ext uri="{FF2B5EF4-FFF2-40B4-BE49-F238E27FC236}">
                <a16:creationId xmlns:a16="http://schemas.microsoft.com/office/drawing/2014/main" id="{7E03F259-AF05-2272-A2BE-06D5063A09A7}"/>
              </a:ext>
            </a:extLst>
          </p:cNvPr>
          <p:cNvSpPr>
            <a:spLocks noGrp="1"/>
          </p:cNvSpPr>
          <p:nvPr>
            <p:ph type="ctrTitle" hasCustomPrompt="1"/>
          </p:nvPr>
        </p:nvSpPr>
        <p:spPr>
          <a:xfrm>
            <a:off x="337530" y="300709"/>
            <a:ext cx="5382073" cy="5995762"/>
          </a:xfrm>
        </p:spPr>
        <p:txBody>
          <a:bodyPr anchor="ctr"/>
          <a:lstStyle>
            <a:lvl1pPr algn="ctr">
              <a:defRPr sz="4800" b="1">
                <a:solidFill>
                  <a:srgbClr val="002E5D"/>
                </a:solidFill>
              </a:defRPr>
            </a:lvl1pPr>
          </a:lstStyle>
          <a:p>
            <a:r>
              <a:rPr lang="da-DK"/>
              <a:t>Overskrift</a:t>
            </a:r>
          </a:p>
        </p:txBody>
      </p:sp>
    </p:spTree>
    <p:custDataLst>
      <p:tags r:id="rId1"/>
    </p:custDataLst>
    <p:extLst>
      <p:ext uri="{BB962C8B-B14F-4D97-AF65-F5344CB8AC3E}">
        <p14:creationId xmlns:p14="http://schemas.microsoft.com/office/powerpoint/2010/main" val="1554691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Brugerdefineret layou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solidFill>
            <a:schemeClr val="accent5"/>
          </a:solidFill>
          <a:ln>
            <a:noFill/>
          </a:ln>
          <a:effectLst/>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lvl1pPr>
            <a:lvl2pPr>
              <a:lnSpc>
                <a:spcPct val="100000"/>
              </a:lnSpc>
              <a:defRPr sz="2200"/>
            </a:lvl2pPr>
            <a:lvl3pPr>
              <a:lnSpc>
                <a:spcPct val="100000"/>
              </a:lnSpc>
              <a:defRPr/>
            </a:lvl3pPr>
            <a:lvl4pPr>
              <a:lnSpc>
                <a:spcPct val="100000"/>
              </a:lnSpc>
              <a:defRPr/>
            </a:lvl4pPr>
            <a:lvl5pPr>
              <a:lnSpc>
                <a:spcPct val="100000"/>
              </a:lnSpc>
              <a:defRPr sz="16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FB7C74E8-F85A-6678-2E4F-3BDFF8743335}"/>
              </a:ext>
            </a:extLst>
          </p:cNvPr>
          <p:cNvSpPr>
            <a:spLocks noGrp="1"/>
          </p:cNvSpPr>
          <p:nvPr>
            <p:ph idx="11"/>
          </p:nvPr>
        </p:nvSpPr>
        <p:spPr>
          <a:xfrm>
            <a:off x="343515" y="291734"/>
            <a:ext cx="5382074" cy="5995763"/>
          </a:xfrm>
        </p:spPr>
        <p:txBody>
          <a:bodyPr anchor="ctr" anchorCtr="0"/>
          <a:lstStyle>
            <a:lvl1pPr>
              <a:lnSpc>
                <a:spcPct val="100000"/>
              </a:lnSpc>
              <a:defRPr sz="2400">
                <a:solidFill>
                  <a:schemeClr val="tx2"/>
                </a:solidFill>
              </a:defRPr>
            </a:lvl1pPr>
            <a:lvl2pPr>
              <a:lnSpc>
                <a:spcPct val="100000"/>
              </a:lnSpc>
              <a:defRPr sz="2200">
                <a:solidFill>
                  <a:schemeClr val="tx2"/>
                </a:solidFill>
              </a:defRPr>
            </a:lvl2pPr>
            <a:lvl3pPr>
              <a:lnSpc>
                <a:spcPct val="100000"/>
              </a:lnSpc>
              <a:defRPr sz="2000">
                <a:solidFill>
                  <a:schemeClr val="tx2"/>
                </a:solidFill>
              </a:defRPr>
            </a:lvl3pPr>
            <a:lvl4pPr>
              <a:lnSpc>
                <a:spcPct val="100000"/>
              </a:lnSpc>
              <a:defRPr>
                <a:solidFill>
                  <a:schemeClr val="tx2"/>
                </a:solidFill>
              </a:defRPr>
            </a:lvl4pPr>
            <a:lvl5pPr>
              <a:lnSpc>
                <a:spcPct val="100000"/>
              </a:lnSpc>
              <a:defRPr sz="160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4183406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Brugerdefineret layou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0A83587-409A-FDEC-C9E6-15816A691EBE}"/>
              </a:ext>
            </a:extLst>
          </p:cNvPr>
          <p:cNvSpPr>
            <a:spLocks/>
          </p:cNvSpPr>
          <p:nvPr userDrawn="1"/>
        </p:nvSpPr>
        <p:spPr>
          <a:xfrm>
            <a:off x="6096000" y="0"/>
            <a:ext cx="6096000" cy="6858000"/>
          </a:xfrm>
          <a:prstGeom prst="rect">
            <a:avLst/>
          </a:prstGeom>
          <a:solidFill>
            <a:schemeClr val="accent5"/>
          </a:solidFill>
          <a:ln>
            <a:noFill/>
          </a:ln>
          <a:effectLst/>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5A9D3292-FF9F-AFF0-3A3F-27A1B5302B63}"/>
              </a:ext>
            </a:extLst>
          </p:cNvPr>
          <p:cNvSpPr>
            <a:spLocks noGrp="1"/>
          </p:cNvSpPr>
          <p:nvPr>
            <p:ph idx="10"/>
          </p:nvPr>
        </p:nvSpPr>
        <p:spPr>
          <a:xfrm>
            <a:off x="6472396" y="300708"/>
            <a:ext cx="5382074" cy="5995763"/>
          </a:xfrm>
        </p:spPr>
        <p:txBody>
          <a:bodyPr anchor="ctr" anchorCtr="0"/>
          <a:lstStyle>
            <a:lvl1pPr>
              <a:lnSpc>
                <a:spcPct val="100000"/>
              </a:lnSpc>
              <a:defRPr sz="2400">
                <a:solidFill>
                  <a:srgbClr val="002E5D"/>
                </a:solidFill>
              </a:defRPr>
            </a:lvl1pPr>
            <a:lvl2pPr>
              <a:lnSpc>
                <a:spcPct val="100000"/>
              </a:lnSpc>
              <a:defRPr sz="2200">
                <a:solidFill>
                  <a:srgbClr val="002E5D"/>
                </a:solidFill>
              </a:defRPr>
            </a:lvl2pPr>
            <a:lvl3pPr>
              <a:lnSpc>
                <a:spcPct val="100000"/>
              </a:lnSpc>
              <a:defRPr>
                <a:solidFill>
                  <a:srgbClr val="002E5D"/>
                </a:solidFill>
              </a:defRPr>
            </a:lvl3pPr>
            <a:lvl4pPr>
              <a:lnSpc>
                <a:spcPct val="100000"/>
              </a:lnSpc>
              <a:defRPr>
                <a:solidFill>
                  <a:srgbClr val="002E5D"/>
                </a:solidFill>
              </a:defRPr>
            </a:lvl4pPr>
            <a:lvl5pPr>
              <a:lnSpc>
                <a:spcPct val="100000"/>
              </a:lnSpc>
              <a:defRPr sz="1600">
                <a:solidFill>
                  <a:srgbClr val="002E5D"/>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2" name="Billede 1" descr="Et billede, der indeholder tekst, Font/skrifttype, Grafik, logo&#10;&#10;AI-genereret indhold kan være ukorrekt.">
            <a:extLst>
              <a:ext uri="{FF2B5EF4-FFF2-40B4-BE49-F238E27FC236}">
                <a16:creationId xmlns:a16="http://schemas.microsoft.com/office/drawing/2014/main" id="{48243F7D-63DB-308E-217F-03B591AD2F52}"/>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
        <p:nvSpPr>
          <p:cNvPr id="3" name="Titel 1">
            <a:extLst>
              <a:ext uri="{FF2B5EF4-FFF2-40B4-BE49-F238E27FC236}">
                <a16:creationId xmlns:a16="http://schemas.microsoft.com/office/drawing/2014/main" id="{7E03F259-AF05-2272-A2BE-06D5063A09A7}"/>
              </a:ext>
            </a:extLst>
          </p:cNvPr>
          <p:cNvSpPr>
            <a:spLocks noGrp="1"/>
          </p:cNvSpPr>
          <p:nvPr>
            <p:ph type="ctrTitle" hasCustomPrompt="1"/>
          </p:nvPr>
        </p:nvSpPr>
        <p:spPr>
          <a:xfrm>
            <a:off x="337530" y="300709"/>
            <a:ext cx="5382073" cy="5995762"/>
          </a:xfrm>
        </p:spPr>
        <p:txBody>
          <a:bodyPr anchor="ctr"/>
          <a:lstStyle>
            <a:lvl1pPr algn="ctr">
              <a:defRPr sz="4800" b="1">
                <a:solidFill>
                  <a:srgbClr val="002E5D"/>
                </a:solidFill>
              </a:defRPr>
            </a:lvl1pPr>
          </a:lstStyle>
          <a:p>
            <a:r>
              <a:rPr lang="da-DK"/>
              <a:t>Overskrift</a:t>
            </a:r>
          </a:p>
        </p:txBody>
      </p:sp>
    </p:spTree>
    <p:custDataLst>
      <p:tags r:id="rId1"/>
    </p:custDataLst>
    <p:extLst>
      <p:ext uri="{BB962C8B-B14F-4D97-AF65-F5344CB8AC3E}">
        <p14:creationId xmlns:p14="http://schemas.microsoft.com/office/powerpoint/2010/main" val="41988723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356D3E4-5E78-8F06-0EBC-AD115163C2CC}"/>
              </a:ext>
            </a:extLst>
          </p:cNvPr>
          <p:cNvSpPr>
            <a:spLocks/>
          </p:cNvSpPr>
          <p:nvPr userDrawn="1"/>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D0CCFEF-D8E9-FFEF-2AC2-CB482A783767}"/>
              </a:ext>
            </a:extLst>
          </p:cNvPr>
          <p:cNvSpPr>
            <a:spLocks noGrp="1"/>
          </p:cNvSpPr>
          <p:nvPr>
            <p:ph type="title" hasCustomPrompt="1"/>
          </p:nvPr>
        </p:nvSpPr>
        <p:spPr/>
        <p:txBody>
          <a:bodyPr/>
          <a:lstStyle>
            <a:lvl1pPr algn="ctr">
              <a:defRPr>
                <a:solidFill>
                  <a:schemeClr val="bg1"/>
                </a:solidFill>
              </a:defRPr>
            </a:lvl1pPr>
          </a:lstStyle>
          <a:p>
            <a:r>
              <a:rPr lang="da-DK"/>
              <a:t>Overskrift</a:t>
            </a:r>
          </a:p>
        </p:txBody>
      </p:sp>
      <p:sp>
        <p:nvSpPr>
          <p:cNvPr id="9" name="Pladsholder til indhold 2">
            <a:extLst>
              <a:ext uri="{FF2B5EF4-FFF2-40B4-BE49-F238E27FC236}">
                <a16:creationId xmlns:a16="http://schemas.microsoft.com/office/drawing/2014/main" id="{B0B4BC88-0825-C01D-CBD2-7327427D5093}"/>
              </a:ext>
            </a:extLst>
          </p:cNvPr>
          <p:cNvSpPr>
            <a:spLocks noGrp="1"/>
          </p:cNvSpPr>
          <p:nvPr>
            <p:ph idx="11"/>
          </p:nvPr>
        </p:nvSpPr>
        <p:spPr>
          <a:xfrm>
            <a:off x="838200" y="1825626"/>
            <a:ext cx="10515600" cy="4351338"/>
          </a:xfrm>
        </p:spPr>
        <p:txBody>
          <a:bodyPr anchor="ctr" anchorCtr="0"/>
          <a:lstStyle>
            <a:lvl1pPr>
              <a:lnSpc>
                <a:spcPct val="100000"/>
              </a:lnSpc>
              <a:defRPr sz="2400">
                <a:solidFill>
                  <a:schemeClr val="bg1"/>
                </a:solidFill>
              </a:defRPr>
            </a:lvl1pPr>
            <a:lvl2pPr>
              <a:lnSpc>
                <a:spcPct val="100000"/>
              </a:lnSpc>
              <a:defRPr sz="2200">
                <a:solidFill>
                  <a:schemeClr val="bg1"/>
                </a:solidFill>
              </a:defRPr>
            </a:lvl2pPr>
            <a:lvl3pPr>
              <a:lnSpc>
                <a:spcPct val="100000"/>
              </a:lnSpc>
              <a:defRPr sz="2000">
                <a:solidFill>
                  <a:schemeClr val="bg1"/>
                </a:solidFill>
              </a:defRPr>
            </a:lvl3pPr>
            <a:lvl4pPr>
              <a:lnSpc>
                <a:spcPct val="100000"/>
              </a:lnSpc>
              <a:defRPr>
                <a:solidFill>
                  <a:schemeClr val="bg1"/>
                </a:solidFill>
              </a:defRPr>
            </a:lvl4pPr>
            <a:lvl5pPr>
              <a:lnSpc>
                <a:spcPct val="100000"/>
              </a:lnSpc>
              <a:defRPr sz="1600">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2" name="Billede 11" descr="Et billede, der indeholder tekst, Font/skrifttype, Grafik, logo&#10;&#10;AI-genereret indhold kan være ukorrekt.">
            <a:extLst>
              <a:ext uri="{FF2B5EF4-FFF2-40B4-BE49-F238E27FC236}">
                <a16:creationId xmlns:a16="http://schemas.microsoft.com/office/drawing/2014/main" id="{FAA88156-FAC4-9646-0CBD-C316D0694E54}"/>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70575" y="6390525"/>
            <a:ext cx="1483896" cy="382464"/>
          </a:xfrm>
          <a:prstGeom prst="rect">
            <a:avLst/>
          </a:prstGeom>
        </p:spPr>
      </p:pic>
    </p:spTree>
    <p:custDataLst>
      <p:tags r:id="rId1"/>
    </p:custDataLst>
    <p:extLst>
      <p:ext uri="{BB962C8B-B14F-4D97-AF65-F5344CB8AC3E}">
        <p14:creationId xmlns:p14="http://schemas.microsoft.com/office/powerpoint/2010/main" val="42107874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el og indholdsobjek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E494E58-154D-D825-F133-8B5DD2EBE307}"/>
              </a:ext>
            </a:extLst>
          </p:cNvPr>
          <p:cNvSpPr>
            <a:spLocks/>
          </p:cNvSpPr>
          <p:nvPr userDrawn="1"/>
        </p:nvSpPr>
        <p:spPr>
          <a:xfrm>
            <a:off x="0" y="0"/>
            <a:ext cx="12192000" cy="6858000"/>
          </a:xfrm>
          <a:prstGeom prst="rect">
            <a:avLst/>
          </a:pr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D0CCFEF-D8E9-FFEF-2AC2-CB482A783767}"/>
              </a:ext>
            </a:extLst>
          </p:cNvPr>
          <p:cNvSpPr>
            <a:spLocks noGrp="1"/>
          </p:cNvSpPr>
          <p:nvPr>
            <p:ph type="title" hasCustomPrompt="1"/>
          </p:nvPr>
        </p:nvSpPr>
        <p:spPr/>
        <p:txBody>
          <a:bodyPr/>
          <a:lstStyle>
            <a:lvl1pPr algn="ctr">
              <a:defRPr>
                <a:solidFill>
                  <a:srgbClr val="002E5D"/>
                </a:solidFill>
              </a:defRPr>
            </a:lvl1pPr>
          </a:lstStyle>
          <a:p>
            <a:r>
              <a:rPr lang="da-DK"/>
              <a:t>Overskrift</a:t>
            </a:r>
          </a:p>
        </p:txBody>
      </p:sp>
      <p:sp>
        <p:nvSpPr>
          <p:cNvPr id="9" name="Pladsholder til indhold 2">
            <a:extLst>
              <a:ext uri="{FF2B5EF4-FFF2-40B4-BE49-F238E27FC236}">
                <a16:creationId xmlns:a16="http://schemas.microsoft.com/office/drawing/2014/main" id="{B0B4BC88-0825-C01D-CBD2-7327427D5093}"/>
              </a:ext>
            </a:extLst>
          </p:cNvPr>
          <p:cNvSpPr>
            <a:spLocks noGrp="1"/>
          </p:cNvSpPr>
          <p:nvPr>
            <p:ph idx="11"/>
          </p:nvPr>
        </p:nvSpPr>
        <p:spPr>
          <a:xfrm>
            <a:off x="838200" y="1825626"/>
            <a:ext cx="10515600" cy="4351338"/>
          </a:xfrm>
        </p:spPr>
        <p:txBody>
          <a:bodyPr anchor="ctr" anchorCtr="0"/>
          <a:lstStyle>
            <a:lvl1pPr>
              <a:lnSpc>
                <a:spcPct val="100000"/>
              </a:lnSpc>
              <a:defRPr sz="2400">
                <a:solidFill>
                  <a:srgbClr val="002E5D"/>
                </a:solidFill>
              </a:defRPr>
            </a:lvl1pPr>
            <a:lvl2pPr>
              <a:lnSpc>
                <a:spcPct val="100000"/>
              </a:lnSpc>
              <a:defRPr sz="2200">
                <a:solidFill>
                  <a:srgbClr val="002E5D"/>
                </a:solidFill>
              </a:defRPr>
            </a:lvl2pPr>
            <a:lvl3pPr>
              <a:lnSpc>
                <a:spcPct val="100000"/>
              </a:lnSpc>
              <a:defRPr sz="2000">
                <a:solidFill>
                  <a:srgbClr val="002E5D"/>
                </a:solidFill>
              </a:defRPr>
            </a:lvl3pPr>
            <a:lvl4pPr>
              <a:lnSpc>
                <a:spcPct val="100000"/>
              </a:lnSpc>
              <a:defRPr>
                <a:solidFill>
                  <a:srgbClr val="002E5D"/>
                </a:solidFill>
              </a:defRPr>
            </a:lvl4pPr>
            <a:lvl5pPr>
              <a:lnSpc>
                <a:spcPct val="100000"/>
              </a:lnSpc>
              <a:defRPr sz="1600">
                <a:solidFill>
                  <a:srgbClr val="002E5D"/>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4" name="Billede 3" descr="Et billede, der indeholder tekst, Font/skrifttype, Grafik, logo&#10;&#10;AI-genereret indhold kan være ukorrekt.">
            <a:extLst>
              <a:ext uri="{FF2B5EF4-FFF2-40B4-BE49-F238E27FC236}">
                <a16:creationId xmlns:a16="http://schemas.microsoft.com/office/drawing/2014/main" id="{B4DA7537-9C02-F683-9B7D-059D4A54FF7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28280503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el og indholdsobjek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E494E58-154D-D825-F133-8B5DD2EBE307}"/>
              </a:ext>
            </a:extLst>
          </p:cNvPr>
          <p:cNvSpPr>
            <a:spLocks/>
          </p:cNvSpPr>
          <p:nvPr userDrawn="1"/>
        </p:nvSpPr>
        <p:spPr>
          <a:xfrm>
            <a:off x="0" y="0"/>
            <a:ext cx="12192000" cy="6858000"/>
          </a:xfrm>
          <a:prstGeom prst="rect">
            <a:avLst/>
          </a:prstGeom>
          <a:solidFill>
            <a:schemeClr val="accent5"/>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D0CCFEF-D8E9-FFEF-2AC2-CB482A783767}"/>
              </a:ext>
            </a:extLst>
          </p:cNvPr>
          <p:cNvSpPr>
            <a:spLocks noGrp="1"/>
          </p:cNvSpPr>
          <p:nvPr>
            <p:ph type="title" hasCustomPrompt="1"/>
          </p:nvPr>
        </p:nvSpPr>
        <p:spPr>
          <a:xfrm>
            <a:off x="838200" y="365125"/>
            <a:ext cx="10515600" cy="4757814"/>
          </a:xfrm>
        </p:spPr>
        <p:txBody>
          <a:bodyPr/>
          <a:lstStyle>
            <a:lvl1pPr algn="ctr">
              <a:defRPr>
                <a:solidFill>
                  <a:srgbClr val="002E5D"/>
                </a:solidFill>
              </a:defRPr>
            </a:lvl1pPr>
          </a:lstStyle>
          <a:p>
            <a:r>
              <a:rPr lang="da-DK"/>
              <a:t>Pause/Ophold/Gruppearbejde </a:t>
            </a:r>
            <a:r>
              <a:rPr lang="da-DK" err="1"/>
              <a:t>etc</a:t>
            </a:r>
            <a:r>
              <a:rPr lang="da-DK"/>
              <a:t>,</a:t>
            </a:r>
          </a:p>
        </p:txBody>
      </p:sp>
      <p:sp>
        <p:nvSpPr>
          <p:cNvPr id="9" name="Pladsholder til indhold 2">
            <a:extLst>
              <a:ext uri="{FF2B5EF4-FFF2-40B4-BE49-F238E27FC236}">
                <a16:creationId xmlns:a16="http://schemas.microsoft.com/office/drawing/2014/main" id="{B0B4BC88-0825-C01D-CBD2-7327427D5093}"/>
              </a:ext>
            </a:extLst>
          </p:cNvPr>
          <p:cNvSpPr>
            <a:spLocks noGrp="1"/>
          </p:cNvSpPr>
          <p:nvPr>
            <p:ph idx="11"/>
          </p:nvPr>
        </p:nvSpPr>
        <p:spPr>
          <a:xfrm>
            <a:off x="838200" y="5311588"/>
            <a:ext cx="10515600" cy="1546412"/>
          </a:xfrm>
        </p:spPr>
        <p:txBody>
          <a:bodyPr anchor="ctr" anchorCtr="0"/>
          <a:lstStyle>
            <a:lvl1pPr algn="ctr">
              <a:buNone/>
              <a:defRPr sz="2400">
                <a:solidFill>
                  <a:srgbClr val="002E5D"/>
                </a:solidFill>
              </a:defRPr>
            </a:lvl1pPr>
            <a:lvl2pPr algn="ctr">
              <a:buNone/>
              <a:defRPr sz="2200">
                <a:solidFill>
                  <a:srgbClr val="002E5D"/>
                </a:solidFill>
              </a:defRPr>
            </a:lvl2pPr>
            <a:lvl3pPr algn="ctr">
              <a:buNone/>
              <a:defRPr sz="2000">
                <a:solidFill>
                  <a:srgbClr val="002E5D"/>
                </a:solidFill>
              </a:defRPr>
            </a:lvl3pPr>
            <a:lvl4pPr algn="ctr">
              <a:buNone/>
              <a:defRPr>
                <a:solidFill>
                  <a:srgbClr val="002E5D"/>
                </a:solidFill>
              </a:defRPr>
            </a:lvl4pPr>
            <a:lvl5pPr algn="ctr">
              <a:buNone/>
              <a:defRPr sz="1600">
                <a:solidFill>
                  <a:srgbClr val="002E5D"/>
                </a:solidFill>
              </a:defRPr>
            </a:lvl5pPr>
          </a:lstStyle>
          <a:p>
            <a:pPr lvl="0"/>
            <a:r>
              <a:rPr lang="da-DK"/>
              <a:t>Klik for at redigere teksttypografierne i masteren</a:t>
            </a:r>
          </a:p>
        </p:txBody>
      </p:sp>
      <p:pic>
        <p:nvPicPr>
          <p:cNvPr id="4" name="Billede 3" descr="Et billede, der indeholder tekst, Font/skrifttype, Grafik, logo&#10;&#10;AI-genereret indhold kan være ukorrekt.">
            <a:extLst>
              <a:ext uri="{FF2B5EF4-FFF2-40B4-BE49-F238E27FC236}">
                <a16:creationId xmlns:a16="http://schemas.microsoft.com/office/drawing/2014/main" id="{B4DA7537-9C02-F683-9B7D-059D4A54FF7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354522" y="6365613"/>
            <a:ext cx="1525959" cy="415530"/>
          </a:xfrm>
          <a:prstGeom prst="rect">
            <a:avLst/>
          </a:prstGeom>
        </p:spPr>
      </p:pic>
    </p:spTree>
    <p:custDataLst>
      <p:tags r:id="rId1"/>
    </p:custDataLst>
    <p:extLst>
      <p:ext uri="{BB962C8B-B14F-4D97-AF65-F5344CB8AC3E}">
        <p14:creationId xmlns:p14="http://schemas.microsoft.com/office/powerpoint/2010/main" val="1303443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63" b="1" i="0">
                <a:solidFill>
                  <a:srgbClr val="0A111C"/>
                </a:solidFill>
                <a:latin typeface="Arial"/>
                <a:cs typeface="Arial"/>
              </a:defRPr>
            </a:lvl1pPr>
          </a:lstStyle>
          <a:p>
            <a:r>
              <a:rPr lang="da-DK"/>
              <a:t>Klik for at redigere titeltypografien i masteren</a:t>
            </a:r>
            <a:endParaRPr/>
          </a:p>
        </p:txBody>
      </p:sp>
      <p:sp>
        <p:nvSpPr>
          <p:cNvPr id="3" name="Holder 3"/>
          <p:cNvSpPr>
            <a:spLocks noGrp="1"/>
          </p:cNvSpPr>
          <p:nvPr>
            <p:ph type="body" idx="1"/>
          </p:nvPr>
        </p:nvSpPr>
        <p:spPr/>
        <p:txBody>
          <a:bodyPr lIns="0" tIns="0" rIns="0" bIns="0"/>
          <a:lstStyle>
            <a:lvl1pPr>
              <a:defRPr sz="2128" b="1" i="0">
                <a:solidFill>
                  <a:srgbClr val="051636"/>
                </a:solidFill>
                <a:latin typeface="Arial"/>
                <a:cs typeface="Arial"/>
              </a:defRPr>
            </a:lvl1pPr>
          </a:lstStyle>
          <a:p>
            <a:pPr lvl="0"/>
            <a:r>
              <a:rPr lang="da-DK"/>
              <a:t>Klik for at redigere teksttypografierne i masteren</a:t>
            </a: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1478361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57F14A4-E361-9DC8-7C48-4F2E213B6B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F750F55-2008-ADD8-6F82-25F976D07A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custDataLst>
      <p:tags r:id="rId30"/>
    </p:custDataLst>
    <p:extLst>
      <p:ext uri="{BB962C8B-B14F-4D97-AF65-F5344CB8AC3E}">
        <p14:creationId xmlns:p14="http://schemas.microsoft.com/office/powerpoint/2010/main" val="319397721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4" r:id="rId3"/>
    <p:sldLayoutId id="2147483667" r:id="rId4"/>
    <p:sldLayoutId id="2147483661" r:id="rId5"/>
    <p:sldLayoutId id="2147483672" r:id="rId6"/>
    <p:sldLayoutId id="2147483676" r:id="rId7"/>
    <p:sldLayoutId id="2147483677" r:id="rId8"/>
    <p:sldLayoutId id="2147483662" r:id="rId9"/>
    <p:sldLayoutId id="2147483671" r:id="rId10"/>
    <p:sldLayoutId id="2147483678" r:id="rId11"/>
    <p:sldLayoutId id="2147483679" r:id="rId12"/>
    <p:sldLayoutId id="2147483663" r:id="rId13"/>
    <p:sldLayoutId id="2147483669" r:id="rId14"/>
    <p:sldLayoutId id="2147483680" r:id="rId15"/>
    <p:sldLayoutId id="2147483681" r:id="rId16"/>
    <p:sldLayoutId id="2147483664" r:id="rId17"/>
    <p:sldLayoutId id="2147483670" r:id="rId18"/>
    <p:sldLayoutId id="2147483682" r:id="rId19"/>
    <p:sldLayoutId id="2147483683" r:id="rId20"/>
    <p:sldLayoutId id="2147483666" r:id="rId21"/>
    <p:sldLayoutId id="2147483673" r:id="rId22"/>
    <p:sldLayoutId id="2147483684" r:id="rId23"/>
    <p:sldLayoutId id="2147483685" r:id="rId24"/>
    <p:sldLayoutId id="2147483650" r:id="rId25"/>
    <p:sldLayoutId id="2147483665" r:id="rId26"/>
    <p:sldLayoutId id="2147483668" r:id="rId27"/>
    <p:sldLayoutId id="2147483675" r:id="rId2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7.xml"/><Relationship Id="rId1" Type="http://schemas.openxmlformats.org/officeDocument/2006/relationships/tags" Target="../tags/tag30.xml"/><Relationship Id="rId5" Type="http://schemas.openxmlformats.org/officeDocument/2006/relationships/hyperlink" Target="mailto:pib@merkura.dk"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hyperlink" Target="https://forbrugerombudsmanden.dk/publikationer/retningslinjer-og-vejledninger/vejledninger-longreads/20260904-virksomheders-miljoemarkedsfoering-forbrugerombudsmandens-anbefalinger"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gif"/><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25.png"/><Relationship Id="rId5" Type="http://schemas.openxmlformats.org/officeDocument/2006/relationships/hyperlink" Target="https://forbrugerombudsmanden.dk/publikationer/retningslinjer-og-vejledninger/vejledninger-longreads/20260904-virksomheders-miljoemarkedsfoering-forbrugerombudsmandens-anbefalinger" TargetMode="External"/><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8" Type="http://schemas.openxmlformats.org/officeDocument/2006/relationships/hyperlink" Target="https://forbrugerombudsmanden.dk/nyheder/forbrugerombudsmanden/pressemeddelelser/2024/20241220-bmw-danmark-betaler-boede-paa-3-millioner-kroner-for-vildledende-miljoeudsagn" TargetMode="External"/><Relationship Id="rId3" Type="http://schemas.openxmlformats.org/officeDocument/2006/relationships/image" Target="../media/image27.png"/><Relationship Id="rId7" Type="http://schemas.openxmlformats.org/officeDocument/2006/relationships/hyperlink" Target="https://finans.dk/erhverv/ECE16297752/bmw-danmark-er-politianmeldt-for-groen-vildledning-af-bilkoebere/" TargetMode="External"/><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hyperlink" Target="https://issuu.com/jannygaardas/docs/bmw_indstik_kun_jn_split"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4.gif"/><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7.xml"/><Relationship Id="rId6" Type="http://schemas.openxmlformats.org/officeDocument/2006/relationships/hyperlink" Target="https://forbrugerombudsmanden.dk/publikationer/retningslinjer-og-vejledninger/vejledninger-longreads/20260904-virksomheders-miljoemarkedsfoering-forbrugerombudsmandens-anbefalinger" TargetMode="External"/><Relationship Id="rId5" Type="http://schemas.openxmlformats.org/officeDocument/2006/relationships/image" Target="../media/image26.gif"/><Relationship Id="rId4" Type="http://schemas.openxmlformats.org/officeDocument/2006/relationships/image" Target="../media/image24.gif"/></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6.gif"/><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24.gif"/><Relationship Id="rId5" Type="http://schemas.openxmlformats.org/officeDocument/2006/relationships/image" Target="../media/image39.jpe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7.xml"/><Relationship Id="rId5" Type="http://schemas.openxmlformats.org/officeDocument/2006/relationships/hyperlink" Target="https://www.dr.dk/nyheder/viden/klima/mercedes-vildleder-forbrugerne-med-groen-kampagne-mener-flere-organisationer" TargetMode="Externa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madspild.rema1000.dk/" TargetMode="Externa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re-zip.com/impact/" TargetMode="External"/><Relationship Id="rId1" Type="http://schemas.openxmlformats.org/officeDocument/2006/relationships/slideLayout" Target="../slideLayouts/slideLayout27.xml"/><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svg"/><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2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27.xml"/><Relationship Id="rId4" Type="http://schemas.openxmlformats.org/officeDocument/2006/relationships/hyperlink" Target="https://www.oatly.com/things-we-do/initiatives/hey-food-indust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86DB0DE9-1A12-D6AA-89F2-EB6287E900C7}"/>
              </a:ext>
            </a:extLst>
          </p:cNvPr>
          <p:cNvSpPr txBox="1"/>
          <p:nvPr/>
        </p:nvSpPr>
        <p:spPr>
          <a:xfrm>
            <a:off x="1038496" y="2071536"/>
            <a:ext cx="6819844" cy="2123658"/>
          </a:xfrm>
          <a:prstGeom prst="rect">
            <a:avLst/>
          </a:prstGeom>
          <a:noFill/>
        </p:spPr>
        <p:txBody>
          <a:bodyPr wrap="square">
            <a:spAutoFit/>
          </a:bodyPr>
          <a:lstStyle/>
          <a:p>
            <a:r>
              <a:rPr kumimoji="0" lang="da-DK" sz="4400" b="1" i="0" u="none" strike="noStrike" kern="100" cap="none" spc="0" normalizeH="0" baseline="0" noProof="0">
                <a:ln>
                  <a:noFill/>
                </a:ln>
                <a:solidFill>
                  <a:srgbClr val="002060"/>
                </a:solidFill>
                <a:effectLst/>
                <a:uLnTx/>
                <a:uFillTx/>
                <a:latin typeface="Arial Black" panose="020B0A04020102020204" pitchFamily="34" charset="0"/>
                <a:ea typeface="Calibri" panose="020F0502020204030204" pitchFamily="34" charset="0"/>
                <a:cs typeface="Times New Roman" panose="02020603050405020304" pitchFamily="18" charset="0"/>
              </a:rPr>
              <a:t>Undgå </a:t>
            </a:r>
            <a:r>
              <a:rPr kumimoji="0" lang="da-DK" sz="4400" b="1" i="0" u="none" strike="noStrike" kern="100" cap="none" spc="0" normalizeH="0" baseline="0" noProof="0" err="1">
                <a:ln>
                  <a:noFill/>
                </a:ln>
                <a:solidFill>
                  <a:srgbClr val="002060"/>
                </a:solidFill>
                <a:effectLst/>
                <a:uLnTx/>
                <a:uFillTx/>
                <a:latin typeface="Arial Black" panose="020B0A04020102020204" pitchFamily="34" charset="0"/>
                <a:ea typeface="Calibri" panose="020F0502020204030204" pitchFamily="34" charset="0"/>
                <a:cs typeface="Times New Roman" panose="02020603050405020304" pitchFamily="18" charset="0"/>
              </a:rPr>
              <a:t>Greenwashing</a:t>
            </a:r>
            <a:r>
              <a:rPr kumimoji="0" lang="da-DK" sz="4400" b="1" i="0" u="none" strike="noStrike" kern="100" cap="none" spc="0" normalizeH="0" baseline="0" noProof="0">
                <a:ln>
                  <a:noFill/>
                </a:ln>
                <a:solidFill>
                  <a:srgbClr val="002060"/>
                </a:solidFill>
                <a:effectLst/>
                <a:uLnTx/>
                <a:uFillTx/>
                <a:latin typeface="Arial Black" panose="020B0A04020102020204" pitchFamily="34" charset="0"/>
                <a:ea typeface="Calibri" panose="020F0502020204030204" pitchFamily="34" charset="0"/>
                <a:cs typeface="Times New Roman" panose="02020603050405020304" pitchFamily="18" charset="0"/>
              </a:rPr>
              <a:t> </a:t>
            </a:r>
            <a:br>
              <a:rPr kumimoji="0" lang="da-DK" sz="4400" b="1" i="0" u="none" strike="noStrike" kern="100" cap="none" spc="0" normalizeH="0" baseline="0" noProof="0">
                <a:ln>
                  <a:noFill/>
                </a:ln>
                <a:solidFill>
                  <a:srgbClr val="002060"/>
                </a:solidFill>
                <a:effectLst/>
                <a:uLnTx/>
                <a:uFillTx/>
                <a:latin typeface="Arial Black" panose="020B0A04020102020204" pitchFamily="34" charset="0"/>
                <a:ea typeface="Calibri" panose="020F0502020204030204" pitchFamily="34" charset="0"/>
                <a:cs typeface="Times New Roman" panose="02020603050405020304" pitchFamily="18" charset="0"/>
              </a:rPr>
            </a:br>
            <a:r>
              <a:rPr kumimoji="0" lang="da-DK" sz="4400" b="1" i="0" u="none" strike="noStrike" kern="100" cap="none" spc="0" normalizeH="0" baseline="0" noProof="0">
                <a:ln>
                  <a:noFill/>
                </a:ln>
                <a:solidFill>
                  <a:srgbClr val="002060"/>
                </a:solidFill>
                <a:effectLst/>
                <a:uLnTx/>
                <a:uFillTx/>
                <a:latin typeface="Arial Black" panose="020B0A04020102020204" pitchFamily="34" charset="0"/>
                <a:ea typeface="Calibri" panose="020F0502020204030204" pitchFamily="34" charset="0"/>
                <a:cs typeface="Times New Roman" panose="02020603050405020304" pitchFamily="18" charset="0"/>
              </a:rPr>
              <a:t>i kommunikation om bæredygtighed</a:t>
            </a:r>
            <a:endParaRPr lang="da-DK">
              <a:solidFill>
                <a:srgbClr val="002060"/>
              </a:solidFill>
              <a:latin typeface="Arial Black" panose="020B0A04020102020204" pitchFamily="34" charset="0"/>
            </a:endParaRPr>
          </a:p>
        </p:txBody>
      </p:sp>
      <p:pic>
        <p:nvPicPr>
          <p:cNvPr id="13" name="Billede 12">
            <a:extLst>
              <a:ext uri="{FF2B5EF4-FFF2-40B4-BE49-F238E27FC236}">
                <a16:creationId xmlns:a16="http://schemas.microsoft.com/office/drawing/2014/main" id="{F6AFAF3E-131C-CD05-BFEC-AF4CF06FFB89}"/>
              </a:ext>
            </a:extLst>
          </p:cNvPr>
          <p:cNvPicPr>
            <a:picLocks noChangeAspect="1"/>
          </p:cNvPicPr>
          <p:nvPr/>
        </p:nvPicPr>
        <p:blipFill>
          <a:blip r:embed="rId4">
            <a:extLst>
              <a:ext uri="{28A0092B-C50C-407E-A947-70E740481C1C}">
                <a14:useLocalDpi xmlns:a14="http://schemas.microsoft.com/office/drawing/2010/main" val="0"/>
              </a:ext>
            </a:extLst>
          </a:blip>
          <a:srcRect l="43334" t="14254" r="25415" b="31316"/>
          <a:stretch>
            <a:fillRect/>
          </a:stretch>
        </p:blipFill>
        <p:spPr>
          <a:xfrm>
            <a:off x="7733654" y="1418095"/>
            <a:ext cx="4201672" cy="4116431"/>
          </a:xfrm>
          <a:prstGeom prst="rect">
            <a:avLst/>
          </a:prstGeom>
        </p:spPr>
      </p:pic>
      <p:sp>
        <p:nvSpPr>
          <p:cNvPr id="14" name="Pladsholder til tekst 3">
            <a:extLst>
              <a:ext uri="{FF2B5EF4-FFF2-40B4-BE49-F238E27FC236}">
                <a16:creationId xmlns:a16="http://schemas.microsoft.com/office/drawing/2014/main" id="{127BF93A-E11F-83C4-5ABC-762E63485208}"/>
              </a:ext>
            </a:extLst>
          </p:cNvPr>
          <p:cNvSpPr txBox="1">
            <a:spLocks/>
          </p:cNvSpPr>
          <p:nvPr/>
        </p:nvSpPr>
        <p:spPr>
          <a:xfrm>
            <a:off x="1038496" y="4301833"/>
            <a:ext cx="6992053" cy="284255"/>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40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rgbClr val="002E5C"/>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rgbClr val="002E5C"/>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rgbClr val="002E5C"/>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rgbClr val="002E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8C95"/>
              </a:buClr>
              <a:buSzTx/>
              <a:buFont typeface="Arial" panose="020B0604020202020204" pitchFamily="34" charset="0"/>
              <a:buNone/>
              <a:tabLst/>
              <a:defRPr/>
            </a:pPr>
            <a:r>
              <a:rPr kumimoji="0" lang="da-DK" sz="1400" b="0" i="0" u="none" strike="noStrike" kern="1200" cap="none" spc="0" normalizeH="0" baseline="0" noProof="0">
                <a:ln>
                  <a:noFill/>
                </a:ln>
                <a:solidFill>
                  <a:srgbClr val="002060"/>
                </a:solidFill>
                <a:effectLst/>
                <a:uLnTx/>
                <a:uFillTx/>
                <a:latin typeface="Calibri Light" panose="020F0302020204030204"/>
                <a:ea typeface="+mn-ea"/>
                <a:cs typeface="+mn-cs"/>
              </a:rPr>
              <a:t>Lynkursus 22.09.2026</a:t>
            </a:r>
          </a:p>
        </p:txBody>
      </p:sp>
      <p:sp>
        <p:nvSpPr>
          <p:cNvPr id="3" name="Pladsholder til tekst 3">
            <a:extLst>
              <a:ext uri="{FF2B5EF4-FFF2-40B4-BE49-F238E27FC236}">
                <a16:creationId xmlns:a16="http://schemas.microsoft.com/office/drawing/2014/main" id="{92C38C1F-45B9-2EB1-9BB1-893D462ECE0C}"/>
              </a:ext>
            </a:extLst>
          </p:cNvPr>
          <p:cNvSpPr txBox="1">
            <a:spLocks/>
          </p:cNvSpPr>
          <p:nvPr/>
        </p:nvSpPr>
        <p:spPr>
          <a:xfrm>
            <a:off x="1038496" y="6111153"/>
            <a:ext cx="6992053" cy="284255"/>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40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rgbClr val="002E5C"/>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rgbClr val="002E5C"/>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rgbClr val="002E5C"/>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rgbClr val="002E5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008C95"/>
              </a:buClr>
              <a:defRPr/>
            </a:pPr>
            <a:r>
              <a:rPr kumimoji="0" lang="da-DK" sz="1400" b="0" i="0" u="none" strike="noStrike" kern="1200" cap="none" spc="0" normalizeH="0" baseline="0" noProof="0">
                <a:ln>
                  <a:noFill/>
                </a:ln>
                <a:solidFill>
                  <a:srgbClr val="002060"/>
                </a:solidFill>
                <a:effectLst/>
                <a:uLnTx/>
                <a:uFillTx/>
                <a:latin typeface="Calibri Light" panose="020F0302020204030204"/>
                <a:ea typeface="+mn-ea"/>
                <a:cs typeface="+mn-cs"/>
              </a:rPr>
              <a:t>Pia Rasmussen Bødker / bæredygtighedskonsulent / </a:t>
            </a:r>
            <a:r>
              <a:rPr kumimoji="0" lang="da-DK" sz="1400" b="0" i="0" u="none" strike="noStrike" kern="1200" cap="none" spc="0" normalizeH="0" baseline="0" noProof="0">
                <a:ln>
                  <a:noFill/>
                </a:ln>
                <a:solidFill>
                  <a:srgbClr val="002060"/>
                </a:solidFill>
                <a:effectLst/>
                <a:uLnTx/>
                <a:uFillTx/>
                <a:latin typeface="Calibri Light" panose="020F0302020204030204"/>
                <a:ea typeface="+mn-ea"/>
                <a:cs typeface="+mn-cs"/>
                <a:hlinkClick r:id="rId5"/>
              </a:rPr>
              <a:t>pib@merkura.dk</a:t>
            </a:r>
            <a:r>
              <a:rPr lang="da-DK" sz="1400">
                <a:solidFill>
                  <a:srgbClr val="002060"/>
                </a:solidFill>
                <a:latin typeface="Calibri Light" panose="020F0302020204030204"/>
              </a:rPr>
              <a:t> /  </a:t>
            </a:r>
            <a:endParaRPr kumimoji="0" lang="da-DK" sz="1400" b="0" i="0" u="none" strike="noStrike" kern="1200" cap="none" spc="0" normalizeH="0" baseline="0" noProof="0">
              <a:ln>
                <a:noFill/>
              </a:ln>
              <a:solidFill>
                <a:srgbClr val="002060"/>
              </a:solidFill>
              <a:effectLst/>
              <a:uLnTx/>
              <a:uFillTx/>
              <a:latin typeface="Calibri Light" panose="020F0302020204030204"/>
              <a:ea typeface="+mn-ea"/>
              <a:cs typeface="+mn-cs"/>
            </a:endParaRPr>
          </a:p>
        </p:txBody>
      </p:sp>
    </p:spTree>
    <p:custDataLst>
      <p:tags r:id="rId1"/>
    </p:custDataLst>
    <p:extLst>
      <p:ext uri="{BB962C8B-B14F-4D97-AF65-F5344CB8AC3E}">
        <p14:creationId xmlns:p14="http://schemas.microsoft.com/office/powerpoint/2010/main" val="3627943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Undertitel 4">
            <a:extLst>
              <a:ext uri="{FF2B5EF4-FFF2-40B4-BE49-F238E27FC236}">
                <a16:creationId xmlns:a16="http://schemas.microsoft.com/office/drawing/2014/main" id="{F43A6E01-9EA1-B1A6-A5EB-F76186ADE10E}"/>
              </a:ext>
            </a:extLst>
          </p:cNvPr>
          <p:cNvSpPr txBox="1">
            <a:spLocks/>
          </p:cNvSpPr>
          <p:nvPr/>
        </p:nvSpPr>
        <p:spPr>
          <a:xfrm>
            <a:off x="397034" y="1372279"/>
            <a:ext cx="5382074" cy="4113442"/>
          </a:xfrm>
          <a:prstGeom prst="rect">
            <a:avLst/>
          </a:prstGeom>
        </p:spPr>
        <p:txBody>
          <a:bodyPr vert="horz" lIns="91440" tIns="45720" rIns="91440" bIns="45720" rtlCol="0" anchor="ctr" anchorCtr="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2E5D"/>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200" kern="1200">
                <a:solidFill>
                  <a:srgbClr val="002E5D"/>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02E5D"/>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02E5D"/>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rgbClr val="002E5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da-DK" sz="2000" b="1">
                <a:solidFill>
                  <a:srgbClr val="002060"/>
                </a:solidFill>
              </a:rPr>
              <a:t>HVAD</a:t>
            </a:r>
            <a:r>
              <a:rPr lang="da-DK" sz="2000">
                <a:solidFill>
                  <a:srgbClr val="002060"/>
                </a:solidFill>
              </a:rPr>
              <a:t> er </a:t>
            </a:r>
            <a:r>
              <a:rPr lang="da-DK" sz="2000" err="1">
                <a:solidFill>
                  <a:srgbClr val="002060"/>
                </a:solidFill>
              </a:rPr>
              <a:t>greenwashing</a:t>
            </a:r>
            <a:endParaRPr lang="da-DK" sz="2000">
              <a:solidFill>
                <a:srgbClr val="002060"/>
              </a:solidFill>
            </a:endParaRPr>
          </a:p>
          <a:p>
            <a:endParaRPr lang="da-DK" sz="2000">
              <a:solidFill>
                <a:srgbClr val="002060"/>
              </a:solidFill>
            </a:endParaRPr>
          </a:p>
          <a:p>
            <a:pPr marL="342900" indent="-342900"/>
            <a:r>
              <a:rPr lang="da-DK" sz="2000" b="1">
                <a:solidFill>
                  <a:srgbClr val="002060"/>
                </a:solidFill>
              </a:rPr>
              <a:t>HVORFOR</a:t>
            </a:r>
            <a:r>
              <a:rPr lang="da-DK" sz="2000">
                <a:solidFill>
                  <a:srgbClr val="002060"/>
                </a:solidFill>
              </a:rPr>
              <a:t> skal du kende til </a:t>
            </a:r>
            <a:r>
              <a:rPr lang="da-DK" sz="2000" err="1">
                <a:solidFill>
                  <a:srgbClr val="002060"/>
                </a:solidFill>
              </a:rPr>
              <a:t>greenwashing</a:t>
            </a:r>
            <a:endParaRPr lang="da-DK" sz="2000">
              <a:solidFill>
                <a:srgbClr val="002060"/>
              </a:solidFill>
            </a:endParaRPr>
          </a:p>
          <a:p>
            <a:endParaRPr lang="da-DK" sz="2000">
              <a:solidFill>
                <a:srgbClr val="002060"/>
              </a:solidFill>
            </a:endParaRPr>
          </a:p>
          <a:p>
            <a:pPr marL="342900" indent="-342900"/>
            <a:r>
              <a:rPr lang="da-DK" sz="2000" b="1">
                <a:solidFill>
                  <a:srgbClr val="002060"/>
                </a:solidFill>
              </a:rPr>
              <a:t>HVORDAN</a:t>
            </a:r>
            <a:r>
              <a:rPr lang="da-DK" sz="2000">
                <a:solidFill>
                  <a:srgbClr val="002060"/>
                </a:solidFill>
              </a:rPr>
              <a:t> undgår du </a:t>
            </a:r>
            <a:r>
              <a:rPr lang="da-DK" sz="2000" err="1">
                <a:solidFill>
                  <a:srgbClr val="002060"/>
                </a:solidFill>
              </a:rPr>
              <a:t>greenwashing</a:t>
            </a:r>
            <a:endParaRPr lang="da-DK" sz="2000">
              <a:solidFill>
                <a:srgbClr val="002060"/>
              </a:solidFill>
            </a:endParaRPr>
          </a:p>
          <a:p>
            <a:endParaRPr lang="da-DK" sz="2000">
              <a:solidFill>
                <a:srgbClr val="002060"/>
              </a:solidFill>
            </a:endParaRPr>
          </a:p>
          <a:p>
            <a:pPr marL="342900" indent="-342900"/>
            <a:r>
              <a:rPr lang="da-DK" sz="2000" b="1">
                <a:solidFill>
                  <a:srgbClr val="002060"/>
                </a:solidFill>
              </a:rPr>
              <a:t>Opsamling</a:t>
            </a:r>
            <a:r>
              <a:rPr lang="da-DK" sz="2000">
                <a:solidFill>
                  <a:srgbClr val="002060"/>
                </a:solidFill>
              </a:rPr>
              <a:t> og </a:t>
            </a:r>
            <a:r>
              <a:rPr lang="da-DK" sz="2000" b="1">
                <a:solidFill>
                  <a:srgbClr val="002060"/>
                </a:solidFill>
              </a:rPr>
              <a:t>inspiration</a:t>
            </a:r>
          </a:p>
        </p:txBody>
      </p:sp>
      <p:sp>
        <p:nvSpPr>
          <p:cNvPr id="17" name="Titel 3">
            <a:extLst>
              <a:ext uri="{FF2B5EF4-FFF2-40B4-BE49-F238E27FC236}">
                <a16:creationId xmlns:a16="http://schemas.microsoft.com/office/drawing/2014/main" id="{D5560F09-CD81-9F78-51EB-AED8CD2A0A52}"/>
              </a:ext>
            </a:extLst>
          </p:cNvPr>
          <p:cNvSpPr txBox="1">
            <a:spLocks/>
          </p:cNvSpPr>
          <p:nvPr/>
        </p:nvSpPr>
        <p:spPr>
          <a:xfrm>
            <a:off x="1715677" y="415109"/>
            <a:ext cx="2744788" cy="64770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da-DK" b="0">
                <a:solidFill>
                  <a:srgbClr val="002E5D"/>
                </a:solidFill>
                <a:latin typeface="Arial Black" panose="020B0A04020102020204" pitchFamily="34" charset="0"/>
              </a:rPr>
              <a:t>Agenda</a:t>
            </a:r>
            <a:endParaRPr lang="da-DK">
              <a:solidFill>
                <a:srgbClr val="002E5D"/>
              </a:solidFill>
            </a:endParaRPr>
          </a:p>
        </p:txBody>
      </p:sp>
      <p:pic>
        <p:nvPicPr>
          <p:cNvPr id="21" name="Billede 20">
            <a:extLst>
              <a:ext uri="{FF2B5EF4-FFF2-40B4-BE49-F238E27FC236}">
                <a16:creationId xmlns:a16="http://schemas.microsoft.com/office/drawing/2014/main" id="{BBEA9FEC-324D-CAFF-8C2D-1414B77C5D51}"/>
              </a:ext>
            </a:extLst>
          </p:cNvPr>
          <p:cNvPicPr>
            <a:picLocks noChangeAspect="1"/>
          </p:cNvPicPr>
          <p:nvPr/>
        </p:nvPicPr>
        <p:blipFill>
          <a:blip r:embed="rId2"/>
          <a:stretch>
            <a:fillRect/>
          </a:stretch>
        </p:blipFill>
        <p:spPr>
          <a:xfrm>
            <a:off x="6907851" y="1556839"/>
            <a:ext cx="4514826" cy="3744322"/>
          </a:xfrm>
          <a:prstGeom prst="rect">
            <a:avLst/>
          </a:prstGeom>
        </p:spPr>
      </p:pic>
    </p:spTree>
    <p:extLst>
      <p:ext uri="{BB962C8B-B14F-4D97-AF65-F5344CB8AC3E}">
        <p14:creationId xmlns:p14="http://schemas.microsoft.com/office/powerpoint/2010/main" val="3322248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46218B78-090F-3B4B-10E8-D7AEC58C98B7}"/>
              </a:ext>
            </a:extLst>
          </p:cNvPr>
          <p:cNvSpPr>
            <a:spLocks noGrp="1"/>
          </p:cNvSpPr>
          <p:nvPr>
            <p:ph type="title"/>
          </p:nvPr>
        </p:nvSpPr>
        <p:spPr>
          <a:xfrm>
            <a:off x="838200" y="365125"/>
            <a:ext cx="10515600" cy="1325563"/>
          </a:xfrm>
        </p:spPr>
        <p:txBody>
          <a:bodyPr/>
          <a:lstStyle/>
          <a:p>
            <a:r>
              <a:rPr lang="da-DK">
                <a:solidFill>
                  <a:srgbClr val="002060"/>
                </a:solidFill>
                <a:latin typeface="Arial Black" panose="020B0A04020102020204" pitchFamily="34" charset="0"/>
              </a:rPr>
              <a:t>Hvad er </a:t>
            </a:r>
            <a:r>
              <a:rPr lang="da-DK" err="1">
                <a:solidFill>
                  <a:srgbClr val="002060"/>
                </a:solidFill>
                <a:latin typeface="Arial Black" panose="020B0A04020102020204" pitchFamily="34" charset="0"/>
              </a:rPr>
              <a:t>greenwashing</a:t>
            </a:r>
            <a:r>
              <a:rPr lang="da-DK">
                <a:solidFill>
                  <a:srgbClr val="002060"/>
                </a:solidFill>
              </a:rPr>
              <a:t>?</a:t>
            </a:r>
            <a:endParaRPr lang="da-DK">
              <a:solidFill>
                <a:srgbClr val="002060"/>
              </a:solidFill>
              <a:latin typeface="Arial Black" panose="020B0A04020102020204" pitchFamily="34" charset="0"/>
            </a:endParaRPr>
          </a:p>
        </p:txBody>
      </p:sp>
      <p:sp>
        <p:nvSpPr>
          <p:cNvPr id="8" name="Titel 1">
            <a:extLst>
              <a:ext uri="{FF2B5EF4-FFF2-40B4-BE49-F238E27FC236}">
                <a16:creationId xmlns:a16="http://schemas.microsoft.com/office/drawing/2014/main" id="{FEBA6E5B-3F80-B916-2609-8D4693AE6E72}"/>
              </a:ext>
            </a:extLst>
          </p:cNvPr>
          <p:cNvSpPr txBox="1">
            <a:spLocks/>
          </p:cNvSpPr>
          <p:nvPr/>
        </p:nvSpPr>
        <p:spPr>
          <a:xfrm>
            <a:off x="5467551" y="2438794"/>
            <a:ext cx="6003527" cy="24606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2">
                    <a:lumMod val="75000"/>
                  </a:schemeClr>
                </a:solidFill>
                <a:latin typeface="Arial Black" panose="020B0A04020102020204" pitchFamily="34" charset="0"/>
                <a:ea typeface="+mj-ea"/>
                <a:cs typeface="+mj-cs"/>
              </a:defRPr>
            </a:lvl1pPr>
          </a:lstStyle>
          <a:p>
            <a:pPr lvl="0">
              <a:lnSpc>
                <a:spcPct val="150000"/>
              </a:lnSpc>
              <a:defRPr/>
            </a:pPr>
            <a:r>
              <a:rPr kumimoji="0" lang="da-DK" sz="2800" i="1" u="none" strike="noStrike" kern="1200" cap="none" spc="0" normalizeH="0" baseline="0" noProof="0">
                <a:ln>
                  <a:noFill/>
                </a:ln>
                <a:solidFill>
                  <a:srgbClr val="002060"/>
                </a:solidFill>
                <a:effectLst/>
                <a:uLnTx/>
                <a:uFillTx/>
                <a:latin typeface="+mn-lt"/>
                <a:ea typeface="+mj-ea"/>
                <a:cs typeface="+mj-cs"/>
              </a:rPr>
              <a:t>”</a:t>
            </a:r>
            <a:r>
              <a:rPr lang="da-DK" sz="2400" i="1" err="1">
                <a:solidFill>
                  <a:srgbClr val="002060"/>
                </a:solidFill>
                <a:latin typeface="+mn-lt"/>
                <a:ea typeface="+mn-ea"/>
                <a:cs typeface="+mn-cs"/>
              </a:rPr>
              <a:t>Greenwashing</a:t>
            </a:r>
            <a:r>
              <a:rPr lang="da-DK" sz="2400" i="1">
                <a:solidFill>
                  <a:srgbClr val="002060"/>
                </a:solidFill>
                <a:latin typeface="+mn-lt"/>
                <a:ea typeface="+mn-ea"/>
                <a:cs typeface="+mn-cs"/>
              </a:rPr>
              <a:t> refererer til praksis, hvor virksomheder, enten bevidst eller ubevidst, overdriver eller vildleder om deres miljømæssige indsats for at fremstå mere bæredygtige, end de reelt er.”</a:t>
            </a:r>
          </a:p>
        </p:txBody>
      </p:sp>
      <p:sp>
        <p:nvSpPr>
          <p:cNvPr id="10" name="Undertitel 2">
            <a:extLst>
              <a:ext uri="{FF2B5EF4-FFF2-40B4-BE49-F238E27FC236}">
                <a16:creationId xmlns:a16="http://schemas.microsoft.com/office/drawing/2014/main" id="{977D7515-F3BE-D48A-9834-9707506527A6}"/>
              </a:ext>
            </a:extLst>
          </p:cNvPr>
          <p:cNvSpPr txBox="1">
            <a:spLocks/>
          </p:cNvSpPr>
          <p:nvPr/>
        </p:nvSpPr>
        <p:spPr>
          <a:xfrm>
            <a:off x="4900240" y="5487915"/>
            <a:ext cx="6682156" cy="4554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lumMod val="7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2">
                    <a:lumMod val="7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2">
                    <a:lumMod val="7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ED7D31"/>
              </a:buClr>
              <a:buSzTx/>
              <a:buFont typeface="Arial" panose="020B0604020202020204" pitchFamily="34" charset="0"/>
              <a:buNone/>
              <a:tabLst/>
              <a:defRPr/>
            </a:pPr>
            <a:r>
              <a:rPr kumimoji="0" lang="da-DK" sz="1800" b="0" i="0" u="none" strike="noStrike" kern="1200" cap="none" spc="0" normalizeH="0" baseline="0" noProof="0" err="1">
                <a:ln>
                  <a:noFill/>
                </a:ln>
                <a:solidFill>
                  <a:srgbClr val="002060"/>
                </a:solidFill>
                <a:effectLst/>
                <a:uLnTx/>
                <a:uFillTx/>
                <a:ea typeface="+mn-ea"/>
                <a:cs typeface="+mn-cs"/>
              </a:rPr>
              <a:t>Climaider</a:t>
            </a:r>
            <a:endParaRPr kumimoji="0" lang="da-DK" sz="1800" b="0" i="0" u="none" strike="noStrike" kern="1200" cap="none" spc="0" normalizeH="0" baseline="0" noProof="0">
              <a:ln>
                <a:noFill/>
              </a:ln>
              <a:solidFill>
                <a:srgbClr val="002060"/>
              </a:solidFill>
              <a:effectLst/>
              <a:uLnTx/>
              <a:uFillTx/>
              <a:ea typeface="+mn-ea"/>
              <a:cs typeface="+mn-cs"/>
            </a:endParaRPr>
          </a:p>
        </p:txBody>
      </p:sp>
      <p:pic>
        <p:nvPicPr>
          <p:cNvPr id="12" name="Billede 11">
            <a:extLst>
              <a:ext uri="{FF2B5EF4-FFF2-40B4-BE49-F238E27FC236}">
                <a16:creationId xmlns:a16="http://schemas.microsoft.com/office/drawing/2014/main" id="{8DFB1002-AE4B-94BB-5745-18F32DAB862E}"/>
              </a:ext>
            </a:extLst>
          </p:cNvPr>
          <p:cNvPicPr>
            <a:picLocks noChangeAspect="1"/>
          </p:cNvPicPr>
          <p:nvPr/>
        </p:nvPicPr>
        <p:blipFill>
          <a:blip r:embed="rId3"/>
          <a:stretch>
            <a:fillRect/>
          </a:stretch>
        </p:blipFill>
        <p:spPr>
          <a:xfrm>
            <a:off x="838200" y="1944517"/>
            <a:ext cx="4084740" cy="3387635"/>
          </a:xfrm>
          <a:prstGeom prst="rect">
            <a:avLst/>
          </a:prstGeom>
        </p:spPr>
      </p:pic>
    </p:spTree>
    <p:extLst>
      <p:ext uri="{BB962C8B-B14F-4D97-AF65-F5344CB8AC3E}">
        <p14:creationId xmlns:p14="http://schemas.microsoft.com/office/powerpoint/2010/main" val="2065259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DA46BDC-C124-EF73-85C0-6F53C8230E5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rgbClr val="002E5D"/>
                </a:solidFill>
                <a:latin typeface="+mj-lt"/>
                <a:ea typeface="+mj-ea"/>
                <a:cs typeface="+mj-cs"/>
              </a:defRPr>
            </a:lvl1pPr>
          </a:lstStyle>
          <a:p>
            <a:r>
              <a:rPr lang="da-DK">
                <a:latin typeface="Arial Black" panose="020B0A04020102020204" pitchFamily="34" charset="0"/>
              </a:rPr>
              <a:t>Bæredygtighedskommunikation hører under markedsføringsloven</a:t>
            </a:r>
          </a:p>
        </p:txBody>
      </p:sp>
      <p:sp>
        <p:nvSpPr>
          <p:cNvPr id="5" name="Pladsholder til indhold 2">
            <a:extLst>
              <a:ext uri="{FF2B5EF4-FFF2-40B4-BE49-F238E27FC236}">
                <a16:creationId xmlns:a16="http://schemas.microsoft.com/office/drawing/2014/main" id="{B6940C62-AFA3-4000-64D0-49A4AA560EB3}"/>
              </a:ext>
            </a:extLst>
          </p:cNvPr>
          <p:cNvSpPr txBox="1">
            <a:spLocks/>
          </p:cNvSpPr>
          <p:nvPr/>
        </p:nvSpPr>
        <p:spPr>
          <a:xfrm>
            <a:off x="1480458" y="1977708"/>
            <a:ext cx="5740241" cy="441375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2000">
              <a:solidFill>
                <a:srgbClr val="002E5D"/>
              </a:solidFill>
              <a:cs typeface="Calibri"/>
            </a:endParaRPr>
          </a:p>
          <a:p>
            <a:pPr marL="0" indent="0">
              <a:buFont typeface="Arial" panose="020B0604020202020204" pitchFamily="34" charset="0"/>
              <a:buNone/>
            </a:pPr>
            <a:r>
              <a:rPr lang="da-DK" sz="2000">
                <a:solidFill>
                  <a:srgbClr val="002E5D"/>
                </a:solidFill>
                <a:ea typeface="+mn-lt"/>
                <a:cs typeface="+mn-lt"/>
              </a:rPr>
              <a:t>Markedsføringsloven:</a:t>
            </a:r>
          </a:p>
          <a:p>
            <a:r>
              <a:rPr lang="da-DK" sz="2000">
                <a:solidFill>
                  <a:srgbClr val="002E5D"/>
                </a:solidFill>
                <a:ea typeface="+mn-lt"/>
                <a:cs typeface="+mn-lt"/>
              </a:rPr>
              <a:t>Beskytter </a:t>
            </a:r>
            <a:r>
              <a:rPr lang="da-DK" sz="2000" b="1">
                <a:solidFill>
                  <a:srgbClr val="002E5D"/>
                </a:solidFill>
                <a:ea typeface="+mn-lt"/>
                <a:cs typeface="+mn-lt"/>
              </a:rPr>
              <a:t>forbrugerne</a:t>
            </a:r>
            <a:r>
              <a:rPr lang="da-DK" sz="2000">
                <a:solidFill>
                  <a:srgbClr val="002E5D"/>
                </a:solidFill>
                <a:ea typeface="+mn-lt"/>
                <a:cs typeface="+mn-lt"/>
              </a:rPr>
              <a:t> mod vildledning og sikrer </a:t>
            </a:r>
            <a:r>
              <a:rPr lang="da-DK" sz="2000" b="1">
                <a:solidFill>
                  <a:srgbClr val="002E5D"/>
                </a:solidFill>
                <a:ea typeface="+mn-lt"/>
                <a:cs typeface="+mn-lt"/>
              </a:rPr>
              <a:t>fair konkurrence</a:t>
            </a:r>
          </a:p>
          <a:p>
            <a:pPr marL="0" indent="0">
              <a:buNone/>
            </a:pPr>
            <a:endParaRPr lang="da-DK" sz="2000" b="1">
              <a:solidFill>
                <a:srgbClr val="002E5D"/>
              </a:solidFill>
              <a:cs typeface="Calibri"/>
            </a:endParaRPr>
          </a:p>
          <a:p>
            <a:r>
              <a:rPr lang="da-DK" sz="2000">
                <a:solidFill>
                  <a:srgbClr val="002E5D"/>
                </a:solidFill>
                <a:ea typeface="+mn-lt"/>
                <a:cs typeface="+mn-lt"/>
              </a:rPr>
              <a:t>Varer må ikke markedsføres med </a:t>
            </a:r>
            <a:r>
              <a:rPr lang="da-DK" sz="2000" b="1">
                <a:solidFill>
                  <a:srgbClr val="002E5D"/>
                </a:solidFill>
                <a:ea typeface="+mn-lt"/>
                <a:cs typeface="+mn-lt"/>
              </a:rPr>
              <a:t>vildledende</a:t>
            </a:r>
            <a:r>
              <a:rPr lang="da-DK" sz="2000">
                <a:solidFill>
                  <a:srgbClr val="002E5D"/>
                </a:solidFill>
                <a:ea typeface="+mn-lt"/>
                <a:cs typeface="+mn-lt"/>
              </a:rPr>
              <a:t> udsagn. Herunder undladelse af </a:t>
            </a:r>
            <a:r>
              <a:rPr lang="da-DK" sz="2000" b="1">
                <a:solidFill>
                  <a:srgbClr val="002E5D"/>
                </a:solidFill>
                <a:ea typeface="+mn-lt"/>
                <a:cs typeface="+mn-lt"/>
              </a:rPr>
              <a:t>væsentlige</a:t>
            </a:r>
            <a:r>
              <a:rPr lang="da-DK" sz="2000">
                <a:solidFill>
                  <a:srgbClr val="002E5D"/>
                </a:solidFill>
                <a:ea typeface="+mn-lt"/>
                <a:cs typeface="+mn-lt"/>
              </a:rPr>
              <a:t> facts.</a:t>
            </a:r>
          </a:p>
          <a:p>
            <a:pPr marL="0" indent="0">
              <a:buNone/>
            </a:pPr>
            <a:endParaRPr lang="da-DK" sz="2000">
              <a:solidFill>
                <a:srgbClr val="002E5D"/>
              </a:solidFill>
              <a:ea typeface="+mn-lt"/>
              <a:cs typeface="+mn-lt"/>
            </a:endParaRPr>
          </a:p>
          <a:p>
            <a:r>
              <a:rPr lang="da-DK" sz="2000">
                <a:solidFill>
                  <a:srgbClr val="002E5D"/>
                </a:solidFill>
                <a:ea typeface="+mn-lt"/>
                <a:cs typeface="+mn-lt"/>
              </a:rPr>
              <a:t>Ord og vendinger på produkterne skal være </a:t>
            </a:r>
            <a:r>
              <a:rPr lang="da-DK" sz="2000" b="1">
                <a:solidFill>
                  <a:srgbClr val="002E5D"/>
                </a:solidFill>
                <a:ea typeface="+mn-lt"/>
                <a:cs typeface="+mn-lt"/>
              </a:rPr>
              <a:t>relevante</a:t>
            </a:r>
            <a:r>
              <a:rPr lang="da-DK" sz="2000">
                <a:solidFill>
                  <a:srgbClr val="002E5D"/>
                </a:solidFill>
                <a:ea typeface="+mn-lt"/>
                <a:cs typeface="+mn-lt"/>
              </a:rPr>
              <a:t> og </a:t>
            </a:r>
            <a:r>
              <a:rPr lang="da-DK" sz="2000" b="1">
                <a:solidFill>
                  <a:srgbClr val="002E5D"/>
                </a:solidFill>
                <a:ea typeface="+mn-lt"/>
                <a:cs typeface="+mn-lt"/>
              </a:rPr>
              <a:t>afbalancerede</a:t>
            </a:r>
            <a:r>
              <a:rPr lang="da-DK" sz="2000">
                <a:solidFill>
                  <a:srgbClr val="002E5D"/>
                </a:solidFill>
                <a:ea typeface="+mn-lt"/>
                <a:cs typeface="+mn-lt"/>
              </a:rPr>
              <a:t>, og de må ikke fremhæve </a:t>
            </a:r>
            <a:r>
              <a:rPr lang="da-DK" sz="2000" b="1">
                <a:solidFill>
                  <a:srgbClr val="002E5D"/>
                </a:solidFill>
                <a:ea typeface="+mn-lt"/>
                <a:cs typeface="+mn-lt"/>
              </a:rPr>
              <a:t>lovpligtige</a:t>
            </a:r>
            <a:r>
              <a:rPr lang="da-DK" sz="2000">
                <a:solidFill>
                  <a:srgbClr val="002E5D"/>
                </a:solidFill>
                <a:ea typeface="+mn-lt"/>
                <a:cs typeface="+mn-lt"/>
              </a:rPr>
              <a:t> forhold som noget særligt.</a:t>
            </a:r>
          </a:p>
          <a:p>
            <a:endParaRPr lang="da-DK" sz="2000">
              <a:solidFill>
                <a:srgbClr val="002E5D"/>
              </a:solidFill>
            </a:endParaRPr>
          </a:p>
          <a:p>
            <a:endParaRPr lang="da-DK" sz="2000" b="1">
              <a:solidFill>
                <a:srgbClr val="002E5D"/>
              </a:solidFill>
              <a:ea typeface="Calibri"/>
              <a:cs typeface="Calibri"/>
            </a:endParaRPr>
          </a:p>
          <a:p>
            <a:endParaRPr lang="da-DK" sz="2000" b="1">
              <a:solidFill>
                <a:srgbClr val="002E5D"/>
              </a:solidFill>
              <a:ea typeface="Calibri"/>
              <a:cs typeface="Calibri"/>
            </a:endParaRPr>
          </a:p>
          <a:p>
            <a:pPr marL="0" indent="0">
              <a:buFont typeface="Arial" panose="020B0604020202020204" pitchFamily="34" charset="0"/>
              <a:buNone/>
            </a:pPr>
            <a:endParaRPr lang="da-DK" sz="2000">
              <a:solidFill>
                <a:srgbClr val="002E5D"/>
              </a:solidFill>
            </a:endParaRPr>
          </a:p>
          <a:p>
            <a:endParaRPr lang="da-DK" sz="2000">
              <a:solidFill>
                <a:srgbClr val="002E5D"/>
              </a:solidFill>
              <a:cs typeface="Calibri"/>
            </a:endParaRPr>
          </a:p>
        </p:txBody>
      </p:sp>
      <p:pic>
        <p:nvPicPr>
          <p:cNvPr id="7" name="Billede 6">
            <a:extLst>
              <a:ext uri="{FF2B5EF4-FFF2-40B4-BE49-F238E27FC236}">
                <a16:creationId xmlns:a16="http://schemas.microsoft.com/office/drawing/2014/main" id="{27341C18-DB4A-88A3-63F5-C9514C7B1FBD}"/>
              </a:ext>
            </a:extLst>
          </p:cNvPr>
          <p:cNvPicPr>
            <a:picLocks noChangeAspect="1"/>
          </p:cNvPicPr>
          <p:nvPr/>
        </p:nvPicPr>
        <p:blipFill>
          <a:blip r:embed="rId3"/>
          <a:srcRect/>
          <a:stretch>
            <a:fillRect/>
          </a:stretch>
        </p:blipFill>
        <p:spPr>
          <a:xfrm>
            <a:off x="8277539" y="1876315"/>
            <a:ext cx="2796970" cy="4303030"/>
          </a:xfrm>
          <a:prstGeom prst="rect">
            <a:avLst/>
          </a:prstGeom>
        </p:spPr>
      </p:pic>
      <p:pic>
        <p:nvPicPr>
          <p:cNvPr id="8" name="Billede 7">
            <a:extLst>
              <a:ext uri="{FF2B5EF4-FFF2-40B4-BE49-F238E27FC236}">
                <a16:creationId xmlns:a16="http://schemas.microsoft.com/office/drawing/2014/main" id="{1F65D383-DBF6-5DBC-FFD6-ABCAA1FCB735}"/>
              </a:ext>
            </a:extLst>
          </p:cNvPr>
          <p:cNvPicPr>
            <a:picLocks noChangeAspect="1"/>
          </p:cNvPicPr>
          <p:nvPr/>
        </p:nvPicPr>
        <p:blipFill rotWithShape="1">
          <a:blip r:embed="rId4"/>
          <a:srcRect t="470" b="1"/>
          <a:stretch/>
        </p:blipFill>
        <p:spPr>
          <a:xfrm>
            <a:off x="8096423" y="1977708"/>
            <a:ext cx="2891085" cy="40800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Billede 9">
            <a:extLst>
              <a:ext uri="{FF2B5EF4-FFF2-40B4-BE49-F238E27FC236}">
                <a16:creationId xmlns:a16="http://schemas.microsoft.com/office/drawing/2014/main" id="{BA21E63D-AB38-9276-2A8B-6CA87ABE9C0D}"/>
              </a:ext>
            </a:extLst>
          </p:cNvPr>
          <p:cNvPicPr>
            <a:picLocks noChangeAspect="1"/>
          </p:cNvPicPr>
          <p:nvPr/>
        </p:nvPicPr>
        <p:blipFill>
          <a:blip r:embed="rId5"/>
          <a:stretch>
            <a:fillRect/>
          </a:stretch>
        </p:blipFill>
        <p:spPr>
          <a:xfrm>
            <a:off x="8093915" y="1951217"/>
            <a:ext cx="2888577" cy="4106562"/>
          </a:xfrm>
          <a:prstGeom prst="rect">
            <a:avLst/>
          </a:prstGeom>
        </p:spPr>
      </p:pic>
      <p:sp>
        <p:nvSpPr>
          <p:cNvPr id="2" name="Tekstfelt 1">
            <a:extLst>
              <a:ext uri="{FF2B5EF4-FFF2-40B4-BE49-F238E27FC236}">
                <a16:creationId xmlns:a16="http://schemas.microsoft.com/office/drawing/2014/main" id="{D2BB9DAA-74C9-A7EE-2F91-A535500AD662}"/>
              </a:ext>
            </a:extLst>
          </p:cNvPr>
          <p:cNvSpPr txBox="1"/>
          <p:nvPr/>
        </p:nvSpPr>
        <p:spPr>
          <a:xfrm>
            <a:off x="8524113" y="6187503"/>
            <a:ext cx="2028180" cy="261610"/>
          </a:xfrm>
          <a:prstGeom prst="rect">
            <a:avLst/>
          </a:prstGeom>
          <a:noFill/>
        </p:spPr>
        <p:txBody>
          <a:bodyPr wrap="square" rtlCol="0">
            <a:spAutoFit/>
          </a:bodyPr>
          <a:lstStyle/>
          <a:p>
            <a:pPr algn="ctr"/>
            <a:r>
              <a:rPr lang="da-DK" sz="1050" b="1">
                <a:solidFill>
                  <a:srgbClr val="002E5D"/>
                </a:solidFill>
                <a:hlinkClick r:id="rId6">
                  <a:extLst>
                    <a:ext uri="{A12FA001-AC4F-418D-AE19-62706E023703}">
                      <ahyp:hlinkClr xmlns:ahyp="http://schemas.microsoft.com/office/drawing/2018/hyperlinkcolor" val="tx"/>
                    </a:ext>
                  </a:extLst>
                </a:hlinkClick>
              </a:rPr>
              <a:t>Hent anbefalingerne </a:t>
            </a:r>
            <a:endParaRPr lang="da-DK" sz="1050" b="1">
              <a:solidFill>
                <a:srgbClr val="002E5D"/>
              </a:solidFill>
            </a:endParaRPr>
          </a:p>
        </p:txBody>
      </p:sp>
    </p:spTree>
    <p:extLst>
      <p:ext uri="{BB962C8B-B14F-4D97-AF65-F5344CB8AC3E}">
        <p14:creationId xmlns:p14="http://schemas.microsoft.com/office/powerpoint/2010/main" val="339229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5FA79EB2-CD4E-F840-917D-2BC352778230}"/>
              </a:ext>
            </a:extLst>
          </p:cNvPr>
          <p:cNvSpPr>
            <a:spLocks noGrp="1"/>
          </p:cNvSpPr>
          <p:nvPr>
            <p:ph type="title"/>
          </p:nvPr>
        </p:nvSpPr>
        <p:spPr>
          <a:xfrm>
            <a:off x="838200" y="365125"/>
            <a:ext cx="10515600" cy="1325563"/>
          </a:xfrm>
        </p:spPr>
        <p:txBody>
          <a:bodyPr>
            <a:normAutofit/>
          </a:bodyPr>
          <a:lstStyle/>
          <a:p>
            <a:r>
              <a:rPr lang="da-DK">
                <a:solidFill>
                  <a:srgbClr val="002060"/>
                </a:solidFill>
                <a:latin typeface="Arial Black" panose="020B0A04020102020204" pitchFamily="34" charset="0"/>
              </a:rPr>
              <a:t>Hvorfor skal du kende til </a:t>
            </a:r>
            <a:r>
              <a:rPr lang="da-DK" err="1">
                <a:solidFill>
                  <a:srgbClr val="002060"/>
                </a:solidFill>
                <a:latin typeface="Arial Black" panose="020B0A04020102020204" pitchFamily="34" charset="0"/>
              </a:rPr>
              <a:t>greenwashing</a:t>
            </a:r>
            <a:r>
              <a:rPr lang="da-DK">
                <a:solidFill>
                  <a:srgbClr val="002060"/>
                </a:solidFill>
                <a:latin typeface="Arial Black" panose="020B0A04020102020204" pitchFamily="34" charset="0"/>
              </a:rPr>
              <a:t>?</a:t>
            </a:r>
          </a:p>
        </p:txBody>
      </p:sp>
      <p:sp>
        <p:nvSpPr>
          <p:cNvPr id="8" name="Titel 1">
            <a:extLst>
              <a:ext uri="{FF2B5EF4-FFF2-40B4-BE49-F238E27FC236}">
                <a16:creationId xmlns:a16="http://schemas.microsoft.com/office/drawing/2014/main" id="{EA0B2989-2C1D-76B0-9175-E8D7510F32E7}"/>
              </a:ext>
            </a:extLst>
          </p:cNvPr>
          <p:cNvSpPr txBox="1">
            <a:spLocks/>
          </p:cNvSpPr>
          <p:nvPr/>
        </p:nvSpPr>
        <p:spPr>
          <a:xfrm>
            <a:off x="831850" y="3547501"/>
            <a:ext cx="10515600" cy="194283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kern="1200">
                <a:solidFill>
                  <a:schemeClr val="tx2">
                    <a:lumMod val="75000"/>
                  </a:schemeClr>
                </a:solidFill>
                <a:latin typeface="Arial Black" panose="020B0A04020102020204" pitchFamily="34" charset="0"/>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da-DK" sz="2800" b="0" i="0" u="none" strike="noStrike" kern="1200" cap="none" spc="0" normalizeH="0" baseline="0" noProof="0">
                <a:ln>
                  <a:noFill/>
                </a:ln>
                <a:solidFill>
                  <a:srgbClr val="002060"/>
                </a:solidFill>
                <a:effectLst/>
                <a:uLnTx/>
                <a:uFillTx/>
                <a:latin typeface="+mj-lt"/>
                <a:ea typeface="+mj-ea"/>
                <a:cs typeface="+mj-cs"/>
              </a:rPr>
              <a:t>Brud på markedsføringsloven – </a:t>
            </a:r>
            <a:r>
              <a:rPr kumimoji="0" lang="da-DK" sz="2800" b="1" i="0" u="none" strike="noStrike" kern="1200" cap="none" spc="0" normalizeH="0" baseline="0" noProof="0">
                <a:ln>
                  <a:noFill/>
                </a:ln>
                <a:solidFill>
                  <a:srgbClr val="002060"/>
                </a:solidFill>
                <a:effectLst/>
                <a:uLnTx/>
                <a:uFillTx/>
                <a:latin typeface="+mj-lt"/>
                <a:ea typeface="+mj-ea"/>
                <a:cs typeface="+mj-cs"/>
              </a:rPr>
              <a:t>herunder vildledende grøn markedsføring</a:t>
            </a:r>
            <a:r>
              <a:rPr kumimoji="0" lang="da-DK" sz="2800" b="0" i="0" u="none" strike="noStrike" kern="1200" cap="none" spc="0" normalizeH="0" baseline="0" noProof="0">
                <a:ln>
                  <a:noFill/>
                </a:ln>
                <a:solidFill>
                  <a:srgbClr val="002060"/>
                </a:solidFill>
                <a:effectLst/>
                <a:uLnTx/>
                <a:uFillTx/>
                <a:latin typeface="+mj-lt"/>
                <a:ea typeface="+mj-ea"/>
                <a:cs typeface="+mj-cs"/>
              </a:rPr>
              <a:t> – kan betyde en bøde på op til 4 % af virksomhedens omsætning…</a:t>
            </a:r>
            <a:br>
              <a:rPr kumimoji="0" lang="da-DK" sz="2800" b="0" i="0" u="none" strike="noStrike" kern="1200" cap="none" spc="0" normalizeH="0" baseline="0" noProof="0">
                <a:ln>
                  <a:noFill/>
                </a:ln>
                <a:solidFill>
                  <a:srgbClr val="002060"/>
                </a:solidFill>
                <a:effectLst/>
                <a:uLnTx/>
                <a:uFillTx/>
                <a:latin typeface="+mj-lt"/>
                <a:ea typeface="+mj-ea"/>
                <a:cs typeface="+mj-cs"/>
              </a:rPr>
            </a:br>
            <a:endParaRPr kumimoji="0" lang="da-DK" sz="2800" b="0" i="0" u="none" strike="noStrike" kern="1200" cap="none" spc="0" normalizeH="0" baseline="0" noProof="0">
              <a:ln>
                <a:noFill/>
              </a:ln>
              <a:solidFill>
                <a:srgbClr val="002060"/>
              </a:solidFill>
              <a:effectLst/>
              <a:uLnTx/>
              <a:uFillTx/>
              <a:latin typeface="+mj-lt"/>
              <a:ea typeface="+mj-ea"/>
              <a:cs typeface="+mj-cs"/>
            </a:endParaRPr>
          </a:p>
        </p:txBody>
      </p:sp>
      <p:sp>
        <p:nvSpPr>
          <p:cNvPr id="9" name="Pladsholder til tekst 2">
            <a:extLst>
              <a:ext uri="{FF2B5EF4-FFF2-40B4-BE49-F238E27FC236}">
                <a16:creationId xmlns:a16="http://schemas.microsoft.com/office/drawing/2014/main" id="{E5C60D93-FCDF-34D8-BA35-85F4D6A5F31C}"/>
              </a:ext>
            </a:extLst>
          </p:cNvPr>
          <p:cNvSpPr txBox="1">
            <a:spLocks/>
          </p:cNvSpPr>
          <p:nvPr/>
        </p:nvSpPr>
        <p:spPr>
          <a:xfrm>
            <a:off x="831850" y="5343206"/>
            <a:ext cx="10515600" cy="1500187"/>
          </a:xfrm>
          <a:prstGeom prst="rect">
            <a:avLst/>
          </a:prstGeom>
        </p:spPr>
        <p:txBody>
          <a:bodyPr>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lumMod val="7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2">
                    <a:lumMod val="7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2">
                    <a:lumMod val="7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ED7D31"/>
              </a:buClr>
              <a:buSzTx/>
              <a:buFont typeface="Arial" panose="020B0604020202020204" pitchFamily="34" charset="0"/>
              <a:buNone/>
              <a:tabLst/>
              <a:defRPr/>
            </a:pPr>
            <a:r>
              <a:rPr kumimoji="0" lang="da-DK" sz="2000" b="0" i="0" u="none" strike="noStrike" kern="1200" cap="none" spc="0" normalizeH="0" baseline="0" noProof="0">
                <a:ln>
                  <a:noFill/>
                </a:ln>
                <a:solidFill>
                  <a:srgbClr val="002060"/>
                </a:solidFill>
                <a:effectLst/>
                <a:uLnTx/>
                <a:uFillTx/>
                <a:latin typeface="+mj-lt"/>
                <a:ea typeface="+mn-ea"/>
                <a:cs typeface="+mn-cs"/>
              </a:rPr>
              <a:t>…det gælder i alle de EU-lande, som virksomheden måtte overtræde loven i.</a:t>
            </a:r>
          </a:p>
        </p:txBody>
      </p:sp>
      <p:pic>
        <p:nvPicPr>
          <p:cNvPr id="14" name="Billede 13">
            <a:extLst>
              <a:ext uri="{FF2B5EF4-FFF2-40B4-BE49-F238E27FC236}">
                <a16:creationId xmlns:a16="http://schemas.microsoft.com/office/drawing/2014/main" id="{AED64F27-DB4F-D3C3-7DF4-56E8E0EED7E8}"/>
              </a:ext>
            </a:extLst>
          </p:cNvPr>
          <p:cNvPicPr>
            <a:picLocks noChangeAspect="1"/>
          </p:cNvPicPr>
          <p:nvPr/>
        </p:nvPicPr>
        <p:blipFill>
          <a:blip r:embed="rId2"/>
          <a:stretch>
            <a:fillRect/>
          </a:stretch>
        </p:blipFill>
        <p:spPr>
          <a:xfrm>
            <a:off x="5168357" y="1776551"/>
            <a:ext cx="1855285" cy="1855285"/>
          </a:xfrm>
          <a:prstGeom prst="rect">
            <a:avLst/>
          </a:prstGeom>
        </p:spPr>
      </p:pic>
    </p:spTree>
    <p:extLst>
      <p:ext uri="{BB962C8B-B14F-4D97-AF65-F5344CB8AC3E}">
        <p14:creationId xmlns:p14="http://schemas.microsoft.com/office/powerpoint/2010/main" val="169780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F5CC0D0-9D5C-FE69-E02A-6C5CB395C6E3}"/>
              </a:ext>
            </a:extLst>
          </p:cNvPr>
          <p:cNvSpPr>
            <a:spLocks noGrp="1"/>
          </p:cNvSpPr>
          <p:nvPr>
            <p:ph type="title"/>
          </p:nvPr>
        </p:nvSpPr>
        <p:spPr>
          <a:xfrm>
            <a:off x="838200" y="365125"/>
            <a:ext cx="10515600" cy="1325563"/>
          </a:xfrm>
        </p:spPr>
        <p:txBody>
          <a:bodyPr/>
          <a:lstStyle/>
          <a:p>
            <a:r>
              <a:rPr lang="da-DK">
                <a:solidFill>
                  <a:srgbClr val="002060"/>
                </a:solidFill>
                <a:latin typeface="Arial Black" panose="020B0A04020102020204" pitchFamily="34" charset="0"/>
              </a:rPr>
              <a:t>Torben holder øje!</a:t>
            </a:r>
          </a:p>
        </p:txBody>
      </p:sp>
      <p:pic>
        <p:nvPicPr>
          <p:cNvPr id="9" name="Billede 8">
            <a:extLst>
              <a:ext uri="{FF2B5EF4-FFF2-40B4-BE49-F238E27FC236}">
                <a16:creationId xmlns:a16="http://schemas.microsoft.com/office/drawing/2014/main" id="{083BCA7F-C1CF-704E-FB8B-04466FDE6594}"/>
              </a:ext>
            </a:extLst>
          </p:cNvPr>
          <p:cNvPicPr>
            <a:picLocks noChangeAspect="1"/>
          </p:cNvPicPr>
          <p:nvPr/>
        </p:nvPicPr>
        <p:blipFill>
          <a:blip r:embed="rId2"/>
          <a:stretch>
            <a:fillRect/>
          </a:stretch>
        </p:blipFill>
        <p:spPr>
          <a:xfrm>
            <a:off x="6730084" y="2159028"/>
            <a:ext cx="4914900" cy="3276600"/>
          </a:xfrm>
          <a:prstGeom prst="rect">
            <a:avLst/>
          </a:prstGeom>
        </p:spPr>
      </p:pic>
      <p:pic>
        <p:nvPicPr>
          <p:cNvPr id="2" name="Billede 1">
            <a:extLst>
              <a:ext uri="{FF2B5EF4-FFF2-40B4-BE49-F238E27FC236}">
                <a16:creationId xmlns:a16="http://schemas.microsoft.com/office/drawing/2014/main" id="{ACCF50CF-6FD2-E91A-9A94-24828F7787C1}"/>
              </a:ext>
            </a:extLst>
          </p:cNvPr>
          <p:cNvPicPr>
            <a:picLocks noChangeAspect="1"/>
          </p:cNvPicPr>
          <p:nvPr/>
        </p:nvPicPr>
        <p:blipFill>
          <a:blip r:embed="rId3"/>
          <a:stretch>
            <a:fillRect/>
          </a:stretch>
        </p:blipFill>
        <p:spPr>
          <a:xfrm>
            <a:off x="404955" y="2905507"/>
            <a:ext cx="6781301" cy="1539890"/>
          </a:xfrm>
          <a:prstGeom prst="rect">
            <a:avLst/>
          </a:prstGeom>
        </p:spPr>
      </p:pic>
      <p:pic>
        <p:nvPicPr>
          <p:cNvPr id="3" name="Billede 2">
            <a:extLst>
              <a:ext uri="{FF2B5EF4-FFF2-40B4-BE49-F238E27FC236}">
                <a16:creationId xmlns:a16="http://schemas.microsoft.com/office/drawing/2014/main" id="{9AFCB09C-0EA8-9A11-C941-2962E1FED568}"/>
              </a:ext>
            </a:extLst>
          </p:cNvPr>
          <p:cNvPicPr>
            <a:picLocks noChangeAspect="1"/>
          </p:cNvPicPr>
          <p:nvPr/>
        </p:nvPicPr>
        <p:blipFill>
          <a:blip r:embed="rId4"/>
          <a:stretch>
            <a:fillRect/>
          </a:stretch>
        </p:blipFill>
        <p:spPr>
          <a:xfrm rot="488975">
            <a:off x="911694" y="2376979"/>
            <a:ext cx="6621444" cy="1508590"/>
          </a:xfrm>
          <a:prstGeom prst="rect">
            <a:avLst/>
          </a:prstGeom>
        </p:spPr>
      </p:pic>
      <p:pic>
        <p:nvPicPr>
          <p:cNvPr id="6" name="Billede 5">
            <a:extLst>
              <a:ext uri="{FF2B5EF4-FFF2-40B4-BE49-F238E27FC236}">
                <a16:creationId xmlns:a16="http://schemas.microsoft.com/office/drawing/2014/main" id="{E6EEDFEF-A334-6182-2DCF-A7F133DB4370}"/>
              </a:ext>
            </a:extLst>
          </p:cNvPr>
          <p:cNvPicPr>
            <a:picLocks noChangeAspect="1"/>
          </p:cNvPicPr>
          <p:nvPr/>
        </p:nvPicPr>
        <p:blipFill>
          <a:blip r:embed="rId5"/>
          <a:stretch>
            <a:fillRect/>
          </a:stretch>
        </p:blipFill>
        <p:spPr>
          <a:xfrm rot="20948854">
            <a:off x="716774" y="3403421"/>
            <a:ext cx="6898567" cy="1542195"/>
          </a:xfrm>
          <a:prstGeom prst="rect">
            <a:avLst/>
          </a:prstGeom>
        </p:spPr>
      </p:pic>
    </p:spTree>
    <p:extLst>
      <p:ext uri="{BB962C8B-B14F-4D97-AF65-F5344CB8AC3E}">
        <p14:creationId xmlns:p14="http://schemas.microsoft.com/office/powerpoint/2010/main" val="84133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CA93C516-98A3-99B3-C923-94A5D64387C9}"/>
              </a:ext>
            </a:extLst>
          </p:cNvPr>
          <p:cNvSpPr>
            <a:spLocks noGrp="1"/>
          </p:cNvSpPr>
          <p:nvPr>
            <p:ph type="title"/>
          </p:nvPr>
        </p:nvSpPr>
        <p:spPr>
          <a:xfrm>
            <a:off x="838200" y="365125"/>
            <a:ext cx="10515600" cy="1325563"/>
          </a:xfrm>
        </p:spPr>
        <p:txBody>
          <a:bodyPr>
            <a:normAutofit/>
          </a:bodyPr>
          <a:lstStyle/>
          <a:p>
            <a:r>
              <a:rPr lang="da-DK">
                <a:solidFill>
                  <a:srgbClr val="002060"/>
                </a:solidFill>
                <a:latin typeface="Arial Black" panose="020B0A04020102020204" pitchFamily="34" charset="0"/>
              </a:rPr>
              <a:t>Hvorfor skal du som elev kende til </a:t>
            </a:r>
            <a:r>
              <a:rPr lang="da-DK" err="1">
                <a:solidFill>
                  <a:srgbClr val="002060"/>
                </a:solidFill>
                <a:latin typeface="Arial Black" panose="020B0A04020102020204" pitchFamily="34" charset="0"/>
              </a:rPr>
              <a:t>greenwashing</a:t>
            </a:r>
            <a:endParaRPr lang="da-DK">
              <a:solidFill>
                <a:srgbClr val="002060"/>
              </a:solidFill>
              <a:latin typeface="Arial Black" panose="020B0A04020102020204" pitchFamily="34" charset="0"/>
            </a:endParaRPr>
          </a:p>
        </p:txBody>
      </p:sp>
      <p:sp>
        <p:nvSpPr>
          <p:cNvPr id="8" name="Tekstfelt 7">
            <a:extLst>
              <a:ext uri="{FF2B5EF4-FFF2-40B4-BE49-F238E27FC236}">
                <a16:creationId xmlns:a16="http://schemas.microsoft.com/office/drawing/2014/main" id="{84C37433-4C4A-0392-6A04-E0FAF445AA3B}"/>
              </a:ext>
            </a:extLst>
          </p:cNvPr>
          <p:cNvSpPr txBox="1"/>
          <p:nvPr/>
        </p:nvSpPr>
        <p:spPr>
          <a:xfrm>
            <a:off x="85940" y="5107863"/>
            <a:ext cx="6096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0" normalizeH="0" baseline="0" noProof="0">
                <a:ln>
                  <a:noFill/>
                </a:ln>
                <a:solidFill>
                  <a:srgbClr val="002060"/>
                </a:solidFill>
                <a:effectLst/>
                <a:uLnTx/>
                <a:uFillTx/>
                <a:latin typeface="+mj-lt"/>
                <a:ea typeface="+mn-ea"/>
                <a:cs typeface="+mn-cs"/>
              </a:rPr>
              <a:t>…i samtalen med kunder</a:t>
            </a:r>
          </a:p>
        </p:txBody>
      </p:sp>
      <p:sp>
        <p:nvSpPr>
          <p:cNvPr id="10" name="Tekstfelt 9">
            <a:extLst>
              <a:ext uri="{FF2B5EF4-FFF2-40B4-BE49-F238E27FC236}">
                <a16:creationId xmlns:a16="http://schemas.microsoft.com/office/drawing/2014/main" id="{319F59D8-2860-7E4E-998B-E0511BA0BD81}"/>
              </a:ext>
            </a:extLst>
          </p:cNvPr>
          <p:cNvSpPr txBox="1"/>
          <p:nvPr/>
        </p:nvSpPr>
        <p:spPr>
          <a:xfrm>
            <a:off x="4614970" y="5107862"/>
            <a:ext cx="296206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0" normalizeH="0" baseline="0" noProof="0">
                <a:ln>
                  <a:noFill/>
                </a:ln>
                <a:solidFill>
                  <a:srgbClr val="002060"/>
                </a:solidFill>
                <a:effectLst/>
                <a:uLnTx/>
                <a:uFillTx/>
                <a:latin typeface="+mj-lt"/>
                <a:ea typeface="+mn-ea"/>
                <a:cs typeface="+mn-cs"/>
              </a:rPr>
              <a:t>…på klassisk printet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0" normalizeH="0" baseline="0" noProof="0">
                <a:ln>
                  <a:noFill/>
                </a:ln>
                <a:solidFill>
                  <a:srgbClr val="002060"/>
                </a:solidFill>
                <a:effectLst/>
                <a:uLnTx/>
                <a:uFillTx/>
                <a:latin typeface="+mj-lt"/>
                <a:ea typeface="+mn-ea"/>
                <a:cs typeface="+mn-cs"/>
              </a:rPr>
              <a:t>markedsføring</a:t>
            </a:r>
          </a:p>
        </p:txBody>
      </p:sp>
      <p:sp>
        <p:nvSpPr>
          <p:cNvPr id="12" name="Tekstfelt 11">
            <a:extLst>
              <a:ext uri="{FF2B5EF4-FFF2-40B4-BE49-F238E27FC236}">
                <a16:creationId xmlns:a16="http://schemas.microsoft.com/office/drawing/2014/main" id="{5061C066-3B8E-EB3B-89B8-FD4D653B4841}"/>
              </a:ext>
            </a:extLst>
          </p:cNvPr>
          <p:cNvSpPr txBox="1"/>
          <p:nvPr/>
        </p:nvSpPr>
        <p:spPr>
          <a:xfrm>
            <a:off x="5617030" y="5107863"/>
            <a:ext cx="6096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0" normalizeH="0" baseline="0" noProof="0">
                <a:ln>
                  <a:noFill/>
                </a:ln>
                <a:solidFill>
                  <a:srgbClr val="002060"/>
                </a:solidFill>
                <a:effectLst/>
                <a:uLnTx/>
                <a:uFillTx/>
                <a:latin typeface="+mj-lt"/>
                <a:ea typeface="+mn-ea"/>
                <a:cs typeface="+mn-cs"/>
              </a:rPr>
              <a:t>…og på alt online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0" normalizeH="0" baseline="0" noProof="0">
                <a:ln>
                  <a:noFill/>
                </a:ln>
                <a:solidFill>
                  <a:srgbClr val="002060"/>
                </a:solidFill>
                <a:effectLst/>
                <a:uLnTx/>
                <a:uFillTx/>
                <a:latin typeface="+mj-lt"/>
                <a:ea typeface="+mn-ea"/>
                <a:cs typeface="+mn-cs"/>
              </a:rPr>
              <a:t>markedsføring</a:t>
            </a:r>
          </a:p>
        </p:txBody>
      </p:sp>
      <p:pic>
        <p:nvPicPr>
          <p:cNvPr id="14" name="Billede 13">
            <a:extLst>
              <a:ext uri="{FF2B5EF4-FFF2-40B4-BE49-F238E27FC236}">
                <a16:creationId xmlns:a16="http://schemas.microsoft.com/office/drawing/2014/main" id="{95D15074-1974-E223-62E5-B622D2A30D59}"/>
              </a:ext>
            </a:extLst>
          </p:cNvPr>
          <p:cNvPicPr>
            <a:picLocks noChangeAspect="1"/>
          </p:cNvPicPr>
          <p:nvPr/>
        </p:nvPicPr>
        <p:blipFill>
          <a:blip r:embed="rId3"/>
          <a:stretch>
            <a:fillRect/>
          </a:stretch>
        </p:blipFill>
        <p:spPr>
          <a:xfrm>
            <a:off x="2000451" y="2248864"/>
            <a:ext cx="7798068" cy="2893503"/>
          </a:xfrm>
          <a:prstGeom prst="rect">
            <a:avLst/>
          </a:prstGeom>
        </p:spPr>
      </p:pic>
    </p:spTree>
    <p:extLst>
      <p:ext uri="{BB962C8B-B14F-4D97-AF65-F5344CB8AC3E}">
        <p14:creationId xmlns:p14="http://schemas.microsoft.com/office/powerpoint/2010/main" val="2751046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4">
            <a:extLst>
              <a:ext uri="{FF2B5EF4-FFF2-40B4-BE49-F238E27FC236}">
                <a16:creationId xmlns:a16="http://schemas.microsoft.com/office/drawing/2014/main" id="{637B621B-C584-CDC4-A39D-DB35A5E73A72}"/>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Undgå </a:t>
            </a:r>
            <a:r>
              <a:rPr lang="da-DK" err="1">
                <a:latin typeface="Arial Black" panose="020B0A04020102020204" pitchFamily="34" charset="0"/>
              </a:rPr>
              <a:t>greenwashing</a:t>
            </a:r>
            <a:r>
              <a:rPr lang="da-DK">
                <a:latin typeface="Arial Black" panose="020B0A04020102020204" pitchFamily="34" charset="0"/>
              </a:rPr>
              <a:t> ved at kende de vigtigste faldgruber</a:t>
            </a:r>
          </a:p>
        </p:txBody>
      </p:sp>
      <p:sp>
        <p:nvSpPr>
          <p:cNvPr id="7" name="Pladsholder til indhold 5">
            <a:extLst>
              <a:ext uri="{FF2B5EF4-FFF2-40B4-BE49-F238E27FC236}">
                <a16:creationId xmlns:a16="http://schemas.microsoft.com/office/drawing/2014/main" id="{4B3E469E-7E7E-E436-F13F-9540BBE1768B}"/>
              </a:ext>
            </a:extLst>
          </p:cNvPr>
          <p:cNvSpPr txBox="1">
            <a:spLocks/>
          </p:cNvSpPr>
          <p:nvPr/>
        </p:nvSpPr>
        <p:spPr>
          <a:xfrm>
            <a:off x="828575" y="1912251"/>
            <a:ext cx="970788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50000"/>
              </a:lnSpc>
              <a:buFont typeface="+mj-lt"/>
              <a:buAutoNum type="arabicPeriod"/>
            </a:pPr>
            <a:r>
              <a:rPr lang="da-DK" sz="2000"/>
              <a:t>Vær opmærksom på brugen af ordet </a:t>
            </a:r>
            <a:r>
              <a:rPr lang="da-DK" sz="2000" b="1"/>
              <a:t>BÆREDYGTIGHED</a:t>
            </a:r>
            <a:endParaRPr lang="da-DK" sz="2000"/>
          </a:p>
          <a:p>
            <a:pPr marL="514350" indent="-514350">
              <a:lnSpc>
                <a:spcPct val="150000"/>
              </a:lnSpc>
              <a:buFont typeface="+mj-lt"/>
              <a:buAutoNum type="arabicPeriod"/>
            </a:pPr>
            <a:r>
              <a:rPr lang="da-DK" sz="2000"/>
              <a:t>Pas på med farver og billeder for </a:t>
            </a:r>
            <a:r>
              <a:rPr lang="da-DK" sz="2000" b="1"/>
              <a:t>markedsføring er mere end ord </a:t>
            </a:r>
          </a:p>
          <a:p>
            <a:pPr marL="514350" indent="-514350">
              <a:lnSpc>
                <a:spcPct val="150000"/>
              </a:lnSpc>
              <a:buFont typeface="+mj-lt"/>
              <a:buAutoNum type="arabicPeriod"/>
            </a:pPr>
            <a:r>
              <a:rPr lang="da-DK" sz="2000"/>
              <a:t>Vælg </a:t>
            </a:r>
            <a:r>
              <a:rPr lang="da-DK" sz="2000" b="1"/>
              <a:t>specifikke udsagn </a:t>
            </a:r>
            <a:r>
              <a:rPr lang="da-DK" sz="2000"/>
              <a:t>fremfor generelle udsagn </a:t>
            </a:r>
          </a:p>
          <a:p>
            <a:pPr marL="514350" indent="-514350">
              <a:lnSpc>
                <a:spcPct val="150000"/>
              </a:lnSpc>
              <a:buFont typeface="+mj-lt"/>
              <a:buAutoNum type="arabicPeriod"/>
            </a:pPr>
            <a:r>
              <a:rPr lang="da-DK" sz="2000"/>
              <a:t>Blæs ikke noget småt stort op (</a:t>
            </a:r>
            <a:r>
              <a:rPr lang="da-DK" sz="2000" b="1"/>
              <a:t>væsentlighed og relevans</a:t>
            </a:r>
            <a:r>
              <a:rPr lang="da-DK" sz="2000"/>
              <a:t>)</a:t>
            </a:r>
          </a:p>
          <a:p>
            <a:pPr marL="514350" indent="-514350">
              <a:lnSpc>
                <a:spcPct val="150000"/>
              </a:lnSpc>
              <a:buFont typeface="+mj-lt"/>
              <a:buAutoNum type="arabicPeriod"/>
            </a:pPr>
            <a:r>
              <a:rPr lang="da-DK" sz="2000"/>
              <a:t>Sørg altid for at ha’ </a:t>
            </a:r>
            <a:r>
              <a:rPr lang="da-DK" sz="2000" b="1"/>
              <a:t>dokumentationen</a:t>
            </a:r>
            <a:r>
              <a:rPr lang="da-DK" sz="2000"/>
              <a:t> på plads</a:t>
            </a:r>
          </a:p>
          <a:p>
            <a:pPr marL="514350" indent="-514350">
              <a:lnSpc>
                <a:spcPct val="150000"/>
              </a:lnSpc>
              <a:buFont typeface="+mj-lt"/>
              <a:buAutoNum type="arabicPeriod"/>
            </a:pPr>
            <a:r>
              <a:rPr lang="da-DK" sz="2000"/>
              <a:t>Brug kun kontrollerede </a:t>
            </a:r>
            <a:r>
              <a:rPr lang="da-DK" sz="2000" b="1"/>
              <a:t>mærke</a:t>
            </a:r>
            <a:endParaRPr lang="da-DK" sz="2000"/>
          </a:p>
          <a:p>
            <a:pPr marL="514350" indent="-514350">
              <a:lnSpc>
                <a:spcPct val="150000"/>
              </a:lnSpc>
              <a:buFont typeface="+mj-lt"/>
              <a:buAutoNum type="arabicPeriod"/>
            </a:pPr>
            <a:r>
              <a:rPr lang="da-DK" sz="2000"/>
              <a:t>Reglerne gælder alle steder – </a:t>
            </a:r>
            <a:r>
              <a:rPr lang="da-DK" sz="2000" b="1"/>
              <a:t>også online </a:t>
            </a:r>
          </a:p>
        </p:txBody>
      </p:sp>
      <p:pic>
        <p:nvPicPr>
          <p:cNvPr id="17" name="Billede 16">
            <a:extLst>
              <a:ext uri="{FF2B5EF4-FFF2-40B4-BE49-F238E27FC236}">
                <a16:creationId xmlns:a16="http://schemas.microsoft.com/office/drawing/2014/main" id="{ADAC5B86-AA28-4152-1D3F-5F03DC1F9874}"/>
              </a:ext>
            </a:extLst>
          </p:cNvPr>
          <p:cNvPicPr>
            <a:picLocks noChangeAspect="1"/>
          </p:cNvPicPr>
          <p:nvPr/>
        </p:nvPicPr>
        <p:blipFill>
          <a:blip r:embed="rId2"/>
          <a:stretch>
            <a:fillRect/>
          </a:stretch>
        </p:blipFill>
        <p:spPr>
          <a:xfrm>
            <a:off x="10714340" y="3694933"/>
            <a:ext cx="528151" cy="487680"/>
          </a:xfrm>
          <a:prstGeom prst="rect">
            <a:avLst/>
          </a:prstGeom>
        </p:spPr>
      </p:pic>
      <p:pic>
        <p:nvPicPr>
          <p:cNvPr id="19" name="Billede 18">
            <a:extLst>
              <a:ext uri="{FF2B5EF4-FFF2-40B4-BE49-F238E27FC236}">
                <a16:creationId xmlns:a16="http://schemas.microsoft.com/office/drawing/2014/main" id="{5D74F794-8A69-E034-0B81-FF56437F92C3}"/>
              </a:ext>
            </a:extLst>
          </p:cNvPr>
          <p:cNvPicPr>
            <a:picLocks noChangeAspect="1"/>
          </p:cNvPicPr>
          <p:nvPr/>
        </p:nvPicPr>
        <p:blipFill>
          <a:blip r:embed="rId3"/>
          <a:stretch>
            <a:fillRect/>
          </a:stretch>
        </p:blipFill>
        <p:spPr>
          <a:xfrm>
            <a:off x="10714340" y="4263300"/>
            <a:ext cx="528151" cy="622806"/>
          </a:xfrm>
          <a:prstGeom prst="rect">
            <a:avLst/>
          </a:prstGeom>
        </p:spPr>
      </p:pic>
      <p:pic>
        <p:nvPicPr>
          <p:cNvPr id="21" name="Billede 20">
            <a:extLst>
              <a:ext uri="{FF2B5EF4-FFF2-40B4-BE49-F238E27FC236}">
                <a16:creationId xmlns:a16="http://schemas.microsoft.com/office/drawing/2014/main" id="{0088C3B7-E092-36F6-298F-2B03E3A44A26}"/>
              </a:ext>
            </a:extLst>
          </p:cNvPr>
          <p:cNvPicPr>
            <a:picLocks noChangeAspect="1"/>
          </p:cNvPicPr>
          <p:nvPr/>
        </p:nvPicPr>
        <p:blipFill>
          <a:blip r:embed="rId4"/>
          <a:stretch>
            <a:fillRect/>
          </a:stretch>
        </p:blipFill>
        <p:spPr>
          <a:xfrm>
            <a:off x="10714340" y="4966793"/>
            <a:ext cx="528151" cy="502278"/>
          </a:xfrm>
          <a:prstGeom prst="rect">
            <a:avLst/>
          </a:prstGeom>
        </p:spPr>
      </p:pic>
      <p:pic>
        <p:nvPicPr>
          <p:cNvPr id="23" name="Billede 22">
            <a:extLst>
              <a:ext uri="{FF2B5EF4-FFF2-40B4-BE49-F238E27FC236}">
                <a16:creationId xmlns:a16="http://schemas.microsoft.com/office/drawing/2014/main" id="{2FBE1937-004F-C24E-2CB1-76CCCA45DC25}"/>
              </a:ext>
            </a:extLst>
          </p:cNvPr>
          <p:cNvPicPr>
            <a:picLocks noChangeAspect="1"/>
          </p:cNvPicPr>
          <p:nvPr/>
        </p:nvPicPr>
        <p:blipFill>
          <a:blip r:embed="rId5"/>
          <a:stretch>
            <a:fillRect/>
          </a:stretch>
        </p:blipFill>
        <p:spPr>
          <a:xfrm>
            <a:off x="10612656" y="5549759"/>
            <a:ext cx="731519" cy="487680"/>
          </a:xfrm>
          <a:prstGeom prst="rect">
            <a:avLst/>
          </a:prstGeom>
        </p:spPr>
      </p:pic>
      <p:pic>
        <p:nvPicPr>
          <p:cNvPr id="25" name="Billede 24">
            <a:extLst>
              <a:ext uri="{FF2B5EF4-FFF2-40B4-BE49-F238E27FC236}">
                <a16:creationId xmlns:a16="http://schemas.microsoft.com/office/drawing/2014/main" id="{04FE90E4-30C9-A82D-748C-4BAD5BC1F42E}"/>
              </a:ext>
            </a:extLst>
          </p:cNvPr>
          <p:cNvPicPr>
            <a:picLocks noChangeAspect="1"/>
          </p:cNvPicPr>
          <p:nvPr/>
        </p:nvPicPr>
        <p:blipFill>
          <a:blip r:embed="rId6"/>
          <a:stretch>
            <a:fillRect/>
          </a:stretch>
        </p:blipFill>
        <p:spPr>
          <a:xfrm>
            <a:off x="10714340" y="1930460"/>
            <a:ext cx="528151" cy="535786"/>
          </a:xfrm>
          <a:prstGeom prst="rect">
            <a:avLst/>
          </a:prstGeom>
        </p:spPr>
      </p:pic>
      <p:pic>
        <p:nvPicPr>
          <p:cNvPr id="27" name="Billede 26">
            <a:extLst>
              <a:ext uri="{FF2B5EF4-FFF2-40B4-BE49-F238E27FC236}">
                <a16:creationId xmlns:a16="http://schemas.microsoft.com/office/drawing/2014/main" id="{5A86B38B-DD43-0CFF-A46F-72E3475B40F7}"/>
              </a:ext>
            </a:extLst>
          </p:cNvPr>
          <p:cNvPicPr>
            <a:picLocks noChangeAspect="1"/>
          </p:cNvPicPr>
          <p:nvPr/>
        </p:nvPicPr>
        <p:blipFill>
          <a:blip r:embed="rId7"/>
          <a:stretch>
            <a:fillRect/>
          </a:stretch>
        </p:blipFill>
        <p:spPr>
          <a:xfrm>
            <a:off x="10710333" y="2546933"/>
            <a:ext cx="536165" cy="426720"/>
          </a:xfrm>
          <a:prstGeom prst="rect">
            <a:avLst/>
          </a:prstGeom>
        </p:spPr>
      </p:pic>
      <p:pic>
        <p:nvPicPr>
          <p:cNvPr id="29" name="Billede 28">
            <a:extLst>
              <a:ext uri="{FF2B5EF4-FFF2-40B4-BE49-F238E27FC236}">
                <a16:creationId xmlns:a16="http://schemas.microsoft.com/office/drawing/2014/main" id="{BB58C913-1C4B-ADC1-69E7-89299BDDAA20}"/>
              </a:ext>
            </a:extLst>
          </p:cNvPr>
          <p:cNvPicPr>
            <a:picLocks noChangeAspect="1"/>
          </p:cNvPicPr>
          <p:nvPr/>
        </p:nvPicPr>
        <p:blipFill>
          <a:blip r:embed="rId8"/>
          <a:stretch>
            <a:fillRect/>
          </a:stretch>
        </p:blipFill>
        <p:spPr>
          <a:xfrm>
            <a:off x="10698462" y="3054340"/>
            <a:ext cx="559906" cy="559906"/>
          </a:xfrm>
          <a:prstGeom prst="rect">
            <a:avLst/>
          </a:prstGeom>
        </p:spPr>
      </p:pic>
    </p:spTree>
    <p:extLst>
      <p:ext uri="{BB962C8B-B14F-4D97-AF65-F5344CB8AC3E}">
        <p14:creationId xmlns:p14="http://schemas.microsoft.com/office/powerpoint/2010/main" val="1563199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FEC1B139-7E91-1781-A05A-474AB6659F9A}"/>
              </a:ext>
            </a:extLst>
          </p:cNvPr>
          <p:cNvSpPr>
            <a:spLocks noGrp="1"/>
          </p:cNvSpPr>
          <p:nvPr>
            <p:ph type="title"/>
          </p:nvPr>
        </p:nvSpPr>
        <p:spPr>
          <a:xfrm>
            <a:off x="831850" y="1622252"/>
            <a:ext cx="10515600" cy="2852737"/>
          </a:xfrm>
        </p:spPr>
        <p:txBody>
          <a:bodyPr anchor="b">
            <a:noAutofit/>
          </a:bodyPr>
          <a:lstStyle/>
          <a:p>
            <a:r>
              <a:rPr lang="da-DK" sz="4800" b="0" i="0" u="none" strike="noStrike">
                <a:solidFill>
                  <a:srgbClr val="EFEDE0"/>
                </a:solidFill>
                <a:effectLst/>
                <a:latin typeface="Arial Black" panose="020B0A04020102020204" pitchFamily="34" charset="0"/>
              </a:rPr>
              <a:t>"Det er meget vanskeligt at kalde et produkt bæredygtigt uden at vildlede."</a:t>
            </a:r>
            <a:endParaRPr lang="da-DK" sz="4800">
              <a:solidFill>
                <a:srgbClr val="EFEDE0"/>
              </a:solidFill>
              <a:latin typeface="Arial Black" panose="020B0A04020102020204" pitchFamily="34" charset="0"/>
            </a:endParaRPr>
          </a:p>
        </p:txBody>
      </p:sp>
      <p:sp>
        <p:nvSpPr>
          <p:cNvPr id="8" name="Pladsholder til tekst 2">
            <a:extLst>
              <a:ext uri="{FF2B5EF4-FFF2-40B4-BE49-F238E27FC236}">
                <a16:creationId xmlns:a16="http://schemas.microsoft.com/office/drawing/2014/main" id="{FFCDD957-B06E-5314-66BB-25FD1ADFC934}"/>
              </a:ext>
            </a:extLst>
          </p:cNvPr>
          <p:cNvSpPr txBox="1">
            <a:spLocks/>
          </p:cNvSpPr>
          <p:nvPr/>
        </p:nvSpPr>
        <p:spPr>
          <a:xfrm>
            <a:off x="1769760" y="4859331"/>
            <a:ext cx="8247746" cy="1500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2000" i="1">
                <a:solidFill>
                  <a:srgbClr val="EFEDE0"/>
                </a:solidFill>
              </a:rPr>
              <a:t>Christina Toftegaard, tidligere Forbrugerombudsmand </a:t>
            </a:r>
          </a:p>
        </p:txBody>
      </p:sp>
      <p:sp>
        <p:nvSpPr>
          <p:cNvPr id="16" name="Ellipse 15">
            <a:extLst>
              <a:ext uri="{FF2B5EF4-FFF2-40B4-BE49-F238E27FC236}">
                <a16:creationId xmlns:a16="http://schemas.microsoft.com/office/drawing/2014/main" id="{CF85E870-46FA-7CEE-8BE6-421FBDB53A80}"/>
              </a:ext>
            </a:extLst>
          </p:cNvPr>
          <p:cNvSpPr/>
          <p:nvPr/>
        </p:nvSpPr>
        <p:spPr>
          <a:xfrm>
            <a:off x="381850" y="427851"/>
            <a:ext cx="900000" cy="900000"/>
          </a:xfrm>
          <a:prstGeom prst="ellipse">
            <a:avLst/>
          </a:prstGeom>
          <a:solidFill>
            <a:srgbClr val="EFEDE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da-DK" sz="2800">
              <a:solidFill>
                <a:srgbClr val="EFEDE0"/>
              </a:solidFill>
              <a:latin typeface="Arial Black" panose="020B0A04020102020204" pitchFamily="34" charset="0"/>
            </a:endParaRPr>
          </a:p>
        </p:txBody>
      </p:sp>
      <p:pic>
        <p:nvPicPr>
          <p:cNvPr id="19" name="Billede 18">
            <a:extLst>
              <a:ext uri="{FF2B5EF4-FFF2-40B4-BE49-F238E27FC236}">
                <a16:creationId xmlns:a16="http://schemas.microsoft.com/office/drawing/2014/main" id="{13DB64E8-283B-D3BB-FDC5-7FA2C20C0A79}"/>
              </a:ext>
            </a:extLst>
          </p:cNvPr>
          <p:cNvPicPr>
            <a:picLocks noChangeAspect="1"/>
          </p:cNvPicPr>
          <p:nvPr/>
        </p:nvPicPr>
        <p:blipFill>
          <a:blip r:embed="rId2"/>
          <a:stretch>
            <a:fillRect/>
          </a:stretch>
        </p:blipFill>
        <p:spPr>
          <a:xfrm>
            <a:off x="494813" y="535942"/>
            <a:ext cx="674074" cy="683818"/>
          </a:xfrm>
          <a:prstGeom prst="rect">
            <a:avLst/>
          </a:prstGeom>
        </p:spPr>
      </p:pic>
    </p:spTree>
    <p:extLst>
      <p:ext uri="{BB962C8B-B14F-4D97-AF65-F5344CB8AC3E}">
        <p14:creationId xmlns:p14="http://schemas.microsoft.com/office/powerpoint/2010/main" val="872110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CD5C5-FD1E-9F96-015C-4486AF8F6752}"/>
            </a:ext>
          </a:extLst>
        </p:cNvPr>
        <p:cNvGrpSpPr/>
        <p:nvPr/>
      </p:nvGrpSpPr>
      <p:grpSpPr>
        <a:xfrm>
          <a:off x="0" y="0"/>
          <a:ext cx="0" cy="0"/>
          <a:chOff x="0" y="0"/>
          <a:chExt cx="0" cy="0"/>
        </a:xfrm>
      </p:grpSpPr>
      <p:sp>
        <p:nvSpPr>
          <p:cNvPr id="12" name="Tekstfelt 11">
            <a:extLst>
              <a:ext uri="{FF2B5EF4-FFF2-40B4-BE49-F238E27FC236}">
                <a16:creationId xmlns:a16="http://schemas.microsoft.com/office/drawing/2014/main" id="{81B03597-EC4A-6F84-7431-FBEDA06ACA40}"/>
              </a:ext>
            </a:extLst>
          </p:cNvPr>
          <p:cNvSpPr txBox="1"/>
          <p:nvPr/>
        </p:nvSpPr>
        <p:spPr>
          <a:xfrm>
            <a:off x="1430302" y="296227"/>
            <a:ext cx="9331393" cy="1446550"/>
          </a:xfrm>
          <a:prstGeom prst="rect">
            <a:avLst/>
          </a:prstGeom>
          <a:noFill/>
        </p:spPr>
        <p:txBody>
          <a:bodyPr wrap="square">
            <a:spAutoFit/>
          </a:bodyPr>
          <a:lstStyle/>
          <a:p>
            <a:r>
              <a:rPr lang="da-DK" sz="4400">
                <a:solidFill>
                  <a:srgbClr val="002E5D"/>
                </a:solidFill>
                <a:latin typeface="Arial Black" panose="020B0A04020102020204" pitchFamily="34" charset="0"/>
              </a:rPr>
              <a:t>Ordet ”bæredygtig” rummer meget mere end bare klima</a:t>
            </a:r>
            <a:endParaRPr lang="da-DK" sz="4400">
              <a:solidFill>
                <a:srgbClr val="002E5D"/>
              </a:solidFill>
            </a:endParaRPr>
          </a:p>
        </p:txBody>
      </p:sp>
      <p:pic>
        <p:nvPicPr>
          <p:cNvPr id="19" name="Billede 18">
            <a:extLst>
              <a:ext uri="{FF2B5EF4-FFF2-40B4-BE49-F238E27FC236}">
                <a16:creationId xmlns:a16="http://schemas.microsoft.com/office/drawing/2014/main" id="{E5E83D99-8FF2-DC61-E377-93AA0E0F86C2}"/>
              </a:ext>
            </a:extLst>
          </p:cNvPr>
          <p:cNvPicPr>
            <a:picLocks noChangeAspect="1"/>
          </p:cNvPicPr>
          <p:nvPr/>
        </p:nvPicPr>
        <p:blipFill>
          <a:blip r:embed="rId3"/>
          <a:stretch>
            <a:fillRect/>
          </a:stretch>
        </p:blipFill>
        <p:spPr>
          <a:xfrm>
            <a:off x="2361197" y="1707166"/>
            <a:ext cx="7469605" cy="4979736"/>
          </a:xfrm>
          <a:prstGeom prst="rect">
            <a:avLst/>
          </a:prstGeom>
        </p:spPr>
      </p:pic>
    </p:spTree>
    <p:extLst>
      <p:ext uri="{BB962C8B-B14F-4D97-AF65-F5344CB8AC3E}">
        <p14:creationId xmlns:p14="http://schemas.microsoft.com/office/powerpoint/2010/main" val="1407620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7CD3F-89C5-C37F-1060-13E2C2E8D173}"/>
            </a:ext>
          </a:extLst>
        </p:cNvPr>
        <p:cNvGrpSpPr/>
        <p:nvPr/>
      </p:nvGrpSpPr>
      <p:grpSpPr>
        <a:xfrm>
          <a:off x="0" y="0"/>
          <a:ext cx="0" cy="0"/>
          <a:chOff x="0" y="0"/>
          <a:chExt cx="0" cy="0"/>
        </a:xfrm>
      </p:grpSpPr>
      <p:pic>
        <p:nvPicPr>
          <p:cNvPr id="2" name="Billede 1">
            <a:extLst>
              <a:ext uri="{FF2B5EF4-FFF2-40B4-BE49-F238E27FC236}">
                <a16:creationId xmlns:a16="http://schemas.microsoft.com/office/drawing/2014/main" id="{85279F31-3146-EA10-FAAE-8EB36C43F8EC}"/>
              </a:ext>
            </a:extLst>
          </p:cNvPr>
          <p:cNvPicPr>
            <a:picLocks noChangeAspect="1"/>
          </p:cNvPicPr>
          <p:nvPr/>
        </p:nvPicPr>
        <p:blipFill>
          <a:blip r:embed="rId3"/>
          <a:srcRect t="4436"/>
          <a:stretch>
            <a:fillRect/>
          </a:stretch>
        </p:blipFill>
        <p:spPr>
          <a:xfrm>
            <a:off x="787912" y="1609741"/>
            <a:ext cx="4975416" cy="4624852"/>
          </a:xfrm>
          <a:prstGeom prst="rect">
            <a:avLst/>
          </a:prstGeom>
        </p:spPr>
      </p:pic>
      <p:sp>
        <p:nvSpPr>
          <p:cNvPr id="3" name="Titel 1">
            <a:extLst>
              <a:ext uri="{FF2B5EF4-FFF2-40B4-BE49-F238E27FC236}">
                <a16:creationId xmlns:a16="http://schemas.microsoft.com/office/drawing/2014/main" id="{16B11B22-4B23-D201-1887-35BD15A5C382}"/>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2E5C"/>
                </a:solidFill>
                <a:latin typeface="Arial Black" panose="020B0A04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b="0" i="0" u="none" strike="noStrike" kern="1200" cap="none" spc="0" normalizeH="0" baseline="0" noProof="0">
                <a:ln>
                  <a:noFill/>
                </a:ln>
                <a:solidFill>
                  <a:srgbClr val="002E5D"/>
                </a:solidFill>
                <a:effectLst/>
                <a:uLnTx/>
                <a:uFillTx/>
                <a:latin typeface="Arial Black" panose="020B0A04020102020204" pitchFamily="34" charset="0"/>
                <a:ea typeface="+mj-ea"/>
                <a:cs typeface="+mj-cs"/>
              </a:rPr>
              <a:t>Brugen af bæredygtighedsudsagn</a:t>
            </a:r>
          </a:p>
        </p:txBody>
      </p:sp>
      <p:pic>
        <p:nvPicPr>
          <p:cNvPr id="4" name="Picture 2" descr="Worried GIFs | Tenor">
            <a:extLst>
              <a:ext uri="{FF2B5EF4-FFF2-40B4-BE49-F238E27FC236}">
                <a16:creationId xmlns:a16="http://schemas.microsoft.com/office/drawing/2014/main" id="{FD7600E5-483C-96F4-EE70-94F678454D94}"/>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33855"/>
          <a:stretch/>
        </p:blipFill>
        <p:spPr bwMode="auto">
          <a:xfrm>
            <a:off x="4379662" y="1609741"/>
            <a:ext cx="1427580" cy="125396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A2911BC4-2A33-34DA-01F8-A74D701E86BB}"/>
              </a:ext>
            </a:extLst>
          </p:cNvPr>
          <p:cNvSpPr txBox="1"/>
          <p:nvPr/>
        </p:nvSpPr>
        <p:spPr>
          <a:xfrm>
            <a:off x="429370" y="6496216"/>
            <a:ext cx="9542403" cy="246221"/>
          </a:xfrm>
          <a:prstGeom prst="rect">
            <a:avLst/>
          </a:prstGeom>
          <a:noFill/>
        </p:spPr>
        <p:txBody>
          <a:bodyPr wrap="square" rtlCol="0">
            <a:spAutoFit/>
          </a:bodyPr>
          <a:lstStyle/>
          <a:p>
            <a:r>
              <a:rPr lang="da-DK" sz="1000">
                <a:solidFill>
                  <a:srgbClr val="002E5D"/>
                </a:solidFill>
                <a:latin typeface="+mj-lt"/>
              </a:rPr>
              <a:t>Kilde: Eksemplerne er illustrative og stammer fra </a:t>
            </a:r>
            <a:r>
              <a:rPr lang="da-DK" sz="1000">
                <a:solidFill>
                  <a:srgbClr val="002E5D"/>
                </a:solidFill>
                <a:latin typeface="+mj-lt"/>
                <a:hlinkClick r:id="rId5">
                  <a:extLst>
                    <a:ext uri="{A12FA001-AC4F-418D-AE19-62706E023703}">
                      <ahyp:hlinkClr xmlns:ahyp="http://schemas.microsoft.com/office/drawing/2018/hyperlinkcolor" val="tx"/>
                    </a:ext>
                  </a:extLst>
                </a:hlinkClick>
              </a:rPr>
              <a:t>Forbrugerombudsmandens anbefalinger til virksomheders miljømarkedsføring</a:t>
            </a:r>
            <a:r>
              <a:rPr lang="da-DK" sz="1000">
                <a:solidFill>
                  <a:srgbClr val="002E5D"/>
                </a:solidFill>
                <a:latin typeface="+mj-lt"/>
              </a:rPr>
              <a:t> fra 2026 </a:t>
            </a:r>
          </a:p>
        </p:txBody>
      </p:sp>
      <p:sp>
        <p:nvSpPr>
          <p:cNvPr id="10" name="Tekstfelt 9">
            <a:extLst>
              <a:ext uri="{FF2B5EF4-FFF2-40B4-BE49-F238E27FC236}">
                <a16:creationId xmlns:a16="http://schemas.microsoft.com/office/drawing/2014/main" id="{CEA5B567-96B8-2F27-7C9B-8AAA5294B7E6}"/>
              </a:ext>
            </a:extLst>
          </p:cNvPr>
          <p:cNvSpPr txBox="1"/>
          <p:nvPr/>
        </p:nvSpPr>
        <p:spPr>
          <a:xfrm>
            <a:off x="1746497" y="1478936"/>
            <a:ext cx="2633165" cy="261610"/>
          </a:xfrm>
          <a:prstGeom prst="rect">
            <a:avLst/>
          </a:prstGeom>
          <a:noFill/>
        </p:spPr>
        <p:txBody>
          <a:bodyPr wrap="square" rtlCol="0">
            <a:spAutoFit/>
          </a:bodyPr>
          <a:lstStyle/>
          <a:p>
            <a:r>
              <a:rPr lang="da-DK" sz="1100">
                <a:latin typeface="Arial Black" panose="020B0A04020102020204" pitchFamily="34" charset="0"/>
              </a:rPr>
              <a:t>Markedsføringen er vildledende</a:t>
            </a:r>
          </a:p>
        </p:txBody>
      </p:sp>
      <p:sp>
        <p:nvSpPr>
          <p:cNvPr id="12" name="Tekstfelt 11">
            <a:extLst>
              <a:ext uri="{FF2B5EF4-FFF2-40B4-BE49-F238E27FC236}">
                <a16:creationId xmlns:a16="http://schemas.microsoft.com/office/drawing/2014/main" id="{76BB74C9-17F0-0647-4CBD-F583577C33E3}"/>
              </a:ext>
            </a:extLst>
          </p:cNvPr>
          <p:cNvSpPr txBox="1"/>
          <p:nvPr/>
        </p:nvSpPr>
        <p:spPr>
          <a:xfrm>
            <a:off x="7012827" y="1559883"/>
            <a:ext cx="3012947" cy="261610"/>
          </a:xfrm>
          <a:prstGeom prst="rect">
            <a:avLst/>
          </a:prstGeom>
          <a:noFill/>
        </p:spPr>
        <p:txBody>
          <a:bodyPr wrap="square" rtlCol="0">
            <a:spAutoFit/>
          </a:bodyPr>
          <a:lstStyle/>
          <a:p>
            <a:r>
              <a:rPr lang="da-DK" sz="1100">
                <a:latin typeface="Arial Black" panose="020B0A04020102020204" pitchFamily="34" charset="0"/>
              </a:rPr>
              <a:t>Markedsføringen er ikke vildledende</a:t>
            </a:r>
          </a:p>
        </p:txBody>
      </p:sp>
      <p:pic>
        <p:nvPicPr>
          <p:cNvPr id="14" name="Billede 13">
            <a:extLst>
              <a:ext uri="{FF2B5EF4-FFF2-40B4-BE49-F238E27FC236}">
                <a16:creationId xmlns:a16="http://schemas.microsoft.com/office/drawing/2014/main" id="{44002D74-5B21-13E0-370E-4F52CB724B81}"/>
              </a:ext>
            </a:extLst>
          </p:cNvPr>
          <p:cNvPicPr>
            <a:picLocks noChangeAspect="1"/>
          </p:cNvPicPr>
          <p:nvPr/>
        </p:nvPicPr>
        <p:blipFill>
          <a:blip r:embed="rId6"/>
          <a:stretch>
            <a:fillRect/>
          </a:stretch>
        </p:blipFill>
        <p:spPr>
          <a:xfrm>
            <a:off x="5973715" y="1736077"/>
            <a:ext cx="4845556" cy="4845556"/>
          </a:xfrm>
          <a:prstGeom prst="rect">
            <a:avLst/>
          </a:prstGeom>
        </p:spPr>
      </p:pic>
      <p:pic>
        <p:nvPicPr>
          <p:cNvPr id="5" name="Picture 6" descr="Pleased Season 3 GIF by The Office">
            <a:extLst>
              <a:ext uri="{FF2B5EF4-FFF2-40B4-BE49-F238E27FC236}">
                <a16:creationId xmlns:a16="http://schemas.microsoft.com/office/drawing/2014/main" id="{285F64F6-F03D-1A67-2365-A823D2ED6807}"/>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899335" y="1609741"/>
            <a:ext cx="1504753" cy="125396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27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77548-C8E3-C70F-F479-ABF8681E5ABF}"/>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161DA2E9-CD52-A6C7-A590-35F421E3E0EB}"/>
              </a:ext>
            </a:extLst>
          </p:cNvPr>
          <p:cNvPicPr>
            <a:picLocks noChangeAspect="1"/>
          </p:cNvPicPr>
          <p:nvPr/>
        </p:nvPicPr>
        <p:blipFill>
          <a:blip r:embed="rId3"/>
          <a:stretch>
            <a:fillRect/>
          </a:stretch>
        </p:blipFill>
        <p:spPr>
          <a:xfrm>
            <a:off x="6973294" y="0"/>
            <a:ext cx="5218706" cy="6869434"/>
          </a:xfrm>
          <a:prstGeom prst="rect">
            <a:avLst/>
          </a:prstGeom>
        </p:spPr>
      </p:pic>
      <p:sp>
        <p:nvSpPr>
          <p:cNvPr id="4" name="Titel 1">
            <a:extLst>
              <a:ext uri="{FF2B5EF4-FFF2-40B4-BE49-F238E27FC236}">
                <a16:creationId xmlns:a16="http://schemas.microsoft.com/office/drawing/2014/main" id="{27718EE0-D54C-B1F6-8DFC-0864BA135E8C}"/>
              </a:ext>
            </a:extLst>
          </p:cNvPr>
          <p:cNvSpPr>
            <a:spLocks noGrp="1"/>
          </p:cNvSpPr>
          <p:nvPr>
            <p:ph type="title"/>
          </p:nvPr>
        </p:nvSpPr>
        <p:spPr>
          <a:xfrm>
            <a:off x="500514" y="365125"/>
            <a:ext cx="5916189" cy="1325563"/>
          </a:xfrm>
        </p:spPr>
        <p:txBody>
          <a:bodyPr>
            <a:normAutofit/>
          </a:bodyPr>
          <a:lstStyle/>
          <a:p>
            <a:r>
              <a:rPr lang="da-DK">
                <a:latin typeface="Arial Black" panose="020B0A04020102020204" pitchFamily="34" charset="0"/>
              </a:rPr>
              <a:t>Fra den virkelige verden</a:t>
            </a:r>
          </a:p>
        </p:txBody>
      </p:sp>
      <p:pic>
        <p:nvPicPr>
          <p:cNvPr id="6" name="Billede 5">
            <a:extLst>
              <a:ext uri="{FF2B5EF4-FFF2-40B4-BE49-F238E27FC236}">
                <a16:creationId xmlns:a16="http://schemas.microsoft.com/office/drawing/2014/main" id="{BF3DED46-69B8-7D72-B8E9-8CB931E43487}"/>
              </a:ext>
            </a:extLst>
          </p:cNvPr>
          <p:cNvPicPr>
            <a:picLocks noChangeAspect="1"/>
          </p:cNvPicPr>
          <p:nvPr/>
        </p:nvPicPr>
        <p:blipFill>
          <a:blip r:embed="rId4"/>
          <a:stretch>
            <a:fillRect/>
          </a:stretch>
        </p:blipFill>
        <p:spPr>
          <a:xfrm>
            <a:off x="785004" y="1829607"/>
            <a:ext cx="4761108" cy="38380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Billede 6">
            <a:extLst>
              <a:ext uri="{FF2B5EF4-FFF2-40B4-BE49-F238E27FC236}">
                <a16:creationId xmlns:a16="http://schemas.microsoft.com/office/drawing/2014/main" id="{5508473B-CD65-C3F9-8A5D-F783B8D93379}"/>
              </a:ext>
            </a:extLst>
          </p:cNvPr>
          <p:cNvPicPr>
            <a:picLocks noChangeAspect="1"/>
          </p:cNvPicPr>
          <p:nvPr/>
        </p:nvPicPr>
        <p:blipFill>
          <a:blip r:embed="rId5"/>
          <a:stretch>
            <a:fillRect/>
          </a:stretch>
        </p:blipFill>
        <p:spPr>
          <a:xfrm>
            <a:off x="2475204" y="1829607"/>
            <a:ext cx="5297342" cy="38380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ekstfelt 8">
            <a:extLst>
              <a:ext uri="{FF2B5EF4-FFF2-40B4-BE49-F238E27FC236}">
                <a16:creationId xmlns:a16="http://schemas.microsoft.com/office/drawing/2014/main" id="{BEDC9104-5753-7003-4733-2D40366AA43F}"/>
              </a:ext>
            </a:extLst>
          </p:cNvPr>
          <p:cNvSpPr txBox="1"/>
          <p:nvPr/>
        </p:nvSpPr>
        <p:spPr>
          <a:xfrm>
            <a:off x="86627" y="6329417"/>
            <a:ext cx="6656079" cy="400110"/>
          </a:xfrm>
          <a:prstGeom prst="rect">
            <a:avLst/>
          </a:prstGeom>
          <a:noFill/>
        </p:spPr>
        <p:txBody>
          <a:bodyPr wrap="square">
            <a:spAutoFit/>
          </a:bodyPr>
          <a:lstStyle/>
          <a:p>
            <a:r>
              <a:rPr lang="da-DK" sz="1000">
                <a:solidFill>
                  <a:srgbClr val="002E5D"/>
                </a:solidFill>
                <a:latin typeface="+mj-lt"/>
              </a:rPr>
              <a:t>Kilder: billede fra </a:t>
            </a:r>
            <a:r>
              <a:rPr lang="da-DK" sz="1000">
                <a:solidFill>
                  <a:srgbClr val="002E5D"/>
                </a:solidFill>
                <a:latin typeface="+mj-lt"/>
                <a:hlinkClick r:id="rId6">
                  <a:extLst>
                    <a:ext uri="{A12FA001-AC4F-418D-AE19-62706E023703}">
                      <ahyp:hlinkClr xmlns:ahyp="http://schemas.microsoft.com/office/drawing/2018/hyperlinkcolor" val="tx"/>
                    </a:ext>
                  </a:extLst>
                </a:hlinkClick>
              </a:rPr>
              <a:t>annoncetillæg</a:t>
            </a:r>
            <a:r>
              <a:rPr lang="da-DK" sz="1000">
                <a:solidFill>
                  <a:srgbClr val="002E5D"/>
                </a:solidFill>
                <a:latin typeface="+mj-lt"/>
              </a:rPr>
              <a:t> publiceret 12.11.2021. Artikel fra </a:t>
            </a:r>
          </a:p>
          <a:p>
            <a:r>
              <a:rPr lang="da-DK" sz="1000">
                <a:solidFill>
                  <a:srgbClr val="002E5D"/>
                </a:solidFill>
                <a:latin typeface="+mj-lt"/>
                <a:hlinkClick r:id="rId7">
                  <a:extLst>
                    <a:ext uri="{A12FA001-AC4F-418D-AE19-62706E023703}">
                      <ahyp:hlinkClr xmlns:ahyp="http://schemas.microsoft.com/office/drawing/2018/hyperlinkcolor" val="tx"/>
                    </a:ext>
                  </a:extLst>
                </a:hlinkClick>
              </a:rPr>
              <a:t>Finans.dk</a:t>
            </a:r>
            <a:r>
              <a:rPr lang="da-DK" sz="1000">
                <a:solidFill>
                  <a:srgbClr val="002E5D"/>
                </a:solidFill>
                <a:latin typeface="+mj-lt"/>
              </a:rPr>
              <a:t> og pressemeddelelse fra </a:t>
            </a:r>
            <a:r>
              <a:rPr lang="da-DK" sz="1000">
                <a:solidFill>
                  <a:srgbClr val="002E5D"/>
                </a:solidFill>
                <a:latin typeface="+mj-lt"/>
                <a:hlinkClick r:id="rId8">
                  <a:extLst>
                    <a:ext uri="{A12FA001-AC4F-418D-AE19-62706E023703}">
                      <ahyp:hlinkClr xmlns:ahyp="http://schemas.microsoft.com/office/drawing/2018/hyperlinkcolor" val="tx"/>
                    </a:ext>
                  </a:extLst>
                </a:hlinkClick>
              </a:rPr>
              <a:t>forbrugerombudsmanden</a:t>
            </a:r>
            <a:r>
              <a:rPr lang="da-DK" sz="1000">
                <a:solidFill>
                  <a:srgbClr val="002E5D"/>
                </a:solidFill>
                <a:latin typeface="+mj-lt"/>
              </a:rPr>
              <a:t>  </a:t>
            </a:r>
          </a:p>
        </p:txBody>
      </p:sp>
    </p:spTree>
    <p:extLst>
      <p:ext uri="{BB962C8B-B14F-4D97-AF65-F5344CB8AC3E}">
        <p14:creationId xmlns:p14="http://schemas.microsoft.com/office/powerpoint/2010/main" val="191622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2DD4D-9998-5506-E7EB-F3479A72AC05}"/>
            </a:ext>
          </a:extLst>
        </p:cNvPr>
        <p:cNvGrpSpPr/>
        <p:nvPr/>
      </p:nvGrpSpPr>
      <p:grpSpPr>
        <a:xfrm>
          <a:off x="0" y="0"/>
          <a:ext cx="0" cy="0"/>
          <a:chOff x="0" y="0"/>
          <a:chExt cx="0" cy="0"/>
        </a:xfrm>
      </p:grpSpPr>
      <p:sp>
        <p:nvSpPr>
          <p:cNvPr id="6" name="Titel 1">
            <a:extLst>
              <a:ext uri="{FF2B5EF4-FFF2-40B4-BE49-F238E27FC236}">
                <a16:creationId xmlns:a16="http://schemas.microsoft.com/office/drawing/2014/main" id="{E5932090-4BF8-1B6C-78B9-541E8398BFFC}"/>
              </a:ext>
            </a:extLst>
          </p:cNvPr>
          <p:cNvSpPr>
            <a:spLocks noGrp="1"/>
          </p:cNvSpPr>
          <p:nvPr>
            <p:ph type="title"/>
          </p:nvPr>
        </p:nvSpPr>
        <p:spPr>
          <a:xfrm>
            <a:off x="831850" y="1622252"/>
            <a:ext cx="10515600" cy="2852737"/>
          </a:xfrm>
        </p:spPr>
        <p:txBody>
          <a:bodyPr anchor="b">
            <a:noAutofit/>
          </a:bodyPr>
          <a:lstStyle/>
          <a:p>
            <a:r>
              <a:rPr lang="da-DK" sz="4800" b="0">
                <a:solidFill>
                  <a:srgbClr val="EFEDE0"/>
                </a:solidFill>
                <a:latin typeface="Arial Black" panose="020B0A04020102020204" pitchFamily="34" charset="0"/>
              </a:rPr>
              <a:t>Pas på med farver og </a:t>
            </a:r>
            <a:br>
              <a:rPr lang="da-DK" sz="4800" b="0">
                <a:solidFill>
                  <a:srgbClr val="EFEDE0"/>
                </a:solidFill>
                <a:latin typeface="Arial Black" panose="020B0A04020102020204" pitchFamily="34" charset="0"/>
              </a:rPr>
            </a:br>
            <a:r>
              <a:rPr lang="da-DK" sz="4800" b="0">
                <a:solidFill>
                  <a:srgbClr val="EFEDE0"/>
                </a:solidFill>
                <a:latin typeface="Arial Black" panose="020B0A04020102020204" pitchFamily="34" charset="0"/>
              </a:rPr>
              <a:t>billeder for markedsføring er mere end ord </a:t>
            </a:r>
            <a:endParaRPr lang="da-DK" sz="4800">
              <a:solidFill>
                <a:srgbClr val="EFEDE0"/>
              </a:solidFill>
              <a:latin typeface="Arial Black" panose="020B0A04020102020204" pitchFamily="34" charset="0"/>
            </a:endParaRPr>
          </a:p>
        </p:txBody>
      </p:sp>
      <p:sp>
        <p:nvSpPr>
          <p:cNvPr id="16" name="Ellipse 15">
            <a:extLst>
              <a:ext uri="{FF2B5EF4-FFF2-40B4-BE49-F238E27FC236}">
                <a16:creationId xmlns:a16="http://schemas.microsoft.com/office/drawing/2014/main" id="{4D7AD508-064A-C463-E4FE-1799FF62C243}"/>
              </a:ext>
            </a:extLst>
          </p:cNvPr>
          <p:cNvSpPr/>
          <p:nvPr/>
        </p:nvSpPr>
        <p:spPr>
          <a:xfrm>
            <a:off x="381850" y="427851"/>
            <a:ext cx="900000" cy="900000"/>
          </a:xfrm>
          <a:prstGeom prst="ellipse">
            <a:avLst/>
          </a:prstGeom>
          <a:solidFill>
            <a:srgbClr val="EFEDE0"/>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1200" cap="none" spc="0" normalizeH="0" baseline="0" noProof="0">
              <a:ln>
                <a:noFill/>
              </a:ln>
              <a:solidFill>
                <a:srgbClr val="EFEDE0"/>
              </a:solidFill>
              <a:effectLst/>
              <a:uLnTx/>
              <a:uFillTx/>
              <a:latin typeface="Arial Black" panose="020B0A04020102020204" pitchFamily="34" charset="0"/>
              <a:ea typeface="+mn-ea"/>
              <a:cs typeface="+mn-cs"/>
            </a:endParaRPr>
          </a:p>
        </p:txBody>
      </p:sp>
      <p:sp>
        <p:nvSpPr>
          <p:cNvPr id="2" name="Pladsholder til tekst 2">
            <a:extLst>
              <a:ext uri="{FF2B5EF4-FFF2-40B4-BE49-F238E27FC236}">
                <a16:creationId xmlns:a16="http://schemas.microsoft.com/office/drawing/2014/main" id="{D1B49618-FABD-0F36-F351-D76AE8659834}"/>
              </a:ext>
            </a:extLst>
          </p:cNvPr>
          <p:cNvSpPr txBox="1">
            <a:spLocks/>
          </p:cNvSpPr>
          <p:nvPr/>
        </p:nvSpPr>
        <p:spPr>
          <a:xfrm>
            <a:off x="3262806" y="4876845"/>
            <a:ext cx="5212815" cy="1500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2000" i="1">
                <a:solidFill>
                  <a:srgbClr val="EFEDE0"/>
                </a:solidFill>
              </a:rPr>
              <a:t>Det er helhedsindtrykket som gælder</a:t>
            </a:r>
          </a:p>
        </p:txBody>
      </p:sp>
      <p:pic>
        <p:nvPicPr>
          <p:cNvPr id="4" name="Billede 3">
            <a:extLst>
              <a:ext uri="{FF2B5EF4-FFF2-40B4-BE49-F238E27FC236}">
                <a16:creationId xmlns:a16="http://schemas.microsoft.com/office/drawing/2014/main" id="{E593DD7E-5CA8-B4B5-9E49-548E31305F6C}"/>
              </a:ext>
            </a:extLst>
          </p:cNvPr>
          <p:cNvPicPr>
            <a:picLocks noChangeAspect="1"/>
          </p:cNvPicPr>
          <p:nvPr/>
        </p:nvPicPr>
        <p:blipFill>
          <a:blip r:embed="rId3"/>
          <a:stretch>
            <a:fillRect/>
          </a:stretch>
        </p:blipFill>
        <p:spPr>
          <a:xfrm>
            <a:off x="484809" y="601650"/>
            <a:ext cx="694081" cy="552401"/>
          </a:xfrm>
          <a:prstGeom prst="rect">
            <a:avLst/>
          </a:prstGeom>
        </p:spPr>
      </p:pic>
    </p:spTree>
    <p:extLst>
      <p:ext uri="{BB962C8B-B14F-4D97-AF65-F5344CB8AC3E}">
        <p14:creationId xmlns:p14="http://schemas.microsoft.com/office/powerpoint/2010/main" val="3114416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AB599-E896-1FEA-FA81-09AD9E09AF97}"/>
            </a:ext>
          </a:extLst>
        </p:cNvPr>
        <p:cNvGrpSpPr/>
        <p:nvPr/>
      </p:nvGrpSpPr>
      <p:grpSpPr>
        <a:xfrm>
          <a:off x="0" y="0"/>
          <a:ext cx="0" cy="0"/>
          <a:chOff x="0" y="0"/>
          <a:chExt cx="0" cy="0"/>
        </a:xfrm>
      </p:grpSpPr>
      <p:sp>
        <p:nvSpPr>
          <p:cNvPr id="2" name="Titel 3">
            <a:extLst>
              <a:ext uri="{FF2B5EF4-FFF2-40B4-BE49-F238E27FC236}">
                <a16:creationId xmlns:a16="http://schemas.microsoft.com/office/drawing/2014/main" id="{A52F2066-FEC4-C050-CAA8-C3A0A6E5B95D}"/>
              </a:ext>
            </a:extLst>
          </p:cNvPr>
          <p:cNvSpPr>
            <a:spLocks noGrp="1"/>
          </p:cNvSpPr>
          <p:nvPr>
            <p:ph type="title"/>
          </p:nvPr>
        </p:nvSpPr>
        <p:spPr>
          <a:xfrm>
            <a:off x="838200" y="365125"/>
            <a:ext cx="10420350" cy="1325563"/>
          </a:xfrm>
        </p:spPr>
        <p:txBody>
          <a:bodyPr>
            <a:normAutofit/>
          </a:bodyPr>
          <a:lstStyle/>
          <a:p>
            <a:r>
              <a:rPr lang="da-DK">
                <a:latin typeface="Arial Black" panose="020B0A04020102020204" pitchFamily="34" charset="0"/>
              </a:rPr>
              <a:t>Et ”grønt” billede siger mere </a:t>
            </a:r>
            <a:br>
              <a:rPr lang="da-DK">
                <a:latin typeface="Arial Black" panose="020B0A04020102020204" pitchFamily="34" charset="0"/>
              </a:rPr>
            </a:br>
            <a:r>
              <a:rPr lang="da-DK">
                <a:latin typeface="Arial Black" panose="020B0A04020102020204" pitchFamily="34" charset="0"/>
              </a:rPr>
              <a:t>end 1000 ord</a:t>
            </a:r>
          </a:p>
        </p:txBody>
      </p:sp>
      <p:pic>
        <p:nvPicPr>
          <p:cNvPr id="4" name="Billede 3">
            <a:extLst>
              <a:ext uri="{FF2B5EF4-FFF2-40B4-BE49-F238E27FC236}">
                <a16:creationId xmlns:a16="http://schemas.microsoft.com/office/drawing/2014/main" id="{15750AA5-A25B-408D-30E6-8240D5BFEA6D}"/>
              </a:ext>
            </a:extLst>
          </p:cNvPr>
          <p:cNvPicPr>
            <a:picLocks noChangeAspect="1"/>
          </p:cNvPicPr>
          <p:nvPr/>
        </p:nvPicPr>
        <p:blipFill>
          <a:blip r:embed="rId3"/>
          <a:stretch>
            <a:fillRect/>
          </a:stretch>
        </p:blipFill>
        <p:spPr>
          <a:xfrm>
            <a:off x="409437" y="1914683"/>
            <a:ext cx="3940235" cy="2462647"/>
          </a:xfrm>
          <a:prstGeom prst="rect">
            <a:avLst/>
          </a:prstGeom>
        </p:spPr>
      </p:pic>
      <p:pic>
        <p:nvPicPr>
          <p:cNvPr id="6" name="Billede 5">
            <a:extLst>
              <a:ext uri="{FF2B5EF4-FFF2-40B4-BE49-F238E27FC236}">
                <a16:creationId xmlns:a16="http://schemas.microsoft.com/office/drawing/2014/main" id="{A0A420FF-2866-79EF-CB4E-AE31BE197E81}"/>
              </a:ext>
            </a:extLst>
          </p:cNvPr>
          <p:cNvPicPr>
            <a:picLocks noChangeAspect="1"/>
          </p:cNvPicPr>
          <p:nvPr/>
        </p:nvPicPr>
        <p:blipFill>
          <a:blip r:embed="rId4"/>
          <a:stretch>
            <a:fillRect/>
          </a:stretch>
        </p:blipFill>
        <p:spPr>
          <a:xfrm>
            <a:off x="4620181" y="2098222"/>
            <a:ext cx="3643762" cy="1810494"/>
          </a:xfrm>
          <a:prstGeom prst="rect">
            <a:avLst/>
          </a:prstGeom>
        </p:spPr>
      </p:pic>
      <p:pic>
        <p:nvPicPr>
          <p:cNvPr id="10" name="Pladsholder til indhold 9">
            <a:extLst>
              <a:ext uri="{FF2B5EF4-FFF2-40B4-BE49-F238E27FC236}">
                <a16:creationId xmlns:a16="http://schemas.microsoft.com/office/drawing/2014/main" id="{41075C83-9A7C-50E4-9177-484B6BF0FABA}"/>
              </a:ext>
            </a:extLst>
          </p:cNvPr>
          <p:cNvPicPr>
            <a:picLocks noChangeAspect="1"/>
          </p:cNvPicPr>
          <p:nvPr/>
        </p:nvPicPr>
        <p:blipFill rotWithShape="1">
          <a:blip r:embed="rId5"/>
          <a:srcRect l="488" t="9265" r="52396" b="51609"/>
          <a:stretch>
            <a:fillRect/>
          </a:stretch>
        </p:blipFill>
        <p:spPr>
          <a:xfrm>
            <a:off x="409437" y="4773050"/>
            <a:ext cx="3681515" cy="1719824"/>
          </a:xfrm>
          <a:prstGeom prst="rect">
            <a:avLst/>
          </a:prstGeom>
          <a:noFill/>
        </p:spPr>
      </p:pic>
      <p:pic>
        <p:nvPicPr>
          <p:cNvPr id="14" name="Billede 13">
            <a:extLst>
              <a:ext uri="{FF2B5EF4-FFF2-40B4-BE49-F238E27FC236}">
                <a16:creationId xmlns:a16="http://schemas.microsoft.com/office/drawing/2014/main" id="{2E220A85-04AE-A279-76C1-135BC507896C}"/>
              </a:ext>
            </a:extLst>
          </p:cNvPr>
          <p:cNvPicPr>
            <a:picLocks noChangeAspect="1"/>
          </p:cNvPicPr>
          <p:nvPr/>
        </p:nvPicPr>
        <p:blipFill>
          <a:blip r:embed="rId6"/>
          <a:stretch>
            <a:fillRect/>
          </a:stretch>
        </p:blipFill>
        <p:spPr>
          <a:xfrm>
            <a:off x="4987474" y="4198028"/>
            <a:ext cx="2827652" cy="2120739"/>
          </a:xfrm>
          <a:prstGeom prst="rect">
            <a:avLst/>
          </a:prstGeom>
        </p:spPr>
      </p:pic>
      <p:pic>
        <p:nvPicPr>
          <p:cNvPr id="18" name="Billede 17" descr="Een klacht tegen de reclame van Lufthansa werd door de jury voor reclame-ethiek als gegrond beschouwd. | Blog de GiveActions">
            <a:extLst>
              <a:ext uri="{FF2B5EF4-FFF2-40B4-BE49-F238E27FC236}">
                <a16:creationId xmlns:a16="http://schemas.microsoft.com/office/drawing/2014/main" id="{102ABA15-C511-C403-EB6A-2FF8E34451D5}"/>
              </a:ext>
            </a:extLst>
          </p:cNvPr>
          <p:cNvPicPr>
            <a:picLocks noChangeAspect="1"/>
          </p:cNvPicPr>
          <p:nvPr/>
        </p:nvPicPr>
        <p:blipFill>
          <a:blip r:embed="rId7"/>
          <a:stretch>
            <a:fillRect/>
          </a:stretch>
        </p:blipFill>
        <p:spPr>
          <a:xfrm>
            <a:off x="8711648" y="1914683"/>
            <a:ext cx="3020859" cy="4269184"/>
          </a:xfrm>
          <a:prstGeom prst="rect">
            <a:avLst/>
          </a:prstGeom>
        </p:spPr>
      </p:pic>
    </p:spTree>
    <p:extLst>
      <p:ext uri="{BB962C8B-B14F-4D97-AF65-F5344CB8AC3E}">
        <p14:creationId xmlns:p14="http://schemas.microsoft.com/office/powerpoint/2010/main" val="3661315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E2C5C-D46E-028E-A08E-5EED74441AB8}"/>
            </a:ext>
          </a:extLst>
        </p:cNvPr>
        <p:cNvGrpSpPr/>
        <p:nvPr/>
      </p:nvGrpSpPr>
      <p:grpSpPr>
        <a:xfrm>
          <a:off x="0" y="0"/>
          <a:ext cx="0" cy="0"/>
          <a:chOff x="0" y="0"/>
          <a:chExt cx="0" cy="0"/>
        </a:xfrm>
      </p:grpSpPr>
      <p:sp>
        <p:nvSpPr>
          <p:cNvPr id="6" name="Titel 1">
            <a:extLst>
              <a:ext uri="{FF2B5EF4-FFF2-40B4-BE49-F238E27FC236}">
                <a16:creationId xmlns:a16="http://schemas.microsoft.com/office/drawing/2014/main" id="{D27EEB20-51AA-8ADE-F2FD-788118E4389F}"/>
              </a:ext>
            </a:extLst>
          </p:cNvPr>
          <p:cNvSpPr>
            <a:spLocks noGrp="1"/>
          </p:cNvSpPr>
          <p:nvPr>
            <p:ph type="title"/>
          </p:nvPr>
        </p:nvSpPr>
        <p:spPr>
          <a:xfrm>
            <a:off x="831850" y="1622252"/>
            <a:ext cx="10515600" cy="2852737"/>
          </a:xfrm>
        </p:spPr>
        <p:txBody>
          <a:bodyPr>
            <a:noAutofit/>
          </a:bodyPr>
          <a:lstStyle/>
          <a:p>
            <a:r>
              <a:rPr lang="da-DK" sz="4800">
                <a:solidFill>
                  <a:srgbClr val="EFEDE0"/>
                </a:solidFill>
                <a:latin typeface="Arial Black" panose="020B0A04020102020204" pitchFamily="34" charset="0"/>
              </a:rPr>
              <a:t>Vælg specifikke fremfor generelle udsagn</a:t>
            </a:r>
          </a:p>
        </p:txBody>
      </p:sp>
      <p:sp>
        <p:nvSpPr>
          <p:cNvPr id="16" name="Ellipse 15">
            <a:extLst>
              <a:ext uri="{FF2B5EF4-FFF2-40B4-BE49-F238E27FC236}">
                <a16:creationId xmlns:a16="http://schemas.microsoft.com/office/drawing/2014/main" id="{DD72FFA1-0912-487E-A30A-8387EF6C67E1}"/>
              </a:ext>
            </a:extLst>
          </p:cNvPr>
          <p:cNvSpPr/>
          <p:nvPr/>
        </p:nvSpPr>
        <p:spPr>
          <a:xfrm>
            <a:off x="381850" y="427851"/>
            <a:ext cx="900000" cy="900000"/>
          </a:xfrm>
          <a:prstGeom prst="ellipse">
            <a:avLst/>
          </a:prstGeom>
          <a:solidFill>
            <a:srgbClr val="EFEDE0"/>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1200" cap="none" spc="0" normalizeH="0" baseline="0" noProof="0">
              <a:ln>
                <a:noFill/>
              </a:ln>
              <a:solidFill>
                <a:srgbClr val="EFEDE0"/>
              </a:solidFill>
              <a:effectLst/>
              <a:uLnTx/>
              <a:uFillTx/>
              <a:latin typeface="Arial Black" panose="020B0A04020102020204" pitchFamily="34" charset="0"/>
              <a:ea typeface="+mn-ea"/>
              <a:cs typeface="+mn-cs"/>
            </a:endParaRPr>
          </a:p>
        </p:txBody>
      </p:sp>
      <p:pic>
        <p:nvPicPr>
          <p:cNvPr id="5" name="Billede 4">
            <a:extLst>
              <a:ext uri="{FF2B5EF4-FFF2-40B4-BE49-F238E27FC236}">
                <a16:creationId xmlns:a16="http://schemas.microsoft.com/office/drawing/2014/main" id="{584E076D-385F-EDEF-2A96-9C5C6F935C33}"/>
              </a:ext>
            </a:extLst>
          </p:cNvPr>
          <p:cNvPicPr>
            <a:picLocks noChangeAspect="1"/>
          </p:cNvPicPr>
          <p:nvPr/>
        </p:nvPicPr>
        <p:blipFill>
          <a:blip r:embed="rId2"/>
          <a:stretch>
            <a:fillRect/>
          </a:stretch>
        </p:blipFill>
        <p:spPr>
          <a:xfrm>
            <a:off x="514782" y="540146"/>
            <a:ext cx="634136" cy="634136"/>
          </a:xfrm>
          <a:prstGeom prst="rect">
            <a:avLst/>
          </a:prstGeom>
        </p:spPr>
      </p:pic>
    </p:spTree>
    <p:extLst>
      <p:ext uri="{BB962C8B-B14F-4D97-AF65-F5344CB8AC3E}">
        <p14:creationId xmlns:p14="http://schemas.microsoft.com/office/powerpoint/2010/main" val="4266061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1095B-85B7-8CF2-DC95-F4058CA09C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5F63E2-ED30-8FDC-0CAD-D7D58589E759}"/>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Groft sagt 2 kategorier af </a:t>
            </a:r>
            <a:br>
              <a:rPr lang="da-DK">
                <a:latin typeface="Arial Black" panose="020B0A04020102020204" pitchFamily="34" charset="0"/>
              </a:rPr>
            </a:br>
            <a:r>
              <a:rPr lang="da-DK">
                <a:latin typeface="Arial Black" panose="020B0A04020102020204" pitchFamily="34" charset="0"/>
              </a:rPr>
              <a:t>grønne udsagn</a:t>
            </a:r>
          </a:p>
        </p:txBody>
      </p:sp>
      <p:sp>
        <p:nvSpPr>
          <p:cNvPr id="3" name="Pladsholder til indhold 2">
            <a:extLst>
              <a:ext uri="{FF2B5EF4-FFF2-40B4-BE49-F238E27FC236}">
                <a16:creationId xmlns:a16="http://schemas.microsoft.com/office/drawing/2014/main" id="{E913F73B-73D2-1522-CF80-8A122CFF544A}"/>
              </a:ext>
            </a:extLst>
          </p:cNvPr>
          <p:cNvSpPr txBox="1">
            <a:spLocks/>
          </p:cNvSpPr>
          <p:nvPr/>
        </p:nvSpPr>
        <p:spPr>
          <a:xfrm>
            <a:off x="838200" y="2154803"/>
            <a:ext cx="5181600" cy="40494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400" b="1">
                <a:solidFill>
                  <a:schemeClr val="tx2">
                    <a:lumMod val="75000"/>
                  </a:schemeClr>
                </a:solidFill>
              </a:rPr>
              <a:t>Generelle udsagn</a:t>
            </a:r>
          </a:p>
          <a:p>
            <a:pPr lvl="1"/>
            <a:r>
              <a:rPr lang="da-DK" sz="2000">
                <a:solidFill>
                  <a:schemeClr val="tx2">
                    <a:lumMod val="75000"/>
                  </a:schemeClr>
                </a:solidFill>
              </a:rPr>
              <a:t>Et grøn valg</a:t>
            </a:r>
          </a:p>
          <a:p>
            <a:pPr lvl="1"/>
            <a:r>
              <a:rPr lang="da-DK" sz="2000">
                <a:solidFill>
                  <a:schemeClr val="tx2">
                    <a:lumMod val="75000"/>
                  </a:schemeClr>
                </a:solidFill>
              </a:rPr>
              <a:t>Ansvarlig</a:t>
            </a:r>
          </a:p>
          <a:p>
            <a:pPr lvl="1"/>
            <a:r>
              <a:rPr lang="da-DK" sz="2000">
                <a:solidFill>
                  <a:schemeClr val="tx2">
                    <a:lumMod val="75000"/>
                  </a:schemeClr>
                </a:solidFill>
              </a:rPr>
              <a:t>Godt for planeten</a:t>
            </a:r>
          </a:p>
        </p:txBody>
      </p:sp>
      <p:sp>
        <p:nvSpPr>
          <p:cNvPr id="4" name="Pladsholder til indhold 3">
            <a:extLst>
              <a:ext uri="{FF2B5EF4-FFF2-40B4-BE49-F238E27FC236}">
                <a16:creationId xmlns:a16="http://schemas.microsoft.com/office/drawing/2014/main" id="{EAEFDD58-6CA6-4D51-1FD7-C86DA13A19A6}"/>
              </a:ext>
            </a:extLst>
          </p:cNvPr>
          <p:cNvSpPr txBox="1">
            <a:spLocks/>
          </p:cNvSpPr>
          <p:nvPr/>
        </p:nvSpPr>
        <p:spPr>
          <a:xfrm>
            <a:off x="6172199" y="2154803"/>
            <a:ext cx="5237923" cy="40494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400" b="1">
                <a:solidFill>
                  <a:schemeClr val="tx2">
                    <a:lumMod val="75000"/>
                  </a:schemeClr>
                </a:solidFill>
              </a:rPr>
              <a:t>Konkrete udsagn</a:t>
            </a:r>
          </a:p>
          <a:p>
            <a:pPr lvl="1"/>
            <a:r>
              <a:rPr lang="da-DK" sz="2000" i="1">
                <a:solidFill>
                  <a:schemeClr val="tx2">
                    <a:lumMod val="75000"/>
                  </a:schemeClr>
                </a:solidFill>
              </a:rPr>
              <a:t>Vi har reduceret vores CO2 udledning med 30% på vores leveringer siden 2024”</a:t>
            </a:r>
          </a:p>
          <a:p>
            <a:pPr lvl="1"/>
            <a:r>
              <a:rPr lang="da-DK" sz="2000" i="1">
                <a:solidFill>
                  <a:schemeClr val="tx2">
                    <a:lumMod val="75000"/>
                  </a:schemeClr>
                </a:solidFill>
              </a:rPr>
              <a:t>Vores færge er 95%  drevet af el</a:t>
            </a:r>
          </a:p>
          <a:p>
            <a:pPr lvl="1"/>
            <a:r>
              <a:rPr lang="da-DK" sz="2000" i="1">
                <a:solidFill>
                  <a:schemeClr val="tx2">
                    <a:lumMod val="75000"/>
                  </a:schemeClr>
                </a:solidFill>
              </a:rPr>
              <a:t>Vores produkter er svanemærkede</a:t>
            </a:r>
          </a:p>
          <a:p>
            <a:pPr lvl="1"/>
            <a:endParaRPr lang="da-DK" sz="2000" i="1">
              <a:solidFill>
                <a:schemeClr val="tx2">
                  <a:lumMod val="75000"/>
                </a:schemeClr>
              </a:solidFill>
            </a:endParaRPr>
          </a:p>
          <a:p>
            <a:pPr marL="0" indent="0">
              <a:buFont typeface="Arial" panose="020B0604020202020204" pitchFamily="34" charset="0"/>
              <a:buNone/>
            </a:pPr>
            <a:endParaRPr lang="da-DK" sz="2400">
              <a:solidFill>
                <a:schemeClr val="tx2">
                  <a:lumMod val="75000"/>
                </a:schemeClr>
              </a:solidFill>
            </a:endParaRPr>
          </a:p>
        </p:txBody>
      </p:sp>
      <p:pic>
        <p:nvPicPr>
          <p:cNvPr id="5" name="Picture 2" descr="Worried GIFs | Tenor">
            <a:extLst>
              <a:ext uri="{FF2B5EF4-FFF2-40B4-BE49-F238E27FC236}">
                <a16:creationId xmlns:a16="http://schemas.microsoft.com/office/drawing/2014/main" id="{A07C6409-73A2-893D-6567-54CD2C8C03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r="32078"/>
          <a:stretch/>
        </p:blipFill>
        <p:spPr bwMode="auto">
          <a:xfrm>
            <a:off x="1523923" y="4516676"/>
            <a:ext cx="2088740" cy="166807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6" descr="Pleased Season 3 GIF by The Office">
            <a:extLst>
              <a:ext uri="{FF2B5EF4-FFF2-40B4-BE49-F238E27FC236}">
                <a16:creationId xmlns:a16="http://schemas.microsoft.com/office/drawing/2014/main" id="{F22390C5-DD82-FA97-79EC-DDF412735D6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90081" y="4514772"/>
            <a:ext cx="2003980" cy="166998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85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500"/>
                                        <p:tgtEl>
                                          <p:spTgt spid="4">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fade">
                                      <p:cBhvr>
                                        <p:cTn id="24" dur="500"/>
                                        <p:tgtEl>
                                          <p:spTgt spid="4">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64C83-11A5-11CC-49B8-1D81BCB278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C86EC7-D957-9784-8071-C53BA38B1633}"/>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CO2 reduktion</a:t>
            </a:r>
          </a:p>
        </p:txBody>
      </p:sp>
      <p:pic>
        <p:nvPicPr>
          <p:cNvPr id="4" name="Billede 3">
            <a:extLst>
              <a:ext uri="{FF2B5EF4-FFF2-40B4-BE49-F238E27FC236}">
                <a16:creationId xmlns:a16="http://schemas.microsoft.com/office/drawing/2014/main" id="{7B993A23-871D-2F31-F591-2A41D31CE606}"/>
              </a:ext>
            </a:extLst>
          </p:cNvPr>
          <p:cNvPicPr>
            <a:picLocks noChangeAspect="1"/>
          </p:cNvPicPr>
          <p:nvPr/>
        </p:nvPicPr>
        <p:blipFill>
          <a:blip r:embed="rId2"/>
          <a:srcRect l="1498" t="11871" r="2260" b="3451"/>
          <a:stretch>
            <a:fillRect/>
          </a:stretch>
        </p:blipFill>
        <p:spPr>
          <a:xfrm>
            <a:off x="644893" y="2290813"/>
            <a:ext cx="5326061" cy="3070460"/>
          </a:xfrm>
          <a:prstGeom prst="rect">
            <a:avLst/>
          </a:prstGeom>
        </p:spPr>
      </p:pic>
      <p:pic>
        <p:nvPicPr>
          <p:cNvPr id="6" name="Billede 5">
            <a:extLst>
              <a:ext uri="{FF2B5EF4-FFF2-40B4-BE49-F238E27FC236}">
                <a16:creationId xmlns:a16="http://schemas.microsoft.com/office/drawing/2014/main" id="{4B640C92-308E-CBCA-2DF9-79231EE186F9}"/>
              </a:ext>
            </a:extLst>
          </p:cNvPr>
          <p:cNvPicPr>
            <a:picLocks noChangeAspect="1"/>
          </p:cNvPicPr>
          <p:nvPr/>
        </p:nvPicPr>
        <p:blipFill>
          <a:blip r:embed="rId3"/>
          <a:srcRect l="2189" t="11871" r="2288" b="3451"/>
          <a:stretch>
            <a:fillRect/>
          </a:stretch>
        </p:blipFill>
        <p:spPr>
          <a:xfrm>
            <a:off x="6343047" y="2290814"/>
            <a:ext cx="5326061" cy="3070460"/>
          </a:xfrm>
          <a:prstGeom prst="rect">
            <a:avLst/>
          </a:prstGeom>
        </p:spPr>
      </p:pic>
      <p:pic>
        <p:nvPicPr>
          <p:cNvPr id="8" name="Picture 2" descr="Worried GIFs | Tenor">
            <a:extLst>
              <a:ext uri="{FF2B5EF4-FFF2-40B4-BE49-F238E27FC236}">
                <a16:creationId xmlns:a16="http://schemas.microsoft.com/office/drawing/2014/main" id="{94D1FB69-0635-1E67-326A-9C918CF3E97B}"/>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33855"/>
          <a:stretch/>
        </p:blipFill>
        <p:spPr bwMode="auto">
          <a:xfrm>
            <a:off x="4668420" y="1690688"/>
            <a:ext cx="1427580" cy="125396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6" descr="Pleased Season 3 GIF by The Office">
            <a:extLst>
              <a:ext uri="{FF2B5EF4-FFF2-40B4-BE49-F238E27FC236}">
                <a16:creationId xmlns:a16="http://schemas.microsoft.com/office/drawing/2014/main" id="{3BA2BADA-70F0-8287-DEC7-6FE02A8B7E0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0291942" y="1528794"/>
            <a:ext cx="1504753" cy="125396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ekstfelt 11">
            <a:extLst>
              <a:ext uri="{FF2B5EF4-FFF2-40B4-BE49-F238E27FC236}">
                <a16:creationId xmlns:a16="http://schemas.microsoft.com/office/drawing/2014/main" id="{419A7DA6-C98B-6E7F-F30E-315275ED5C7D}"/>
              </a:ext>
            </a:extLst>
          </p:cNvPr>
          <p:cNvSpPr txBox="1"/>
          <p:nvPr/>
        </p:nvSpPr>
        <p:spPr>
          <a:xfrm>
            <a:off x="558266" y="1925253"/>
            <a:ext cx="3099334" cy="276999"/>
          </a:xfrm>
          <a:prstGeom prst="rect">
            <a:avLst/>
          </a:prstGeom>
          <a:noFill/>
        </p:spPr>
        <p:txBody>
          <a:bodyPr wrap="square" rtlCol="0">
            <a:spAutoFit/>
          </a:bodyPr>
          <a:lstStyle/>
          <a:p>
            <a:r>
              <a:rPr lang="da-DK" sz="1200" b="1">
                <a:latin typeface="+mj-lt"/>
              </a:rPr>
              <a:t>Markedsføringen er vildledende</a:t>
            </a:r>
          </a:p>
        </p:txBody>
      </p:sp>
      <p:sp>
        <p:nvSpPr>
          <p:cNvPr id="14" name="Tekstfelt 13">
            <a:extLst>
              <a:ext uri="{FF2B5EF4-FFF2-40B4-BE49-F238E27FC236}">
                <a16:creationId xmlns:a16="http://schemas.microsoft.com/office/drawing/2014/main" id="{E8A445A3-4EB5-6047-7321-4FBC6644A2CF}"/>
              </a:ext>
            </a:extLst>
          </p:cNvPr>
          <p:cNvSpPr txBox="1"/>
          <p:nvPr/>
        </p:nvSpPr>
        <p:spPr>
          <a:xfrm>
            <a:off x="6343047" y="1954329"/>
            <a:ext cx="3776480" cy="276999"/>
          </a:xfrm>
          <a:prstGeom prst="rect">
            <a:avLst/>
          </a:prstGeom>
          <a:noFill/>
        </p:spPr>
        <p:txBody>
          <a:bodyPr wrap="square" rtlCol="0">
            <a:spAutoFit/>
          </a:bodyPr>
          <a:lstStyle/>
          <a:p>
            <a:r>
              <a:rPr lang="da-DK" sz="1200" b="1">
                <a:latin typeface="+mj-lt"/>
              </a:rPr>
              <a:t>Markedsføringen er ikke vildledende</a:t>
            </a:r>
          </a:p>
        </p:txBody>
      </p:sp>
      <p:sp>
        <p:nvSpPr>
          <p:cNvPr id="5" name="Tekstfelt 4">
            <a:extLst>
              <a:ext uri="{FF2B5EF4-FFF2-40B4-BE49-F238E27FC236}">
                <a16:creationId xmlns:a16="http://schemas.microsoft.com/office/drawing/2014/main" id="{8F31D27C-4923-EE2F-8C31-E0ED1D31DBE4}"/>
              </a:ext>
            </a:extLst>
          </p:cNvPr>
          <p:cNvSpPr txBox="1"/>
          <p:nvPr/>
        </p:nvSpPr>
        <p:spPr>
          <a:xfrm>
            <a:off x="429370" y="6496216"/>
            <a:ext cx="9542403" cy="246221"/>
          </a:xfrm>
          <a:prstGeom prst="rect">
            <a:avLst/>
          </a:prstGeom>
          <a:noFill/>
        </p:spPr>
        <p:txBody>
          <a:bodyPr wrap="square" rtlCol="0">
            <a:spAutoFit/>
          </a:bodyPr>
          <a:lstStyle/>
          <a:p>
            <a:r>
              <a:rPr lang="da-DK" sz="1000">
                <a:solidFill>
                  <a:srgbClr val="002E5D"/>
                </a:solidFill>
                <a:latin typeface="+mj-lt"/>
              </a:rPr>
              <a:t>Kilde: Eksemplerne er illustrative og stammer fra </a:t>
            </a:r>
            <a:r>
              <a:rPr lang="da-DK" sz="1000">
                <a:solidFill>
                  <a:srgbClr val="002E5D"/>
                </a:solidFill>
                <a:latin typeface="+mj-lt"/>
                <a:hlinkClick r:id="rId6">
                  <a:extLst>
                    <a:ext uri="{A12FA001-AC4F-418D-AE19-62706E023703}">
                      <ahyp:hlinkClr xmlns:ahyp="http://schemas.microsoft.com/office/drawing/2018/hyperlinkcolor" val="tx"/>
                    </a:ext>
                  </a:extLst>
                </a:hlinkClick>
              </a:rPr>
              <a:t>Forbrugerombudsmandens anbefalinger til virksomheders miljømarkedsføring</a:t>
            </a:r>
            <a:r>
              <a:rPr lang="da-DK" sz="1000">
                <a:solidFill>
                  <a:srgbClr val="002E5D"/>
                </a:solidFill>
                <a:latin typeface="+mj-lt"/>
              </a:rPr>
              <a:t> fra 2026 </a:t>
            </a:r>
          </a:p>
        </p:txBody>
      </p:sp>
    </p:spTree>
    <p:extLst>
      <p:ext uri="{BB962C8B-B14F-4D97-AF65-F5344CB8AC3E}">
        <p14:creationId xmlns:p14="http://schemas.microsoft.com/office/powerpoint/2010/main" val="3603250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079C7-AEA9-FADE-4FDD-3B2D3939DE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C21291-C0D9-16DA-D75B-F8ED3A0EA0A4}"/>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Groft sagt 2 kategorier af </a:t>
            </a:r>
            <a:br>
              <a:rPr lang="da-DK">
                <a:latin typeface="Arial Black" panose="020B0A04020102020204" pitchFamily="34" charset="0"/>
              </a:rPr>
            </a:br>
            <a:r>
              <a:rPr lang="da-DK">
                <a:latin typeface="Arial Black" panose="020B0A04020102020204" pitchFamily="34" charset="0"/>
              </a:rPr>
              <a:t>grønne udsagn</a:t>
            </a:r>
          </a:p>
        </p:txBody>
      </p:sp>
      <p:pic>
        <p:nvPicPr>
          <p:cNvPr id="3" name="Billede 2">
            <a:extLst>
              <a:ext uri="{FF2B5EF4-FFF2-40B4-BE49-F238E27FC236}">
                <a16:creationId xmlns:a16="http://schemas.microsoft.com/office/drawing/2014/main" id="{46BB1FEA-7AD1-E857-7279-39CD534E5975}"/>
              </a:ext>
            </a:extLst>
          </p:cNvPr>
          <p:cNvPicPr>
            <a:picLocks noChangeAspect="1"/>
          </p:cNvPicPr>
          <p:nvPr/>
        </p:nvPicPr>
        <p:blipFill>
          <a:blip r:embed="rId3"/>
          <a:stretch>
            <a:fillRect/>
          </a:stretch>
        </p:blipFill>
        <p:spPr>
          <a:xfrm>
            <a:off x="1364592" y="2385869"/>
            <a:ext cx="4597636" cy="2819545"/>
          </a:xfrm>
          <a:prstGeom prst="rect">
            <a:avLst/>
          </a:prstGeom>
        </p:spPr>
      </p:pic>
      <p:pic>
        <p:nvPicPr>
          <p:cNvPr id="4" name="Billede 3">
            <a:extLst>
              <a:ext uri="{FF2B5EF4-FFF2-40B4-BE49-F238E27FC236}">
                <a16:creationId xmlns:a16="http://schemas.microsoft.com/office/drawing/2014/main" id="{4F102637-63C8-4BCB-C259-699EE43D8B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10782" y="2664582"/>
            <a:ext cx="4627378" cy="342146"/>
          </a:xfrm>
          <a:prstGeom prst="rect">
            <a:avLst/>
          </a:prstGeom>
        </p:spPr>
      </p:pic>
      <p:pic>
        <p:nvPicPr>
          <p:cNvPr id="5" name="Billede 4">
            <a:extLst>
              <a:ext uri="{FF2B5EF4-FFF2-40B4-BE49-F238E27FC236}">
                <a16:creationId xmlns:a16="http://schemas.microsoft.com/office/drawing/2014/main" id="{24D1833A-B5F2-A2C7-A0F2-F4B1D422B1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53841" y="2347086"/>
            <a:ext cx="4641841" cy="2801382"/>
          </a:xfrm>
          <a:prstGeom prst="rect">
            <a:avLst/>
          </a:prstGeom>
        </p:spPr>
      </p:pic>
      <p:pic>
        <p:nvPicPr>
          <p:cNvPr id="6" name="Picture 2" descr="Worried GIFs | Tenor">
            <a:extLst>
              <a:ext uri="{FF2B5EF4-FFF2-40B4-BE49-F238E27FC236}">
                <a16:creationId xmlns:a16="http://schemas.microsoft.com/office/drawing/2014/main" id="{14DA97B6-68EE-B3B4-B6CB-41921AD711E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r="32078"/>
          <a:stretch/>
        </p:blipFill>
        <p:spPr bwMode="auto">
          <a:xfrm>
            <a:off x="2304867" y="4314386"/>
            <a:ext cx="2377084" cy="18983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descr="Pleased Season 3 GIF by The Office">
            <a:extLst>
              <a:ext uri="{FF2B5EF4-FFF2-40B4-BE49-F238E27FC236}">
                <a16:creationId xmlns:a16="http://schemas.microsoft.com/office/drawing/2014/main" id="{DF768D89-58A7-3412-B22A-D502944506AE}"/>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001398" y="4389224"/>
            <a:ext cx="2377084" cy="198090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D8112FAB-CFD7-3063-4EF8-A838E4783E32}"/>
              </a:ext>
            </a:extLst>
          </p:cNvPr>
          <p:cNvSpPr txBox="1"/>
          <p:nvPr/>
        </p:nvSpPr>
        <p:spPr>
          <a:xfrm>
            <a:off x="1310782" y="2010928"/>
            <a:ext cx="2152650" cy="338554"/>
          </a:xfrm>
          <a:prstGeom prst="rect">
            <a:avLst/>
          </a:prstGeom>
          <a:noFill/>
        </p:spPr>
        <p:txBody>
          <a:bodyPr wrap="square">
            <a:spAutoFit/>
          </a:bodyPr>
          <a:lstStyle/>
          <a:p>
            <a:pPr marL="0" indent="0">
              <a:buNone/>
            </a:pPr>
            <a:r>
              <a:rPr lang="da-DK" sz="1600" b="1">
                <a:solidFill>
                  <a:schemeClr val="tx2">
                    <a:lumMod val="75000"/>
                  </a:schemeClr>
                </a:solidFill>
                <a:latin typeface="+mj-lt"/>
              </a:rPr>
              <a:t>Generelt udsagn</a:t>
            </a:r>
          </a:p>
        </p:txBody>
      </p:sp>
      <p:sp>
        <p:nvSpPr>
          <p:cNvPr id="11" name="Tekstfelt 10">
            <a:extLst>
              <a:ext uri="{FF2B5EF4-FFF2-40B4-BE49-F238E27FC236}">
                <a16:creationId xmlns:a16="http://schemas.microsoft.com/office/drawing/2014/main" id="{D6D7CD36-2311-5DE9-D6BE-B1F8AF1477DC}"/>
              </a:ext>
            </a:extLst>
          </p:cNvPr>
          <p:cNvSpPr txBox="1"/>
          <p:nvPr/>
        </p:nvSpPr>
        <p:spPr>
          <a:xfrm>
            <a:off x="6253841" y="2004998"/>
            <a:ext cx="2152650" cy="338554"/>
          </a:xfrm>
          <a:prstGeom prst="rect">
            <a:avLst/>
          </a:prstGeom>
          <a:noFill/>
        </p:spPr>
        <p:txBody>
          <a:bodyPr wrap="square">
            <a:spAutoFit/>
          </a:bodyPr>
          <a:lstStyle/>
          <a:p>
            <a:pPr marL="0" indent="0">
              <a:buNone/>
            </a:pPr>
            <a:r>
              <a:rPr lang="da-DK" sz="1600" b="1">
                <a:solidFill>
                  <a:schemeClr val="tx2">
                    <a:lumMod val="75000"/>
                  </a:schemeClr>
                </a:solidFill>
                <a:latin typeface="+mj-lt"/>
              </a:rPr>
              <a:t>Konkrete udsagn</a:t>
            </a:r>
          </a:p>
        </p:txBody>
      </p:sp>
    </p:spTree>
    <p:extLst>
      <p:ext uri="{BB962C8B-B14F-4D97-AF65-F5344CB8AC3E}">
        <p14:creationId xmlns:p14="http://schemas.microsoft.com/office/powerpoint/2010/main" val="309916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EB6BCB4-FA88-5991-8E88-F68AAA0F0559}"/>
              </a:ext>
            </a:extLst>
          </p:cNvPr>
          <p:cNvSpPr>
            <a:spLocks noGrp="1"/>
          </p:cNvSpPr>
          <p:nvPr>
            <p:ph type="title"/>
          </p:nvPr>
        </p:nvSpPr>
        <p:spPr>
          <a:xfrm>
            <a:off x="996971" y="480079"/>
            <a:ext cx="10322338" cy="1325563"/>
          </a:xfrm>
        </p:spPr>
        <p:txBody>
          <a:bodyPr>
            <a:noAutofit/>
          </a:bodyPr>
          <a:lstStyle/>
          <a:p>
            <a:r>
              <a:rPr lang="da-DK">
                <a:latin typeface="Arial Black" panose="020B0A04020102020204" pitchFamily="34" charset="0"/>
              </a:rPr>
              <a:t>Generelle udsagn du kan bruge, hvis du har dokumentation </a:t>
            </a:r>
          </a:p>
        </p:txBody>
      </p:sp>
      <p:pic>
        <p:nvPicPr>
          <p:cNvPr id="5" name="Billede 4">
            <a:extLst>
              <a:ext uri="{FF2B5EF4-FFF2-40B4-BE49-F238E27FC236}">
                <a16:creationId xmlns:a16="http://schemas.microsoft.com/office/drawing/2014/main" id="{9377B6D3-4E1F-174D-398F-D09864057968}"/>
              </a:ext>
            </a:extLst>
          </p:cNvPr>
          <p:cNvPicPr>
            <a:picLocks noChangeAspect="1"/>
          </p:cNvPicPr>
          <p:nvPr/>
        </p:nvPicPr>
        <p:blipFill>
          <a:blip r:embed="rId3"/>
          <a:srcRect r="4894" b="8671"/>
          <a:stretch/>
        </p:blipFill>
        <p:spPr>
          <a:xfrm>
            <a:off x="7240312" y="2078881"/>
            <a:ext cx="4387005" cy="40487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Pladsholder til indhold 2">
            <a:extLst>
              <a:ext uri="{FF2B5EF4-FFF2-40B4-BE49-F238E27FC236}">
                <a16:creationId xmlns:a16="http://schemas.microsoft.com/office/drawing/2014/main" id="{A2E05B20-D22C-63A6-B507-E0BFA6F51A5C}"/>
              </a:ext>
            </a:extLst>
          </p:cNvPr>
          <p:cNvSpPr txBox="1">
            <a:spLocks/>
          </p:cNvSpPr>
          <p:nvPr/>
        </p:nvSpPr>
        <p:spPr>
          <a:xfrm>
            <a:off x="838200" y="2127737"/>
            <a:ext cx="5181600" cy="407650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da-DK">
                <a:solidFill>
                  <a:schemeClr val="tx2">
                    <a:lumMod val="75000"/>
                  </a:schemeClr>
                </a:solidFill>
              </a:rPr>
              <a:t>Mindre miljøbelastende</a:t>
            </a:r>
          </a:p>
          <a:p>
            <a:pPr lvl="1"/>
            <a:r>
              <a:rPr lang="da-DK">
                <a:solidFill>
                  <a:schemeClr val="tx2">
                    <a:lumMod val="75000"/>
                  </a:schemeClr>
                </a:solidFill>
              </a:rPr>
              <a:t>Mere miljøvenlig</a:t>
            </a:r>
          </a:p>
          <a:p>
            <a:pPr lvl="1"/>
            <a:r>
              <a:rPr lang="da-DK">
                <a:solidFill>
                  <a:schemeClr val="tx2">
                    <a:lumMod val="75000"/>
                  </a:schemeClr>
                </a:solidFill>
              </a:rPr>
              <a:t>Mere miljørigtigt </a:t>
            </a:r>
          </a:p>
          <a:p>
            <a:pPr lvl="1"/>
            <a:r>
              <a:rPr lang="da-DK">
                <a:solidFill>
                  <a:schemeClr val="tx2">
                    <a:lumMod val="75000"/>
                  </a:schemeClr>
                </a:solidFill>
              </a:rPr>
              <a:t>Bedre for miljøet</a:t>
            </a:r>
          </a:p>
          <a:p>
            <a:pPr marL="457200" lvl="1" indent="0">
              <a:buFont typeface="Arial" panose="020B0604020202020204" pitchFamily="34" charset="0"/>
              <a:buNone/>
            </a:pPr>
            <a:endParaRPr lang="da-DK" sz="1100" b="1">
              <a:solidFill>
                <a:schemeClr val="tx2">
                  <a:lumMod val="75000"/>
                </a:schemeClr>
              </a:solidFill>
            </a:endParaRPr>
          </a:p>
          <a:p>
            <a:pPr marL="0" indent="0">
              <a:buFont typeface="Arial" panose="020B0604020202020204" pitchFamily="34" charset="0"/>
              <a:buNone/>
            </a:pPr>
            <a:r>
              <a:rPr lang="da-DK" sz="2000" i="1">
                <a:solidFill>
                  <a:schemeClr val="tx2">
                    <a:lumMod val="75000"/>
                  </a:schemeClr>
                </a:solidFill>
              </a:rPr>
              <a:t>Ovenstående og lignende kan bruges, hvis virksomheden har miljømærkede produkter eller LCA dokumentation på at deres produkter eller ydelser i den bedste tredjedel </a:t>
            </a:r>
          </a:p>
        </p:txBody>
      </p:sp>
      <p:pic>
        <p:nvPicPr>
          <p:cNvPr id="7" name="Billede 6">
            <a:extLst>
              <a:ext uri="{FF2B5EF4-FFF2-40B4-BE49-F238E27FC236}">
                <a16:creationId xmlns:a16="http://schemas.microsoft.com/office/drawing/2014/main" id="{8DA4E025-8A24-DF73-26D0-0E51A13369A8}"/>
              </a:ext>
            </a:extLst>
          </p:cNvPr>
          <p:cNvPicPr>
            <a:picLocks noChangeAspect="1"/>
          </p:cNvPicPr>
          <p:nvPr/>
        </p:nvPicPr>
        <p:blipFill>
          <a:blip r:embed="rId4"/>
          <a:srcRect/>
          <a:stretch>
            <a:fillRect/>
          </a:stretch>
        </p:blipFill>
        <p:spPr>
          <a:xfrm>
            <a:off x="996971" y="5801533"/>
            <a:ext cx="1704975" cy="805417"/>
          </a:xfrm>
          <a:prstGeom prst="rect">
            <a:avLst/>
          </a:prstGeom>
        </p:spPr>
      </p:pic>
    </p:spTree>
    <p:extLst>
      <p:ext uri="{BB962C8B-B14F-4D97-AF65-F5344CB8AC3E}">
        <p14:creationId xmlns:p14="http://schemas.microsoft.com/office/powerpoint/2010/main" val="239674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500"/>
                                        <p:tgtEl>
                                          <p:spTgt spid="6">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500"/>
                                        <p:tgtEl>
                                          <p:spTgt spid="6">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6B249595-C23A-783E-DFBE-4AC5A072455F}"/>
              </a:ext>
            </a:extLst>
          </p:cNvPr>
          <p:cNvSpPr>
            <a:spLocks noGrp="1"/>
          </p:cNvSpPr>
          <p:nvPr>
            <p:ph type="title"/>
          </p:nvPr>
        </p:nvSpPr>
        <p:spPr>
          <a:xfrm>
            <a:off x="831850" y="1680002"/>
            <a:ext cx="10241689" cy="2852737"/>
          </a:xfrm>
        </p:spPr>
        <p:txBody>
          <a:bodyPr>
            <a:noAutofit/>
          </a:bodyPr>
          <a:lstStyle/>
          <a:p>
            <a:r>
              <a:rPr lang="da-DK" sz="4800">
                <a:solidFill>
                  <a:srgbClr val="EFEDE0"/>
                </a:solidFill>
                <a:latin typeface="Arial Black" panose="020B0A04020102020204" pitchFamily="34" charset="0"/>
              </a:rPr>
              <a:t>Blæs ikke noget småt </a:t>
            </a:r>
            <a:br>
              <a:rPr lang="da-DK" sz="4800">
                <a:solidFill>
                  <a:srgbClr val="EFEDE0"/>
                </a:solidFill>
                <a:latin typeface="Arial Black" panose="020B0A04020102020204" pitchFamily="34" charset="0"/>
              </a:rPr>
            </a:br>
            <a:r>
              <a:rPr lang="da-DK" sz="4800">
                <a:solidFill>
                  <a:srgbClr val="EFEDE0"/>
                </a:solidFill>
                <a:latin typeface="Arial Black" panose="020B0A04020102020204" pitchFamily="34" charset="0"/>
              </a:rPr>
              <a:t>stort op</a:t>
            </a:r>
          </a:p>
        </p:txBody>
      </p:sp>
      <p:sp>
        <p:nvSpPr>
          <p:cNvPr id="5" name="Pladsholder til tekst 2">
            <a:extLst>
              <a:ext uri="{FF2B5EF4-FFF2-40B4-BE49-F238E27FC236}">
                <a16:creationId xmlns:a16="http://schemas.microsoft.com/office/drawing/2014/main" id="{328308AF-C812-F6F0-CA2D-19F125180E1B}"/>
              </a:ext>
            </a:extLst>
          </p:cNvPr>
          <p:cNvSpPr txBox="1">
            <a:spLocks/>
          </p:cNvSpPr>
          <p:nvPr/>
        </p:nvSpPr>
        <p:spPr>
          <a:xfrm>
            <a:off x="2101515" y="4325909"/>
            <a:ext cx="7988969" cy="1500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i="1">
                <a:solidFill>
                  <a:srgbClr val="EFEDE0"/>
                </a:solidFill>
              </a:rPr>
              <a:t>Er sagt med andre ord – din markedsføring skal være væsentlig og relevant </a:t>
            </a:r>
          </a:p>
        </p:txBody>
      </p:sp>
      <p:sp>
        <p:nvSpPr>
          <p:cNvPr id="8" name="Ellipse 7">
            <a:extLst>
              <a:ext uri="{FF2B5EF4-FFF2-40B4-BE49-F238E27FC236}">
                <a16:creationId xmlns:a16="http://schemas.microsoft.com/office/drawing/2014/main" id="{3D9E102E-8F6B-3654-3141-7FBB28BBF79F}"/>
              </a:ext>
            </a:extLst>
          </p:cNvPr>
          <p:cNvSpPr/>
          <p:nvPr/>
        </p:nvSpPr>
        <p:spPr>
          <a:xfrm>
            <a:off x="381850" y="427851"/>
            <a:ext cx="900000" cy="900000"/>
          </a:xfrm>
          <a:prstGeom prst="ellipse">
            <a:avLst/>
          </a:prstGeom>
          <a:solidFill>
            <a:srgbClr val="EFEDE0"/>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1200" cap="none" spc="0" normalizeH="0" baseline="0" noProof="0">
              <a:ln>
                <a:noFill/>
              </a:ln>
              <a:solidFill>
                <a:srgbClr val="EFEDE0"/>
              </a:solidFill>
              <a:effectLst/>
              <a:uLnTx/>
              <a:uFillTx/>
              <a:latin typeface="Arial Black" panose="020B0A04020102020204" pitchFamily="34" charset="0"/>
              <a:ea typeface="+mn-ea"/>
              <a:cs typeface="+mn-cs"/>
            </a:endParaRPr>
          </a:p>
        </p:txBody>
      </p:sp>
      <p:pic>
        <p:nvPicPr>
          <p:cNvPr id="10" name="Billede 9">
            <a:extLst>
              <a:ext uri="{FF2B5EF4-FFF2-40B4-BE49-F238E27FC236}">
                <a16:creationId xmlns:a16="http://schemas.microsoft.com/office/drawing/2014/main" id="{40E72F8D-65DF-D772-D6B2-2C387BA51F64}"/>
              </a:ext>
            </a:extLst>
          </p:cNvPr>
          <p:cNvPicPr>
            <a:picLocks noChangeAspect="1"/>
          </p:cNvPicPr>
          <p:nvPr/>
        </p:nvPicPr>
        <p:blipFill>
          <a:blip r:embed="rId2"/>
          <a:stretch>
            <a:fillRect/>
          </a:stretch>
        </p:blipFill>
        <p:spPr>
          <a:xfrm>
            <a:off x="528872" y="595510"/>
            <a:ext cx="605955" cy="559522"/>
          </a:xfrm>
          <a:prstGeom prst="rect">
            <a:avLst/>
          </a:prstGeom>
        </p:spPr>
      </p:pic>
    </p:spTree>
    <p:extLst>
      <p:ext uri="{BB962C8B-B14F-4D97-AF65-F5344CB8AC3E}">
        <p14:creationId xmlns:p14="http://schemas.microsoft.com/office/powerpoint/2010/main" val="2719646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1CD08-869C-6450-9614-CC19075DDF05}"/>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37BD0A2F-C770-941E-B555-788D45774B2B}"/>
              </a:ext>
            </a:extLst>
          </p:cNvPr>
          <p:cNvSpPr>
            <a:spLocks noGrp="1"/>
          </p:cNvSpPr>
          <p:nvPr>
            <p:ph type="title"/>
          </p:nvPr>
        </p:nvSpPr>
        <p:spPr>
          <a:xfrm>
            <a:off x="996971" y="480079"/>
            <a:ext cx="10322338" cy="1325563"/>
          </a:xfrm>
        </p:spPr>
        <p:txBody>
          <a:bodyPr>
            <a:noAutofit/>
          </a:bodyPr>
          <a:lstStyle/>
          <a:p>
            <a:r>
              <a:rPr lang="da-DK">
                <a:latin typeface="Arial Black" panose="020B0A04020102020204" pitchFamily="34" charset="0"/>
              </a:rPr>
              <a:t>Generelle udsagn du kan bruge, hvis du har dokumentation </a:t>
            </a:r>
          </a:p>
        </p:txBody>
      </p:sp>
      <p:pic>
        <p:nvPicPr>
          <p:cNvPr id="3" name="Billede 2">
            <a:extLst>
              <a:ext uri="{FF2B5EF4-FFF2-40B4-BE49-F238E27FC236}">
                <a16:creationId xmlns:a16="http://schemas.microsoft.com/office/drawing/2014/main" id="{1EAC6CDB-71D6-0932-2F4A-3BBD35FEB7A4}"/>
              </a:ext>
            </a:extLst>
          </p:cNvPr>
          <p:cNvPicPr>
            <a:picLocks noChangeAspect="1"/>
          </p:cNvPicPr>
          <p:nvPr/>
        </p:nvPicPr>
        <p:blipFill rotWithShape="1">
          <a:blip r:embed="rId2"/>
          <a:srcRect l="13600" r="21800"/>
          <a:stretch/>
        </p:blipFill>
        <p:spPr>
          <a:xfrm>
            <a:off x="952500" y="1827483"/>
            <a:ext cx="4800060" cy="4179617"/>
          </a:xfrm>
          <a:prstGeom prst="rect">
            <a:avLst/>
          </a:prstGeom>
        </p:spPr>
      </p:pic>
      <p:pic>
        <p:nvPicPr>
          <p:cNvPr id="9" name="Billede 8">
            <a:extLst>
              <a:ext uri="{FF2B5EF4-FFF2-40B4-BE49-F238E27FC236}">
                <a16:creationId xmlns:a16="http://schemas.microsoft.com/office/drawing/2014/main" id="{567D4B59-1643-3D51-23F4-889F2EA0868F}"/>
              </a:ext>
            </a:extLst>
          </p:cNvPr>
          <p:cNvPicPr>
            <a:picLocks noChangeAspect="1"/>
          </p:cNvPicPr>
          <p:nvPr/>
        </p:nvPicPr>
        <p:blipFill>
          <a:blip r:embed="rId3"/>
          <a:stretch>
            <a:fillRect/>
          </a:stretch>
        </p:blipFill>
        <p:spPr>
          <a:xfrm>
            <a:off x="6088815" y="2671810"/>
            <a:ext cx="5264985" cy="2490961"/>
          </a:xfrm>
          <a:prstGeom prst="rect">
            <a:avLst/>
          </a:prstGeom>
        </p:spPr>
      </p:pic>
      <p:pic>
        <p:nvPicPr>
          <p:cNvPr id="10" name="Billede 9">
            <a:extLst>
              <a:ext uri="{FF2B5EF4-FFF2-40B4-BE49-F238E27FC236}">
                <a16:creationId xmlns:a16="http://schemas.microsoft.com/office/drawing/2014/main" id="{371006BC-C030-17A4-DB9B-AD784C0D5CEB}"/>
              </a:ext>
            </a:extLst>
          </p:cNvPr>
          <p:cNvPicPr>
            <a:picLocks noChangeAspect="1"/>
          </p:cNvPicPr>
          <p:nvPr/>
        </p:nvPicPr>
        <p:blipFill>
          <a:blip r:embed="rId4"/>
          <a:srcRect b="51138"/>
          <a:stretch/>
        </p:blipFill>
        <p:spPr>
          <a:xfrm rot="21314421">
            <a:off x="1867840" y="3000703"/>
            <a:ext cx="8105696" cy="1718329"/>
          </a:xfrm>
          <a:prstGeom prst="rect">
            <a:avLst/>
          </a:prstGeom>
        </p:spPr>
      </p:pic>
      <p:sp>
        <p:nvSpPr>
          <p:cNvPr id="12" name="Tekstfelt 11">
            <a:extLst>
              <a:ext uri="{FF2B5EF4-FFF2-40B4-BE49-F238E27FC236}">
                <a16:creationId xmlns:a16="http://schemas.microsoft.com/office/drawing/2014/main" id="{DE8E0E7C-1C22-8153-F705-CDC247C6190E}"/>
              </a:ext>
            </a:extLst>
          </p:cNvPr>
          <p:cNvSpPr txBox="1"/>
          <p:nvPr/>
        </p:nvSpPr>
        <p:spPr>
          <a:xfrm>
            <a:off x="838200" y="6277079"/>
            <a:ext cx="5462847" cy="276999"/>
          </a:xfrm>
          <a:prstGeom prst="rect">
            <a:avLst/>
          </a:prstGeom>
          <a:noFill/>
        </p:spPr>
        <p:txBody>
          <a:bodyPr wrap="square" lIns="91440" tIns="45720" rIns="91440" bIns="45720" anchor="t">
            <a:spAutoFit/>
          </a:bodyPr>
          <a:lstStyle/>
          <a:p>
            <a:pPr marR="0" lvl="0" defTabSz="914400" rtl="0" eaLnBrk="1" fontAlgn="auto" latinLnBrk="0" hangingPunct="1">
              <a:lnSpc>
                <a:spcPct val="100000"/>
              </a:lnSpc>
              <a:spcBef>
                <a:spcPts val="0"/>
              </a:spcBef>
              <a:spcAft>
                <a:spcPts val="0"/>
              </a:spcAft>
              <a:buClr>
                <a:srgbClr val="70AD47">
                  <a:lumMod val="75000"/>
                </a:srgbClr>
              </a:buClr>
              <a:buSzTx/>
              <a:tabLst/>
              <a:defRPr/>
            </a:pPr>
            <a:r>
              <a:rPr kumimoji="0" lang="da-DK" sz="1200" i="0" u="none" strike="noStrike" kern="1200" cap="none" spc="0" normalizeH="0" baseline="0" noProof="0">
                <a:ln>
                  <a:noFill/>
                </a:ln>
                <a:solidFill>
                  <a:prstClr val="black"/>
                </a:solidFill>
                <a:effectLst/>
                <a:uLnTx/>
                <a:uFillTx/>
                <a:latin typeface="+mj-lt"/>
                <a:ea typeface="+mn-ea"/>
                <a:cs typeface="+mn-cs"/>
              </a:rPr>
              <a:t>Billede via </a:t>
            </a:r>
            <a:r>
              <a:rPr kumimoji="0" lang="da-DK" sz="1200" i="0" u="none" strike="noStrike" kern="1200" cap="none" spc="0" normalizeH="0" baseline="0" noProof="0">
                <a:ln>
                  <a:noFill/>
                </a:ln>
                <a:solidFill>
                  <a:prstClr val="black"/>
                </a:solidFill>
                <a:effectLst/>
                <a:uLnTx/>
                <a:uFillTx/>
                <a:latin typeface="+mj-lt"/>
                <a:ea typeface="+mn-ea"/>
                <a:cs typeface="+mn-cs"/>
                <a:hlinkClick r:id="rId5"/>
              </a:rPr>
              <a:t>dr.dk</a:t>
            </a:r>
            <a:endParaRPr kumimoji="0" lang="da-DK" sz="1200" i="0" u="none" strike="noStrike" kern="1200" cap="none" spc="0" normalizeH="0" baseline="0" noProof="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336714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D5431-CB73-5C41-15E4-2D81FADFBC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E30CD7-BB1F-32C4-DACB-7650AB1C4BCA}"/>
              </a:ext>
            </a:extLst>
          </p:cNvPr>
          <p:cNvSpPr txBox="1">
            <a:spLocks/>
          </p:cNvSpPr>
          <p:nvPr/>
        </p:nvSpPr>
        <p:spPr>
          <a:xfrm>
            <a:off x="838200" y="217928"/>
            <a:ext cx="1051560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rgbClr val="002E5D"/>
                </a:solidFill>
                <a:latin typeface="+mj-lt"/>
                <a:ea typeface="+mj-ea"/>
                <a:cs typeface="+mj-cs"/>
              </a:defRPr>
            </a:lvl1pPr>
          </a:lstStyle>
          <a:p>
            <a:r>
              <a:rPr lang="da-DK">
                <a:latin typeface="Arial Black" panose="020B0A04020102020204" pitchFamily="34" charset="0"/>
              </a:rPr>
              <a:t>Et bedre eksempel</a:t>
            </a:r>
          </a:p>
        </p:txBody>
      </p:sp>
      <p:sp>
        <p:nvSpPr>
          <p:cNvPr id="6" name="Tekstfelt 5">
            <a:extLst>
              <a:ext uri="{FF2B5EF4-FFF2-40B4-BE49-F238E27FC236}">
                <a16:creationId xmlns:a16="http://schemas.microsoft.com/office/drawing/2014/main" id="{D4DF965C-E3C5-9DAF-11BC-2EB6D423B7DF}"/>
              </a:ext>
            </a:extLst>
          </p:cNvPr>
          <p:cNvSpPr txBox="1"/>
          <p:nvPr/>
        </p:nvSpPr>
        <p:spPr>
          <a:xfrm>
            <a:off x="952500" y="6354375"/>
            <a:ext cx="5462847" cy="276999"/>
          </a:xfrm>
          <a:prstGeom prst="rect">
            <a:avLst/>
          </a:prstGeom>
          <a:noFill/>
        </p:spPr>
        <p:txBody>
          <a:bodyPr wrap="square" lIns="91440" tIns="45720" rIns="91440" bIns="45720" anchor="t">
            <a:spAutoFit/>
          </a:bodyPr>
          <a:lstStyle/>
          <a:p>
            <a:pPr marR="0" lvl="0" defTabSz="914400" rtl="0" eaLnBrk="1" fontAlgn="auto" latinLnBrk="0" hangingPunct="1">
              <a:lnSpc>
                <a:spcPct val="100000"/>
              </a:lnSpc>
              <a:spcBef>
                <a:spcPts val="0"/>
              </a:spcBef>
              <a:spcAft>
                <a:spcPts val="0"/>
              </a:spcAft>
              <a:buClr>
                <a:srgbClr val="70AD47">
                  <a:lumMod val="75000"/>
                </a:srgbClr>
              </a:buClr>
              <a:buSzTx/>
              <a:tabLst/>
              <a:defRPr/>
            </a:pPr>
            <a:r>
              <a:rPr kumimoji="0" lang="da-DK" sz="1200" i="0" u="none" strike="noStrike" kern="1200" cap="none" spc="0" normalizeH="0" baseline="0" noProof="0">
                <a:ln>
                  <a:noFill/>
                </a:ln>
                <a:solidFill>
                  <a:prstClr val="black"/>
                </a:solidFill>
                <a:effectLst/>
                <a:uLnTx/>
                <a:uFillTx/>
                <a:latin typeface="+mj-lt"/>
                <a:ea typeface="+mn-ea"/>
                <a:cs typeface="+mn-cs"/>
              </a:rPr>
              <a:t>Screendumps fra </a:t>
            </a:r>
            <a:r>
              <a:rPr lang="da-DK" sz="1200">
                <a:solidFill>
                  <a:prstClr val="black"/>
                </a:solidFill>
                <a:latin typeface="+mj-lt"/>
                <a:hlinkClick r:id="rId2"/>
              </a:rPr>
              <a:t>rema1000.dk </a:t>
            </a:r>
            <a:r>
              <a:rPr lang="da-DK" sz="1200">
                <a:solidFill>
                  <a:prstClr val="black"/>
                </a:solidFill>
                <a:latin typeface="+mj-lt"/>
              </a:rPr>
              <a:t>d. 04.02.25</a:t>
            </a:r>
            <a:endParaRPr kumimoji="0" lang="da-DK" sz="1200" i="0" u="none" strike="noStrike" kern="1200" cap="none" spc="0" normalizeH="0" baseline="0" noProof="0">
              <a:ln>
                <a:noFill/>
              </a:ln>
              <a:solidFill>
                <a:prstClr val="black"/>
              </a:solidFill>
              <a:effectLst/>
              <a:uLnTx/>
              <a:uFillTx/>
              <a:latin typeface="+mj-lt"/>
              <a:ea typeface="+mn-ea"/>
              <a:cs typeface="+mn-cs"/>
            </a:endParaRPr>
          </a:p>
        </p:txBody>
      </p:sp>
      <p:pic>
        <p:nvPicPr>
          <p:cNvPr id="8" name="Billede 7">
            <a:extLst>
              <a:ext uri="{FF2B5EF4-FFF2-40B4-BE49-F238E27FC236}">
                <a16:creationId xmlns:a16="http://schemas.microsoft.com/office/drawing/2014/main" id="{B5E9B392-3CF4-7CEE-3B9E-4E362BFEA707}"/>
              </a:ext>
            </a:extLst>
          </p:cNvPr>
          <p:cNvPicPr>
            <a:picLocks noChangeAspect="1"/>
          </p:cNvPicPr>
          <p:nvPr/>
        </p:nvPicPr>
        <p:blipFill>
          <a:blip r:embed="rId3"/>
          <a:stretch>
            <a:fillRect/>
          </a:stretch>
        </p:blipFill>
        <p:spPr>
          <a:xfrm>
            <a:off x="721895" y="1258748"/>
            <a:ext cx="10468215" cy="4718542"/>
          </a:xfrm>
          <a:prstGeom prst="rect">
            <a:avLst/>
          </a:prstGeom>
        </p:spPr>
      </p:pic>
    </p:spTree>
    <p:extLst>
      <p:ext uri="{BB962C8B-B14F-4D97-AF65-F5344CB8AC3E}">
        <p14:creationId xmlns:p14="http://schemas.microsoft.com/office/powerpoint/2010/main" val="2581967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EAE89-A36A-64E9-D75B-B7D539BA02A8}"/>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5155E474-2CF9-ED11-E975-2111CC4CAD18}"/>
              </a:ext>
            </a:extLst>
          </p:cNvPr>
          <p:cNvSpPr>
            <a:spLocks noGrp="1"/>
          </p:cNvSpPr>
          <p:nvPr>
            <p:ph type="title"/>
          </p:nvPr>
        </p:nvSpPr>
        <p:spPr>
          <a:xfrm>
            <a:off x="831850" y="1680002"/>
            <a:ext cx="10241689" cy="2852737"/>
          </a:xfrm>
        </p:spPr>
        <p:txBody>
          <a:bodyPr>
            <a:noAutofit/>
          </a:bodyPr>
          <a:lstStyle/>
          <a:p>
            <a:r>
              <a:rPr lang="da-DK" sz="4800">
                <a:solidFill>
                  <a:srgbClr val="EFEDE0"/>
                </a:solidFill>
                <a:latin typeface="Arial Black" panose="020B0A04020102020204" pitchFamily="34" charset="0"/>
              </a:rPr>
              <a:t>Sørg altid for at have dokumentationen på plads</a:t>
            </a:r>
          </a:p>
        </p:txBody>
      </p:sp>
      <p:sp>
        <p:nvSpPr>
          <p:cNvPr id="5" name="Pladsholder til tekst 2">
            <a:extLst>
              <a:ext uri="{FF2B5EF4-FFF2-40B4-BE49-F238E27FC236}">
                <a16:creationId xmlns:a16="http://schemas.microsoft.com/office/drawing/2014/main" id="{7B2D73EA-A972-4942-CBC1-50065BA6A5A4}"/>
              </a:ext>
            </a:extLst>
          </p:cNvPr>
          <p:cNvSpPr txBox="1">
            <a:spLocks/>
          </p:cNvSpPr>
          <p:nvPr/>
        </p:nvSpPr>
        <p:spPr>
          <a:xfrm>
            <a:off x="1958209" y="4427904"/>
            <a:ext cx="7988969" cy="1500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i="1">
                <a:solidFill>
                  <a:srgbClr val="EFEDE0"/>
                </a:solidFill>
              </a:rPr>
              <a:t>Den skal fremgå tæt på dit udsagn </a:t>
            </a:r>
            <a:br>
              <a:rPr lang="da-DK" i="1">
                <a:solidFill>
                  <a:srgbClr val="EFEDE0"/>
                </a:solidFill>
              </a:rPr>
            </a:br>
            <a:r>
              <a:rPr lang="da-DK" i="1">
                <a:solidFill>
                  <a:srgbClr val="EFEDE0"/>
                </a:solidFill>
              </a:rPr>
              <a:t>og du har ansvaret</a:t>
            </a:r>
          </a:p>
        </p:txBody>
      </p:sp>
      <p:sp>
        <p:nvSpPr>
          <p:cNvPr id="8" name="Ellipse 7">
            <a:extLst>
              <a:ext uri="{FF2B5EF4-FFF2-40B4-BE49-F238E27FC236}">
                <a16:creationId xmlns:a16="http://schemas.microsoft.com/office/drawing/2014/main" id="{3A69DDF4-ED49-4495-54AE-0EE5268B961F}"/>
              </a:ext>
            </a:extLst>
          </p:cNvPr>
          <p:cNvSpPr/>
          <p:nvPr/>
        </p:nvSpPr>
        <p:spPr>
          <a:xfrm>
            <a:off x="381850" y="427851"/>
            <a:ext cx="900000" cy="900000"/>
          </a:xfrm>
          <a:prstGeom prst="ellipse">
            <a:avLst/>
          </a:prstGeom>
          <a:solidFill>
            <a:srgbClr val="EFEDE0"/>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1200" cap="none" spc="0" normalizeH="0" baseline="0" noProof="0">
              <a:ln>
                <a:noFill/>
              </a:ln>
              <a:solidFill>
                <a:srgbClr val="EFEDE0"/>
              </a:solidFill>
              <a:effectLst/>
              <a:uLnTx/>
              <a:uFillTx/>
              <a:latin typeface="Arial Black" panose="020B0A04020102020204" pitchFamily="34" charset="0"/>
              <a:ea typeface="+mn-ea"/>
              <a:cs typeface="+mn-cs"/>
            </a:endParaRPr>
          </a:p>
        </p:txBody>
      </p:sp>
      <p:pic>
        <p:nvPicPr>
          <p:cNvPr id="3" name="Billede 2">
            <a:extLst>
              <a:ext uri="{FF2B5EF4-FFF2-40B4-BE49-F238E27FC236}">
                <a16:creationId xmlns:a16="http://schemas.microsoft.com/office/drawing/2014/main" id="{210328BB-632C-77C7-E7D3-4919DEAAA429}"/>
              </a:ext>
            </a:extLst>
          </p:cNvPr>
          <p:cNvPicPr>
            <a:picLocks noChangeAspect="1"/>
          </p:cNvPicPr>
          <p:nvPr/>
        </p:nvPicPr>
        <p:blipFill>
          <a:blip r:embed="rId2"/>
          <a:stretch>
            <a:fillRect/>
          </a:stretch>
        </p:blipFill>
        <p:spPr>
          <a:xfrm>
            <a:off x="531681" y="523886"/>
            <a:ext cx="600338" cy="707930"/>
          </a:xfrm>
          <a:prstGeom prst="rect">
            <a:avLst/>
          </a:prstGeom>
        </p:spPr>
      </p:pic>
    </p:spTree>
    <p:extLst>
      <p:ext uri="{BB962C8B-B14F-4D97-AF65-F5344CB8AC3E}">
        <p14:creationId xmlns:p14="http://schemas.microsoft.com/office/powerpoint/2010/main" val="141952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3BA9E-7DD9-A225-DDEF-4C9281FD2AB7}"/>
            </a:ext>
          </a:extLst>
        </p:cNvPr>
        <p:cNvGrpSpPr/>
        <p:nvPr/>
      </p:nvGrpSpPr>
      <p:grpSpPr>
        <a:xfrm>
          <a:off x="0" y="0"/>
          <a:ext cx="0" cy="0"/>
          <a:chOff x="0" y="0"/>
          <a:chExt cx="0" cy="0"/>
        </a:xfrm>
      </p:grpSpPr>
      <p:pic>
        <p:nvPicPr>
          <p:cNvPr id="6" name="Billede 5">
            <a:extLst>
              <a:ext uri="{FF2B5EF4-FFF2-40B4-BE49-F238E27FC236}">
                <a16:creationId xmlns:a16="http://schemas.microsoft.com/office/drawing/2014/main" id="{99DFBC8F-6230-20EE-E0CE-0BA7C74D2974}"/>
              </a:ext>
            </a:extLst>
          </p:cNvPr>
          <p:cNvPicPr>
            <a:picLocks noChangeAspect="1"/>
          </p:cNvPicPr>
          <p:nvPr/>
        </p:nvPicPr>
        <p:blipFill>
          <a:blip r:embed="rId2"/>
          <a:stretch>
            <a:fillRect/>
          </a:stretch>
        </p:blipFill>
        <p:spPr>
          <a:xfrm>
            <a:off x="6618290" y="930932"/>
            <a:ext cx="5084054" cy="5084054"/>
          </a:xfrm>
          <a:prstGeom prst="rect">
            <a:avLst/>
          </a:prstGeom>
        </p:spPr>
      </p:pic>
      <p:sp>
        <p:nvSpPr>
          <p:cNvPr id="7" name="Titel 1">
            <a:extLst>
              <a:ext uri="{FF2B5EF4-FFF2-40B4-BE49-F238E27FC236}">
                <a16:creationId xmlns:a16="http://schemas.microsoft.com/office/drawing/2014/main" id="{BC66B35D-E9A6-3561-DDC3-FB8CA6CD5EE0}"/>
              </a:ext>
            </a:extLst>
          </p:cNvPr>
          <p:cNvSpPr>
            <a:spLocks noGrp="1"/>
          </p:cNvSpPr>
          <p:nvPr>
            <p:ph type="title"/>
          </p:nvPr>
        </p:nvSpPr>
        <p:spPr>
          <a:xfrm>
            <a:off x="621223" y="546283"/>
            <a:ext cx="5778312" cy="1325563"/>
          </a:xfrm>
        </p:spPr>
        <p:txBody>
          <a:bodyPr>
            <a:noAutofit/>
          </a:bodyPr>
          <a:lstStyle/>
          <a:p>
            <a:r>
              <a:rPr lang="da-DK">
                <a:latin typeface="Arial Black" panose="020B0A04020102020204" pitchFamily="34" charset="0"/>
              </a:rPr>
              <a:t>Eksempler på god dokumentation</a:t>
            </a:r>
          </a:p>
        </p:txBody>
      </p:sp>
      <p:sp>
        <p:nvSpPr>
          <p:cNvPr id="8" name="Pladsholder til indhold 2">
            <a:extLst>
              <a:ext uri="{FF2B5EF4-FFF2-40B4-BE49-F238E27FC236}">
                <a16:creationId xmlns:a16="http://schemas.microsoft.com/office/drawing/2014/main" id="{99E76DBD-4C54-2DAA-5DE3-E0158753D310}"/>
              </a:ext>
            </a:extLst>
          </p:cNvPr>
          <p:cNvSpPr txBox="1">
            <a:spLocks/>
          </p:cNvSpPr>
          <p:nvPr/>
        </p:nvSpPr>
        <p:spPr>
          <a:xfrm>
            <a:off x="621223" y="2394487"/>
            <a:ext cx="5552974" cy="362049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a:solidFill>
                  <a:srgbClr val="002E5D"/>
                </a:solidFill>
                <a:latin typeface="+mj-lt"/>
              </a:rPr>
              <a:t>ESG regnskaber</a:t>
            </a:r>
          </a:p>
          <a:p>
            <a:r>
              <a:rPr lang="da-DK" sz="2400">
                <a:solidFill>
                  <a:srgbClr val="002E5D"/>
                </a:solidFill>
                <a:latin typeface="+mj-lt"/>
              </a:rPr>
              <a:t>Klimaregnskaber</a:t>
            </a:r>
          </a:p>
          <a:p>
            <a:r>
              <a:rPr lang="da-DK" sz="2400" b="1">
                <a:solidFill>
                  <a:srgbClr val="002E5D"/>
                </a:solidFill>
                <a:latin typeface="+mj-lt"/>
              </a:rPr>
              <a:t>L</a:t>
            </a:r>
            <a:r>
              <a:rPr lang="da-DK" sz="2400">
                <a:solidFill>
                  <a:srgbClr val="002E5D"/>
                </a:solidFill>
                <a:latin typeface="+mj-lt"/>
              </a:rPr>
              <a:t>ife </a:t>
            </a:r>
            <a:r>
              <a:rPr lang="da-DK" sz="2400" b="1" err="1">
                <a:solidFill>
                  <a:srgbClr val="002E5D"/>
                </a:solidFill>
                <a:latin typeface="+mj-lt"/>
              </a:rPr>
              <a:t>C</a:t>
            </a:r>
            <a:r>
              <a:rPr lang="da-DK" sz="2400" err="1">
                <a:solidFill>
                  <a:srgbClr val="002E5D"/>
                </a:solidFill>
                <a:latin typeface="+mj-lt"/>
              </a:rPr>
              <a:t>ycle</a:t>
            </a:r>
            <a:r>
              <a:rPr lang="da-DK" sz="2400">
                <a:solidFill>
                  <a:srgbClr val="002E5D"/>
                </a:solidFill>
                <a:latin typeface="+mj-lt"/>
              </a:rPr>
              <a:t> </a:t>
            </a:r>
            <a:r>
              <a:rPr lang="en-US" sz="2400" b="1" err="1">
                <a:solidFill>
                  <a:srgbClr val="002E5D"/>
                </a:solidFill>
                <a:latin typeface="+mj-lt"/>
              </a:rPr>
              <a:t>A</a:t>
            </a:r>
            <a:r>
              <a:rPr lang="en-US" sz="2400" err="1">
                <a:solidFill>
                  <a:srgbClr val="002E5D"/>
                </a:solidFill>
                <a:latin typeface="+mj-lt"/>
              </a:rPr>
              <a:t>ssesment</a:t>
            </a:r>
            <a:r>
              <a:rPr lang="da-DK" sz="2400">
                <a:solidFill>
                  <a:srgbClr val="002E5D"/>
                </a:solidFill>
                <a:latin typeface="+mj-lt"/>
              </a:rPr>
              <a:t> – LCA</a:t>
            </a:r>
          </a:p>
          <a:p>
            <a:r>
              <a:rPr lang="da-DK" sz="2400">
                <a:solidFill>
                  <a:srgbClr val="002E5D"/>
                </a:solidFill>
                <a:latin typeface="+mj-lt"/>
              </a:rPr>
              <a:t>Officielle mærkningsordninger</a:t>
            </a:r>
          </a:p>
          <a:p>
            <a:pPr marL="0" indent="0">
              <a:buFont typeface="Arial" panose="020B0604020202020204" pitchFamily="34" charset="0"/>
              <a:buNone/>
            </a:pPr>
            <a:endParaRPr lang="da-DK" sz="2400">
              <a:solidFill>
                <a:srgbClr val="002E5D"/>
              </a:solidFill>
              <a:latin typeface="+mj-lt"/>
            </a:endParaRPr>
          </a:p>
          <a:p>
            <a:pPr marL="0" indent="0">
              <a:buFont typeface="Arial" panose="020B0604020202020204" pitchFamily="34" charset="0"/>
              <a:buNone/>
            </a:pPr>
            <a:r>
              <a:rPr lang="da-DK" sz="2400" i="1">
                <a:solidFill>
                  <a:srgbClr val="002E5D"/>
                </a:solidFill>
                <a:latin typeface="+mj-lt"/>
              </a:rPr>
              <a:t>Husk den eksterne validering </a:t>
            </a:r>
          </a:p>
        </p:txBody>
      </p:sp>
    </p:spTree>
    <p:extLst>
      <p:ext uri="{BB962C8B-B14F-4D97-AF65-F5344CB8AC3E}">
        <p14:creationId xmlns:p14="http://schemas.microsoft.com/office/powerpoint/2010/main" val="1888130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70712-4614-A2D3-71E3-6DC0A3A37E8A}"/>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94A0B70D-EC00-2E89-E11A-26A7FC42AE5F}"/>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Livscyklusvurdering (LCA)</a:t>
            </a:r>
          </a:p>
        </p:txBody>
      </p:sp>
      <p:sp>
        <p:nvSpPr>
          <p:cNvPr id="10" name="Tekstfelt 9">
            <a:extLst>
              <a:ext uri="{FF2B5EF4-FFF2-40B4-BE49-F238E27FC236}">
                <a16:creationId xmlns:a16="http://schemas.microsoft.com/office/drawing/2014/main" id="{E3640E27-50BE-1AF6-142C-B4AEA40A6EEE}"/>
              </a:ext>
            </a:extLst>
          </p:cNvPr>
          <p:cNvSpPr txBox="1"/>
          <p:nvPr/>
        </p:nvSpPr>
        <p:spPr>
          <a:xfrm>
            <a:off x="691036" y="6409113"/>
            <a:ext cx="3971706" cy="276999"/>
          </a:xfrm>
          <a:prstGeom prst="rect">
            <a:avLst/>
          </a:prstGeom>
          <a:noFill/>
        </p:spPr>
        <p:txBody>
          <a:bodyPr wrap="square" rtlCol="0">
            <a:spAutoFit/>
          </a:bodyPr>
          <a:lstStyle/>
          <a:p>
            <a:r>
              <a:rPr lang="da-DK" sz="1200"/>
              <a:t>Screendumps fra </a:t>
            </a:r>
            <a:r>
              <a:rPr lang="da-DK" sz="1200">
                <a:hlinkClick r:id="rId2">
                  <a:extLst>
                    <a:ext uri="{A12FA001-AC4F-418D-AE19-62706E023703}">
                      <ahyp:hlinkClr xmlns:ahyp="http://schemas.microsoft.com/office/drawing/2018/hyperlinkcolor" val="tx"/>
                    </a:ext>
                  </a:extLst>
                </a:hlinkClick>
              </a:rPr>
              <a:t>re-zip.dk</a:t>
            </a:r>
            <a:r>
              <a:rPr lang="da-DK" sz="1200"/>
              <a:t> d. 21.09.2026</a:t>
            </a:r>
          </a:p>
        </p:txBody>
      </p:sp>
      <p:pic>
        <p:nvPicPr>
          <p:cNvPr id="4" name="Billede 3">
            <a:extLst>
              <a:ext uri="{FF2B5EF4-FFF2-40B4-BE49-F238E27FC236}">
                <a16:creationId xmlns:a16="http://schemas.microsoft.com/office/drawing/2014/main" id="{504CEE01-3AC5-4E25-8D1D-8BDB6A44C831}"/>
              </a:ext>
            </a:extLst>
          </p:cNvPr>
          <p:cNvPicPr>
            <a:picLocks noChangeAspect="1"/>
          </p:cNvPicPr>
          <p:nvPr/>
        </p:nvPicPr>
        <p:blipFill>
          <a:blip r:embed="rId3"/>
          <a:srcRect t="22781" b="6385"/>
          <a:stretch>
            <a:fillRect/>
          </a:stretch>
        </p:blipFill>
        <p:spPr>
          <a:xfrm>
            <a:off x="4196915" y="1690687"/>
            <a:ext cx="7708307" cy="3036587"/>
          </a:xfrm>
          <a:prstGeom prst="rect">
            <a:avLst/>
          </a:prstGeom>
        </p:spPr>
      </p:pic>
      <p:pic>
        <p:nvPicPr>
          <p:cNvPr id="7" name="Billede 6">
            <a:extLst>
              <a:ext uri="{FF2B5EF4-FFF2-40B4-BE49-F238E27FC236}">
                <a16:creationId xmlns:a16="http://schemas.microsoft.com/office/drawing/2014/main" id="{494B26A2-A50B-4153-3B3A-1F4C9485B676}"/>
              </a:ext>
            </a:extLst>
          </p:cNvPr>
          <p:cNvPicPr>
            <a:picLocks noChangeAspect="1"/>
          </p:cNvPicPr>
          <p:nvPr/>
        </p:nvPicPr>
        <p:blipFill>
          <a:blip r:embed="rId4"/>
          <a:stretch>
            <a:fillRect/>
          </a:stretch>
        </p:blipFill>
        <p:spPr>
          <a:xfrm>
            <a:off x="4196915" y="1690686"/>
            <a:ext cx="7747768" cy="4132144"/>
          </a:xfrm>
          <a:prstGeom prst="rect">
            <a:avLst/>
          </a:prstGeom>
        </p:spPr>
      </p:pic>
      <p:pic>
        <p:nvPicPr>
          <p:cNvPr id="11" name="Billede 10">
            <a:extLst>
              <a:ext uri="{FF2B5EF4-FFF2-40B4-BE49-F238E27FC236}">
                <a16:creationId xmlns:a16="http://schemas.microsoft.com/office/drawing/2014/main" id="{77F9E1C1-7BFA-D009-FF45-0B52409521C1}"/>
              </a:ext>
            </a:extLst>
          </p:cNvPr>
          <p:cNvPicPr>
            <a:picLocks noChangeAspect="1"/>
          </p:cNvPicPr>
          <p:nvPr/>
        </p:nvPicPr>
        <p:blipFill>
          <a:blip r:embed="rId5"/>
          <a:stretch>
            <a:fillRect/>
          </a:stretch>
        </p:blipFill>
        <p:spPr>
          <a:xfrm>
            <a:off x="483771" y="1690688"/>
            <a:ext cx="3513968" cy="2124166"/>
          </a:xfrm>
          <a:prstGeom prst="rect">
            <a:avLst/>
          </a:prstGeom>
        </p:spPr>
      </p:pic>
    </p:spTree>
    <p:extLst>
      <p:ext uri="{BB962C8B-B14F-4D97-AF65-F5344CB8AC3E}">
        <p14:creationId xmlns:p14="http://schemas.microsoft.com/office/powerpoint/2010/main" val="269694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38238-7117-206F-0EA4-C663223CD77F}"/>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BB5B700A-4359-75F1-ED16-AA0B3FE4982D}"/>
              </a:ext>
            </a:extLst>
          </p:cNvPr>
          <p:cNvSpPr>
            <a:spLocks noGrp="1"/>
          </p:cNvSpPr>
          <p:nvPr>
            <p:ph type="title"/>
          </p:nvPr>
        </p:nvSpPr>
        <p:spPr>
          <a:xfrm>
            <a:off x="831850" y="1680002"/>
            <a:ext cx="10241689" cy="2852737"/>
          </a:xfrm>
        </p:spPr>
        <p:txBody>
          <a:bodyPr>
            <a:noAutofit/>
          </a:bodyPr>
          <a:lstStyle/>
          <a:p>
            <a:r>
              <a:rPr lang="da-DK" sz="4800">
                <a:solidFill>
                  <a:srgbClr val="EFEDE0"/>
                </a:solidFill>
                <a:latin typeface="Arial Black" panose="020B0A04020102020204" pitchFamily="34" charset="0"/>
              </a:rPr>
              <a:t>Brug kun kontrollerede mærkerne</a:t>
            </a:r>
          </a:p>
        </p:txBody>
      </p:sp>
      <p:sp>
        <p:nvSpPr>
          <p:cNvPr id="5" name="Pladsholder til tekst 2">
            <a:extLst>
              <a:ext uri="{FF2B5EF4-FFF2-40B4-BE49-F238E27FC236}">
                <a16:creationId xmlns:a16="http://schemas.microsoft.com/office/drawing/2014/main" id="{5A1DBFC3-42BC-0BA0-7FD0-686136DA00BB}"/>
              </a:ext>
            </a:extLst>
          </p:cNvPr>
          <p:cNvSpPr txBox="1">
            <a:spLocks/>
          </p:cNvSpPr>
          <p:nvPr/>
        </p:nvSpPr>
        <p:spPr>
          <a:xfrm>
            <a:off x="381850" y="4150698"/>
            <a:ext cx="11409934" cy="1500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i="1">
                <a:solidFill>
                  <a:srgbClr val="EFEDE0"/>
                </a:solidFill>
              </a:rPr>
              <a:t>Det er </a:t>
            </a:r>
            <a:r>
              <a:rPr lang="da-DK" b="1" i="1">
                <a:solidFill>
                  <a:srgbClr val="EFEDE0"/>
                </a:solidFill>
              </a:rPr>
              <a:t>altid </a:t>
            </a:r>
            <a:r>
              <a:rPr lang="da-DK" i="1">
                <a:solidFill>
                  <a:srgbClr val="EFEDE0"/>
                </a:solidFill>
              </a:rPr>
              <a:t>vildledende at fremvise et bæredygtigheds-mærke, som ikke er baseret på en certificeringsordning eller etableret af en offentlig myndighed.</a:t>
            </a:r>
          </a:p>
        </p:txBody>
      </p:sp>
      <p:sp>
        <p:nvSpPr>
          <p:cNvPr id="8" name="Ellipse 7">
            <a:extLst>
              <a:ext uri="{FF2B5EF4-FFF2-40B4-BE49-F238E27FC236}">
                <a16:creationId xmlns:a16="http://schemas.microsoft.com/office/drawing/2014/main" id="{6FCABCC3-2F0D-CF28-4AC3-3E0277A6702F}"/>
              </a:ext>
            </a:extLst>
          </p:cNvPr>
          <p:cNvSpPr/>
          <p:nvPr/>
        </p:nvSpPr>
        <p:spPr>
          <a:xfrm>
            <a:off x="381850" y="427851"/>
            <a:ext cx="900000" cy="900000"/>
          </a:xfrm>
          <a:prstGeom prst="ellipse">
            <a:avLst/>
          </a:prstGeom>
          <a:solidFill>
            <a:srgbClr val="EFEDE0"/>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1200" cap="none" spc="0" normalizeH="0" baseline="0" noProof="0">
              <a:ln>
                <a:noFill/>
              </a:ln>
              <a:solidFill>
                <a:srgbClr val="EFEDE0"/>
              </a:solidFill>
              <a:effectLst/>
              <a:uLnTx/>
              <a:uFillTx/>
              <a:latin typeface="Arial Black" panose="020B0A04020102020204" pitchFamily="34" charset="0"/>
              <a:ea typeface="+mn-ea"/>
              <a:cs typeface="+mn-cs"/>
            </a:endParaRPr>
          </a:p>
        </p:txBody>
      </p:sp>
      <p:pic>
        <p:nvPicPr>
          <p:cNvPr id="6" name="Billede 5">
            <a:extLst>
              <a:ext uri="{FF2B5EF4-FFF2-40B4-BE49-F238E27FC236}">
                <a16:creationId xmlns:a16="http://schemas.microsoft.com/office/drawing/2014/main" id="{BF2BEB06-6AD0-0922-2934-9FDFCED5CC4E}"/>
              </a:ext>
            </a:extLst>
          </p:cNvPr>
          <p:cNvPicPr>
            <a:picLocks noChangeAspect="1"/>
          </p:cNvPicPr>
          <p:nvPr/>
        </p:nvPicPr>
        <p:blipFill>
          <a:blip r:embed="rId3"/>
          <a:stretch>
            <a:fillRect/>
          </a:stretch>
        </p:blipFill>
        <p:spPr>
          <a:xfrm>
            <a:off x="519691" y="568959"/>
            <a:ext cx="624317" cy="593733"/>
          </a:xfrm>
          <a:prstGeom prst="rect">
            <a:avLst/>
          </a:prstGeom>
        </p:spPr>
      </p:pic>
    </p:spTree>
    <p:extLst>
      <p:ext uri="{BB962C8B-B14F-4D97-AF65-F5344CB8AC3E}">
        <p14:creationId xmlns:p14="http://schemas.microsoft.com/office/powerpoint/2010/main" val="1877664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6C186-55C1-702D-018F-505A10A86EA2}"/>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7A9AA8FB-59C9-3908-EBEA-CD4BE1567405}"/>
              </a:ext>
            </a:extLst>
          </p:cNvPr>
          <p:cNvSpPr txBox="1">
            <a:spLocks/>
          </p:cNvSpPr>
          <p:nvPr/>
        </p:nvSpPr>
        <p:spPr>
          <a:xfrm>
            <a:off x="910318" y="152666"/>
            <a:ext cx="1051560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rgbClr val="002E5D"/>
                </a:solidFill>
                <a:latin typeface="+mj-lt"/>
                <a:ea typeface="+mj-ea"/>
                <a:cs typeface="+mj-cs"/>
              </a:defRPr>
            </a:lvl1pPr>
          </a:lstStyle>
          <a:p>
            <a:r>
              <a:rPr lang="da-DK">
                <a:latin typeface="Arial Black" panose="020B0A04020102020204" pitchFamily="34" charset="0"/>
              </a:rPr>
              <a:t>Omkring 600 mærker i alt</a:t>
            </a:r>
          </a:p>
        </p:txBody>
      </p:sp>
      <p:pic>
        <p:nvPicPr>
          <p:cNvPr id="17" name="Billede 16">
            <a:extLst>
              <a:ext uri="{FF2B5EF4-FFF2-40B4-BE49-F238E27FC236}">
                <a16:creationId xmlns:a16="http://schemas.microsoft.com/office/drawing/2014/main" id="{2644766D-C960-339C-4D33-3FD1E45EB97F}"/>
              </a:ext>
            </a:extLst>
          </p:cNvPr>
          <p:cNvPicPr>
            <a:picLocks noChangeAspect="1"/>
          </p:cNvPicPr>
          <p:nvPr/>
        </p:nvPicPr>
        <p:blipFill>
          <a:blip r:embed="rId2"/>
          <a:stretch>
            <a:fillRect/>
          </a:stretch>
        </p:blipFill>
        <p:spPr>
          <a:xfrm>
            <a:off x="644892" y="1337912"/>
            <a:ext cx="10711754" cy="4852775"/>
          </a:xfrm>
          <a:prstGeom prst="rect">
            <a:avLst/>
          </a:prstGeom>
        </p:spPr>
      </p:pic>
      <p:sp>
        <p:nvSpPr>
          <p:cNvPr id="3" name="Tekstfelt 2">
            <a:extLst>
              <a:ext uri="{FF2B5EF4-FFF2-40B4-BE49-F238E27FC236}">
                <a16:creationId xmlns:a16="http://schemas.microsoft.com/office/drawing/2014/main" id="{484B180D-C5D5-77DB-DC88-7D42A5E6567D}"/>
              </a:ext>
            </a:extLst>
          </p:cNvPr>
          <p:cNvSpPr txBox="1"/>
          <p:nvPr/>
        </p:nvSpPr>
        <p:spPr>
          <a:xfrm>
            <a:off x="691036" y="6409113"/>
            <a:ext cx="3971706" cy="276999"/>
          </a:xfrm>
          <a:prstGeom prst="rect">
            <a:avLst/>
          </a:prstGeom>
          <a:noFill/>
        </p:spPr>
        <p:txBody>
          <a:bodyPr wrap="square" rtlCol="0">
            <a:spAutoFit/>
          </a:bodyPr>
          <a:lstStyle/>
          <a:p>
            <a:r>
              <a:rPr lang="da-DK" sz="1200"/>
              <a:t>Grafik af Jakob Zeuthen</a:t>
            </a:r>
          </a:p>
        </p:txBody>
      </p:sp>
    </p:spTree>
    <p:extLst>
      <p:ext uri="{BB962C8B-B14F-4D97-AF65-F5344CB8AC3E}">
        <p14:creationId xmlns:p14="http://schemas.microsoft.com/office/powerpoint/2010/main" val="2720023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B6935-6209-DDDC-A870-A153B5395D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74F17F-D3E0-C167-F912-DA5D00C379C3}"/>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Brug mærkerne korrekt</a:t>
            </a:r>
          </a:p>
        </p:txBody>
      </p:sp>
      <p:sp>
        <p:nvSpPr>
          <p:cNvPr id="3" name="Pladsholder til indhold 2">
            <a:extLst>
              <a:ext uri="{FF2B5EF4-FFF2-40B4-BE49-F238E27FC236}">
                <a16:creationId xmlns:a16="http://schemas.microsoft.com/office/drawing/2014/main" id="{8D2C9952-EFCC-54B3-130B-C71DFA71ED33}"/>
              </a:ext>
            </a:extLst>
          </p:cNvPr>
          <p:cNvSpPr txBox="1">
            <a:spLocks/>
          </p:cNvSpPr>
          <p:nvPr/>
        </p:nvSpPr>
        <p:spPr>
          <a:xfrm>
            <a:off x="838200" y="2141537"/>
            <a:ext cx="824865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a:solidFill>
                  <a:schemeClr val="tx2">
                    <a:lumMod val="75000"/>
                  </a:schemeClr>
                </a:solidFill>
              </a:rPr>
              <a:t>Det røde økomærke er ikke lig bæredygtighed </a:t>
            </a:r>
          </a:p>
          <a:p>
            <a:pPr lvl="1"/>
            <a:r>
              <a:rPr lang="da-DK">
                <a:solidFill>
                  <a:schemeClr val="tx2">
                    <a:lumMod val="75000"/>
                  </a:schemeClr>
                </a:solidFill>
              </a:rPr>
              <a:t>At kunne betegnes som økologisk forudsætter 95% økologisk indhold</a:t>
            </a:r>
          </a:p>
          <a:p>
            <a:endParaRPr lang="da-DK">
              <a:solidFill>
                <a:schemeClr val="tx2">
                  <a:lumMod val="75000"/>
                </a:schemeClr>
              </a:solidFill>
            </a:endParaRPr>
          </a:p>
          <a:p>
            <a:r>
              <a:rPr lang="da-DK">
                <a:solidFill>
                  <a:schemeClr val="tx2">
                    <a:lumMod val="75000"/>
                  </a:schemeClr>
                </a:solidFill>
              </a:rPr>
              <a:t>Svanemærket/EU blomsten er ikke lige bæredygtighed </a:t>
            </a:r>
          </a:p>
          <a:p>
            <a:pPr lvl="1"/>
            <a:r>
              <a:rPr lang="da-DK">
                <a:solidFill>
                  <a:schemeClr val="tx2">
                    <a:lumMod val="75000"/>
                  </a:schemeClr>
                </a:solidFill>
              </a:rPr>
              <a:t>Svanemærket betyder </a:t>
            </a:r>
            <a:r>
              <a:rPr lang="da-DK" b="1">
                <a:solidFill>
                  <a:schemeClr val="tx2">
                    <a:lumMod val="75000"/>
                  </a:schemeClr>
                </a:solidFill>
              </a:rPr>
              <a:t>mere</a:t>
            </a:r>
            <a:r>
              <a:rPr lang="da-DK">
                <a:solidFill>
                  <a:schemeClr val="tx2">
                    <a:lumMod val="75000"/>
                  </a:schemeClr>
                </a:solidFill>
              </a:rPr>
              <a:t> miljøvenlig eller </a:t>
            </a:r>
            <a:r>
              <a:rPr lang="da-DK" b="1">
                <a:solidFill>
                  <a:schemeClr val="tx2">
                    <a:lumMod val="75000"/>
                  </a:schemeClr>
                </a:solidFill>
              </a:rPr>
              <a:t>mindre</a:t>
            </a:r>
            <a:r>
              <a:rPr lang="da-DK">
                <a:solidFill>
                  <a:schemeClr val="tx2">
                    <a:lumMod val="75000"/>
                  </a:schemeClr>
                </a:solidFill>
              </a:rPr>
              <a:t> miljøbelastende</a:t>
            </a:r>
          </a:p>
        </p:txBody>
      </p:sp>
      <p:pic>
        <p:nvPicPr>
          <p:cNvPr id="5" name="Picture 2" descr="Økologimærker - Landbrugsstyrelsen">
            <a:extLst>
              <a:ext uri="{FF2B5EF4-FFF2-40B4-BE49-F238E27FC236}">
                <a16:creationId xmlns:a16="http://schemas.microsoft.com/office/drawing/2014/main" id="{98A25D20-56E2-2D00-0571-471520A1A31A}"/>
              </a:ext>
            </a:extLst>
          </p:cNvPr>
          <p:cNvPicPr>
            <a:picLocks noChangeAspect="1" noChangeArrowheads="1"/>
          </p:cNvPicPr>
          <p:nvPr/>
        </p:nvPicPr>
        <p:blipFill>
          <a:blip r:embed="rId3"/>
          <a:srcRect/>
          <a:stretch>
            <a:fillRect/>
          </a:stretch>
        </p:blipFill>
        <p:spPr bwMode="auto">
          <a:xfrm>
            <a:off x="9490993" y="2268908"/>
            <a:ext cx="1929200" cy="964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vanemærket og EU-Blomsten fortsætter væksten | Miljømærkning Danmark">
            <a:extLst>
              <a:ext uri="{FF2B5EF4-FFF2-40B4-BE49-F238E27FC236}">
                <a16:creationId xmlns:a16="http://schemas.microsoft.com/office/drawing/2014/main" id="{DFA5E572-D569-1E8A-21CB-D753A6B293F7}"/>
              </a:ext>
            </a:extLst>
          </p:cNvPr>
          <p:cNvPicPr>
            <a:picLocks noChangeAspect="1" noChangeArrowheads="1"/>
          </p:cNvPicPr>
          <p:nvPr/>
        </p:nvPicPr>
        <p:blipFill>
          <a:blip r:embed="rId4"/>
          <a:srcRect/>
          <a:stretch>
            <a:fillRect/>
          </a:stretch>
        </p:blipFill>
        <p:spPr bwMode="auto">
          <a:xfrm>
            <a:off x="9480006" y="4209952"/>
            <a:ext cx="1951174" cy="90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61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3C6E7-448F-DEC1-56BE-FB396FC45786}"/>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AFA22A66-F3E7-2B4E-F15B-C0055A7680E6}"/>
              </a:ext>
            </a:extLst>
          </p:cNvPr>
          <p:cNvSpPr>
            <a:spLocks noGrp="1"/>
          </p:cNvSpPr>
          <p:nvPr>
            <p:ph type="title"/>
          </p:nvPr>
        </p:nvSpPr>
        <p:spPr>
          <a:xfrm>
            <a:off x="831850" y="1680002"/>
            <a:ext cx="10241689" cy="2852737"/>
          </a:xfrm>
        </p:spPr>
        <p:txBody>
          <a:bodyPr>
            <a:noAutofit/>
          </a:bodyPr>
          <a:lstStyle/>
          <a:p>
            <a:r>
              <a:rPr lang="da-DK" sz="4800">
                <a:solidFill>
                  <a:srgbClr val="EFEDE0"/>
                </a:solidFill>
                <a:latin typeface="Arial Black" panose="020B0A04020102020204" pitchFamily="34" charset="0"/>
              </a:rPr>
              <a:t>Regler gælder alle steder</a:t>
            </a:r>
          </a:p>
        </p:txBody>
      </p:sp>
      <p:sp>
        <p:nvSpPr>
          <p:cNvPr id="5" name="Pladsholder til tekst 2">
            <a:extLst>
              <a:ext uri="{FF2B5EF4-FFF2-40B4-BE49-F238E27FC236}">
                <a16:creationId xmlns:a16="http://schemas.microsoft.com/office/drawing/2014/main" id="{A7E83B89-F5AE-4D2C-4B8C-5BD6AA615D50}"/>
              </a:ext>
            </a:extLst>
          </p:cNvPr>
          <p:cNvSpPr txBox="1">
            <a:spLocks/>
          </p:cNvSpPr>
          <p:nvPr/>
        </p:nvSpPr>
        <p:spPr>
          <a:xfrm>
            <a:off x="8884117" y="3782645"/>
            <a:ext cx="2579571" cy="1500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i="1">
                <a:solidFill>
                  <a:srgbClr val="EFEDE0"/>
                </a:solidFill>
              </a:rPr>
              <a:t>Også online.</a:t>
            </a:r>
          </a:p>
        </p:txBody>
      </p:sp>
      <p:sp>
        <p:nvSpPr>
          <p:cNvPr id="8" name="Ellipse 7">
            <a:extLst>
              <a:ext uri="{FF2B5EF4-FFF2-40B4-BE49-F238E27FC236}">
                <a16:creationId xmlns:a16="http://schemas.microsoft.com/office/drawing/2014/main" id="{B7145F92-2A4E-1943-3671-777C2171122A}"/>
              </a:ext>
            </a:extLst>
          </p:cNvPr>
          <p:cNvSpPr/>
          <p:nvPr/>
        </p:nvSpPr>
        <p:spPr>
          <a:xfrm>
            <a:off x="381850" y="427851"/>
            <a:ext cx="900000" cy="900000"/>
          </a:xfrm>
          <a:prstGeom prst="ellipse">
            <a:avLst/>
          </a:prstGeom>
          <a:solidFill>
            <a:srgbClr val="EFEDE0"/>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800" b="0" i="0" u="none" strike="noStrike" kern="1200" cap="none" spc="0" normalizeH="0" baseline="0" noProof="0">
              <a:ln>
                <a:noFill/>
              </a:ln>
              <a:solidFill>
                <a:srgbClr val="EFEDE0"/>
              </a:solidFill>
              <a:effectLst/>
              <a:uLnTx/>
              <a:uFillTx/>
              <a:latin typeface="Arial Black" panose="020B0A04020102020204" pitchFamily="34" charset="0"/>
              <a:ea typeface="+mn-ea"/>
              <a:cs typeface="+mn-cs"/>
            </a:endParaRPr>
          </a:p>
        </p:txBody>
      </p:sp>
      <p:pic>
        <p:nvPicPr>
          <p:cNvPr id="3" name="Billede 2">
            <a:extLst>
              <a:ext uri="{FF2B5EF4-FFF2-40B4-BE49-F238E27FC236}">
                <a16:creationId xmlns:a16="http://schemas.microsoft.com/office/drawing/2014/main" id="{A6F7FCA8-B7BD-2CCD-9896-835A1E02197D}"/>
              </a:ext>
            </a:extLst>
          </p:cNvPr>
          <p:cNvPicPr>
            <a:picLocks noChangeAspect="1"/>
          </p:cNvPicPr>
          <p:nvPr/>
        </p:nvPicPr>
        <p:blipFill>
          <a:blip r:embed="rId2"/>
          <a:stretch>
            <a:fillRect/>
          </a:stretch>
        </p:blipFill>
        <p:spPr>
          <a:xfrm>
            <a:off x="421196" y="604081"/>
            <a:ext cx="821308" cy="547539"/>
          </a:xfrm>
          <a:prstGeom prst="rect">
            <a:avLst/>
          </a:prstGeom>
        </p:spPr>
      </p:pic>
    </p:spTree>
    <p:extLst>
      <p:ext uri="{BB962C8B-B14F-4D97-AF65-F5344CB8AC3E}">
        <p14:creationId xmlns:p14="http://schemas.microsoft.com/office/powerpoint/2010/main" val="193658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32D8A-4ACE-5DE2-3693-8B7A9409A1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535E87-670B-93BC-9D58-8347A71667A7}"/>
              </a:ext>
            </a:extLst>
          </p:cNvPr>
          <p:cNvSpPr>
            <a:spLocks noGrp="1"/>
          </p:cNvSpPr>
          <p:nvPr>
            <p:ph type="title"/>
          </p:nvPr>
        </p:nvSpPr>
        <p:spPr>
          <a:xfrm>
            <a:off x="838200" y="365125"/>
            <a:ext cx="10515600" cy="1325563"/>
          </a:xfrm>
        </p:spPr>
        <p:txBody>
          <a:bodyPr>
            <a:normAutofit/>
          </a:bodyPr>
          <a:lstStyle/>
          <a:p>
            <a:r>
              <a:rPr lang="da-DK" b="0">
                <a:latin typeface="Arial Black" panose="020B0A04020102020204" pitchFamily="34" charset="0"/>
              </a:rPr>
              <a:t>Burde ikke kunne finde …..</a:t>
            </a:r>
          </a:p>
        </p:txBody>
      </p:sp>
      <p:pic>
        <p:nvPicPr>
          <p:cNvPr id="4" name="Billede 3">
            <a:extLst>
              <a:ext uri="{FF2B5EF4-FFF2-40B4-BE49-F238E27FC236}">
                <a16:creationId xmlns:a16="http://schemas.microsoft.com/office/drawing/2014/main" id="{8779ACF7-B1AB-04F9-A498-D7E686E748FA}"/>
              </a:ext>
            </a:extLst>
          </p:cNvPr>
          <p:cNvPicPr>
            <a:picLocks noChangeAspect="1"/>
          </p:cNvPicPr>
          <p:nvPr/>
        </p:nvPicPr>
        <p:blipFill>
          <a:blip r:embed="rId3"/>
          <a:stretch>
            <a:fillRect/>
          </a:stretch>
        </p:blipFill>
        <p:spPr>
          <a:xfrm>
            <a:off x="467356" y="772973"/>
            <a:ext cx="8046720" cy="2854179"/>
          </a:xfrm>
          <a:prstGeom prst="rect">
            <a:avLst/>
          </a:prstGeom>
        </p:spPr>
      </p:pic>
      <p:sp>
        <p:nvSpPr>
          <p:cNvPr id="11" name="Tekstfelt 10">
            <a:extLst>
              <a:ext uri="{FF2B5EF4-FFF2-40B4-BE49-F238E27FC236}">
                <a16:creationId xmlns:a16="http://schemas.microsoft.com/office/drawing/2014/main" id="{F559C82B-63D8-5B4F-A8B3-D7AE1ED7F284}"/>
              </a:ext>
            </a:extLst>
          </p:cNvPr>
          <p:cNvSpPr txBox="1"/>
          <p:nvPr/>
        </p:nvSpPr>
        <p:spPr>
          <a:xfrm>
            <a:off x="600389" y="6378509"/>
            <a:ext cx="577591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a:ln>
                  <a:noFill/>
                </a:ln>
                <a:solidFill>
                  <a:prstClr val="black">
                    <a:lumMod val="65000"/>
                    <a:lumOff val="35000"/>
                  </a:prstClr>
                </a:solidFill>
                <a:effectLst/>
                <a:uLnTx/>
                <a:uFillTx/>
                <a:latin typeface="Montserrat" panose="00000500000000000000" pitchFamily="2" charset="0"/>
                <a:cs typeface="Mongolian Baiti" panose="03000500000000000000" pitchFamily="66" charset="0"/>
              </a:rPr>
              <a:t>Google søgning på ”bæredygtig ferie” d. 15.09.26</a:t>
            </a:r>
          </a:p>
        </p:txBody>
      </p:sp>
      <p:pic>
        <p:nvPicPr>
          <p:cNvPr id="14" name="Billede 13">
            <a:extLst>
              <a:ext uri="{FF2B5EF4-FFF2-40B4-BE49-F238E27FC236}">
                <a16:creationId xmlns:a16="http://schemas.microsoft.com/office/drawing/2014/main" id="{6A52FA7F-BDB8-E4D8-89A4-FDA167F54B0B}"/>
              </a:ext>
            </a:extLst>
          </p:cNvPr>
          <p:cNvPicPr>
            <a:picLocks noChangeAspect="1"/>
          </p:cNvPicPr>
          <p:nvPr/>
        </p:nvPicPr>
        <p:blipFill>
          <a:blip r:embed="rId4"/>
          <a:stretch>
            <a:fillRect/>
          </a:stretch>
        </p:blipFill>
        <p:spPr>
          <a:xfrm>
            <a:off x="294318" y="3053662"/>
            <a:ext cx="6206904" cy="2310599"/>
          </a:xfrm>
          <a:prstGeom prst="rect">
            <a:avLst/>
          </a:prstGeom>
        </p:spPr>
      </p:pic>
      <p:pic>
        <p:nvPicPr>
          <p:cNvPr id="16" name="Billede 15">
            <a:extLst>
              <a:ext uri="{FF2B5EF4-FFF2-40B4-BE49-F238E27FC236}">
                <a16:creationId xmlns:a16="http://schemas.microsoft.com/office/drawing/2014/main" id="{0E24ACAC-A28C-6DC2-1009-08A658849984}"/>
              </a:ext>
            </a:extLst>
          </p:cNvPr>
          <p:cNvPicPr>
            <a:picLocks noChangeAspect="1"/>
          </p:cNvPicPr>
          <p:nvPr/>
        </p:nvPicPr>
        <p:blipFill>
          <a:blip r:embed="rId5"/>
          <a:stretch>
            <a:fillRect/>
          </a:stretch>
        </p:blipFill>
        <p:spPr>
          <a:xfrm>
            <a:off x="6563869" y="2947222"/>
            <a:ext cx="5693689" cy="2523477"/>
          </a:xfrm>
          <a:prstGeom prst="rect">
            <a:avLst/>
          </a:prstGeom>
        </p:spPr>
      </p:pic>
      <p:pic>
        <p:nvPicPr>
          <p:cNvPr id="17" name="Billede 2" descr="Tommelfingeren opad kontur">
            <a:extLst>
              <a:ext uri="{FF2B5EF4-FFF2-40B4-BE49-F238E27FC236}">
                <a16:creationId xmlns:a16="http://schemas.microsoft.com/office/drawing/2014/main" id="{93578B94-C414-BA92-6DD6-B032643ADA4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62901" y="3367732"/>
            <a:ext cx="608911" cy="608911"/>
          </a:xfrm>
          <a:prstGeom prst="rect">
            <a:avLst/>
          </a:prstGeom>
        </p:spPr>
      </p:pic>
      <p:pic>
        <p:nvPicPr>
          <p:cNvPr id="21" name="Billede 2" descr="Tommelfinger ned kontur">
            <a:extLst>
              <a:ext uri="{FF2B5EF4-FFF2-40B4-BE49-F238E27FC236}">
                <a16:creationId xmlns:a16="http://schemas.microsoft.com/office/drawing/2014/main" id="{C7B2821D-671B-7B45-BE10-CBD0D3C57CDD}"/>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62901" y="4579995"/>
            <a:ext cx="608911" cy="608911"/>
          </a:xfrm>
          <a:prstGeom prst="rect">
            <a:avLst/>
          </a:prstGeom>
        </p:spPr>
      </p:pic>
      <p:pic>
        <p:nvPicPr>
          <p:cNvPr id="23" name="Billede 2" descr="Tommelfinger ned kontur">
            <a:extLst>
              <a:ext uri="{FF2B5EF4-FFF2-40B4-BE49-F238E27FC236}">
                <a16:creationId xmlns:a16="http://schemas.microsoft.com/office/drawing/2014/main" id="{A6C3CA73-F95D-0A74-838C-0ADF370894F0}"/>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096000" y="3460865"/>
            <a:ext cx="608911" cy="608911"/>
          </a:xfrm>
          <a:prstGeom prst="rect">
            <a:avLst/>
          </a:prstGeom>
        </p:spPr>
      </p:pic>
      <p:pic>
        <p:nvPicPr>
          <p:cNvPr id="24" name="Billede 2" descr="Tommelfingeren opad kontur">
            <a:extLst>
              <a:ext uri="{FF2B5EF4-FFF2-40B4-BE49-F238E27FC236}">
                <a16:creationId xmlns:a16="http://schemas.microsoft.com/office/drawing/2014/main" id="{7981731B-41AE-ECC1-F9F0-22F8F1F1EA6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095999" y="4657937"/>
            <a:ext cx="608911" cy="608911"/>
          </a:xfrm>
          <a:prstGeom prst="rect">
            <a:avLst/>
          </a:prstGeom>
        </p:spPr>
      </p:pic>
    </p:spTree>
    <p:extLst>
      <p:ext uri="{BB962C8B-B14F-4D97-AF65-F5344CB8AC3E}">
        <p14:creationId xmlns:p14="http://schemas.microsoft.com/office/powerpoint/2010/main" val="331720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9A829-6C4F-981C-9549-D9E7FE3DD2D0}"/>
            </a:ext>
          </a:extLst>
        </p:cNvPr>
        <p:cNvGrpSpPr/>
        <p:nvPr/>
      </p:nvGrpSpPr>
      <p:grpSpPr>
        <a:xfrm>
          <a:off x="0" y="0"/>
          <a:ext cx="0" cy="0"/>
          <a:chOff x="0" y="0"/>
          <a:chExt cx="0" cy="0"/>
        </a:xfrm>
      </p:grpSpPr>
      <p:sp>
        <p:nvSpPr>
          <p:cNvPr id="6" name="Titel 4">
            <a:extLst>
              <a:ext uri="{FF2B5EF4-FFF2-40B4-BE49-F238E27FC236}">
                <a16:creationId xmlns:a16="http://schemas.microsoft.com/office/drawing/2014/main" id="{1F18888F-82B7-86D1-538B-27BAAA8FA85E}"/>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Undgå </a:t>
            </a:r>
            <a:r>
              <a:rPr lang="da-DK" err="1">
                <a:latin typeface="Arial Black" panose="020B0A04020102020204" pitchFamily="34" charset="0"/>
              </a:rPr>
              <a:t>greenwashing</a:t>
            </a:r>
            <a:r>
              <a:rPr lang="da-DK">
                <a:latin typeface="Arial Black" panose="020B0A04020102020204" pitchFamily="34" charset="0"/>
              </a:rPr>
              <a:t> ved at kende de vigtigste faldgruber</a:t>
            </a:r>
          </a:p>
        </p:txBody>
      </p:sp>
      <p:sp>
        <p:nvSpPr>
          <p:cNvPr id="7" name="Pladsholder til indhold 5">
            <a:extLst>
              <a:ext uri="{FF2B5EF4-FFF2-40B4-BE49-F238E27FC236}">
                <a16:creationId xmlns:a16="http://schemas.microsoft.com/office/drawing/2014/main" id="{7E3BEDC7-23D6-9D48-0169-BB7DE4CC9A77}"/>
              </a:ext>
            </a:extLst>
          </p:cNvPr>
          <p:cNvSpPr txBox="1">
            <a:spLocks/>
          </p:cNvSpPr>
          <p:nvPr/>
        </p:nvSpPr>
        <p:spPr>
          <a:xfrm>
            <a:off x="838200" y="1825625"/>
            <a:ext cx="970788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da-DK" sz="2000" b="0" i="0" u="none" strike="noStrike" kern="1200" cap="none" spc="0" normalizeH="0" baseline="0" noProof="0">
                <a:ln>
                  <a:noFill/>
                </a:ln>
                <a:solidFill>
                  <a:srgbClr val="002E5D"/>
                </a:solidFill>
                <a:effectLst/>
                <a:uLnTx/>
                <a:uFillTx/>
                <a:latin typeface="Montserrat"/>
                <a:ea typeface="+mn-ea"/>
                <a:cs typeface="+mn-cs"/>
              </a:rPr>
              <a:t>Vær opmærksom på brugen af ordet </a:t>
            </a:r>
            <a:r>
              <a:rPr kumimoji="0" lang="da-DK" sz="2000" b="1" i="0" u="none" strike="noStrike" kern="1200" cap="none" spc="0" normalizeH="0" baseline="0" noProof="0">
                <a:ln>
                  <a:noFill/>
                </a:ln>
                <a:solidFill>
                  <a:srgbClr val="002E5D"/>
                </a:solidFill>
                <a:effectLst/>
                <a:uLnTx/>
                <a:uFillTx/>
                <a:latin typeface="Montserrat"/>
                <a:ea typeface="+mn-ea"/>
                <a:cs typeface="+mn-cs"/>
              </a:rPr>
              <a:t>BÆREDYGTIGHED</a:t>
            </a:r>
            <a:endParaRPr kumimoji="0" lang="da-DK" sz="2000" b="0" i="0" u="none" strike="noStrike" kern="1200" cap="none" spc="0" normalizeH="0" baseline="0" noProof="0">
              <a:ln>
                <a:noFill/>
              </a:ln>
              <a:solidFill>
                <a:srgbClr val="002E5D"/>
              </a:solidFill>
              <a:effectLst/>
              <a:uLnTx/>
              <a:uFillTx/>
              <a:latin typeface="Montserrat"/>
              <a:ea typeface="+mn-ea"/>
              <a:cs typeface="+mn-cs"/>
            </a:endParaRP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da-DK" sz="2000" b="0" i="0" u="none" strike="noStrike" kern="1200" cap="none" spc="0" normalizeH="0" baseline="0" noProof="0">
                <a:ln>
                  <a:noFill/>
                </a:ln>
                <a:solidFill>
                  <a:srgbClr val="002E5D"/>
                </a:solidFill>
                <a:effectLst/>
                <a:uLnTx/>
                <a:uFillTx/>
                <a:latin typeface="Montserrat"/>
                <a:ea typeface="+mn-ea"/>
                <a:cs typeface="+mn-cs"/>
              </a:rPr>
              <a:t>Pas på med farver og billeder for </a:t>
            </a:r>
            <a:r>
              <a:rPr kumimoji="0" lang="da-DK" sz="2000" b="1" i="0" u="none" strike="noStrike" kern="1200" cap="none" spc="0" normalizeH="0" baseline="0" noProof="0">
                <a:ln>
                  <a:noFill/>
                </a:ln>
                <a:solidFill>
                  <a:srgbClr val="002E5D"/>
                </a:solidFill>
                <a:effectLst/>
                <a:uLnTx/>
                <a:uFillTx/>
                <a:latin typeface="Montserrat"/>
                <a:ea typeface="+mn-ea"/>
                <a:cs typeface="+mn-cs"/>
              </a:rPr>
              <a:t>markedsføring er mere end ord </a:t>
            </a: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da-DK" sz="2000" b="0" i="0" u="none" strike="noStrike" kern="1200" cap="none" spc="0" normalizeH="0" baseline="0" noProof="0">
                <a:ln>
                  <a:noFill/>
                </a:ln>
                <a:solidFill>
                  <a:srgbClr val="002E5D"/>
                </a:solidFill>
                <a:effectLst/>
                <a:uLnTx/>
                <a:uFillTx/>
                <a:latin typeface="Montserrat"/>
                <a:ea typeface="+mn-ea"/>
                <a:cs typeface="+mn-cs"/>
              </a:rPr>
              <a:t>Vælg </a:t>
            </a:r>
            <a:r>
              <a:rPr kumimoji="0" lang="da-DK" sz="2000" b="1" i="0" u="none" strike="noStrike" kern="1200" cap="none" spc="0" normalizeH="0" baseline="0" noProof="0">
                <a:ln>
                  <a:noFill/>
                </a:ln>
                <a:solidFill>
                  <a:srgbClr val="002E5D"/>
                </a:solidFill>
                <a:effectLst/>
                <a:uLnTx/>
                <a:uFillTx/>
                <a:latin typeface="Montserrat"/>
                <a:ea typeface="+mn-ea"/>
                <a:cs typeface="+mn-cs"/>
              </a:rPr>
              <a:t>specifikke udsagn </a:t>
            </a:r>
            <a:r>
              <a:rPr kumimoji="0" lang="da-DK" sz="2000" b="0" i="0" u="none" strike="noStrike" kern="1200" cap="none" spc="0" normalizeH="0" baseline="0" noProof="0">
                <a:ln>
                  <a:noFill/>
                </a:ln>
                <a:solidFill>
                  <a:srgbClr val="002E5D"/>
                </a:solidFill>
                <a:effectLst/>
                <a:uLnTx/>
                <a:uFillTx/>
                <a:latin typeface="Montserrat"/>
                <a:ea typeface="+mn-ea"/>
                <a:cs typeface="+mn-cs"/>
              </a:rPr>
              <a:t>fremfor generelle udsagn </a:t>
            </a: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da-DK" sz="2000" b="0" i="0" u="none" strike="noStrike" kern="1200" cap="none" spc="0" normalizeH="0" baseline="0" noProof="0">
                <a:ln>
                  <a:noFill/>
                </a:ln>
                <a:solidFill>
                  <a:srgbClr val="002E5D"/>
                </a:solidFill>
                <a:effectLst/>
                <a:uLnTx/>
                <a:uFillTx/>
                <a:latin typeface="Montserrat"/>
                <a:ea typeface="+mn-ea"/>
                <a:cs typeface="+mn-cs"/>
              </a:rPr>
              <a:t>Blæs ikke noget småt stort op (</a:t>
            </a:r>
            <a:r>
              <a:rPr kumimoji="0" lang="da-DK" sz="2000" b="1" i="0" u="none" strike="noStrike" kern="1200" cap="none" spc="0" normalizeH="0" baseline="0" noProof="0">
                <a:ln>
                  <a:noFill/>
                </a:ln>
                <a:solidFill>
                  <a:srgbClr val="002E5D"/>
                </a:solidFill>
                <a:effectLst/>
                <a:uLnTx/>
                <a:uFillTx/>
                <a:latin typeface="Montserrat"/>
                <a:ea typeface="+mn-ea"/>
                <a:cs typeface="+mn-cs"/>
              </a:rPr>
              <a:t>væsentlighed og relevans</a:t>
            </a:r>
            <a:r>
              <a:rPr kumimoji="0" lang="da-DK" sz="2000" b="0" i="0" u="none" strike="noStrike" kern="1200" cap="none" spc="0" normalizeH="0" baseline="0" noProof="0">
                <a:ln>
                  <a:noFill/>
                </a:ln>
                <a:solidFill>
                  <a:srgbClr val="002E5D"/>
                </a:solidFill>
                <a:effectLst/>
                <a:uLnTx/>
                <a:uFillTx/>
                <a:latin typeface="Montserrat"/>
                <a:ea typeface="+mn-ea"/>
                <a:cs typeface="+mn-cs"/>
              </a:rPr>
              <a:t>)</a:t>
            </a: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da-DK" sz="2000" b="0" i="0" u="none" strike="noStrike" kern="1200" cap="none" spc="0" normalizeH="0" baseline="0" noProof="0">
                <a:ln>
                  <a:noFill/>
                </a:ln>
                <a:solidFill>
                  <a:srgbClr val="002E5D"/>
                </a:solidFill>
                <a:effectLst/>
                <a:uLnTx/>
                <a:uFillTx/>
                <a:latin typeface="Montserrat"/>
                <a:ea typeface="+mn-ea"/>
                <a:cs typeface="+mn-cs"/>
              </a:rPr>
              <a:t>Sørg altid for at ha’ </a:t>
            </a:r>
            <a:r>
              <a:rPr kumimoji="0" lang="da-DK" sz="2000" b="1" i="0" u="none" strike="noStrike" kern="1200" cap="none" spc="0" normalizeH="0" baseline="0" noProof="0">
                <a:ln>
                  <a:noFill/>
                </a:ln>
                <a:solidFill>
                  <a:srgbClr val="002E5D"/>
                </a:solidFill>
                <a:effectLst/>
                <a:uLnTx/>
                <a:uFillTx/>
                <a:latin typeface="Montserrat"/>
                <a:ea typeface="+mn-ea"/>
                <a:cs typeface="+mn-cs"/>
              </a:rPr>
              <a:t>dokumentationen</a:t>
            </a:r>
            <a:r>
              <a:rPr kumimoji="0" lang="da-DK" sz="2000" b="0" i="0" u="none" strike="noStrike" kern="1200" cap="none" spc="0" normalizeH="0" baseline="0" noProof="0">
                <a:ln>
                  <a:noFill/>
                </a:ln>
                <a:solidFill>
                  <a:srgbClr val="002E5D"/>
                </a:solidFill>
                <a:effectLst/>
                <a:uLnTx/>
                <a:uFillTx/>
                <a:latin typeface="Montserrat"/>
                <a:ea typeface="+mn-ea"/>
                <a:cs typeface="+mn-cs"/>
              </a:rPr>
              <a:t> på plads</a:t>
            </a: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da-DK" sz="2000" b="0" i="0" u="none" strike="noStrike" kern="1200" cap="none" spc="0" normalizeH="0" baseline="0" noProof="0">
                <a:ln>
                  <a:noFill/>
                </a:ln>
                <a:solidFill>
                  <a:srgbClr val="002E5D"/>
                </a:solidFill>
                <a:effectLst/>
                <a:uLnTx/>
                <a:uFillTx/>
                <a:latin typeface="Montserrat"/>
                <a:ea typeface="+mn-ea"/>
                <a:cs typeface="+mn-cs"/>
              </a:rPr>
              <a:t>Brug kun kontrollerede </a:t>
            </a:r>
            <a:r>
              <a:rPr kumimoji="0" lang="da-DK" sz="2000" b="1" i="0" u="none" strike="noStrike" kern="1200" cap="none" spc="0" normalizeH="0" baseline="0" noProof="0">
                <a:ln>
                  <a:noFill/>
                </a:ln>
                <a:solidFill>
                  <a:srgbClr val="002E5D"/>
                </a:solidFill>
                <a:effectLst/>
                <a:uLnTx/>
                <a:uFillTx/>
                <a:latin typeface="Montserrat"/>
                <a:ea typeface="+mn-ea"/>
                <a:cs typeface="+mn-cs"/>
              </a:rPr>
              <a:t>mærke</a:t>
            </a:r>
            <a:endParaRPr kumimoji="0" lang="da-DK" sz="2000" b="0" i="0" u="none" strike="noStrike" kern="1200" cap="none" spc="0" normalizeH="0" baseline="0" noProof="0">
              <a:ln>
                <a:noFill/>
              </a:ln>
              <a:solidFill>
                <a:srgbClr val="002E5D"/>
              </a:solidFill>
              <a:effectLst/>
              <a:uLnTx/>
              <a:uFillTx/>
              <a:latin typeface="Montserrat"/>
              <a:ea typeface="+mn-ea"/>
              <a:cs typeface="+mn-cs"/>
            </a:endParaRP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da-DK" sz="2000" b="0" i="0" u="none" strike="noStrike" kern="1200" cap="none" spc="0" normalizeH="0" baseline="0" noProof="0">
                <a:ln>
                  <a:noFill/>
                </a:ln>
                <a:solidFill>
                  <a:srgbClr val="002E5D"/>
                </a:solidFill>
                <a:effectLst/>
                <a:uLnTx/>
                <a:uFillTx/>
                <a:latin typeface="Montserrat"/>
                <a:ea typeface="+mn-ea"/>
                <a:cs typeface="+mn-cs"/>
              </a:rPr>
              <a:t>Reglerne gælder alle steder – </a:t>
            </a:r>
            <a:r>
              <a:rPr kumimoji="0" lang="da-DK" sz="2000" b="1" i="0" u="none" strike="noStrike" kern="1200" cap="none" spc="0" normalizeH="0" baseline="0" noProof="0">
                <a:ln>
                  <a:noFill/>
                </a:ln>
                <a:solidFill>
                  <a:srgbClr val="002E5D"/>
                </a:solidFill>
                <a:effectLst/>
                <a:uLnTx/>
                <a:uFillTx/>
                <a:latin typeface="Montserrat"/>
                <a:ea typeface="+mn-ea"/>
                <a:cs typeface="+mn-cs"/>
              </a:rPr>
              <a:t>også online </a:t>
            </a:r>
          </a:p>
        </p:txBody>
      </p:sp>
      <p:pic>
        <p:nvPicPr>
          <p:cNvPr id="17" name="Billede 16">
            <a:extLst>
              <a:ext uri="{FF2B5EF4-FFF2-40B4-BE49-F238E27FC236}">
                <a16:creationId xmlns:a16="http://schemas.microsoft.com/office/drawing/2014/main" id="{06303AFD-E5A5-6C9E-5E1E-AC710448740B}"/>
              </a:ext>
            </a:extLst>
          </p:cNvPr>
          <p:cNvPicPr>
            <a:picLocks noChangeAspect="1"/>
          </p:cNvPicPr>
          <p:nvPr/>
        </p:nvPicPr>
        <p:blipFill>
          <a:blip r:embed="rId2"/>
          <a:stretch>
            <a:fillRect/>
          </a:stretch>
        </p:blipFill>
        <p:spPr>
          <a:xfrm>
            <a:off x="10723965" y="3608307"/>
            <a:ext cx="528151" cy="487680"/>
          </a:xfrm>
          <a:prstGeom prst="rect">
            <a:avLst/>
          </a:prstGeom>
        </p:spPr>
      </p:pic>
      <p:pic>
        <p:nvPicPr>
          <p:cNvPr id="19" name="Billede 18">
            <a:extLst>
              <a:ext uri="{FF2B5EF4-FFF2-40B4-BE49-F238E27FC236}">
                <a16:creationId xmlns:a16="http://schemas.microsoft.com/office/drawing/2014/main" id="{76AEA6DE-EE69-36A8-8811-7341B5940733}"/>
              </a:ext>
            </a:extLst>
          </p:cNvPr>
          <p:cNvPicPr>
            <a:picLocks noChangeAspect="1"/>
          </p:cNvPicPr>
          <p:nvPr/>
        </p:nvPicPr>
        <p:blipFill>
          <a:blip r:embed="rId3"/>
          <a:stretch>
            <a:fillRect/>
          </a:stretch>
        </p:blipFill>
        <p:spPr>
          <a:xfrm>
            <a:off x="10723965" y="4176674"/>
            <a:ext cx="528151" cy="622806"/>
          </a:xfrm>
          <a:prstGeom prst="rect">
            <a:avLst/>
          </a:prstGeom>
        </p:spPr>
      </p:pic>
      <p:pic>
        <p:nvPicPr>
          <p:cNvPr id="21" name="Billede 20">
            <a:extLst>
              <a:ext uri="{FF2B5EF4-FFF2-40B4-BE49-F238E27FC236}">
                <a16:creationId xmlns:a16="http://schemas.microsoft.com/office/drawing/2014/main" id="{D2CF5ABA-082C-DFF3-4256-F5EEB8427AF7}"/>
              </a:ext>
            </a:extLst>
          </p:cNvPr>
          <p:cNvPicPr>
            <a:picLocks noChangeAspect="1"/>
          </p:cNvPicPr>
          <p:nvPr/>
        </p:nvPicPr>
        <p:blipFill>
          <a:blip r:embed="rId4"/>
          <a:stretch>
            <a:fillRect/>
          </a:stretch>
        </p:blipFill>
        <p:spPr>
          <a:xfrm>
            <a:off x="10723965" y="4880167"/>
            <a:ext cx="528151" cy="502278"/>
          </a:xfrm>
          <a:prstGeom prst="rect">
            <a:avLst/>
          </a:prstGeom>
        </p:spPr>
      </p:pic>
      <p:pic>
        <p:nvPicPr>
          <p:cNvPr id="23" name="Billede 22">
            <a:extLst>
              <a:ext uri="{FF2B5EF4-FFF2-40B4-BE49-F238E27FC236}">
                <a16:creationId xmlns:a16="http://schemas.microsoft.com/office/drawing/2014/main" id="{BC0F00EF-41D8-A2B1-9423-5216CDAFDC6B}"/>
              </a:ext>
            </a:extLst>
          </p:cNvPr>
          <p:cNvPicPr>
            <a:picLocks noChangeAspect="1"/>
          </p:cNvPicPr>
          <p:nvPr/>
        </p:nvPicPr>
        <p:blipFill>
          <a:blip r:embed="rId5"/>
          <a:stretch>
            <a:fillRect/>
          </a:stretch>
        </p:blipFill>
        <p:spPr>
          <a:xfrm>
            <a:off x="10622281" y="5463133"/>
            <a:ext cx="731519" cy="487680"/>
          </a:xfrm>
          <a:prstGeom prst="rect">
            <a:avLst/>
          </a:prstGeom>
        </p:spPr>
      </p:pic>
      <p:pic>
        <p:nvPicPr>
          <p:cNvPr id="25" name="Billede 24">
            <a:extLst>
              <a:ext uri="{FF2B5EF4-FFF2-40B4-BE49-F238E27FC236}">
                <a16:creationId xmlns:a16="http://schemas.microsoft.com/office/drawing/2014/main" id="{EA3ECEC3-14B9-76E9-5AF0-0806BCD2A02B}"/>
              </a:ext>
            </a:extLst>
          </p:cNvPr>
          <p:cNvPicPr>
            <a:picLocks noChangeAspect="1"/>
          </p:cNvPicPr>
          <p:nvPr/>
        </p:nvPicPr>
        <p:blipFill>
          <a:blip r:embed="rId6"/>
          <a:stretch>
            <a:fillRect/>
          </a:stretch>
        </p:blipFill>
        <p:spPr>
          <a:xfrm>
            <a:off x="10723965" y="1843834"/>
            <a:ext cx="528151" cy="535786"/>
          </a:xfrm>
          <a:prstGeom prst="rect">
            <a:avLst/>
          </a:prstGeom>
        </p:spPr>
      </p:pic>
      <p:pic>
        <p:nvPicPr>
          <p:cNvPr id="27" name="Billede 26">
            <a:extLst>
              <a:ext uri="{FF2B5EF4-FFF2-40B4-BE49-F238E27FC236}">
                <a16:creationId xmlns:a16="http://schemas.microsoft.com/office/drawing/2014/main" id="{6D1C4462-E04E-FCAC-B8C8-199DD6ECC068}"/>
              </a:ext>
            </a:extLst>
          </p:cNvPr>
          <p:cNvPicPr>
            <a:picLocks noChangeAspect="1"/>
          </p:cNvPicPr>
          <p:nvPr/>
        </p:nvPicPr>
        <p:blipFill>
          <a:blip r:embed="rId7"/>
          <a:stretch>
            <a:fillRect/>
          </a:stretch>
        </p:blipFill>
        <p:spPr>
          <a:xfrm>
            <a:off x="10719958" y="2460307"/>
            <a:ext cx="536165" cy="426720"/>
          </a:xfrm>
          <a:prstGeom prst="rect">
            <a:avLst/>
          </a:prstGeom>
        </p:spPr>
      </p:pic>
      <p:pic>
        <p:nvPicPr>
          <p:cNvPr id="29" name="Billede 28">
            <a:extLst>
              <a:ext uri="{FF2B5EF4-FFF2-40B4-BE49-F238E27FC236}">
                <a16:creationId xmlns:a16="http://schemas.microsoft.com/office/drawing/2014/main" id="{1BA6367B-397D-9BFD-AD9B-E28C35C323AE}"/>
              </a:ext>
            </a:extLst>
          </p:cNvPr>
          <p:cNvPicPr>
            <a:picLocks noChangeAspect="1"/>
          </p:cNvPicPr>
          <p:nvPr/>
        </p:nvPicPr>
        <p:blipFill>
          <a:blip r:embed="rId8"/>
          <a:stretch>
            <a:fillRect/>
          </a:stretch>
        </p:blipFill>
        <p:spPr>
          <a:xfrm>
            <a:off x="10708087" y="2967714"/>
            <a:ext cx="559906" cy="559906"/>
          </a:xfrm>
          <a:prstGeom prst="rect">
            <a:avLst/>
          </a:prstGeom>
        </p:spPr>
      </p:pic>
    </p:spTree>
    <p:extLst>
      <p:ext uri="{BB962C8B-B14F-4D97-AF65-F5344CB8AC3E}">
        <p14:creationId xmlns:p14="http://schemas.microsoft.com/office/powerpoint/2010/main" val="367412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970FF-A32E-7EE1-9E30-F92811A3DBD5}"/>
            </a:ext>
          </a:extLst>
        </p:cNvPr>
        <p:cNvGrpSpPr/>
        <p:nvPr/>
      </p:nvGrpSpPr>
      <p:grpSpPr>
        <a:xfrm>
          <a:off x="0" y="0"/>
          <a:ext cx="0" cy="0"/>
          <a:chOff x="0" y="0"/>
          <a:chExt cx="0" cy="0"/>
        </a:xfrm>
      </p:grpSpPr>
      <p:sp>
        <p:nvSpPr>
          <p:cNvPr id="8" name="Titel 1">
            <a:extLst>
              <a:ext uri="{FF2B5EF4-FFF2-40B4-BE49-F238E27FC236}">
                <a16:creationId xmlns:a16="http://schemas.microsoft.com/office/drawing/2014/main" id="{CAF6CE34-0DDF-7683-F9E5-E0A589EDF916}"/>
              </a:ext>
            </a:extLst>
          </p:cNvPr>
          <p:cNvSpPr txBox="1">
            <a:spLocks/>
          </p:cNvSpPr>
          <p:nvPr/>
        </p:nvSpPr>
        <p:spPr>
          <a:xfrm>
            <a:off x="838200" y="268873"/>
            <a:ext cx="10515600" cy="13255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kern="1200">
                <a:solidFill>
                  <a:srgbClr val="002E5D"/>
                </a:solidFill>
                <a:latin typeface="+mj-lt"/>
                <a:ea typeface="+mj-ea"/>
                <a:cs typeface="+mj-cs"/>
              </a:defRPr>
            </a:lvl1pPr>
          </a:lstStyle>
          <a:p>
            <a:r>
              <a:rPr lang="da-DK" sz="4000">
                <a:latin typeface="Arial Black" panose="020B0A04020102020204" pitchFamily="34" charset="0"/>
              </a:rPr>
              <a:t>5 trin til at skabe kommunikation om bæredygtighed som når stjernerne</a:t>
            </a:r>
          </a:p>
        </p:txBody>
      </p:sp>
      <p:pic>
        <p:nvPicPr>
          <p:cNvPr id="15" name="Billede 14">
            <a:extLst>
              <a:ext uri="{FF2B5EF4-FFF2-40B4-BE49-F238E27FC236}">
                <a16:creationId xmlns:a16="http://schemas.microsoft.com/office/drawing/2014/main" id="{4682F679-FAD9-F1EB-ABE9-31C17C239C72}"/>
              </a:ext>
            </a:extLst>
          </p:cNvPr>
          <p:cNvPicPr>
            <a:picLocks noChangeAspect="1"/>
          </p:cNvPicPr>
          <p:nvPr/>
        </p:nvPicPr>
        <p:blipFill>
          <a:blip r:embed="rId3"/>
          <a:stretch>
            <a:fillRect/>
          </a:stretch>
        </p:blipFill>
        <p:spPr>
          <a:xfrm>
            <a:off x="1005630" y="5307744"/>
            <a:ext cx="4616115" cy="1538705"/>
          </a:xfrm>
          <a:prstGeom prst="rect">
            <a:avLst/>
          </a:prstGeom>
        </p:spPr>
      </p:pic>
      <p:pic>
        <p:nvPicPr>
          <p:cNvPr id="17" name="Billede 16">
            <a:extLst>
              <a:ext uri="{FF2B5EF4-FFF2-40B4-BE49-F238E27FC236}">
                <a16:creationId xmlns:a16="http://schemas.microsoft.com/office/drawing/2014/main" id="{9BE53656-25B1-BAB2-EC61-3AF61D2265DA}"/>
              </a:ext>
            </a:extLst>
          </p:cNvPr>
          <p:cNvPicPr>
            <a:picLocks noChangeAspect="1"/>
          </p:cNvPicPr>
          <p:nvPr/>
        </p:nvPicPr>
        <p:blipFill>
          <a:blip r:embed="rId4"/>
          <a:stretch>
            <a:fillRect/>
          </a:stretch>
        </p:blipFill>
        <p:spPr>
          <a:xfrm>
            <a:off x="2437711" y="4343811"/>
            <a:ext cx="4616115" cy="1538705"/>
          </a:xfrm>
          <a:prstGeom prst="rect">
            <a:avLst/>
          </a:prstGeom>
        </p:spPr>
      </p:pic>
      <p:pic>
        <p:nvPicPr>
          <p:cNvPr id="19" name="Billede 18">
            <a:extLst>
              <a:ext uri="{FF2B5EF4-FFF2-40B4-BE49-F238E27FC236}">
                <a16:creationId xmlns:a16="http://schemas.microsoft.com/office/drawing/2014/main" id="{C208BF98-D522-BA6A-F2E3-C7A3B3E701ED}"/>
              </a:ext>
            </a:extLst>
          </p:cNvPr>
          <p:cNvPicPr>
            <a:picLocks noChangeAspect="1"/>
          </p:cNvPicPr>
          <p:nvPr/>
        </p:nvPicPr>
        <p:blipFill>
          <a:blip r:embed="rId5"/>
          <a:stretch>
            <a:fillRect/>
          </a:stretch>
        </p:blipFill>
        <p:spPr>
          <a:xfrm>
            <a:off x="3869792" y="3379877"/>
            <a:ext cx="4616115" cy="1538705"/>
          </a:xfrm>
          <a:prstGeom prst="rect">
            <a:avLst/>
          </a:prstGeom>
        </p:spPr>
      </p:pic>
      <p:pic>
        <p:nvPicPr>
          <p:cNvPr id="21" name="Billede 20">
            <a:extLst>
              <a:ext uri="{FF2B5EF4-FFF2-40B4-BE49-F238E27FC236}">
                <a16:creationId xmlns:a16="http://schemas.microsoft.com/office/drawing/2014/main" id="{39ECF8CF-A1A6-26B4-7074-9C45635B0430}"/>
              </a:ext>
            </a:extLst>
          </p:cNvPr>
          <p:cNvPicPr>
            <a:picLocks noChangeAspect="1"/>
          </p:cNvPicPr>
          <p:nvPr/>
        </p:nvPicPr>
        <p:blipFill>
          <a:blip r:embed="rId6"/>
          <a:stretch>
            <a:fillRect/>
          </a:stretch>
        </p:blipFill>
        <p:spPr>
          <a:xfrm>
            <a:off x="5301873" y="2415943"/>
            <a:ext cx="4616115" cy="1538705"/>
          </a:xfrm>
          <a:prstGeom prst="rect">
            <a:avLst/>
          </a:prstGeom>
        </p:spPr>
      </p:pic>
      <p:pic>
        <p:nvPicPr>
          <p:cNvPr id="23" name="Billede 22">
            <a:extLst>
              <a:ext uri="{FF2B5EF4-FFF2-40B4-BE49-F238E27FC236}">
                <a16:creationId xmlns:a16="http://schemas.microsoft.com/office/drawing/2014/main" id="{12B3CDFD-0B94-C183-CCD2-2312630CB288}"/>
              </a:ext>
            </a:extLst>
          </p:cNvPr>
          <p:cNvPicPr>
            <a:picLocks noChangeAspect="1"/>
          </p:cNvPicPr>
          <p:nvPr/>
        </p:nvPicPr>
        <p:blipFill>
          <a:blip r:embed="rId7"/>
          <a:stretch>
            <a:fillRect/>
          </a:stretch>
        </p:blipFill>
        <p:spPr>
          <a:xfrm>
            <a:off x="6733955" y="1452009"/>
            <a:ext cx="4616115" cy="1538705"/>
          </a:xfrm>
          <a:prstGeom prst="rect">
            <a:avLst/>
          </a:prstGeom>
        </p:spPr>
      </p:pic>
    </p:spTree>
    <p:extLst>
      <p:ext uri="{BB962C8B-B14F-4D97-AF65-F5344CB8AC3E}">
        <p14:creationId xmlns:p14="http://schemas.microsoft.com/office/powerpoint/2010/main" val="348064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4DFC3AD-A74F-E2BA-A9A3-48B4C5FE42C8}"/>
              </a:ext>
            </a:extLst>
          </p:cNvPr>
          <p:cNvSpPr>
            <a:spLocks noGrp="1"/>
          </p:cNvSpPr>
          <p:nvPr>
            <p:ph type="title"/>
          </p:nvPr>
        </p:nvSpPr>
        <p:spPr>
          <a:xfrm>
            <a:off x="838200" y="365125"/>
            <a:ext cx="10515600" cy="1325563"/>
          </a:xfrm>
        </p:spPr>
        <p:txBody>
          <a:bodyPr>
            <a:normAutofit/>
          </a:bodyPr>
          <a:lstStyle/>
          <a:p>
            <a:r>
              <a:rPr lang="da-DK">
                <a:latin typeface="Arial Black" panose="020B0A04020102020204" pitchFamily="34" charset="0"/>
              </a:rPr>
              <a:t>Vær konkret og brug storytelling</a:t>
            </a:r>
          </a:p>
        </p:txBody>
      </p:sp>
      <p:pic>
        <p:nvPicPr>
          <p:cNvPr id="7" name="Billede 6">
            <a:extLst>
              <a:ext uri="{FF2B5EF4-FFF2-40B4-BE49-F238E27FC236}">
                <a16:creationId xmlns:a16="http://schemas.microsoft.com/office/drawing/2014/main" id="{B32FE199-2585-1EA6-0896-8162C1975002}"/>
              </a:ext>
            </a:extLst>
          </p:cNvPr>
          <p:cNvPicPr>
            <a:picLocks noChangeAspect="1"/>
          </p:cNvPicPr>
          <p:nvPr/>
        </p:nvPicPr>
        <p:blipFill>
          <a:blip r:embed="rId3"/>
          <a:stretch>
            <a:fillRect/>
          </a:stretch>
        </p:blipFill>
        <p:spPr>
          <a:xfrm>
            <a:off x="-1" y="0"/>
            <a:ext cx="12191999" cy="6858000"/>
          </a:xfrm>
          <a:prstGeom prst="rect">
            <a:avLst/>
          </a:prstGeom>
        </p:spPr>
      </p:pic>
      <p:sp>
        <p:nvSpPr>
          <p:cNvPr id="9" name="Tekstfelt 8">
            <a:extLst>
              <a:ext uri="{FF2B5EF4-FFF2-40B4-BE49-F238E27FC236}">
                <a16:creationId xmlns:a16="http://schemas.microsoft.com/office/drawing/2014/main" id="{7C8A06E1-4CF9-DF66-2585-08A0FF5EE9CB}"/>
              </a:ext>
            </a:extLst>
          </p:cNvPr>
          <p:cNvSpPr txBox="1"/>
          <p:nvPr/>
        </p:nvSpPr>
        <p:spPr>
          <a:xfrm>
            <a:off x="517585" y="6338986"/>
            <a:ext cx="2907101" cy="276999"/>
          </a:xfrm>
          <a:prstGeom prst="rect">
            <a:avLst/>
          </a:prstGeom>
          <a:noFill/>
        </p:spPr>
        <p:txBody>
          <a:bodyPr wrap="square" rtlCol="0">
            <a:spAutoFit/>
          </a:bodyPr>
          <a:lstStyle/>
          <a:p>
            <a:r>
              <a:rPr lang="da-DK" sz="1200">
                <a:solidFill>
                  <a:schemeClr val="bg1"/>
                </a:solidFill>
              </a:rPr>
              <a:t>Billede fra </a:t>
            </a:r>
            <a:r>
              <a:rPr lang="da-DK" sz="1200">
                <a:solidFill>
                  <a:schemeClr val="bg1"/>
                </a:solidFill>
                <a:hlinkClick r:id="rId4">
                  <a:extLst>
                    <a:ext uri="{A12FA001-AC4F-418D-AE19-62706E023703}">
                      <ahyp:hlinkClr xmlns:ahyp="http://schemas.microsoft.com/office/drawing/2018/hyperlinkcolor" val="tx"/>
                    </a:ext>
                  </a:extLst>
                </a:hlinkClick>
              </a:rPr>
              <a:t>Oatly.com</a:t>
            </a:r>
            <a:endParaRPr lang="da-DK" sz="1200">
              <a:solidFill>
                <a:schemeClr val="bg1"/>
              </a:solidFill>
            </a:endParaRPr>
          </a:p>
        </p:txBody>
      </p:sp>
    </p:spTree>
    <p:extLst>
      <p:ext uri="{BB962C8B-B14F-4D97-AF65-F5344CB8AC3E}">
        <p14:creationId xmlns:p14="http://schemas.microsoft.com/office/powerpoint/2010/main" val="19609805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TEMA" val="nBPwNyhN"/>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tema">
  <a:themeElements>
    <a:clrScheme name="Merkura farver">
      <a:dk1>
        <a:srgbClr val="002E5D"/>
      </a:dk1>
      <a:lt1>
        <a:sysClr val="window" lastClr="FFFFFF"/>
      </a:lt1>
      <a:dk2>
        <a:srgbClr val="0E2841"/>
      </a:dk2>
      <a:lt2>
        <a:srgbClr val="FFFFFF"/>
      </a:lt2>
      <a:accent1>
        <a:srgbClr val="002E5D"/>
      </a:accent1>
      <a:accent2>
        <a:srgbClr val="3D8E96"/>
      </a:accent2>
      <a:accent3>
        <a:srgbClr val="7ECF83"/>
      </a:accent3>
      <a:accent4>
        <a:srgbClr val="E8E288"/>
      </a:accent4>
      <a:accent5>
        <a:srgbClr val="EFEDE0"/>
      </a:accent5>
      <a:accent6>
        <a:srgbClr val="FF8360"/>
      </a:accent6>
      <a:hlink>
        <a:srgbClr val="3D8E96"/>
      </a:hlink>
      <a:folHlink>
        <a:srgbClr val="70485D"/>
      </a:folHlink>
    </a:clrScheme>
    <a:fontScheme name="Merkura fon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potx" id="{C0B69DC0-F01F-4E41-9458-51656A8B7051}" vid="{4769CA66-09B1-4A44-9D71-0507192442E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27D6D28A4E3024898CEDF6BCEE0CA75" ma:contentTypeVersion="19" ma:contentTypeDescription="Opret et nyt dokument." ma:contentTypeScope="" ma:versionID="855e8c84c33398b5b1a54c6da0175cd9">
  <xsd:schema xmlns:xsd="http://www.w3.org/2001/XMLSchema" xmlns:xs="http://www.w3.org/2001/XMLSchema" xmlns:p="http://schemas.microsoft.com/office/2006/metadata/properties" xmlns:ns2="e7042a3e-177d-4746-859a-bfd76803216a" xmlns:ns3="9c595732-8be9-4d02-a63c-8290171736ff" targetNamespace="http://schemas.microsoft.com/office/2006/metadata/properties" ma:root="true" ma:fieldsID="e97647401a461bbd555a18f107d9931d" ns2:_="" ns3:_="">
    <xsd:import namespace="e7042a3e-177d-4746-859a-bfd76803216a"/>
    <xsd:import namespace="9c595732-8be9-4d02-a63c-8290171736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Location" minOccurs="0"/>
                <xsd:element ref="ns2:MediaServiceBillingMetadata" minOccurs="0"/>
                <xsd:element ref="ns2:Indho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042a3e-177d-4746-859a-bfd7680321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ledmærker" ma:readOnly="false" ma:fieldId="{5cf76f15-5ced-4ddc-b409-7134ff3c332f}" ma:taxonomyMulti="true" ma:sspId="3273e385-a8b0-4d51-8803-6e97695cb93c"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Indhold" ma:index="26" nillable="true" ma:displayName="Indhold" ma:description="Forbrugerne krav om cirkularitet skaber ny konkurrenter" ma:format="Dropdown" ma:internalName="Indhold">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595732-8be9-4d02-a63c-8290171736ff"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t med detaljer" ma:internalName="SharedWithDetails" ma:readOnly="true">
      <xsd:simpleType>
        <xsd:restriction base="dms:Note">
          <xsd:maxLength value="255"/>
        </xsd:restriction>
      </xsd:simpleType>
    </xsd:element>
    <xsd:element name="TaxCatchAll" ma:index="21" nillable="true" ma:displayName="Taxonomy Catch All Column" ma:hidden="true" ma:list="{3a7168a9-7d1c-4349-a1c9-987d1d71fe9d}" ma:internalName="TaxCatchAll" ma:showField="CatchAllData" ma:web="9c595732-8be9-4d02-a63c-8290171736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7042a3e-177d-4746-859a-bfd76803216a">
      <Terms xmlns="http://schemas.microsoft.com/office/infopath/2007/PartnerControls"/>
    </lcf76f155ced4ddcb4097134ff3c332f>
    <TaxCatchAll xmlns="9c595732-8be9-4d02-a63c-8290171736ff" xsi:nil="true"/>
    <Indhold xmlns="e7042a3e-177d-4746-859a-bfd76803216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BD13F3-E8C3-4012-945B-1D113AFB9AB2}">
  <ds:schemaRefs>
    <ds:schemaRef ds:uri="9c595732-8be9-4d02-a63c-8290171736ff"/>
    <ds:schemaRef ds:uri="e7042a3e-177d-4746-859a-bfd7680321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4E95DC3-4C7C-475F-A120-E1B529C16BF9}">
  <ds:schemaRefs>
    <ds:schemaRef ds:uri="9c595732-8be9-4d02-a63c-8290171736ff"/>
    <ds:schemaRef ds:uri="e7042a3e-177d-4746-859a-bfd7680321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318665E-3B57-4EA9-8B46-B3CFA7B9AA16}">
  <ds:schemaRefs>
    <ds:schemaRef ds:uri="http://schemas.microsoft.com/sharepoint/v3/contenttype/forms"/>
  </ds:schemaRefs>
</ds:datastoreItem>
</file>

<file path=docMetadata/LabelInfo.xml><?xml version="1.0" encoding="utf-8"?>
<clbl:labelList xmlns:clbl="http://schemas.microsoft.com/office/2020/mipLabelMetadata">
  <clbl:label id="{1b29427a-4ed3-4f0e-a3ff-ced1342f64ac}" enabled="0" method="" siteId="{1b29427a-4ed3-4f0e-a3ff-ced1342f64ac}" removed="1"/>
</clbl:labelList>
</file>

<file path=docProps/app.xml><?xml version="1.0" encoding="utf-8"?>
<Properties xmlns="http://schemas.openxmlformats.org/officeDocument/2006/extended-properties" xmlns:vt="http://schemas.openxmlformats.org/officeDocument/2006/docPropsVTypes">
  <Template>Blank</Template>
  <TotalTime>0</TotalTime>
  <Words>1549</Words>
  <Application>Microsoft Office PowerPoint</Application>
  <PresentationFormat>Widescreen</PresentationFormat>
  <Paragraphs>172</Paragraphs>
  <Slides>33</Slides>
  <Notes>16</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33</vt:i4>
      </vt:variant>
    </vt:vector>
  </HeadingPairs>
  <TitlesOfParts>
    <vt:vector size="40" baseType="lpstr">
      <vt:lpstr>Aptos</vt:lpstr>
      <vt:lpstr>Arial</vt:lpstr>
      <vt:lpstr>Arial Black</vt:lpstr>
      <vt:lpstr>Calibri</vt:lpstr>
      <vt:lpstr>Calibri Light</vt:lpstr>
      <vt:lpstr>Montserrat</vt:lpstr>
      <vt:lpstr>Office-tema</vt:lpstr>
      <vt:lpstr>PowerPoint-præsentation</vt:lpstr>
      <vt:lpstr>PowerPoint-præsentation</vt:lpstr>
      <vt:lpstr>Hvad er greenwashing?</vt:lpstr>
      <vt:lpstr>PowerPoint-præsentation</vt:lpstr>
      <vt:lpstr>Hvorfor skal du kende til greenwashing?</vt:lpstr>
      <vt:lpstr>Torben holder øje!</vt:lpstr>
      <vt:lpstr>Hvorfor skal du som elev kende til greenwashing</vt:lpstr>
      <vt:lpstr>Undgå greenwashing ved at kende de vigtigste faldgruber</vt:lpstr>
      <vt:lpstr>"Det er meget vanskeligt at kalde et produkt bæredygtigt uden at vildlede."</vt:lpstr>
      <vt:lpstr>PowerPoint-præsentation</vt:lpstr>
      <vt:lpstr>PowerPoint-præsentation</vt:lpstr>
      <vt:lpstr>Fra den virkelige verden</vt:lpstr>
      <vt:lpstr>Pas på med farver og  billeder for markedsføring er mere end ord </vt:lpstr>
      <vt:lpstr>Et ”grønt” billede siger mere  end 1000 ord</vt:lpstr>
      <vt:lpstr>Vælg specifikke fremfor generelle udsagn</vt:lpstr>
      <vt:lpstr>Groft sagt 2 kategorier af  grønne udsagn</vt:lpstr>
      <vt:lpstr>CO2 reduktion</vt:lpstr>
      <vt:lpstr>Groft sagt 2 kategorier af  grønne udsagn</vt:lpstr>
      <vt:lpstr>Generelle udsagn du kan bruge, hvis du har dokumentation </vt:lpstr>
      <vt:lpstr>Blæs ikke noget småt  stort op</vt:lpstr>
      <vt:lpstr>Generelle udsagn du kan bruge, hvis du har dokumentation </vt:lpstr>
      <vt:lpstr>PowerPoint-præsentation</vt:lpstr>
      <vt:lpstr>Sørg altid for at have dokumentationen på plads</vt:lpstr>
      <vt:lpstr>Eksempler på god dokumentation</vt:lpstr>
      <vt:lpstr>Livscyklusvurdering (LCA)</vt:lpstr>
      <vt:lpstr>Brug kun kontrollerede mærkerne</vt:lpstr>
      <vt:lpstr>PowerPoint-præsentation</vt:lpstr>
      <vt:lpstr>Brug mærkerne korrekt</vt:lpstr>
      <vt:lpstr>Regler gælder alle steder</vt:lpstr>
      <vt:lpstr>Burde ikke kunne finde …..</vt:lpstr>
      <vt:lpstr>Undgå greenwashing ved at kende de vigtigste faldgruber</vt:lpstr>
      <vt:lpstr>PowerPoint-præsentation</vt:lpstr>
      <vt:lpstr>Vær konkret og brug storytelling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Louise Staall Knudsen (LOSK - bæredygtighedskonsulent - SE - AK)</dc:creator>
  <cp:lastModifiedBy>Pia Bødker (PIB - bæredygtighedskonsulent - SE - AK)</cp:lastModifiedBy>
  <cp:revision>1</cp:revision>
  <dcterms:created xsi:type="dcterms:W3CDTF">2026-09-14T10:27:17Z</dcterms:created>
  <dcterms:modified xsi:type="dcterms:W3CDTF">2026-09-22T10:33:25Z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4E79769E-3DC1-482C-8DB8-B597AB6DB000</vt:lpwstr>
  </property>
  <property fmtid="{D5CDD505-2E9C-101B-9397-08002B2CF9AE}" pid="3" name="ArticulatePath">
    <vt:lpwstr>https://efif-my.sharepoint.com/personal/subj_aabc_dk/Documents/Projekter/_Designmanualer og logoer/Merkura/Merkura dokumentskabeloner/Merkura Powerpoint</vt:lpwstr>
  </property>
  <property fmtid="{D5CDD505-2E9C-101B-9397-08002B2CF9AE}" pid="4" name="ContentTypeId">
    <vt:lpwstr>0x010100227D6D28A4E3024898CEDF6BCEE0CA75</vt:lpwstr>
  </property>
  <property fmtid="{D5CDD505-2E9C-101B-9397-08002B2CF9AE}" pid="5" name="MediaServiceImageTags">
    <vt:lpwstr/>
  </property>
</Properties>
</file>