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sldIdLst>
    <p:sldId id="256" r:id="rId5"/>
    <p:sldId id="257" r:id="rId6"/>
    <p:sldId id="1106" r:id="rId7"/>
    <p:sldId id="258" r:id="rId8"/>
    <p:sldId id="261" r:id="rId9"/>
    <p:sldId id="1039" r:id="rId10"/>
    <p:sldId id="262" r:id="rId11"/>
    <p:sldId id="263" r:id="rId12"/>
    <p:sldId id="267" r:id="rId13"/>
    <p:sldId id="266" r:id="rId14"/>
    <p:sldId id="1105" r:id="rId15"/>
    <p:sldId id="265" r:id="rId16"/>
    <p:sldId id="268" r:id="rId17"/>
    <p:sldId id="271" r:id="rId18"/>
    <p:sldId id="272" r:id="rId19"/>
    <p:sldId id="270" r:id="rId20"/>
    <p:sldId id="1103" r:id="rId21"/>
    <p:sldId id="1098" r:id="rId22"/>
    <p:sldId id="1099" r:id="rId23"/>
    <p:sldId id="1100" r:id="rId24"/>
    <p:sldId id="1101" r:id="rId25"/>
    <p:sldId id="1097" r:id="rId26"/>
    <p:sldId id="1079" r:id="rId27"/>
    <p:sldId id="1102" r:id="rId2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71248" autoAdjust="0"/>
  </p:normalViewPr>
  <p:slideViewPr>
    <p:cSldViewPr snapToGrid="0">
      <p:cViewPr varScale="1">
        <p:scale>
          <a:sx n="113" d="100"/>
          <a:sy n="113" d="100"/>
        </p:scale>
        <p:origin x="214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ten Christoffersen (MORC - konsulent - SE - AK)" userId="a484f3cf-c668-4bef-8f0b-ae7e834c6366" providerId="ADAL" clId="{E7D8B8E4-D5EF-441D-81AE-800585CACDA1}"/>
    <pc:docChg chg="modSld sldOrd">
      <pc:chgData name="Morten Christoffersen (MORC - konsulent - SE - AK)" userId="a484f3cf-c668-4bef-8f0b-ae7e834c6366" providerId="ADAL" clId="{E7D8B8E4-D5EF-441D-81AE-800585CACDA1}" dt="2024-11-11T10:07:18.467" v="17" actId="6549"/>
      <pc:docMkLst>
        <pc:docMk/>
      </pc:docMkLst>
      <pc:sldChg chg="ord modNotesTx">
        <pc:chgData name="Morten Christoffersen (MORC - konsulent - SE - AK)" userId="a484f3cf-c668-4bef-8f0b-ae7e834c6366" providerId="ADAL" clId="{E7D8B8E4-D5EF-441D-81AE-800585CACDA1}" dt="2024-11-11T10:06:21.897" v="2" actId="6549"/>
        <pc:sldMkLst>
          <pc:docMk/>
          <pc:sldMk cId="2854485617" sldId="258"/>
        </pc:sldMkLst>
      </pc:sldChg>
      <pc:sldChg chg="modNotesTx">
        <pc:chgData name="Morten Christoffersen (MORC - konsulent - SE - AK)" userId="a484f3cf-c668-4bef-8f0b-ae7e834c6366" providerId="ADAL" clId="{E7D8B8E4-D5EF-441D-81AE-800585CACDA1}" dt="2024-11-11T10:06:25.524" v="3" actId="6549"/>
        <pc:sldMkLst>
          <pc:docMk/>
          <pc:sldMk cId="1393303152" sldId="261"/>
        </pc:sldMkLst>
      </pc:sldChg>
      <pc:sldChg chg="modNotesTx">
        <pc:chgData name="Morten Christoffersen (MORC - konsulent - SE - AK)" userId="a484f3cf-c668-4bef-8f0b-ae7e834c6366" providerId="ADAL" clId="{E7D8B8E4-D5EF-441D-81AE-800585CACDA1}" dt="2024-11-11T10:06:33.017" v="5" actId="6549"/>
        <pc:sldMkLst>
          <pc:docMk/>
          <pc:sldMk cId="1319795935" sldId="262"/>
        </pc:sldMkLst>
      </pc:sldChg>
      <pc:sldChg chg="modNotesTx">
        <pc:chgData name="Morten Christoffersen (MORC - konsulent - SE - AK)" userId="a484f3cf-c668-4bef-8f0b-ae7e834c6366" providerId="ADAL" clId="{E7D8B8E4-D5EF-441D-81AE-800585CACDA1}" dt="2024-11-11T10:06:36.325" v="6" actId="6549"/>
        <pc:sldMkLst>
          <pc:docMk/>
          <pc:sldMk cId="1856469632" sldId="263"/>
        </pc:sldMkLst>
      </pc:sldChg>
      <pc:sldChg chg="modNotesTx">
        <pc:chgData name="Morten Christoffersen (MORC - konsulent - SE - AK)" userId="a484f3cf-c668-4bef-8f0b-ae7e834c6366" providerId="ADAL" clId="{E7D8B8E4-D5EF-441D-81AE-800585CACDA1}" dt="2024-11-11T10:06:42.671" v="8" actId="6549"/>
        <pc:sldMkLst>
          <pc:docMk/>
          <pc:sldMk cId="2642395499" sldId="266"/>
        </pc:sldMkLst>
      </pc:sldChg>
      <pc:sldChg chg="modNotesTx">
        <pc:chgData name="Morten Christoffersen (MORC - konsulent - SE - AK)" userId="a484f3cf-c668-4bef-8f0b-ae7e834c6366" providerId="ADAL" clId="{E7D8B8E4-D5EF-441D-81AE-800585CACDA1}" dt="2024-11-11T10:06:39.519" v="7" actId="6549"/>
        <pc:sldMkLst>
          <pc:docMk/>
          <pc:sldMk cId="340444885" sldId="267"/>
        </pc:sldMkLst>
      </pc:sldChg>
      <pc:sldChg chg="modNotesTx">
        <pc:chgData name="Morten Christoffersen (MORC - konsulent - SE - AK)" userId="a484f3cf-c668-4bef-8f0b-ae7e834c6366" providerId="ADAL" clId="{E7D8B8E4-D5EF-441D-81AE-800585CACDA1}" dt="2024-11-11T10:06:53.088" v="10" actId="6549"/>
        <pc:sldMkLst>
          <pc:docMk/>
          <pc:sldMk cId="1385455713" sldId="268"/>
        </pc:sldMkLst>
      </pc:sldChg>
      <pc:sldChg chg="modNotesTx">
        <pc:chgData name="Morten Christoffersen (MORC - konsulent - SE - AK)" userId="a484f3cf-c668-4bef-8f0b-ae7e834c6366" providerId="ADAL" clId="{E7D8B8E4-D5EF-441D-81AE-800585CACDA1}" dt="2024-11-11T10:07:01.549" v="13" actId="6549"/>
        <pc:sldMkLst>
          <pc:docMk/>
          <pc:sldMk cId="723838099" sldId="270"/>
        </pc:sldMkLst>
      </pc:sldChg>
      <pc:sldChg chg="modNotesTx">
        <pc:chgData name="Morten Christoffersen (MORC - konsulent - SE - AK)" userId="a484f3cf-c668-4bef-8f0b-ae7e834c6366" providerId="ADAL" clId="{E7D8B8E4-D5EF-441D-81AE-800585CACDA1}" dt="2024-11-11T10:06:55.383" v="11" actId="6549"/>
        <pc:sldMkLst>
          <pc:docMk/>
          <pc:sldMk cId="1301597639" sldId="271"/>
        </pc:sldMkLst>
      </pc:sldChg>
      <pc:sldChg chg="modNotesTx">
        <pc:chgData name="Morten Christoffersen (MORC - konsulent - SE - AK)" userId="a484f3cf-c668-4bef-8f0b-ae7e834c6366" providerId="ADAL" clId="{E7D8B8E4-D5EF-441D-81AE-800585CACDA1}" dt="2024-11-11T10:06:58.623" v="12" actId="6549"/>
        <pc:sldMkLst>
          <pc:docMk/>
          <pc:sldMk cId="2143372176" sldId="272"/>
        </pc:sldMkLst>
      </pc:sldChg>
      <pc:sldChg chg="modNotesTx">
        <pc:chgData name="Morten Christoffersen (MORC - konsulent - SE - AK)" userId="a484f3cf-c668-4bef-8f0b-ae7e834c6366" providerId="ADAL" clId="{E7D8B8E4-D5EF-441D-81AE-800585CACDA1}" dt="2024-11-11T10:06:28.742" v="4" actId="6549"/>
        <pc:sldMkLst>
          <pc:docMk/>
          <pc:sldMk cId="1565278520" sldId="1039"/>
        </pc:sldMkLst>
      </pc:sldChg>
      <pc:sldChg chg="modNotesTx">
        <pc:chgData name="Morten Christoffersen (MORC - konsulent - SE - AK)" userId="a484f3cf-c668-4bef-8f0b-ae7e834c6366" providerId="ADAL" clId="{E7D8B8E4-D5EF-441D-81AE-800585CACDA1}" dt="2024-11-11T10:07:15.612" v="16" actId="6549"/>
        <pc:sldMkLst>
          <pc:docMk/>
          <pc:sldMk cId="868552124" sldId="1079"/>
        </pc:sldMkLst>
      </pc:sldChg>
      <pc:sldChg chg="modNotesTx">
        <pc:chgData name="Morten Christoffersen (MORC - konsulent - SE - AK)" userId="a484f3cf-c668-4bef-8f0b-ae7e834c6366" providerId="ADAL" clId="{E7D8B8E4-D5EF-441D-81AE-800585CACDA1}" dt="2024-11-11T10:07:12.502" v="15" actId="6549"/>
        <pc:sldMkLst>
          <pc:docMk/>
          <pc:sldMk cId="25705659" sldId="1097"/>
        </pc:sldMkLst>
      </pc:sldChg>
      <pc:sldChg chg="modNotesTx">
        <pc:chgData name="Morten Christoffersen (MORC - konsulent - SE - AK)" userId="a484f3cf-c668-4bef-8f0b-ae7e834c6366" providerId="ADAL" clId="{E7D8B8E4-D5EF-441D-81AE-800585CACDA1}" dt="2024-11-11T10:07:18.467" v="17" actId="6549"/>
        <pc:sldMkLst>
          <pc:docMk/>
          <pc:sldMk cId="1883772332" sldId="1102"/>
        </pc:sldMkLst>
      </pc:sldChg>
      <pc:sldChg chg="modNotesTx">
        <pc:chgData name="Morten Christoffersen (MORC - konsulent - SE - AK)" userId="a484f3cf-c668-4bef-8f0b-ae7e834c6366" providerId="ADAL" clId="{E7D8B8E4-D5EF-441D-81AE-800585CACDA1}" dt="2024-11-11T10:07:04.134" v="14" actId="6549"/>
        <pc:sldMkLst>
          <pc:docMk/>
          <pc:sldMk cId="3026228865" sldId="1103"/>
        </pc:sldMkLst>
      </pc:sldChg>
      <pc:sldChg chg="modNotesTx">
        <pc:chgData name="Morten Christoffersen (MORC - konsulent - SE - AK)" userId="a484f3cf-c668-4bef-8f0b-ae7e834c6366" providerId="ADAL" clId="{E7D8B8E4-D5EF-441D-81AE-800585CACDA1}" dt="2024-11-11T10:06:48.002" v="9" actId="6549"/>
        <pc:sldMkLst>
          <pc:docMk/>
          <pc:sldMk cId="1318371899" sldId="1105"/>
        </pc:sldMkLst>
      </pc:sldChg>
      <pc:sldChg chg="modNotesTx">
        <pc:chgData name="Morten Christoffersen (MORC - konsulent - SE - AK)" userId="a484f3cf-c668-4bef-8f0b-ae7e834c6366" providerId="ADAL" clId="{E7D8B8E4-D5EF-441D-81AE-800585CACDA1}" dt="2024-11-11T10:06:16.541" v="0" actId="6549"/>
        <pc:sldMkLst>
          <pc:docMk/>
          <pc:sldMk cId="3745023847" sldId="1106"/>
        </pc:sldMkLst>
      </pc:sldChg>
    </pc:docChg>
  </pc:docChgLst>
  <pc:docChgLst>
    <pc:chgData name="Morten Christoffersen (MORC - konsulent - SE - AK)" userId="a484f3cf-c668-4bef-8f0b-ae7e834c6366" providerId="ADAL" clId="{ACD4222E-1D7B-467C-BDA1-AC5FBFAC5271}"/>
    <pc:docChg chg="undo custSel addSld delSld modSld sldOrd">
      <pc:chgData name="Morten Christoffersen (MORC - konsulent - SE - AK)" userId="a484f3cf-c668-4bef-8f0b-ae7e834c6366" providerId="ADAL" clId="{ACD4222E-1D7B-467C-BDA1-AC5FBFAC5271}" dt="2024-10-29T07:57:37.457" v="1153" actId="2696"/>
      <pc:docMkLst>
        <pc:docMk/>
      </pc:docMkLst>
      <pc:sldChg chg="addSp delSp modSp mod modAnim modNotesTx">
        <pc:chgData name="Morten Christoffersen (MORC - konsulent - SE - AK)" userId="a484f3cf-c668-4bef-8f0b-ae7e834c6366" providerId="ADAL" clId="{ACD4222E-1D7B-467C-BDA1-AC5FBFAC5271}" dt="2024-10-28T11:54:19.603" v="1092" actId="20577"/>
        <pc:sldMkLst>
          <pc:docMk/>
          <pc:sldMk cId="2854485617" sldId="258"/>
        </pc:sldMkLst>
        <pc:spChg chg="mod">
          <ac:chgData name="Morten Christoffersen (MORC - konsulent - SE - AK)" userId="a484f3cf-c668-4bef-8f0b-ae7e834c6366" providerId="ADAL" clId="{ACD4222E-1D7B-467C-BDA1-AC5FBFAC5271}" dt="2024-10-28T11:31:21.954" v="1027" actId="20577"/>
          <ac:spMkLst>
            <pc:docMk/>
            <pc:sldMk cId="2854485617" sldId="258"/>
            <ac:spMk id="2" creationId="{9D698BB2-3301-E119-6870-85BC6ADB2207}"/>
          </ac:spMkLst>
        </pc:spChg>
        <pc:spChg chg="mod">
          <ac:chgData name="Morten Christoffersen (MORC - konsulent - SE - AK)" userId="a484f3cf-c668-4bef-8f0b-ae7e834c6366" providerId="ADAL" clId="{ACD4222E-1D7B-467C-BDA1-AC5FBFAC5271}" dt="2024-10-28T11:31:38.195" v="1032"/>
          <ac:spMkLst>
            <pc:docMk/>
            <pc:sldMk cId="2854485617" sldId="258"/>
            <ac:spMk id="3" creationId="{9442AA8D-1424-0858-4BD9-A3ED20F3EFA3}"/>
          </ac:spMkLst>
        </pc:spChg>
        <pc:spChg chg="mod">
          <ac:chgData name="Morten Christoffersen (MORC - konsulent - SE - AK)" userId="a484f3cf-c668-4bef-8f0b-ae7e834c6366" providerId="ADAL" clId="{ACD4222E-1D7B-467C-BDA1-AC5FBFAC5271}" dt="2024-10-28T11:32:03.333" v="1035" actId="1076"/>
          <ac:spMkLst>
            <pc:docMk/>
            <pc:sldMk cId="2854485617" sldId="258"/>
            <ac:spMk id="4" creationId="{E4E0EC64-8566-6A55-1F25-4AADD834724A}"/>
          </ac:spMkLst>
        </pc:spChg>
        <pc:picChg chg="del mod">
          <ac:chgData name="Morten Christoffersen (MORC - konsulent - SE - AK)" userId="a484f3cf-c668-4bef-8f0b-ae7e834c6366" providerId="ADAL" clId="{ACD4222E-1D7B-467C-BDA1-AC5FBFAC5271}" dt="2024-10-28T11:45:40.411" v="1039" actId="478"/>
          <ac:picMkLst>
            <pc:docMk/>
            <pc:sldMk cId="2854485617" sldId="258"/>
            <ac:picMk id="6" creationId="{5CEABC4F-69A9-3313-51F0-5F94A47F34F0}"/>
          </ac:picMkLst>
        </pc:picChg>
        <pc:picChg chg="add mod ord modCrop">
          <ac:chgData name="Morten Christoffersen (MORC - konsulent - SE - AK)" userId="a484f3cf-c668-4bef-8f0b-ae7e834c6366" providerId="ADAL" clId="{ACD4222E-1D7B-467C-BDA1-AC5FBFAC5271}" dt="2024-10-28T11:53:55.159" v="1047" actId="167"/>
          <ac:picMkLst>
            <pc:docMk/>
            <pc:sldMk cId="2854485617" sldId="258"/>
            <ac:picMk id="7" creationId="{82DBDD4F-8F49-AA84-4FEF-A0BD9C901299}"/>
          </ac:picMkLst>
        </pc:picChg>
      </pc:sldChg>
      <pc:sldChg chg="addSp delSp modSp del mod">
        <pc:chgData name="Morten Christoffersen (MORC - konsulent - SE - AK)" userId="a484f3cf-c668-4bef-8f0b-ae7e834c6366" providerId="ADAL" clId="{ACD4222E-1D7B-467C-BDA1-AC5FBFAC5271}" dt="2024-10-29T07:57:37.457" v="1153" actId="2696"/>
        <pc:sldMkLst>
          <pc:docMk/>
          <pc:sldMk cId="773950934" sldId="259"/>
        </pc:sldMkLst>
        <pc:spChg chg="add mod">
          <ac:chgData name="Morten Christoffersen (MORC - konsulent - SE - AK)" userId="a484f3cf-c668-4bef-8f0b-ae7e834c6366" providerId="ADAL" clId="{ACD4222E-1D7B-467C-BDA1-AC5FBFAC5271}" dt="2024-10-23T11:55:42.533" v="12" actId="478"/>
          <ac:spMkLst>
            <pc:docMk/>
            <pc:sldMk cId="773950934" sldId="259"/>
            <ac:spMk id="3" creationId="{F71AC0A1-E549-3CDA-2FAE-0A6D8C7C7849}"/>
          </ac:spMkLst>
        </pc:spChg>
        <pc:picChg chg="add mod">
          <ac:chgData name="Morten Christoffersen (MORC - konsulent - SE - AK)" userId="a484f3cf-c668-4bef-8f0b-ae7e834c6366" providerId="ADAL" clId="{ACD4222E-1D7B-467C-BDA1-AC5FBFAC5271}" dt="2024-10-23T11:55:48.111" v="14" actId="1076"/>
          <ac:picMkLst>
            <pc:docMk/>
            <pc:sldMk cId="773950934" sldId="259"/>
            <ac:picMk id="4" creationId="{38D87CCE-2C40-E8B2-3316-EB8AF1BE4948}"/>
          </ac:picMkLst>
        </pc:picChg>
        <pc:picChg chg="del">
          <ac:chgData name="Morten Christoffersen (MORC - konsulent - SE - AK)" userId="a484f3cf-c668-4bef-8f0b-ae7e834c6366" providerId="ADAL" clId="{ACD4222E-1D7B-467C-BDA1-AC5FBFAC5271}" dt="2024-10-23T11:55:42.533" v="12" actId="478"/>
          <ac:picMkLst>
            <pc:docMk/>
            <pc:sldMk cId="773950934" sldId="259"/>
            <ac:picMk id="8" creationId="{D62C6C82-4E2E-DB60-D11E-8ACED7737F54}"/>
          </ac:picMkLst>
        </pc:picChg>
      </pc:sldChg>
      <pc:sldChg chg="del">
        <pc:chgData name="Morten Christoffersen (MORC - konsulent - SE - AK)" userId="a484f3cf-c668-4bef-8f0b-ae7e834c6366" providerId="ADAL" clId="{ACD4222E-1D7B-467C-BDA1-AC5FBFAC5271}" dt="2024-10-23T11:56:35.589" v="16" actId="47"/>
        <pc:sldMkLst>
          <pc:docMk/>
          <pc:sldMk cId="2209030994" sldId="260"/>
        </pc:sldMkLst>
      </pc:sldChg>
      <pc:sldChg chg="addSp modSp mod">
        <pc:chgData name="Morten Christoffersen (MORC - konsulent - SE - AK)" userId="a484f3cf-c668-4bef-8f0b-ae7e834c6366" providerId="ADAL" clId="{ACD4222E-1D7B-467C-BDA1-AC5FBFAC5271}" dt="2024-10-28T12:03:13.279" v="1111" actId="5793"/>
        <pc:sldMkLst>
          <pc:docMk/>
          <pc:sldMk cId="1393303152" sldId="261"/>
        </pc:sldMkLst>
        <pc:spChg chg="mod">
          <ac:chgData name="Morten Christoffersen (MORC - konsulent - SE - AK)" userId="a484f3cf-c668-4bef-8f0b-ae7e834c6366" providerId="ADAL" clId="{ACD4222E-1D7B-467C-BDA1-AC5FBFAC5271}" dt="2024-10-28T12:03:13.279" v="1111" actId="5793"/>
          <ac:spMkLst>
            <pc:docMk/>
            <pc:sldMk cId="1393303152" sldId="261"/>
            <ac:spMk id="3" creationId="{2B80D859-00CC-3E64-9D8C-86E9500BC8C8}"/>
          </ac:spMkLst>
        </pc:spChg>
        <pc:picChg chg="add mod modCrop">
          <ac:chgData name="Morten Christoffersen (MORC - konsulent - SE - AK)" userId="a484f3cf-c668-4bef-8f0b-ae7e834c6366" providerId="ADAL" clId="{ACD4222E-1D7B-467C-BDA1-AC5FBFAC5271}" dt="2024-10-28T12:01:46.355" v="1100" actId="1076"/>
          <ac:picMkLst>
            <pc:docMk/>
            <pc:sldMk cId="1393303152" sldId="261"/>
            <ac:picMk id="5" creationId="{EBF1FA5E-95D2-9E10-7142-F498A5BED265}"/>
          </ac:picMkLst>
        </pc:picChg>
      </pc:sldChg>
      <pc:sldChg chg="modSp mod modAnim">
        <pc:chgData name="Morten Christoffersen (MORC - konsulent - SE - AK)" userId="a484f3cf-c668-4bef-8f0b-ae7e834c6366" providerId="ADAL" clId="{ACD4222E-1D7B-467C-BDA1-AC5FBFAC5271}" dt="2024-10-28T12:09:06.997" v="1120"/>
        <pc:sldMkLst>
          <pc:docMk/>
          <pc:sldMk cId="1319795935" sldId="262"/>
        </pc:sldMkLst>
        <pc:picChg chg="mod">
          <ac:chgData name="Morten Christoffersen (MORC - konsulent - SE - AK)" userId="a484f3cf-c668-4bef-8f0b-ae7e834c6366" providerId="ADAL" clId="{ACD4222E-1D7B-467C-BDA1-AC5FBFAC5271}" dt="2024-10-28T12:05:12.497" v="1114" actId="1440"/>
          <ac:picMkLst>
            <pc:docMk/>
            <pc:sldMk cId="1319795935" sldId="262"/>
            <ac:picMk id="9" creationId="{46975410-328A-6441-44C0-BCBD040695EA}"/>
          </ac:picMkLst>
        </pc:picChg>
      </pc:sldChg>
      <pc:sldChg chg="modSp mod modNotesTx">
        <pc:chgData name="Morten Christoffersen (MORC - konsulent - SE - AK)" userId="a484f3cf-c668-4bef-8f0b-ae7e834c6366" providerId="ADAL" clId="{ACD4222E-1D7B-467C-BDA1-AC5FBFAC5271}" dt="2024-10-28T12:09:59.916" v="1134"/>
        <pc:sldMkLst>
          <pc:docMk/>
          <pc:sldMk cId="1856469632" sldId="263"/>
        </pc:sldMkLst>
        <pc:spChg chg="mod">
          <ac:chgData name="Morten Christoffersen (MORC - konsulent - SE - AK)" userId="a484f3cf-c668-4bef-8f0b-ae7e834c6366" providerId="ADAL" clId="{ACD4222E-1D7B-467C-BDA1-AC5FBFAC5271}" dt="2024-10-28T12:09:58.605" v="1133" actId="21"/>
          <ac:spMkLst>
            <pc:docMk/>
            <pc:sldMk cId="1856469632" sldId="263"/>
            <ac:spMk id="7" creationId="{BAC97227-E1AE-5579-A28B-77E9F646EB2C}"/>
          </ac:spMkLst>
        </pc:spChg>
        <pc:spChg chg="mod">
          <ac:chgData name="Morten Christoffersen (MORC - konsulent - SE - AK)" userId="a484f3cf-c668-4bef-8f0b-ae7e834c6366" providerId="ADAL" clId="{ACD4222E-1D7B-467C-BDA1-AC5FBFAC5271}" dt="2024-10-23T12:37:48.878" v="66" actId="207"/>
          <ac:spMkLst>
            <pc:docMk/>
            <pc:sldMk cId="1856469632" sldId="263"/>
            <ac:spMk id="10" creationId="{A0566EA8-24F6-9A4D-C271-2756FF8CE04B}"/>
          </ac:spMkLst>
        </pc:spChg>
        <pc:picChg chg="mod">
          <ac:chgData name="Morten Christoffersen (MORC - konsulent - SE - AK)" userId="a484f3cf-c668-4bef-8f0b-ae7e834c6366" providerId="ADAL" clId="{ACD4222E-1D7B-467C-BDA1-AC5FBFAC5271}" dt="2024-10-28T12:05:02.680" v="1113" actId="1440"/>
          <ac:picMkLst>
            <pc:docMk/>
            <pc:sldMk cId="1856469632" sldId="263"/>
            <ac:picMk id="9" creationId="{B544760F-DA1B-A1E1-52D1-AF688CB9D55A}"/>
          </ac:picMkLst>
        </pc:picChg>
      </pc:sldChg>
      <pc:sldChg chg="modSp mod">
        <pc:chgData name="Morten Christoffersen (MORC - konsulent - SE - AK)" userId="a484f3cf-c668-4bef-8f0b-ae7e834c6366" providerId="ADAL" clId="{ACD4222E-1D7B-467C-BDA1-AC5FBFAC5271}" dt="2024-10-28T12:11:49.496" v="1141" actId="313"/>
        <pc:sldMkLst>
          <pc:docMk/>
          <pc:sldMk cId="2642395499" sldId="266"/>
        </pc:sldMkLst>
        <pc:spChg chg="mod">
          <ac:chgData name="Morten Christoffersen (MORC - konsulent - SE - AK)" userId="a484f3cf-c668-4bef-8f0b-ae7e834c6366" providerId="ADAL" clId="{ACD4222E-1D7B-467C-BDA1-AC5FBFAC5271}" dt="2024-10-28T12:11:49.496" v="1141" actId="313"/>
          <ac:spMkLst>
            <pc:docMk/>
            <pc:sldMk cId="2642395499" sldId="266"/>
            <ac:spMk id="3" creationId="{149AA4ED-5EAD-890E-6D2B-B893D37E8C82}"/>
          </ac:spMkLst>
        </pc:spChg>
        <pc:picChg chg="mod">
          <ac:chgData name="Morten Christoffersen (MORC - konsulent - SE - AK)" userId="a484f3cf-c668-4bef-8f0b-ae7e834c6366" providerId="ADAL" clId="{ACD4222E-1D7B-467C-BDA1-AC5FBFAC5271}" dt="2024-10-28T12:07:25.351" v="1116" actId="1440"/>
          <ac:picMkLst>
            <pc:docMk/>
            <pc:sldMk cId="2642395499" sldId="266"/>
            <ac:picMk id="5" creationId="{667F57D9-0709-99F7-3BB9-55EA75FCDC07}"/>
          </ac:picMkLst>
        </pc:picChg>
      </pc:sldChg>
      <pc:sldChg chg="modSp mod">
        <pc:chgData name="Morten Christoffersen (MORC - konsulent - SE - AK)" userId="a484f3cf-c668-4bef-8f0b-ae7e834c6366" providerId="ADAL" clId="{ACD4222E-1D7B-467C-BDA1-AC5FBFAC5271}" dt="2024-10-28T12:10:32.274" v="1136" actId="113"/>
        <pc:sldMkLst>
          <pc:docMk/>
          <pc:sldMk cId="340444885" sldId="267"/>
        </pc:sldMkLst>
        <pc:spChg chg="mod">
          <ac:chgData name="Morten Christoffersen (MORC - konsulent - SE - AK)" userId="a484f3cf-c668-4bef-8f0b-ae7e834c6366" providerId="ADAL" clId="{ACD4222E-1D7B-467C-BDA1-AC5FBFAC5271}" dt="2024-10-28T12:10:32.274" v="1136" actId="113"/>
          <ac:spMkLst>
            <pc:docMk/>
            <pc:sldMk cId="340444885" sldId="267"/>
            <ac:spMk id="3" creationId="{149AA4ED-5EAD-890E-6D2B-B893D37E8C82}"/>
          </ac:spMkLst>
        </pc:spChg>
        <pc:picChg chg="mod">
          <ac:chgData name="Morten Christoffersen (MORC - konsulent - SE - AK)" userId="a484f3cf-c668-4bef-8f0b-ae7e834c6366" providerId="ADAL" clId="{ACD4222E-1D7B-467C-BDA1-AC5FBFAC5271}" dt="2024-10-28T12:05:25.594" v="1115" actId="1440"/>
          <ac:picMkLst>
            <pc:docMk/>
            <pc:sldMk cId="340444885" sldId="267"/>
            <ac:picMk id="6" creationId="{A2825AA6-8DC8-B661-3F18-EA49E7F76333}"/>
          </ac:picMkLst>
        </pc:picChg>
      </pc:sldChg>
      <pc:sldChg chg="modSp mod modNotesTx">
        <pc:chgData name="Morten Christoffersen (MORC - konsulent - SE - AK)" userId="a484f3cf-c668-4bef-8f0b-ae7e834c6366" providerId="ADAL" clId="{ACD4222E-1D7B-467C-BDA1-AC5FBFAC5271}" dt="2024-10-28T12:07:42.711" v="1117" actId="1440"/>
        <pc:sldMkLst>
          <pc:docMk/>
          <pc:sldMk cId="1385455713" sldId="268"/>
        </pc:sldMkLst>
        <pc:picChg chg="mod">
          <ac:chgData name="Morten Christoffersen (MORC - konsulent - SE - AK)" userId="a484f3cf-c668-4bef-8f0b-ae7e834c6366" providerId="ADAL" clId="{ACD4222E-1D7B-467C-BDA1-AC5FBFAC5271}" dt="2024-10-28T12:07:42.711" v="1117" actId="1440"/>
          <ac:picMkLst>
            <pc:docMk/>
            <pc:sldMk cId="1385455713" sldId="268"/>
            <ac:picMk id="8" creationId="{379DA9D1-CA24-EB68-E7D2-903D202DE2DA}"/>
          </ac:picMkLst>
        </pc:picChg>
      </pc:sldChg>
      <pc:sldChg chg="modSp mod">
        <pc:chgData name="Morten Christoffersen (MORC - konsulent - SE - AK)" userId="a484f3cf-c668-4bef-8f0b-ae7e834c6366" providerId="ADAL" clId="{ACD4222E-1D7B-467C-BDA1-AC5FBFAC5271}" dt="2024-10-28T12:07:53.515" v="1118" actId="1440"/>
        <pc:sldMkLst>
          <pc:docMk/>
          <pc:sldMk cId="1301597639" sldId="271"/>
        </pc:sldMkLst>
        <pc:picChg chg="mod">
          <ac:chgData name="Morten Christoffersen (MORC - konsulent - SE - AK)" userId="a484f3cf-c668-4bef-8f0b-ae7e834c6366" providerId="ADAL" clId="{ACD4222E-1D7B-467C-BDA1-AC5FBFAC5271}" dt="2024-10-28T12:07:53.515" v="1118" actId="1440"/>
          <ac:picMkLst>
            <pc:docMk/>
            <pc:sldMk cId="1301597639" sldId="271"/>
            <ac:picMk id="8" creationId="{379DA9D1-CA24-EB68-E7D2-903D202DE2DA}"/>
          </ac:picMkLst>
        </pc:picChg>
      </pc:sldChg>
      <pc:sldChg chg="modSp mod">
        <pc:chgData name="Morten Christoffersen (MORC - konsulent - SE - AK)" userId="a484f3cf-c668-4bef-8f0b-ae7e834c6366" providerId="ADAL" clId="{ACD4222E-1D7B-467C-BDA1-AC5FBFAC5271}" dt="2024-10-28T12:07:57.804" v="1119" actId="1440"/>
        <pc:sldMkLst>
          <pc:docMk/>
          <pc:sldMk cId="2143372176" sldId="272"/>
        </pc:sldMkLst>
        <pc:picChg chg="mod">
          <ac:chgData name="Morten Christoffersen (MORC - konsulent - SE - AK)" userId="a484f3cf-c668-4bef-8f0b-ae7e834c6366" providerId="ADAL" clId="{ACD4222E-1D7B-467C-BDA1-AC5FBFAC5271}" dt="2024-10-28T12:07:57.804" v="1119" actId="1440"/>
          <ac:picMkLst>
            <pc:docMk/>
            <pc:sldMk cId="2143372176" sldId="272"/>
            <ac:picMk id="8" creationId="{379DA9D1-CA24-EB68-E7D2-903D202DE2DA}"/>
          </ac:picMkLst>
        </pc:picChg>
      </pc:sldChg>
      <pc:sldChg chg="modSp mod modNotesTx">
        <pc:chgData name="Morten Christoffersen (MORC - konsulent - SE - AK)" userId="a484f3cf-c668-4bef-8f0b-ae7e834c6366" providerId="ADAL" clId="{ACD4222E-1D7B-467C-BDA1-AC5FBFAC5271}" dt="2024-10-23T13:14:55.411" v="662" actId="20577"/>
        <pc:sldMkLst>
          <pc:docMk/>
          <pc:sldMk cId="25705659" sldId="1097"/>
        </pc:sldMkLst>
        <pc:spChg chg="mod">
          <ac:chgData name="Morten Christoffersen (MORC - konsulent - SE - AK)" userId="a484f3cf-c668-4bef-8f0b-ae7e834c6366" providerId="ADAL" clId="{ACD4222E-1D7B-467C-BDA1-AC5FBFAC5271}" dt="2024-10-23T13:07:45.519" v="183" actId="20577"/>
          <ac:spMkLst>
            <pc:docMk/>
            <pc:sldMk cId="25705659" sldId="1097"/>
            <ac:spMk id="3" creationId="{995CA3F9-4511-553C-95E5-C6B7C4CE3082}"/>
          </ac:spMkLst>
        </pc:spChg>
      </pc:sldChg>
      <pc:sldChg chg="modSp mod">
        <pc:chgData name="Morten Christoffersen (MORC - konsulent - SE - AK)" userId="a484f3cf-c668-4bef-8f0b-ae7e834c6366" providerId="ADAL" clId="{ACD4222E-1D7B-467C-BDA1-AC5FBFAC5271}" dt="2024-10-23T12:48:47.213" v="146" actId="6549"/>
        <pc:sldMkLst>
          <pc:docMk/>
          <pc:sldMk cId="1427300236" sldId="1101"/>
        </pc:sldMkLst>
        <pc:spChg chg="mod">
          <ac:chgData name="Morten Christoffersen (MORC - konsulent - SE - AK)" userId="a484f3cf-c668-4bef-8f0b-ae7e834c6366" providerId="ADAL" clId="{ACD4222E-1D7B-467C-BDA1-AC5FBFAC5271}" dt="2024-10-23T12:48:47.213" v="146" actId="6549"/>
          <ac:spMkLst>
            <pc:docMk/>
            <pc:sldMk cId="1427300236" sldId="1101"/>
            <ac:spMk id="3" creationId="{5DCA2345-EE37-3C85-0039-1E16ED659948}"/>
          </ac:spMkLst>
        </pc:spChg>
      </pc:sldChg>
      <pc:sldChg chg="addSp delSp modSp mod">
        <pc:chgData name="Morten Christoffersen (MORC - konsulent - SE - AK)" userId="a484f3cf-c668-4bef-8f0b-ae7e834c6366" providerId="ADAL" clId="{ACD4222E-1D7B-467C-BDA1-AC5FBFAC5271}" dt="2024-10-23T13:45:23.926" v="796" actId="478"/>
        <pc:sldMkLst>
          <pc:docMk/>
          <pc:sldMk cId="3026228865" sldId="1103"/>
        </pc:sldMkLst>
        <pc:spChg chg="add del mod">
          <ac:chgData name="Morten Christoffersen (MORC - konsulent - SE - AK)" userId="a484f3cf-c668-4bef-8f0b-ae7e834c6366" providerId="ADAL" clId="{ACD4222E-1D7B-467C-BDA1-AC5FBFAC5271}" dt="2024-10-23T13:45:23.926" v="796" actId="478"/>
          <ac:spMkLst>
            <pc:docMk/>
            <pc:sldMk cId="3026228865" sldId="1103"/>
            <ac:spMk id="6" creationId="{5230AD75-673C-1799-494E-C1CA1480DA7D}"/>
          </ac:spMkLst>
        </pc:spChg>
        <pc:spChg chg="del">
          <ac:chgData name="Morten Christoffersen (MORC - konsulent - SE - AK)" userId="a484f3cf-c668-4bef-8f0b-ae7e834c6366" providerId="ADAL" clId="{ACD4222E-1D7B-467C-BDA1-AC5FBFAC5271}" dt="2024-10-23T13:45:21.251" v="795" actId="478"/>
          <ac:spMkLst>
            <pc:docMk/>
            <pc:sldMk cId="3026228865" sldId="1103"/>
            <ac:spMk id="10" creationId="{311BE1BF-FACC-FBC8-AE77-FC9B49F882BC}"/>
          </ac:spMkLst>
        </pc:spChg>
        <pc:picChg chg="add mod">
          <ac:chgData name="Morten Christoffersen (MORC - konsulent - SE - AK)" userId="a484f3cf-c668-4bef-8f0b-ae7e834c6366" providerId="ADAL" clId="{ACD4222E-1D7B-467C-BDA1-AC5FBFAC5271}" dt="2024-10-23T13:45:16.705" v="794" actId="1076"/>
          <ac:picMkLst>
            <pc:docMk/>
            <pc:sldMk cId="3026228865" sldId="1103"/>
            <ac:picMk id="3" creationId="{B7F3386F-7675-584C-B1AD-ACBA266FAE7A}"/>
          </ac:picMkLst>
        </pc:picChg>
        <pc:picChg chg="del">
          <ac:chgData name="Morten Christoffersen (MORC - konsulent - SE - AK)" userId="a484f3cf-c668-4bef-8f0b-ae7e834c6366" providerId="ADAL" clId="{ACD4222E-1D7B-467C-BDA1-AC5FBFAC5271}" dt="2024-10-23T13:45:01.656" v="791" actId="478"/>
          <ac:picMkLst>
            <pc:docMk/>
            <pc:sldMk cId="3026228865" sldId="1103"/>
            <ac:picMk id="5" creationId="{CCB64032-3387-460D-CC97-F21E71D266F9}"/>
          </ac:picMkLst>
        </pc:picChg>
      </pc:sldChg>
      <pc:sldChg chg="addSp delSp modSp new del mod ord modAnim">
        <pc:chgData name="Morten Christoffersen (MORC - konsulent - SE - AK)" userId="a484f3cf-c668-4bef-8f0b-ae7e834c6366" providerId="ADAL" clId="{ACD4222E-1D7B-467C-BDA1-AC5FBFAC5271}" dt="2024-10-23T11:55:57.866" v="15" actId="47"/>
        <pc:sldMkLst>
          <pc:docMk/>
          <pc:sldMk cId="500654795" sldId="1104"/>
        </pc:sldMkLst>
        <pc:spChg chg="del">
          <ac:chgData name="Morten Christoffersen (MORC - konsulent - SE - AK)" userId="a484f3cf-c668-4bef-8f0b-ae7e834c6366" providerId="ADAL" clId="{ACD4222E-1D7B-467C-BDA1-AC5FBFAC5271}" dt="2024-10-23T11:51:06.201" v="1" actId="22"/>
          <ac:spMkLst>
            <pc:docMk/>
            <pc:sldMk cId="500654795" sldId="1104"/>
            <ac:spMk id="3" creationId="{4AB7269A-6E90-F2FC-DD1C-26EC92F6BBE2}"/>
          </ac:spMkLst>
        </pc:spChg>
        <pc:spChg chg="add mod">
          <ac:chgData name="Morten Christoffersen (MORC - konsulent - SE - AK)" userId="a484f3cf-c668-4bef-8f0b-ae7e834c6366" providerId="ADAL" clId="{ACD4222E-1D7B-467C-BDA1-AC5FBFAC5271}" dt="2024-10-23T11:52:03.698" v="8" actId="1076"/>
          <ac:spMkLst>
            <pc:docMk/>
            <pc:sldMk cId="500654795" sldId="1104"/>
            <ac:spMk id="6" creationId="{D4D613C0-29BD-BD6A-FA11-C62094B6B1F1}"/>
          </ac:spMkLst>
        </pc:spChg>
        <pc:picChg chg="add mod ord">
          <ac:chgData name="Morten Christoffersen (MORC - konsulent - SE - AK)" userId="a484f3cf-c668-4bef-8f0b-ae7e834c6366" providerId="ADAL" clId="{ACD4222E-1D7B-467C-BDA1-AC5FBFAC5271}" dt="2024-10-23T11:51:06.201" v="1" actId="22"/>
          <ac:picMkLst>
            <pc:docMk/>
            <pc:sldMk cId="500654795" sldId="1104"/>
            <ac:picMk id="5" creationId="{CBDB4397-9AD6-FF9F-0847-99043357AD04}"/>
          </ac:picMkLst>
        </pc:picChg>
      </pc:sldChg>
      <pc:sldChg chg="addSp delSp modSp add del mod">
        <pc:chgData name="Morten Christoffersen (MORC - konsulent - SE - AK)" userId="a484f3cf-c668-4bef-8f0b-ae7e834c6366" providerId="ADAL" clId="{ACD4222E-1D7B-467C-BDA1-AC5FBFAC5271}" dt="2024-10-28T12:12:41.597" v="1147" actId="47"/>
        <pc:sldMkLst>
          <pc:docMk/>
          <pc:sldMk cId="2557725755" sldId="1104"/>
        </pc:sldMkLst>
        <pc:spChg chg="mod">
          <ac:chgData name="Morten Christoffersen (MORC - konsulent - SE - AK)" userId="a484f3cf-c668-4bef-8f0b-ae7e834c6366" providerId="ADAL" clId="{ACD4222E-1D7B-467C-BDA1-AC5FBFAC5271}" dt="2024-10-28T12:12:00.733" v="1146" actId="313"/>
          <ac:spMkLst>
            <pc:docMk/>
            <pc:sldMk cId="2557725755" sldId="1104"/>
            <ac:spMk id="3" creationId="{06729308-13AB-1A90-2052-3327140A218E}"/>
          </ac:spMkLst>
        </pc:spChg>
        <pc:spChg chg="del">
          <ac:chgData name="Morten Christoffersen (MORC - konsulent - SE - AK)" userId="a484f3cf-c668-4bef-8f0b-ae7e834c6366" providerId="ADAL" clId="{ACD4222E-1D7B-467C-BDA1-AC5FBFAC5271}" dt="2024-10-23T13:25:09.801" v="760" actId="478"/>
          <ac:spMkLst>
            <pc:docMk/>
            <pc:sldMk cId="2557725755" sldId="1104"/>
            <ac:spMk id="7" creationId="{1EFA6303-6D5B-363F-0BF6-3ADFB2349753}"/>
          </ac:spMkLst>
        </pc:spChg>
        <pc:picChg chg="del">
          <ac:chgData name="Morten Christoffersen (MORC - konsulent - SE - AK)" userId="a484f3cf-c668-4bef-8f0b-ae7e834c6366" providerId="ADAL" clId="{ACD4222E-1D7B-467C-BDA1-AC5FBFAC5271}" dt="2024-10-23T13:21:06.517" v="707" actId="478"/>
          <ac:picMkLst>
            <pc:docMk/>
            <pc:sldMk cId="2557725755" sldId="1104"/>
            <ac:picMk id="5" creationId="{354D96B2-A89D-FFCB-92B4-D78B5CBAEDA1}"/>
          </ac:picMkLst>
        </pc:picChg>
        <pc:picChg chg="add mod ord">
          <ac:chgData name="Morten Christoffersen (MORC - konsulent - SE - AK)" userId="a484f3cf-c668-4bef-8f0b-ae7e834c6366" providerId="ADAL" clId="{ACD4222E-1D7B-467C-BDA1-AC5FBFAC5271}" dt="2024-10-23T13:25:04.395" v="759" actId="1035"/>
          <ac:picMkLst>
            <pc:docMk/>
            <pc:sldMk cId="2557725755" sldId="1104"/>
            <ac:picMk id="6" creationId="{D16BAF55-FB1D-04E6-A39E-AEEFAF81AA63}"/>
          </ac:picMkLst>
        </pc:picChg>
      </pc:sldChg>
      <pc:sldChg chg="modSp add mod">
        <pc:chgData name="Morten Christoffersen (MORC - konsulent - SE - AK)" userId="a484f3cf-c668-4bef-8f0b-ae7e834c6366" providerId="ADAL" clId="{ACD4222E-1D7B-467C-BDA1-AC5FBFAC5271}" dt="2024-10-28T12:12:47.718" v="1152" actId="313"/>
        <pc:sldMkLst>
          <pc:docMk/>
          <pc:sldMk cId="1318371899" sldId="1105"/>
        </pc:sldMkLst>
        <pc:spChg chg="mod">
          <ac:chgData name="Morten Christoffersen (MORC - konsulent - SE - AK)" userId="a484f3cf-c668-4bef-8f0b-ae7e834c6366" providerId="ADAL" clId="{ACD4222E-1D7B-467C-BDA1-AC5FBFAC5271}" dt="2024-10-28T12:12:47.718" v="1152" actId="313"/>
          <ac:spMkLst>
            <pc:docMk/>
            <pc:sldMk cId="1318371899" sldId="1105"/>
            <ac:spMk id="3" creationId="{CA7A50A4-E2A8-1EA1-B7D3-2C64F4F7D452}"/>
          </ac:spMkLst>
        </pc:spChg>
        <pc:picChg chg="mod">
          <ac:chgData name="Morten Christoffersen (MORC - konsulent - SE - AK)" userId="a484f3cf-c668-4bef-8f0b-ae7e834c6366" providerId="ADAL" clId="{ACD4222E-1D7B-467C-BDA1-AC5FBFAC5271}" dt="2024-10-23T13:26:18.761" v="788" actId="1038"/>
          <ac:picMkLst>
            <pc:docMk/>
            <pc:sldMk cId="1318371899" sldId="1105"/>
            <ac:picMk id="6" creationId="{965F9623-13DB-27DC-8008-3D83B0CAC5ED}"/>
          </ac:picMkLst>
        </pc:picChg>
      </pc:sldChg>
      <pc:sldChg chg="addSp modSp new mod ord modNotesTx">
        <pc:chgData name="Morten Christoffersen (MORC - konsulent - SE - AK)" userId="a484f3cf-c668-4bef-8f0b-ae7e834c6366" providerId="ADAL" clId="{ACD4222E-1D7B-467C-BDA1-AC5FBFAC5271}" dt="2024-10-28T11:30:27.195" v="998" actId="1076"/>
        <pc:sldMkLst>
          <pc:docMk/>
          <pc:sldMk cId="3745023847" sldId="1106"/>
        </pc:sldMkLst>
        <pc:spChg chg="mod">
          <ac:chgData name="Morten Christoffersen (MORC - konsulent - SE - AK)" userId="a484f3cf-c668-4bef-8f0b-ae7e834c6366" providerId="ADAL" clId="{ACD4222E-1D7B-467C-BDA1-AC5FBFAC5271}" dt="2024-10-28T11:10:40.761" v="832" actId="20577"/>
          <ac:spMkLst>
            <pc:docMk/>
            <pc:sldMk cId="3745023847" sldId="1106"/>
            <ac:spMk id="2" creationId="{3BDD74C2-240C-F308-48EE-49EABF74B0AA}"/>
          </ac:spMkLst>
        </pc:spChg>
        <pc:spChg chg="mod">
          <ac:chgData name="Morten Christoffersen (MORC - konsulent - SE - AK)" userId="a484f3cf-c668-4bef-8f0b-ae7e834c6366" providerId="ADAL" clId="{ACD4222E-1D7B-467C-BDA1-AC5FBFAC5271}" dt="2024-10-28T11:29:22.641" v="987" actId="6549"/>
          <ac:spMkLst>
            <pc:docMk/>
            <pc:sldMk cId="3745023847" sldId="1106"/>
            <ac:spMk id="3" creationId="{A9BFABF5-8A67-6EAF-0738-B469467EC663}"/>
          </ac:spMkLst>
        </pc:spChg>
        <pc:picChg chg="add mod modCrop">
          <ac:chgData name="Morten Christoffersen (MORC - konsulent - SE - AK)" userId="a484f3cf-c668-4bef-8f0b-ae7e834c6366" providerId="ADAL" clId="{ACD4222E-1D7B-467C-BDA1-AC5FBFAC5271}" dt="2024-10-28T11:30:27.195" v="998" actId="1076"/>
          <ac:picMkLst>
            <pc:docMk/>
            <pc:sldMk cId="3745023847" sldId="1106"/>
            <ac:picMk id="5" creationId="{F217E571-E005-62AD-819A-3F2109AF20B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86657D-C1EB-4E6A-91BA-3089F227E0C0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481AE48B-DC33-4478-B23C-1089B878BF39}">
      <dgm:prSet phldrT="[Tekst]"/>
      <dgm:spPr/>
      <dgm:t>
        <a:bodyPr/>
        <a:lstStyle/>
        <a:p>
          <a:r>
            <a:rPr lang="da-DK" dirty="0"/>
            <a:t>Kunstig intelligens (</a:t>
          </a:r>
          <a:r>
            <a:rPr lang="da-DK" dirty="0" err="1"/>
            <a:t>ChatGPT</a:t>
          </a:r>
          <a:r>
            <a:rPr lang="da-DK" dirty="0"/>
            <a:t> fx)</a:t>
          </a:r>
        </a:p>
      </dgm:t>
    </dgm:pt>
    <dgm:pt modelId="{3EE2C3A0-F3BB-4582-B64F-AAC64FC90358}" type="parTrans" cxnId="{AAB06A33-E142-40C0-A7AB-F5494E44160E}">
      <dgm:prSet/>
      <dgm:spPr/>
      <dgm:t>
        <a:bodyPr/>
        <a:lstStyle/>
        <a:p>
          <a:endParaRPr lang="da-DK"/>
        </a:p>
      </dgm:t>
    </dgm:pt>
    <dgm:pt modelId="{2E4D2586-97B9-43D8-BF2B-4B47F30DDE98}" type="sibTrans" cxnId="{AAB06A33-E142-40C0-A7AB-F5494E44160E}">
      <dgm:prSet/>
      <dgm:spPr/>
      <dgm:t>
        <a:bodyPr/>
        <a:lstStyle/>
        <a:p>
          <a:endParaRPr lang="da-DK"/>
        </a:p>
      </dgm:t>
    </dgm:pt>
    <dgm:pt modelId="{7E3CD414-990C-472D-B6F8-8D410E1ED318}">
      <dgm:prSet phldrT="[Tekst]"/>
      <dgm:spPr/>
      <dgm:t>
        <a:bodyPr/>
        <a:lstStyle/>
        <a:p>
          <a:r>
            <a:rPr lang="da-DK" dirty="0"/>
            <a:t>Egen data</a:t>
          </a:r>
        </a:p>
      </dgm:t>
    </dgm:pt>
    <dgm:pt modelId="{FF47D052-E7E5-45DA-B40D-6559A7838198}" type="parTrans" cxnId="{0AC20002-9B99-410C-BB49-58A6CB450FDC}">
      <dgm:prSet/>
      <dgm:spPr/>
      <dgm:t>
        <a:bodyPr/>
        <a:lstStyle/>
        <a:p>
          <a:endParaRPr lang="da-DK"/>
        </a:p>
      </dgm:t>
    </dgm:pt>
    <dgm:pt modelId="{2BBE6715-054E-4FC1-8754-5B138B0B1459}" type="sibTrans" cxnId="{0AC20002-9B99-410C-BB49-58A6CB450FDC}">
      <dgm:prSet/>
      <dgm:spPr/>
      <dgm:t>
        <a:bodyPr/>
        <a:lstStyle/>
        <a:p>
          <a:endParaRPr lang="da-DK"/>
        </a:p>
      </dgm:t>
    </dgm:pt>
    <dgm:pt modelId="{C1884711-DEED-447A-99A4-AE1A850BE5AF}" type="pres">
      <dgm:prSet presAssocID="{E586657D-C1EB-4E6A-91BA-3089F227E0C0}" presName="composite" presStyleCnt="0">
        <dgm:presLayoutVars>
          <dgm:chMax val="5"/>
          <dgm:dir/>
          <dgm:resizeHandles val="exact"/>
        </dgm:presLayoutVars>
      </dgm:prSet>
      <dgm:spPr/>
    </dgm:pt>
    <dgm:pt modelId="{3A6CDA58-F28F-45AA-8EA7-C7386A287306}" type="pres">
      <dgm:prSet presAssocID="{481AE48B-DC33-4478-B23C-1089B878BF39}" presName="circle1" presStyleLbl="lnNode1" presStyleIdx="0" presStyleCnt="2" custLinFactNeighborX="74505" custLinFactNeighborY="63679"/>
      <dgm:spPr/>
    </dgm:pt>
    <dgm:pt modelId="{D279780B-2A9E-481D-8C61-E2BF3DC74172}" type="pres">
      <dgm:prSet presAssocID="{481AE48B-DC33-4478-B23C-1089B878BF39}" presName="text1" presStyleLbl="revTx" presStyleIdx="0" presStyleCnt="2">
        <dgm:presLayoutVars>
          <dgm:bulletEnabled val="1"/>
        </dgm:presLayoutVars>
      </dgm:prSet>
      <dgm:spPr/>
    </dgm:pt>
    <dgm:pt modelId="{ED94956C-C19C-4BE9-9C6F-9222B0CA6DAD}" type="pres">
      <dgm:prSet presAssocID="{481AE48B-DC33-4478-B23C-1089B878BF39}" presName="line1" presStyleLbl="callout" presStyleIdx="0" presStyleCnt="4"/>
      <dgm:spPr/>
    </dgm:pt>
    <dgm:pt modelId="{75E28EDB-960C-4353-B892-4AE40D668735}" type="pres">
      <dgm:prSet presAssocID="{481AE48B-DC33-4478-B23C-1089B878BF39}" presName="d1" presStyleLbl="callout" presStyleIdx="1" presStyleCnt="4"/>
      <dgm:spPr/>
    </dgm:pt>
    <dgm:pt modelId="{88BACE04-28CB-48FF-B614-00750E5D5434}" type="pres">
      <dgm:prSet presAssocID="{7E3CD414-990C-472D-B6F8-8D410E1ED318}" presName="circle2" presStyleLbl="lnNode1" presStyleIdx="1" presStyleCnt="2" custLinFactNeighborX="-425" custLinFactNeighborY="-637"/>
      <dgm:spPr/>
    </dgm:pt>
    <dgm:pt modelId="{CD422AC6-8FB7-4050-8B30-1617C27E1A50}" type="pres">
      <dgm:prSet presAssocID="{7E3CD414-990C-472D-B6F8-8D410E1ED318}" presName="text2" presStyleLbl="revTx" presStyleIdx="1" presStyleCnt="2">
        <dgm:presLayoutVars>
          <dgm:bulletEnabled val="1"/>
        </dgm:presLayoutVars>
      </dgm:prSet>
      <dgm:spPr/>
    </dgm:pt>
    <dgm:pt modelId="{8DB25115-6178-4982-B4B3-2A6E4C743B6E}" type="pres">
      <dgm:prSet presAssocID="{7E3CD414-990C-472D-B6F8-8D410E1ED318}" presName="line2" presStyleLbl="callout" presStyleIdx="2" presStyleCnt="4"/>
      <dgm:spPr/>
    </dgm:pt>
    <dgm:pt modelId="{668C09BB-560B-459C-AE10-E2AE3AF7383C}" type="pres">
      <dgm:prSet presAssocID="{7E3CD414-990C-472D-B6F8-8D410E1ED318}" presName="d2" presStyleLbl="callout" presStyleIdx="3" presStyleCnt="4"/>
      <dgm:spPr/>
    </dgm:pt>
  </dgm:ptLst>
  <dgm:cxnLst>
    <dgm:cxn modelId="{0AC20002-9B99-410C-BB49-58A6CB450FDC}" srcId="{E586657D-C1EB-4E6A-91BA-3089F227E0C0}" destId="{7E3CD414-990C-472D-B6F8-8D410E1ED318}" srcOrd="1" destOrd="0" parTransId="{FF47D052-E7E5-45DA-B40D-6559A7838198}" sibTransId="{2BBE6715-054E-4FC1-8754-5B138B0B1459}"/>
    <dgm:cxn modelId="{AAB06A33-E142-40C0-A7AB-F5494E44160E}" srcId="{E586657D-C1EB-4E6A-91BA-3089F227E0C0}" destId="{481AE48B-DC33-4478-B23C-1089B878BF39}" srcOrd="0" destOrd="0" parTransId="{3EE2C3A0-F3BB-4582-B64F-AAC64FC90358}" sibTransId="{2E4D2586-97B9-43D8-BF2B-4B47F30DDE98}"/>
    <dgm:cxn modelId="{93736B7B-51A6-4C8D-AC53-CBF7FCF6956F}" type="presOf" srcId="{E586657D-C1EB-4E6A-91BA-3089F227E0C0}" destId="{C1884711-DEED-447A-99A4-AE1A850BE5AF}" srcOrd="0" destOrd="0" presId="urn:microsoft.com/office/officeart/2005/8/layout/target1"/>
    <dgm:cxn modelId="{597D89A5-36C3-4C3A-A4DE-D1505B97155F}" type="presOf" srcId="{7E3CD414-990C-472D-B6F8-8D410E1ED318}" destId="{CD422AC6-8FB7-4050-8B30-1617C27E1A50}" srcOrd="0" destOrd="0" presId="urn:microsoft.com/office/officeart/2005/8/layout/target1"/>
    <dgm:cxn modelId="{2F610EE6-095F-4CE2-9BA4-3D726B518E07}" type="presOf" srcId="{481AE48B-DC33-4478-B23C-1089B878BF39}" destId="{D279780B-2A9E-481D-8C61-E2BF3DC74172}" srcOrd="0" destOrd="0" presId="urn:microsoft.com/office/officeart/2005/8/layout/target1"/>
    <dgm:cxn modelId="{A43752DA-38FB-4FE4-A729-449F63466411}" type="presParOf" srcId="{C1884711-DEED-447A-99A4-AE1A850BE5AF}" destId="{3A6CDA58-F28F-45AA-8EA7-C7386A287306}" srcOrd="0" destOrd="0" presId="urn:microsoft.com/office/officeart/2005/8/layout/target1"/>
    <dgm:cxn modelId="{9863E346-3CA2-4490-AAD5-B4065792CF1A}" type="presParOf" srcId="{C1884711-DEED-447A-99A4-AE1A850BE5AF}" destId="{D279780B-2A9E-481D-8C61-E2BF3DC74172}" srcOrd="1" destOrd="0" presId="urn:microsoft.com/office/officeart/2005/8/layout/target1"/>
    <dgm:cxn modelId="{EFF44BF0-8473-4861-B16E-5EA90F603F48}" type="presParOf" srcId="{C1884711-DEED-447A-99A4-AE1A850BE5AF}" destId="{ED94956C-C19C-4BE9-9C6F-9222B0CA6DAD}" srcOrd="2" destOrd="0" presId="urn:microsoft.com/office/officeart/2005/8/layout/target1"/>
    <dgm:cxn modelId="{716BF053-1823-402E-B055-861EF432FAA8}" type="presParOf" srcId="{C1884711-DEED-447A-99A4-AE1A850BE5AF}" destId="{75E28EDB-960C-4353-B892-4AE40D668735}" srcOrd="3" destOrd="0" presId="urn:microsoft.com/office/officeart/2005/8/layout/target1"/>
    <dgm:cxn modelId="{FB464BC7-2152-41BB-B2CD-D2AFEDC7FEC3}" type="presParOf" srcId="{C1884711-DEED-447A-99A4-AE1A850BE5AF}" destId="{88BACE04-28CB-48FF-B614-00750E5D5434}" srcOrd="4" destOrd="0" presId="urn:microsoft.com/office/officeart/2005/8/layout/target1"/>
    <dgm:cxn modelId="{E0699D33-CF61-4B3A-8EB3-4264D2AFB6FB}" type="presParOf" srcId="{C1884711-DEED-447A-99A4-AE1A850BE5AF}" destId="{CD422AC6-8FB7-4050-8B30-1617C27E1A50}" srcOrd="5" destOrd="0" presId="urn:microsoft.com/office/officeart/2005/8/layout/target1"/>
    <dgm:cxn modelId="{09DDFA08-EFB7-403E-9356-96298AB56B39}" type="presParOf" srcId="{C1884711-DEED-447A-99A4-AE1A850BE5AF}" destId="{8DB25115-6178-4982-B4B3-2A6E4C743B6E}" srcOrd="6" destOrd="0" presId="urn:microsoft.com/office/officeart/2005/8/layout/target1"/>
    <dgm:cxn modelId="{A511B0FA-6D0E-4108-9280-A00F5537DD83}" type="presParOf" srcId="{C1884711-DEED-447A-99A4-AE1A850BE5AF}" destId="{668C09BB-560B-459C-AE10-E2AE3AF7383C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ACE04-28CB-48FF-B614-00750E5D5434}">
      <dsp:nvSpPr>
        <dsp:cNvPr id="0" name=""/>
        <dsp:cNvSpPr/>
      </dsp:nvSpPr>
      <dsp:spPr>
        <a:xfrm>
          <a:off x="1270045" y="1090662"/>
          <a:ext cx="3335733" cy="33357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6CDA58-F28F-45AA-8EA7-C7386A287306}">
      <dsp:nvSpPr>
        <dsp:cNvPr id="0" name=""/>
        <dsp:cNvSpPr/>
      </dsp:nvSpPr>
      <dsp:spPr>
        <a:xfrm>
          <a:off x="3224562" y="2931876"/>
          <a:ext cx="1111911" cy="11119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79780B-2A9E-481D-8C61-E2BF3DC74172}">
      <dsp:nvSpPr>
        <dsp:cNvPr id="0" name=""/>
        <dsp:cNvSpPr/>
      </dsp:nvSpPr>
      <dsp:spPr>
        <a:xfrm>
          <a:off x="5175911" y="0"/>
          <a:ext cx="1667866" cy="1389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29210" bIns="2921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kern="1200" dirty="0"/>
            <a:t>Kunstig intelligens (</a:t>
          </a:r>
          <a:r>
            <a:rPr lang="da-DK" sz="2300" kern="1200" dirty="0" err="1"/>
            <a:t>ChatGPT</a:t>
          </a:r>
          <a:r>
            <a:rPr lang="da-DK" sz="2300" kern="1200" dirty="0"/>
            <a:t> fx)</a:t>
          </a:r>
        </a:p>
      </dsp:txBody>
      <dsp:txXfrm>
        <a:off x="5175911" y="0"/>
        <a:ext cx="1667866" cy="1389889"/>
      </dsp:txXfrm>
    </dsp:sp>
    <dsp:sp modelId="{ED94956C-C19C-4BE9-9C6F-9222B0CA6DAD}">
      <dsp:nvSpPr>
        <dsp:cNvPr id="0" name=""/>
        <dsp:cNvSpPr/>
      </dsp:nvSpPr>
      <dsp:spPr>
        <a:xfrm>
          <a:off x="4758944" y="694944"/>
          <a:ext cx="4169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28EDB-960C-4353-B892-4AE40D668735}">
      <dsp:nvSpPr>
        <dsp:cNvPr id="0" name=""/>
        <dsp:cNvSpPr/>
      </dsp:nvSpPr>
      <dsp:spPr>
        <a:xfrm rot="5400000">
          <a:off x="2811848" y="834072"/>
          <a:ext cx="2085945" cy="18054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422AC6-8FB7-4050-8B30-1617C27E1A50}">
      <dsp:nvSpPr>
        <dsp:cNvPr id="0" name=""/>
        <dsp:cNvSpPr/>
      </dsp:nvSpPr>
      <dsp:spPr>
        <a:xfrm>
          <a:off x="5175911" y="1389889"/>
          <a:ext cx="1667866" cy="1389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29210" bIns="2921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kern="1200" dirty="0"/>
            <a:t>Egen data</a:t>
          </a:r>
        </a:p>
      </dsp:txBody>
      <dsp:txXfrm>
        <a:off x="5175911" y="1389889"/>
        <a:ext cx="1667866" cy="1389889"/>
      </dsp:txXfrm>
    </dsp:sp>
    <dsp:sp modelId="{8DB25115-6178-4982-B4B3-2A6E4C743B6E}">
      <dsp:nvSpPr>
        <dsp:cNvPr id="0" name=""/>
        <dsp:cNvSpPr/>
      </dsp:nvSpPr>
      <dsp:spPr>
        <a:xfrm>
          <a:off x="4758944" y="2084833"/>
          <a:ext cx="4169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8C09BB-560B-459C-AE10-E2AE3AF7383C}">
      <dsp:nvSpPr>
        <dsp:cNvPr id="0" name=""/>
        <dsp:cNvSpPr/>
      </dsp:nvSpPr>
      <dsp:spPr>
        <a:xfrm rot="5400000">
          <a:off x="3522943" y="2312386"/>
          <a:ext cx="1460161" cy="100905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AF471-5017-448F-9ECA-7AA5F4F7BB31}" type="datetimeFigureOut">
              <a:rPr lang="da-DK" smtClean="0"/>
              <a:t>11-11-2024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CFC35-2060-4CEE-BA58-A1D34CA07A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423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CFC35-2060-4CEE-BA58-A1D34CA07A04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9213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91120-D0E5-AD41-8028-9D06AC0A0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180092C-3EEA-7CB2-F431-E61EC586F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2C8D358-7C57-99BE-1B66-FF316A59E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361D756-3B63-11A7-1F72-B7EF6DFBF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CFC35-2060-4CEE-BA58-A1D34CA07A04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0272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CFC35-2060-4CEE-BA58-A1D34CA07A04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5433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CFC35-2060-4CEE-BA58-A1D34CA07A04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3745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CFC35-2060-4CEE-BA58-A1D34CA07A04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9918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CFC35-2060-4CEE-BA58-A1D34CA07A04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661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CFC35-2060-4CEE-BA58-A1D34CA07A04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379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CFC35-2060-4CEE-BA58-A1D34CA07A04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8312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5492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CFC35-2060-4CEE-BA58-A1D34CA07A04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6822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CFC35-2060-4CEE-BA58-A1D34CA07A04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6949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CFC35-2060-4CEE-BA58-A1D34CA07A04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6302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CFC35-2060-4CEE-BA58-A1D34CA07A04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7017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CFC35-2060-4CEE-BA58-A1D34CA07A04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6916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296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CFC35-2060-4CEE-BA58-A1D34CA07A04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9246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CFC35-2060-4CEE-BA58-A1D34CA07A04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5990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CFC35-2060-4CEE-BA58-A1D34CA07A04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3389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CFC35-2060-4CEE-BA58-A1D34CA07A04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6349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F6C434-CEB9-19E2-CB12-8B1190BDD4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Agenda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BE8E1AD-3B78-840E-8CEB-1C97FC7C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007975-4DDA-4590-92A7-D05D05C0F744}" type="datetimeFigureOut">
              <a:rPr lang="da-DK" smtClean="0"/>
              <a:t>11-11-2024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22B1D90-F448-F201-6B34-BB75DFF0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8FB0372-9357-41B3-7AB9-EA782C7EB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CD7B800F-0C69-4D0D-9AF5-3A9EBF552DF0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686102A-E544-09D5-400F-FDC23FE09F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61" y="685488"/>
            <a:ext cx="5148934" cy="5017962"/>
          </a:xfrm>
          <a:prstGeom prst="rect">
            <a:avLst/>
          </a:prstGeom>
        </p:spPr>
      </p:pic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51B3A47E-8DC9-CB95-EC35-1CF289DE98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95475"/>
            <a:ext cx="7013575" cy="3895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83955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28FBF5-CBEC-47BE-BC1F-7CB0BBA52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8014452-4EDF-E8CB-5D29-250F31399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CEE6428-F0CB-1649-BD6E-7B149DC6CB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007975-4DDA-4590-92A7-D05D05C0F744}" type="datetimeFigureOut">
              <a:rPr lang="da-DK" smtClean="0"/>
              <a:t>11-11-2024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4D5EE22-19BD-B557-23E2-D14D3BF30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F64E70C-17A6-4841-FECB-C354581D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CD7B800F-0C69-4D0D-9AF5-3A9EBF552D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6363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4A9DD-D610-5805-1F44-2BD355094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5051A90-6C14-6B4A-210F-4EC503080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56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YT em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4F11224-54B1-B4AD-FB7B-3F18C41A8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BAF3F92-B8BF-6789-5D49-38A4DB2A4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899" y="2426512"/>
            <a:ext cx="6646333" cy="13255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ktiv Grotesk Black" panose="020B0903020202020204" pitchFamily="34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0A53E63A-FB68-9B4C-2721-F451E7166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97" y="162774"/>
            <a:ext cx="2149370" cy="2092746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A9D4519-5CB8-6F70-EAE1-1AD87898D0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0879" y="3539685"/>
            <a:ext cx="6723354" cy="766763"/>
          </a:xfrm>
        </p:spPr>
        <p:txBody>
          <a:bodyPr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766A1A5-CC69-60C9-FA62-1E9030F06D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2338" y="5129213"/>
            <a:ext cx="5302250" cy="461962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a-DK" dirty="0"/>
              <a:t>Videncenter for Digital Handel</a:t>
            </a:r>
          </a:p>
        </p:txBody>
      </p:sp>
    </p:spTree>
    <p:extLst>
      <p:ext uri="{BB962C8B-B14F-4D97-AF65-F5344CB8AC3E}">
        <p14:creationId xmlns:p14="http://schemas.microsoft.com/office/powerpoint/2010/main" val="1043902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YT em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himmel, lys&#10;&#10;Automatisk genereret beskrivelse">
            <a:extLst>
              <a:ext uri="{FF2B5EF4-FFF2-40B4-BE49-F238E27FC236}">
                <a16:creationId xmlns:a16="http://schemas.microsoft.com/office/drawing/2014/main" id="{CCC07A10-B14C-E6FB-CC91-3913FDC5D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BAF3F92-B8BF-6789-5D49-38A4DB2A4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899" y="2426512"/>
            <a:ext cx="6646333" cy="13255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ktiv Grotesk Black" panose="020B0903020202020204" pitchFamily="34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0A53E63A-FB68-9B4C-2721-F451E7166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97" y="162774"/>
            <a:ext cx="2149370" cy="2092746"/>
          </a:xfrm>
          <a:prstGeom prst="rect">
            <a:avLst/>
          </a:prstGeom>
        </p:spPr>
      </p:pic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05C2F880-D509-0F30-BF28-574080F53F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4751" y="3539685"/>
            <a:ext cx="7149482" cy="766763"/>
          </a:xfrm>
        </p:spPr>
        <p:txBody>
          <a:bodyPr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17FAC332-DF60-4D73-AA46-B988377513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2338" y="5129213"/>
            <a:ext cx="5302250" cy="461962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a-DK" dirty="0"/>
              <a:t>Videncenter for Digital Handel</a:t>
            </a:r>
          </a:p>
        </p:txBody>
      </p:sp>
    </p:spTree>
    <p:extLst>
      <p:ext uri="{BB962C8B-B14F-4D97-AF65-F5344CB8AC3E}">
        <p14:creationId xmlns:p14="http://schemas.microsoft.com/office/powerpoint/2010/main" val="667229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5D17A56-8E7D-1E04-3659-9DE7B9AA6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BAF3F92-B8BF-6789-5D49-38A4DB2A4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2640965"/>
            <a:ext cx="6646333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0A53E63A-FB68-9B4C-2721-F451E7166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1" y="61174"/>
            <a:ext cx="2149370" cy="2092746"/>
          </a:xfrm>
          <a:prstGeom prst="rect">
            <a:avLst/>
          </a:prstGeom>
        </p:spPr>
      </p:pic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80D328D4-9B73-D23B-FDCE-343500AA38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" y="3747517"/>
            <a:ext cx="6646333" cy="766763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FFF97F27-AFF4-991C-57FE-BDB56BB5A3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520" y="5073080"/>
            <a:ext cx="5302250" cy="4619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a-DK" dirty="0"/>
              <a:t>Videncenter for Digital Handel</a:t>
            </a:r>
          </a:p>
        </p:txBody>
      </p:sp>
    </p:spTree>
    <p:extLst>
      <p:ext uri="{BB962C8B-B14F-4D97-AF65-F5344CB8AC3E}">
        <p14:creationId xmlns:p14="http://schemas.microsoft.com/office/powerpoint/2010/main" val="37688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dag&#10;&#10;Automatisk genereret beskrivelse">
            <a:extLst>
              <a:ext uri="{FF2B5EF4-FFF2-40B4-BE49-F238E27FC236}">
                <a16:creationId xmlns:a16="http://schemas.microsoft.com/office/drawing/2014/main" id="{92D99E4A-4E32-3CD4-1EE8-52C3BF0D3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BAF3F92-B8BF-6789-5D49-38A4DB2A4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2658417"/>
            <a:ext cx="6646333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0A53E63A-FB68-9B4C-2721-F451E7166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1" y="61174"/>
            <a:ext cx="2149370" cy="2092746"/>
          </a:xfrm>
          <a:prstGeom prst="rect">
            <a:avLst/>
          </a:prstGeom>
        </p:spPr>
      </p:pic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33445151-E6DE-6871-28FF-E51481C291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" y="3747517"/>
            <a:ext cx="6841132" cy="766763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C1B07F5-6501-4952-A0D1-92046BDAB4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520" y="5073080"/>
            <a:ext cx="5302250" cy="4619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a-DK" dirty="0"/>
              <a:t>Videncenter for Digital Handel</a:t>
            </a:r>
          </a:p>
        </p:txBody>
      </p:sp>
    </p:spTree>
    <p:extLst>
      <p:ext uri="{BB962C8B-B14F-4D97-AF65-F5344CB8AC3E}">
        <p14:creationId xmlns:p14="http://schemas.microsoft.com/office/powerpoint/2010/main" val="3106599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ørk, dag&#10;&#10;Automatisk genereret beskrivelse">
            <a:extLst>
              <a:ext uri="{FF2B5EF4-FFF2-40B4-BE49-F238E27FC236}">
                <a16:creationId xmlns:a16="http://schemas.microsoft.com/office/drawing/2014/main" id="{C986E5B9-D998-5A1C-4E4A-CAEEF5FC0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" y="0"/>
            <a:ext cx="12192000" cy="6858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0A53E63A-FB68-9B4C-2721-F451E7166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" y="0"/>
            <a:ext cx="2149370" cy="2092746"/>
          </a:xfrm>
          <a:prstGeom prst="rect">
            <a:avLst/>
          </a:prstGeom>
        </p:spPr>
      </p:pic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539AEF96-6F76-76B5-AC87-B5DBF7BC45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" y="3642287"/>
            <a:ext cx="6992053" cy="766763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4" name="Titel 13">
            <a:extLst>
              <a:ext uri="{FF2B5EF4-FFF2-40B4-BE49-F238E27FC236}">
                <a16:creationId xmlns:a16="http://schemas.microsoft.com/office/drawing/2014/main" id="{167ADA9B-728D-262D-7C69-A9B9745DC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2658417"/>
            <a:ext cx="6646333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F7EEF7A1-972A-05F5-50B9-91975BCCEA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520" y="5073080"/>
            <a:ext cx="5302250" cy="4619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a-DK" dirty="0"/>
              <a:t>Videncenter for Digital Handel</a:t>
            </a:r>
          </a:p>
        </p:txBody>
      </p:sp>
    </p:spTree>
    <p:extLst>
      <p:ext uri="{BB962C8B-B14F-4D97-AF65-F5344CB8AC3E}">
        <p14:creationId xmlns:p14="http://schemas.microsoft.com/office/powerpoint/2010/main" val="4062825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tekst, lys, svømmer, havbund&#10;&#10;Automatisk genereret beskrivelse">
            <a:extLst>
              <a:ext uri="{FF2B5EF4-FFF2-40B4-BE49-F238E27FC236}">
                <a16:creationId xmlns:a16="http://schemas.microsoft.com/office/drawing/2014/main" id="{DBA4AF3B-FB4B-4492-BBBE-0F1CC116C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0A53E63A-FB68-9B4C-2721-F451E7166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43" y="0"/>
            <a:ext cx="2149370" cy="2092746"/>
          </a:xfrm>
          <a:prstGeom prst="rect">
            <a:avLst/>
          </a:prstGeom>
        </p:spPr>
      </p:pic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5EF3ECCF-96AE-F101-4EC8-339449EEB7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8849" y="3433692"/>
            <a:ext cx="6805384" cy="766763"/>
          </a:xfrm>
        </p:spPr>
        <p:txBody>
          <a:bodyPr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3" name="Titel 13">
            <a:extLst>
              <a:ext uri="{FF2B5EF4-FFF2-40B4-BE49-F238E27FC236}">
                <a16:creationId xmlns:a16="http://schemas.microsoft.com/office/drawing/2014/main" id="{00EDB6DC-9293-9F16-60AD-6C25CCB3B2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899" y="2426512"/>
            <a:ext cx="6646333" cy="13255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ktiv Grotesk Black" panose="020B0903020202020204" pitchFamily="34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371390D-ADFF-719F-8503-2DE591FD2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2338" y="5129213"/>
            <a:ext cx="5302250" cy="461962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a-DK" dirty="0"/>
              <a:t>Videncenter for Digital Handel</a:t>
            </a:r>
          </a:p>
        </p:txBody>
      </p:sp>
    </p:spTree>
    <p:extLst>
      <p:ext uri="{BB962C8B-B14F-4D97-AF65-F5344CB8AC3E}">
        <p14:creationId xmlns:p14="http://schemas.microsoft.com/office/powerpoint/2010/main" val="772812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A1D003-B407-5586-9A41-4E35224044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Præsentationsslide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FFB5500-AFBA-1962-0D67-0C05D97A1307}"/>
              </a:ext>
            </a:extLst>
          </p:cNvPr>
          <p:cNvSpPr/>
          <p:nvPr/>
        </p:nvSpPr>
        <p:spPr>
          <a:xfrm>
            <a:off x="0" y="6324150"/>
            <a:ext cx="12192000" cy="569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231545F-DA1D-826D-BE8E-F593B33A4E96}"/>
              </a:ext>
            </a:extLst>
          </p:cNvPr>
          <p:cNvSpPr/>
          <p:nvPr/>
        </p:nvSpPr>
        <p:spPr>
          <a:xfrm>
            <a:off x="6386138" y="1889276"/>
            <a:ext cx="2523451" cy="30794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580F168-E389-D6B8-76E5-CB3D56BA0433}"/>
              </a:ext>
            </a:extLst>
          </p:cNvPr>
          <p:cNvSpPr/>
          <p:nvPr/>
        </p:nvSpPr>
        <p:spPr>
          <a:xfrm>
            <a:off x="9151132" y="3429000"/>
            <a:ext cx="2505036" cy="29061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628FDAAC-4A1B-F372-89C7-CA42949AE6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11645" y="2161457"/>
            <a:ext cx="2072436" cy="2535083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E7C06B1-9568-6BF5-EFD9-99612DC5D2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92675" y="3606646"/>
            <a:ext cx="2021950" cy="2467899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610D47D6-8F8E-6A5C-D4B9-9B3F3986F3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3925" y="1927225"/>
            <a:ext cx="5272088" cy="40830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8286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A1D003-B407-5586-9A41-4E35224044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Præsentationsslide 1 person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FFB5500-AFBA-1962-0D67-0C05D97A1307}"/>
              </a:ext>
            </a:extLst>
          </p:cNvPr>
          <p:cNvSpPr/>
          <p:nvPr/>
        </p:nvSpPr>
        <p:spPr>
          <a:xfrm>
            <a:off x="0" y="6324150"/>
            <a:ext cx="12192000" cy="569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231545F-DA1D-826D-BE8E-F593B33A4E96}"/>
              </a:ext>
            </a:extLst>
          </p:cNvPr>
          <p:cNvSpPr/>
          <p:nvPr/>
        </p:nvSpPr>
        <p:spPr>
          <a:xfrm>
            <a:off x="8534534" y="1927225"/>
            <a:ext cx="2523451" cy="30794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628FDAAC-4A1B-F372-89C7-CA42949AE6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0041" y="2199406"/>
            <a:ext cx="2072436" cy="2535083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610D47D6-8F8E-6A5C-D4B9-9B3F3986F3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3925" y="1927225"/>
            <a:ext cx="6577706" cy="40830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942039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18A00-43AD-40E0-AB64-4D7CA350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EDDF34-04B6-65F4-029B-B0C1AD9CD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38411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87A0F568-D94A-24D1-9717-6A2B5D1AA872}"/>
              </a:ext>
            </a:extLst>
          </p:cNvPr>
          <p:cNvSpPr/>
          <p:nvPr/>
        </p:nvSpPr>
        <p:spPr>
          <a:xfrm>
            <a:off x="0" y="6454066"/>
            <a:ext cx="12192000" cy="4039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D01E6B-21CA-A516-39C2-C0E94C83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138" y="1971235"/>
            <a:ext cx="4282440" cy="1325563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797307E7-B4DF-DD1C-BE97-ECC9BCF24F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6233" y="0"/>
            <a:ext cx="5965767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55A4A66E-8D67-76D7-FD41-F91F1CF8D6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3138" y="3899119"/>
            <a:ext cx="4281978" cy="19526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97278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t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4BF18D-EF27-37D6-5B53-8315E1C2B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A2F8701-8E4E-981E-4947-B1F2957609B7}"/>
              </a:ext>
            </a:extLst>
          </p:cNvPr>
          <p:cNvSpPr/>
          <p:nvPr/>
        </p:nvSpPr>
        <p:spPr>
          <a:xfrm>
            <a:off x="0" y="6454066"/>
            <a:ext cx="12192000" cy="4039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8846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1043D0-04BA-8B03-46C4-E40A0AFF2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4E7BA01-64FE-549D-FBE6-E57CE48D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BDD3DAE-4ABE-76A2-41AB-7656804D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007975-4DDA-4590-92A7-D05D05C0F744}" type="datetimeFigureOut">
              <a:rPr lang="da-DK" smtClean="0"/>
              <a:t>11-11-2024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050C605-0329-7E31-A234-145299375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BB35AFB-489C-0F45-A149-83F62943E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CD7B800F-0C69-4D0D-9AF5-3A9EBF552D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7332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8BFA9-5261-4CBA-6417-35A8C5F87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0087570-04D7-584E-6150-1EC18327D8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0A25169-C49B-E7B2-7017-CBB9FAE4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715E23E-B317-3DDE-CFF2-13FB917A7D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007975-4DDA-4590-92A7-D05D05C0F744}" type="datetimeFigureOut">
              <a:rPr lang="da-DK" smtClean="0"/>
              <a:t>11-11-2024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65A413-186C-BE2F-CB93-47EF7DB1B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2A251BA-27AD-97A5-2164-C4D47B30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CD7B800F-0C69-4D0D-9AF5-3A9EBF552D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118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D0877-AB1F-7E9E-E3E4-EFC87840B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A49069C-59DE-F27E-18E0-401C873F0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F6119C7-3F9C-FD77-0CC4-C697E562B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744161B-E312-0F20-0966-7295770B28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C3D5732-C767-1FBF-B505-4EC3B243A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421D9473-0D27-4925-8E14-D5C9574F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007975-4DDA-4590-92A7-D05D05C0F744}" type="datetimeFigureOut">
              <a:rPr lang="da-DK" smtClean="0"/>
              <a:t>11-11-2024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D4A9BDB-CDFC-A69A-1081-D9C21C4D1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7E3F018-71A6-3967-23C3-43DE98A02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CD7B800F-0C69-4D0D-9AF5-3A9EBF552D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3886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7D1D99B-C7D6-8AB6-1074-15A325202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B0DF195-0C62-97FA-E0F2-7549D29B2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A23CD44-4DBF-D471-AFD5-093689192C8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114" y="230188"/>
            <a:ext cx="682154" cy="73215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EABBD655-C846-F09C-5AAA-0715F5C8B32A}"/>
              </a:ext>
            </a:extLst>
          </p:cNvPr>
          <p:cNvSpPr/>
          <p:nvPr/>
        </p:nvSpPr>
        <p:spPr>
          <a:xfrm>
            <a:off x="0" y="6470650"/>
            <a:ext cx="12192000" cy="387350"/>
          </a:xfrm>
          <a:prstGeom prst="rect">
            <a:avLst/>
          </a:prstGeom>
          <a:solidFill>
            <a:srgbClr val="3E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704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>
              <a:lumMod val="75000"/>
            </a:schemeClr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log.hubspot.com/service/ai-in-customer-servic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linkedin.com/posts/nuuday_er-menneskelig-kundeservice-snart-fortid-activity-7093143925627965440-1r2M?utm_source=share&amp;utm_medium=member_deskto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cxomagasinet.pwc.dk/artikler/2024/vi-lader-strategien-styre-anvendelsen-af-ai.html" TargetMode="External"/><Relationship Id="rId4" Type="http://schemas.openxmlformats.org/officeDocument/2006/relationships/hyperlink" Target="https://detailwatch.dk/nyheder/mode_velvaere/article16435068.ec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sentisum.com/customer-service-analytics-software/auto-tag-zendes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03D50CA-3BBC-1CF1-6800-EC9F80013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Lynkursus – AI i kundeservice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22BDDEC-6AAD-4E76-645A-95F8773C99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12AFF0E-5BA1-3E5A-FF19-E452710613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Videncenter for Digital Handel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73185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BE99D-CA21-6991-AC7C-A7C65990F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AI ligger i værktøjerne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9AA4ED-5EAD-890E-6D2B-B893D37E8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”Human in the loop”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67F57D9-0709-99F7-3BB9-55EA75FC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301" y="1825625"/>
            <a:ext cx="6077798" cy="2715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FD5FE86A-9C20-B744-F2DE-EC399C5172B3}"/>
              </a:ext>
            </a:extLst>
          </p:cNvPr>
          <p:cNvSpPr txBox="1"/>
          <p:nvPr/>
        </p:nvSpPr>
        <p:spPr>
          <a:xfrm>
            <a:off x="10597896" y="6517188"/>
            <a:ext cx="159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Kilde: Hubspot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395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64A99-C664-24F9-6DDD-175CDB9F2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965F9623-13DB-27DC-8008-3D83B0CAC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8895" y="1599466"/>
            <a:ext cx="9383434" cy="47766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139B73-9CAF-8F86-0369-DE476AC39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AI ligger i værktøjerne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7A50A4-E2A8-1EA1-B7D3-2C64F4F7D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”Human in the loop”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8371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EE4CC-A256-A933-CED4-C4B12661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ym typeface="Wingdings" panose="05000000000000000000" pitchFamily="2" charset="2"/>
              </a:rPr>
              <a:t>mere kvalitet 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90146BD-44D7-56A0-3437-B5F6E39C6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Medarbejderen bliver vigtigere</a:t>
            </a:r>
          </a:p>
          <a:p>
            <a:r>
              <a:rPr lang="da-DK" dirty="0"/>
              <a:t>Mere komplekse problemstillinger</a:t>
            </a:r>
          </a:p>
        </p:txBody>
      </p:sp>
    </p:spTree>
    <p:extLst>
      <p:ext uri="{BB962C8B-B14F-4D97-AF65-F5344CB8AC3E}">
        <p14:creationId xmlns:p14="http://schemas.microsoft.com/office/powerpoint/2010/main" val="2868643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D1B0A-AFAB-E9A8-AEA8-7047B53B9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trænes en </a:t>
            </a:r>
            <a:r>
              <a:rPr lang="da-DK" dirty="0" err="1"/>
              <a:t>chatbot</a:t>
            </a:r>
            <a:r>
              <a:rPr lang="da-DK" dirty="0"/>
              <a:t>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79157A-702E-2AA6-C1D3-D54A67C27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Gammeldags metode</a:t>
            </a:r>
          </a:p>
          <a:p>
            <a:r>
              <a:rPr lang="da-DK" dirty="0"/>
              <a:t>Input&gt;&lt;output</a:t>
            </a:r>
          </a:p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79DA9D1-CA24-EB68-E7D2-903D202DE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819" y="1396212"/>
            <a:ext cx="3188781" cy="5068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337ADCDB-6D49-582E-AD55-9CD4D3010B03}"/>
              </a:ext>
            </a:extLst>
          </p:cNvPr>
          <p:cNvSpPr txBox="1"/>
          <p:nvPr/>
        </p:nvSpPr>
        <p:spPr>
          <a:xfrm>
            <a:off x="10597896" y="6517188"/>
            <a:ext cx="159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</a:rPr>
              <a:t>Kilde: Topdanmark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5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66"/>
    </mc:Choice>
    <mc:Fallback xmlns="">
      <p:transition spd="slow" advTm="4496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D1B0A-AFAB-E9A8-AEA8-7047B53B9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trænes en </a:t>
            </a:r>
            <a:r>
              <a:rPr lang="da-DK" dirty="0" err="1"/>
              <a:t>chatbot</a:t>
            </a:r>
            <a:r>
              <a:rPr lang="da-DK" dirty="0"/>
              <a:t>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79157A-702E-2AA6-C1D3-D54A67C27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Gammeldags metode</a:t>
            </a:r>
          </a:p>
          <a:p>
            <a:r>
              <a:rPr lang="da-DK" dirty="0"/>
              <a:t>Input&gt;&lt;output</a:t>
            </a:r>
          </a:p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79DA9D1-CA24-EB68-E7D2-903D202DE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4819" y="1892605"/>
            <a:ext cx="3188781" cy="4075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DD4B715-044B-9031-C231-031194B7D686}"/>
              </a:ext>
            </a:extLst>
          </p:cNvPr>
          <p:cNvSpPr txBox="1"/>
          <p:nvPr/>
        </p:nvSpPr>
        <p:spPr>
          <a:xfrm>
            <a:off x="10597896" y="6517188"/>
            <a:ext cx="159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</a:rPr>
              <a:t>Kilde: Topdanmark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9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66"/>
    </mc:Choice>
    <mc:Fallback xmlns="">
      <p:transition spd="slow" advTm="4496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D1B0A-AFAB-E9A8-AEA8-7047B53B9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trænes en </a:t>
            </a:r>
            <a:r>
              <a:rPr lang="da-DK" dirty="0" err="1"/>
              <a:t>chatbot</a:t>
            </a:r>
            <a:r>
              <a:rPr lang="da-DK" dirty="0"/>
              <a:t>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79157A-702E-2AA6-C1D3-D54A67C27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Gammeldags metode</a:t>
            </a:r>
          </a:p>
          <a:p>
            <a:r>
              <a:rPr lang="da-DK" dirty="0"/>
              <a:t>Input&gt;&lt;output</a:t>
            </a:r>
          </a:p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79DA9D1-CA24-EB68-E7D2-903D202DE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0227" y="1892605"/>
            <a:ext cx="2557964" cy="4075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3525394-0175-3E13-25F2-CAE3B449EF36}"/>
              </a:ext>
            </a:extLst>
          </p:cNvPr>
          <p:cNvSpPr txBox="1"/>
          <p:nvPr/>
        </p:nvSpPr>
        <p:spPr>
          <a:xfrm>
            <a:off x="10597896" y="6517188"/>
            <a:ext cx="159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</a:rPr>
              <a:t>Kilde: Topdanmark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37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66"/>
    </mc:Choice>
    <mc:Fallback xmlns="">
      <p:transition spd="slow" advTm="4496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D1B0A-AFAB-E9A8-AEA8-7047B53B9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trænes en </a:t>
            </a:r>
            <a:r>
              <a:rPr lang="da-DK" dirty="0" err="1"/>
              <a:t>chatbot</a:t>
            </a:r>
            <a:r>
              <a:rPr lang="da-DK" dirty="0"/>
              <a:t>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679157A-702E-2AA6-C1D3-D54A67C27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AI metode</a:t>
            </a:r>
          </a:p>
          <a:p>
            <a:r>
              <a:rPr lang="da-DK" dirty="0" err="1"/>
              <a:t>Input+AI+kontrol</a:t>
            </a:r>
            <a:endParaRPr lang="da-DK" dirty="0"/>
          </a:p>
          <a:p>
            <a:r>
              <a:rPr lang="da-DK" dirty="0"/>
              <a:t>Samtalebaseret</a:t>
            </a:r>
          </a:p>
          <a:p>
            <a:endParaRPr lang="da-DK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769CB97-44AA-402E-CAF6-8A5ABCDB5B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218283"/>
              </p:ext>
            </p:extLst>
          </p:nvPr>
        </p:nvGraphicFramePr>
        <p:xfrm>
          <a:off x="2032000" y="1690688"/>
          <a:ext cx="8128000" cy="444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238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66"/>
    </mc:Choice>
    <mc:Fallback xmlns="">
      <p:transition spd="slow" advTm="4496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0E9A7-E034-D182-6DB9-894D52F2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da-DK" dirty="0"/>
              <a:t>Vil du i gang hurtigere?</a:t>
            </a:r>
          </a:p>
        </p:txBody>
      </p:sp>
      <p:pic>
        <p:nvPicPr>
          <p:cNvPr id="3" name="Billede 2" descr="Et billede, der indeholder person, Brystkasse, muskler, Bar overkrop&#10;&#10;Automatisk genereret beskrivelse">
            <a:extLst>
              <a:ext uri="{FF2B5EF4-FFF2-40B4-BE49-F238E27FC236}">
                <a16:creationId xmlns:a16="http://schemas.microsoft.com/office/drawing/2014/main" id="{B7F3386F-7675-584C-B1AD-ACBA266FA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93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28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647C6-329B-699F-B19A-A49FB6CA0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ChatGPT</a:t>
            </a:r>
            <a:r>
              <a:rPr lang="da-DK" dirty="0"/>
              <a:t> – AI schweizerkniv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DCA2345-EE37-3C85-0039-1E16ED659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81583"/>
          </a:xfrm>
        </p:spPr>
        <p:txBody>
          <a:bodyPr/>
          <a:lstStyle/>
          <a:p>
            <a:r>
              <a:rPr lang="da-DK" dirty="0"/>
              <a:t>Brug den til at svare kunder</a:t>
            </a:r>
          </a:p>
          <a:p>
            <a:pPr lvl="1"/>
            <a:endParaRPr lang="da-DK" dirty="0"/>
          </a:p>
          <a:p>
            <a:pPr lvl="1"/>
            <a:endParaRPr lang="da-DK" dirty="0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3F6CE66D-5426-01D1-20B0-CBEA61082BD7}"/>
              </a:ext>
            </a:extLst>
          </p:cNvPr>
          <p:cNvSpPr txBox="1">
            <a:spLocks/>
          </p:cNvSpPr>
          <p:nvPr/>
        </p:nvSpPr>
        <p:spPr>
          <a:xfrm>
            <a:off x="838200" y="2411793"/>
            <a:ext cx="10515600" cy="2487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Fx skriv et svar til denne kunde, hvor vi beklager og lover at refundere hendes pakke</a:t>
            </a:r>
          </a:p>
          <a:p>
            <a:pPr lvl="1"/>
            <a:r>
              <a:rPr lang="da-DK" sz="2000" dirty="0"/>
              <a:t>Upload beskeden </a:t>
            </a:r>
          </a:p>
          <a:p>
            <a:pPr lvl="1"/>
            <a:r>
              <a:rPr lang="da-DK" sz="2000" dirty="0"/>
              <a:t>Skriv prompten</a:t>
            </a:r>
          </a:p>
          <a:p>
            <a:pPr lvl="1"/>
            <a:r>
              <a:rPr lang="da-DK" sz="2000" dirty="0"/>
              <a:t>Ret svaret</a:t>
            </a:r>
          </a:p>
          <a:p>
            <a:pPr lvl="1"/>
            <a:r>
              <a:rPr lang="da-DK" sz="2000" dirty="0"/>
              <a:t>Send</a:t>
            </a:r>
          </a:p>
          <a:p>
            <a:pPr lvl="1"/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0726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647C6-329B-699F-B19A-A49FB6CA0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ChatGPT</a:t>
            </a:r>
            <a:r>
              <a:rPr lang="da-DK" dirty="0"/>
              <a:t> – AI schweizerkniv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DCA2345-EE37-3C85-0039-1E16ED659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28471"/>
          </a:xfrm>
        </p:spPr>
        <p:txBody>
          <a:bodyPr/>
          <a:lstStyle/>
          <a:p>
            <a:r>
              <a:rPr lang="da-DK" dirty="0"/>
              <a:t>Brug den til at svare kunder</a:t>
            </a:r>
          </a:p>
          <a:p>
            <a:r>
              <a:rPr lang="da-DK" dirty="0"/>
              <a:t>Indhold til FAQ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E83A6547-D2F7-14D7-95CD-05806D7613F4}"/>
              </a:ext>
            </a:extLst>
          </p:cNvPr>
          <p:cNvSpPr txBox="1">
            <a:spLocks/>
          </p:cNvSpPr>
          <p:nvPr/>
        </p:nvSpPr>
        <p:spPr>
          <a:xfrm>
            <a:off x="838200" y="28558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/>
              <a:t>Upload en masse spørgsmål og svar</a:t>
            </a:r>
          </a:p>
          <a:p>
            <a:pPr lvl="1"/>
            <a:r>
              <a:rPr lang="da-DK" dirty="0"/>
              <a:t>Prompt – ud fra </a:t>
            </a:r>
            <a:r>
              <a:rPr lang="da-DK" dirty="0" err="1"/>
              <a:t>dataen</a:t>
            </a:r>
            <a:r>
              <a:rPr lang="da-DK" dirty="0"/>
              <a:t>, generer en liste med de ti hyppigste spørgsmål og tilhørende svar. (</a:t>
            </a:r>
            <a:r>
              <a:rPr lang="da-DK" dirty="0" err="1"/>
              <a:t>Evt</a:t>
            </a:r>
            <a:r>
              <a:rPr lang="da-DK" dirty="0"/>
              <a:t> sæt det op i en tabel).</a:t>
            </a:r>
          </a:p>
          <a:p>
            <a:pPr lvl="1"/>
            <a:r>
              <a:rPr lang="da-DK" dirty="0"/>
              <a:t>Ret til</a:t>
            </a:r>
          </a:p>
          <a:p>
            <a:pPr lvl="1"/>
            <a:r>
              <a:rPr lang="da-DK" dirty="0"/>
              <a:t>Implementer på hjemmesiden</a:t>
            </a:r>
          </a:p>
        </p:txBody>
      </p:sp>
    </p:spTree>
    <p:extLst>
      <p:ext uri="{BB962C8B-B14F-4D97-AF65-F5344CB8AC3E}">
        <p14:creationId xmlns:p14="http://schemas.microsoft.com/office/powerpoint/2010/main" val="344342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24FB3-6345-3D69-4AE9-93AF77BE6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B290686-3894-3CAF-4BE6-2F12D01E1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AI i kundeservice</a:t>
            </a:r>
          </a:p>
          <a:p>
            <a:r>
              <a:rPr lang="da-DK" dirty="0"/>
              <a:t>Hvordan bruger virksomhederne det AI i kundeservice? </a:t>
            </a:r>
          </a:p>
          <a:p>
            <a:r>
              <a:rPr lang="da-DK" dirty="0"/>
              <a:t>Fremtiden for AI i kundeservice</a:t>
            </a:r>
          </a:p>
          <a:p>
            <a:r>
              <a:rPr lang="da-DK" dirty="0"/>
              <a:t>Opgavetid</a:t>
            </a:r>
          </a:p>
        </p:txBody>
      </p:sp>
    </p:spTree>
    <p:extLst>
      <p:ext uri="{BB962C8B-B14F-4D97-AF65-F5344CB8AC3E}">
        <p14:creationId xmlns:p14="http://schemas.microsoft.com/office/powerpoint/2010/main" val="2617430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647C6-329B-699F-B19A-A49FB6CA0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ChatGPT</a:t>
            </a:r>
            <a:r>
              <a:rPr lang="da-DK" dirty="0"/>
              <a:t> – AI schweizerkniv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DCA2345-EE37-3C85-0039-1E16ED659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/>
          <a:lstStyle/>
          <a:p>
            <a:r>
              <a:rPr lang="da-DK" dirty="0"/>
              <a:t>Brug den til at svare kunder</a:t>
            </a:r>
          </a:p>
          <a:p>
            <a:r>
              <a:rPr lang="da-DK" dirty="0"/>
              <a:t>Indhold til FAQ</a:t>
            </a:r>
          </a:p>
          <a:p>
            <a:r>
              <a:rPr lang="da-DK" dirty="0"/>
              <a:t>Brug den til analyse af beskeder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6062CBBA-5A58-C83F-6605-ABE0873558BF}"/>
              </a:ext>
            </a:extLst>
          </p:cNvPr>
          <p:cNvSpPr txBox="1">
            <a:spLocks/>
          </p:cNvSpPr>
          <p:nvPr/>
        </p:nvSpPr>
        <p:spPr>
          <a:xfrm>
            <a:off x="838200" y="3429000"/>
            <a:ext cx="10515600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/>
              <a:t>Upload en masse beskeder</a:t>
            </a:r>
          </a:p>
          <a:p>
            <a:pPr lvl="1"/>
            <a:r>
              <a:rPr lang="da-DK" dirty="0"/>
              <a:t>Bed om en analyse af indholdet</a:t>
            </a:r>
          </a:p>
          <a:p>
            <a:pPr lvl="1"/>
            <a:r>
              <a:rPr lang="da-DK" dirty="0"/>
              <a:t>Kom med forslag til ændring eller styrkelse af praksis</a:t>
            </a:r>
          </a:p>
        </p:txBody>
      </p:sp>
    </p:spTree>
    <p:extLst>
      <p:ext uri="{BB962C8B-B14F-4D97-AF65-F5344CB8AC3E}">
        <p14:creationId xmlns:p14="http://schemas.microsoft.com/office/powerpoint/2010/main" val="66892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647C6-329B-699F-B19A-A49FB6CA0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ChatGPT</a:t>
            </a:r>
            <a:r>
              <a:rPr lang="da-DK" dirty="0"/>
              <a:t> – AI schweizerkniv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DCA2345-EE37-3C85-0039-1E16ED659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95926"/>
          </a:xfrm>
        </p:spPr>
        <p:txBody>
          <a:bodyPr/>
          <a:lstStyle/>
          <a:p>
            <a:r>
              <a:rPr lang="da-DK" dirty="0"/>
              <a:t>Brug den til at svare kunder</a:t>
            </a:r>
          </a:p>
          <a:p>
            <a:r>
              <a:rPr lang="da-DK" dirty="0"/>
              <a:t>Indhold til FAQ</a:t>
            </a:r>
          </a:p>
          <a:p>
            <a:r>
              <a:rPr lang="da-DK" dirty="0"/>
              <a:t>Brug den til analyse af beskeder</a:t>
            </a:r>
          </a:p>
          <a:p>
            <a:r>
              <a:rPr lang="da-DK" dirty="0"/>
              <a:t>Advanced Data Analysis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E4845C84-0F91-420F-06B3-18520D164149}"/>
              </a:ext>
            </a:extLst>
          </p:cNvPr>
          <p:cNvSpPr txBox="1">
            <a:spLocks/>
          </p:cNvSpPr>
          <p:nvPr/>
        </p:nvSpPr>
        <p:spPr>
          <a:xfrm>
            <a:off x="838200" y="383350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a-DK" dirty="0"/>
              <a:t>Mulighed for at uploade store dataset</a:t>
            </a:r>
          </a:p>
          <a:p>
            <a:pPr lvl="1"/>
            <a:r>
              <a:rPr lang="da-DK" dirty="0"/>
              <a:t>Få de indsigter, du har behov for og efterspørger</a:t>
            </a:r>
          </a:p>
          <a:p>
            <a:pPr lvl="1"/>
            <a:r>
              <a:rPr lang="da-DK" dirty="0"/>
              <a:t>Kan visualisere </a:t>
            </a:r>
          </a:p>
          <a:p>
            <a:pPr lvl="1"/>
            <a:r>
              <a:rPr lang="da-DK" dirty="0"/>
              <a:t>Ikke mindst – forklare!</a:t>
            </a:r>
          </a:p>
        </p:txBody>
      </p:sp>
    </p:spTree>
    <p:extLst>
      <p:ext uri="{BB962C8B-B14F-4D97-AF65-F5344CB8AC3E}">
        <p14:creationId xmlns:p14="http://schemas.microsoft.com/office/powerpoint/2010/main" val="142730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skitse, tegning, kunst, illustration/afbildning&#10;&#10;Automatisk genereret beskrivelse">
            <a:extLst>
              <a:ext uri="{FF2B5EF4-FFF2-40B4-BE49-F238E27FC236}">
                <a16:creationId xmlns:a16="http://schemas.microsoft.com/office/drawing/2014/main" id="{2E87CFB6-EBA5-3A9F-59CC-ED7914FE1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5" y="82550"/>
            <a:ext cx="6372225" cy="63722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1882537-0853-05D5-2EDF-6F17E88D6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kritiske vinkel	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95CA3F9-4511-553C-95E5-C6B7C4CE3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8225" cy="4351338"/>
          </a:xfrm>
        </p:spPr>
        <p:txBody>
          <a:bodyPr/>
          <a:lstStyle/>
          <a:p>
            <a:r>
              <a:rPr lang="da-DK" dirty="0"/>
              <a:t>Ved dine kunder de er i kontakt med en AI?</a:t>
            </a:r>
          </a:p>
          <a:p>
            <a:r>
              <a:rPr lang="da-DK" dirty="0"/>
              <a:t>Vil dine kunde tale med en AI?</a:t>
            </a:r>
          </a:p>
          <a:p>
            <a:r>
              <a:rPr lang="da-DK" dirty="0"/>
              <a:t>Giver det korrekte svar?</a:t>
            </a:r>
          </a:p>
          <a:p>
            <a:r>
              <a:rPr lang="da-DK" dirty="0"/>
              <a:t>Har du data nok?</a:t>
            </a:r>
          </a:p>
          <a:p>
            <a:r>
              <a:rPr lang="da-DK" dirty="0"/>
              <a:t>Kan det svare sig?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8426460-BFA7-B685-870B-E6A5D78F9CD3}"/>
              </a:ext>
            </a:extLst>
          </p:cNvPr>
          <p:cNvSpPr/>
          <p:nvPr/>
        </p:nvSpPr>
        <p:spPr>
          <a:xfrm>
            <a:off x="11468100" y="6176963"/>
            <a:ext cx="723900" cy="277812"/>
          </a:xfrm>
          <a:prstGeom prst="rect">
            <a:avLst/>
          </a:prstGeom>
          <a:solidFill>
            <a:srgbClr val="FCFA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½</a:t>
            </a:r>
          </a:p>
        </p:txBody>
      </p:sp>
    </p:spTree>
    <p:extLst>
      <p:ext uri="{BB962C8B-B14F-4D97-AF65-F5344CB8AC3E}">
        <p14:creationId xmlns:p14="http://schemas.microsoft.com/office/powerpoint/2010/main" val="25705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C3479D-5D8E-F1FD-4E4B-0437AD46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Opgavetid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D5D9744-1CD8-A8F6-D5CD-7A118BEE3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Hvad ligger der bag dine anmeldelser på Trustpilot?</a:t>
            </a:r>
          </a:p>
          <a:p>
            <a:r>
              <a:rPr lang="da-DK" dirty="0"/>
              <a:t>Test en </a:t>
            </a:r>
            <a:r>
              <a:rPr lang="da-DK" dirty="0" err="1"/>
              <a:t>kundeservicechatbot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68552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DA5DBB-3925-7F2D-D5CB-794CFBCB6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6600" dirty="0">
                <a:solidFill>
                  <a:schemeClr val="bg1"/>
                </a:solidFill>
              </a:rPr>
              <a:t>TAK FOR I DAG</a:t>
            </a:r>
          </a:p>
        </p:txBody>
      </p:sp>
      <p:pic>
        <p:nvPicPr>
          <p:cNvPr id="9" name="Billede 8" descr="Et billede, der indeholder tegneserie, skærmbillede, Ansigt, person&#10;&#10;Automatisk genereret beskrivelse">
            <a:extLst>
              <a:ext uri="{FF2B5EF4-FFF2-40B4-BE49-F238E27FC236}">
                <a16:creationId xmlns:a16="http://schemas.microsoft.com/office/drawing/2014/main" id="{FD734027-C2D0-0962-0458-032EEEA7C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534" y="2238662"/>
            <a:ext cx="4619338" cy="46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72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DD74C2-240C-F308-48EE-49EABF74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god kundeservice?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9BFABF5-8A67-6EAF-0738-B469467EC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5333" cy="4351338"/>
          </a:xfrm>
        </p:spPr>
        <p:txBody>
          <a:bodyPr>
            <a:normAutofit/>
          </a:bodyPr>
          <a:lstStyle/>
          <a:p>
            <a:r>
              <a:rPr lang="da-DK" b="1" dirty="0"/>
              <a:t>Guide kunden</a:t>
            </a:r>
          </a:p>
          <a:p>
            <a:endParaRPr lang="da-DK" dirty="0"/>
          </a:p>
          <a:p>
            <a:r>
              <a:rPr lang="da-DK" b="1" dirty="0"/>
              <a:t>Understøtte beslutningsprocessen</a:t>
            </a:r>
            <a:r>
              <a:rPr lang="da-DK" dirty="0"/>
              <a:t> </a:t>
            </a:r>
          </a:p>
          <a:p>
            <a:endParaRPr lang="da-DK" b="1" dirty="0"/>
          </a:p>
          <a:p>
            <a:r>
              <a:rPr lang="da-DK" b="1" dirty="0"/>
              <a:t>Minimere udfordringer</a:t>
            </a:r>
            <a:r>
              <a:rPr lang="da-DK" dirty="0"/>
              <a:t> </a:t>
            </a:r>
          </a:p>
          <a:p>
            <a:endParaRPr lang="da-DK" b="1" dirty="0"/>
          </a:p>
          <a:p>
            <a:r>
              <a:rPr lang="da-DK" b="1" dirty="0"/>
              <a:t>Tilbyde effektiv </a:t>
            </a:r>
            <a:r>
              <a:rPr lang="da-DK" b="1" dirty="0" err="1"/>
              <a:t>efter-salgs</a:t>
            </a:r>
            <a:r>
              <a:rPr lang="da-DK" b="1" dirty="0"/>
              <a:t> service</a:t>
            </a:r>
            <a:endParaRPr lang="da-DK" dirty="0"/>
          </a:p>
        </p:txBody>
      </p:sp>
      <p:pic>
        <p:nvPicPr>
          <p:cNvPr id="5" name="Billede 4" descr="Et billede, der indeholder tekst, Font/skrifttype, tegning, Grafik&#10;&#10;Automatisk genereret beskrivelse">
            <a:extLst>
              <a:ext uri="{FF2B5EF4-FFF2-40B4-BE49-F238E27FC236}">
                <a16:creationId xmlns:a16="http://schemas.microsoft.com/office/drawing/2014/main" id="{F217E571-E005-62AD-819A-3F2109AF2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12903" r="13950" b="25995"/>
          <a:stretch/>
        </p:blipFill>
        <p:spPr>
          <a:xfrm>
            <a:off x="7264400" y="1896798"/>
            <a:ext cx="4927600" cy="42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23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skitse, tegning, diagram, cirkel&#10;&#10;Automatisk genereret beskrivelse">
            <a:extLst>
              <a:ext uri="{FF2B5EF4-FFF2-40B4-BE49-F238E27FC236}">
                <a16:creationId xmlns:a16="http://schemas.microsoft.com/office/drawing/2014/main" id="{82DBDD4F-8F49-AA84-4FEF-A0BD9C901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4"/>
          <a:stretch/>
        </p:blipFill>
        <p:spPr>
          <a:xfrm>
            <a:off x="6096000" y="1204119"/>
            <a:ext cx="6037335" cy="50101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D698BB2-3301-E119-6870-85BC6ADB2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Forretningskritisk afdeling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442AA8D-1424-0858-4BD9-A3ED20F3EF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/>
              <a:t>Kan sikre et salg</a:t>
            </a:r>
          </a:p>
          <a:p>
            <a:r>
              <a:rPr lang="da-DK" dirty="0"/>
              <a:t>Kan afhjælpe frustrationer</a:t>
            </a:r>
          </a:p>
          <a:p>
            <a:r>
              <a:rPr lang="da-DK" dirty="0"/>
              <a:t>Sikre gensalg</a:t>
            </a:r>
          </a:p>
          <a:p>
            <a:r>
              <a:rPr lang="da-DK" dirty="0"/>
              <a:t>Sikre relation </a:t>
            </a:r>
          </a:p>
          <a:p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4E0EC64-8566-6A55-1F25-4AADD8347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4017169"/>
            <a:ext cx="5181600" cy="4351338"/>
          </a:xfrm>
        </p:spPr>
        <p:txBody>
          <a:bodyPr/>
          <a:lstStyle/>
          <a:p>
            <a:r>
              <a:rPr lang="da-DK" dirty="0"/>
              <a:t>Tung medarbejderpost</a:t>
            </a:r>
          </a:p>
          <a:p>
            <a:r>
              <a:rPr lang="da-DK" dirty="0"/>
              <a:t>Kvalificeret arbejdskraft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5448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5EA46C-0124-FF52-5DFE-E818E803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AI kan hjælpe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B80D859-00CC-3E64-9D8C-86E9500BC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Mindske pres på medarbejdere</a:t>
            </a:r>
          </a:p>
          <a:p>
            <a:endParaRPr lang="da-DK" dirty="0"/>
          </a:p>
          <a:p>
            <a:r>
              <a:rPr lang="da-DK" dirty="0"/>
              <a:t>Hjælp til selvhjælp</a:t>
            </a:r>
          </a:p>
          <a:p>
            <a:r>
              <a:rPr lang="da-DK" dirty="0"/>
              <a:t>Første sortering</a:t>
            </a:r>
          </a:p>
          <a:p>
            <a:r>
              <a:rPr lang="da-DK" dirty="0"/>
              <a:t>Hjælp til svar</a:t>
            </a:r>
          </a:p>
          <a:p>
            <a:r>
              <a:rPr lang="da-DK" dirty="0"/>
              <a:t>Direkte svar</a:t>
            </a:r>
          </a:p>
          <a:p>
            <a:r>
              <a:rPr lang="da-DK" dirty="0"/>
              <a:t>Oversættelse</a:t>
            </a:r>
          </a:p>
          <a:p>
            <a:r>
              <a:rPr lang="da-DK" dirty="0"/>
              <a:t>…</a:t>
            </a:r>
          </a:p>
        </p:txBody>
      </p:sp>
      <p:pic>
        <p:nvPicPr>
          <p:cNvPr id="5" name="Billede 4" descr="Et billede, der indeholder skitse, design&#10;&#10;Automatisk genereret beskrivelse">
            <a:extLst>
              <a:ext uri="{FF2B5EF4-FFF2-40B4-BE49-F238E27FC236}">
                <a16:creationId xmlns:a16="http://schemas.microsoft.com/office/drawing/2014/main" id="{EBF1FA5E-95D2-9E10-7142-F498A5BED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37" r="50000" b="10937"/>
          <a:stretch/>
        </p:blipFill>
        <p:spPr>
          <a:xfrm>
            <a:off x="7677150" y="1948656"/>
            <a:ext cx="31623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03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sodavand, menneske, indendørs&#10;&#10;Automatisk genereret beskrivelse">
            <a:extLst>
              <a:ext uri="{FF2B5EF4-FFF2-40B4-BE49-F238E27FC236}">
                <a16:creationId xmlns:a16="http://schemas.microsoft.com/office/drawing/2014/main" id="{4907D514-6B3F-BF0D-27AA-7CCC51490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307"/>
            <a:ext cx="12293600" cy="1024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78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1F0241-5664-379E-15D0-4208EF0D4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YouSee</a:t>
            </a:r>
            <a:r>
              <a:rPr lang="da-DK" dirty="0"/>
              <a:t> har Josefine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5FAD9BC7-F39F-35DE-91AE-42CE01895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88709" cy="4351338"/>
          </a:xfrm>
        </p:spPr>
        <p:txBody>
          <a:bodyPr>
            <a:normAutofit/>
          </a:bodyPr>
          <a:lstStyle/>
          <a:p>
            <a:r>
              <a:rPr lang="da-DK" dirty="0" err="1"/>
              <a:t>Voicebot</a:t>
            </a:r>
            <a:endParaRPr lang="da-DK" dirty="0"/>
          </a:p>
          <a:p>
            <a:r>
              <a:rPr lang="da-DK" dirty="0"/>
              <a:t>Reagerer på stemmen</a:t>
            </a:r>
          </a:p>
          <a:p>
            <a:r>
              <a:rPr lang="da-DK" dirty="0"/>
              <a:t>Filtrerer og hjælper inden kontakt med medarbejdere</a:t>
            </a:r>
          </a:p>
          <a:p>
            <a:r>
              <a:rPr lang="da-DK" dirty="0"/>
              <a:t>Giver tid til mennesker løser komplekse opgaver</a:t>
            </a:r>
          </a:p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6975410-328A-6441-44C0-BCBD04069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36461"/>
            <a:ext cx="5198764" cy="2801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8497EFFD-3191-5ED2-BBE7-3AE69ABD48D0}"/>
              </a:ext>
            </a:extLst>
          </p:cNvPr>
          <p:cNvSpPr txBox="1"/>
          <p:nvPr/>
        </p:nvSpPr>
        <p:spPr>
          <a:xfrm>
            <a:off x="10927080" y="6517188"/>
            <a:ext cx="1264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Kilde: LinkedIn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9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692FB1-D4AB-3CD7-C57B-0D5A29F5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da-DK" dirty="0"/>
              <a:t>Matas har MAIA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C928EC4-29C0-9F3D-D66B-8717255FC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544760F-DA1B-A1E1-52D1-AF688CB9D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8" y="3560807"/>
            <a:ext cx="5157787" cy="1573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21DFFE6-FB4F-0835-05EC-4C8F188536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BAC97227-E1AE-5579-A28B-77E9F646EB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/>
          <a:p>
            <a:r>
              <a:rPr lang="da-DK" dirty="0"/>
              <a:t>Bygger bl.a. på egen data</a:t>
            </a:r>
          </a:p>
          <a:p>
            <a:r>
              <a:rPr lang="da-DK" dirty="0"/>
              <a:t>I test i udvalgte butikker</a:t>
            </a:r>
          </a:p>
          <a:p>
            <a:r>
              <a:rPr lang="da-DK" dirty="0"/>
              <a:t>Hjælper med mails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A0566EA8-24F6-9A4D-C271-2756FF8CE04B}"/>
              </a:ext>
            </a:extLst>
          </p:cNvPr>
          <p:cNvSpPr txBox="1"/>
          <p:nvPr/>
        </p:nvSpPr>
        <p:spPr>
          <a:xfrm>
            <a:off x="9705703" y="6517188"/>
            <a:ext cx="2486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Kilde: </a:t>
            </a:r>
            <a:r>
              <a:rPr lang="da-DK" sz="14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Detailwatch</a:t>
            </a:r>
            <a:r>
              <a:rPr lang="da-DK" sz="1400" dirty="0">
                <a:solidFill>
                  <a:schemeClr val="bg1"/>
                </a:solidFill>
              </a:rPr>
              <a:t> + </a:t>
            </a:r>
            <a:r>
              <a:rPr lang="da-DK" sz="1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PWC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69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BE99D-CA21-6991-AC7C-A7C65990F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AI ligger i værktøjerne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9AA4ED-5EAD-890E-6D2B-B893D37E8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 err="1"/>
              <a:t>Tickets</a:t>
            </a:r>
            <a:endParaRPr lang="da-DK" b="1" dirty="0"/>
          </a:p>
          <a:p>
            <a:r>
              <a:rPr lang="da-DK" dirty="0"/>
              <a:t>Analyse</a:t>
            </a:r>
          </a:p>
          <a:p>
            <a:r>
              <a:rPr lang="da-DK" dirty="0"/>
              <a:t>Prioritering </a:t>
            </a:r>
          </a:p>
          <a:p>
            <a:r>
              <a:rPr lang="da-DK" dirty="0"/>
              <a:t>Svar</a:t>
            </a:r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2825AA6-8DC8-B661-3F18-EA49E7F76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99" y="1245177"/>
            <a:ext cx="5253597" cy="5177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C40A17D1-F71F-103F-714D-E80E423105D5}"/>
              </a:ext>
            </a:extLst>
          </p:cNvPr>
          <p:cNvSpPr txBox="1"/>
          <p:nvPr/>
        </p:nvSpPr>
        <p:spPr>
          <a:xfrm>
            <a:off x="10597896" y="6517188"/>
            <a:ext cx="159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Kilde: </a:t>
            </a:r>
            <a:r>
              <a:rPr lang="da-DK" sz="14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Sentisum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44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A07C179B-1D08-4649-8C54-414B0D69CDB8}" vid="{D17D8E9C-C748-447D-BBC8-6D717D21CC9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27D6D28A4E3024898CEDF6BCEE0CA75" ma:contentTypeVersion="17" ma:contentTypeDescription="Opret et nyt dokument." ma:contentTypeScope="" ma:versionID="9208ca930450391bfe1cee6ef865b21b">
  <xsd:schema xmlns:xsd="http://www.w3.org/2001/XMLSchema" xmlns:xs="http://www.w3.org/2001/XMLSchema" xmlns:p="http://schemas.microsoft.com/office/2006/metadata/properties" xmlns:ns2="e7042a3e-177d-4746-859a-bfd76803216a" xmlns:ns3="9c595732-8be9-4d02-a63c-8290171736ff" targetNamespace="http://schemas.microsoft.com/office/2006/metadata/properties" ma:root="true" ma:fieldsID="902b0621c8bcada51cc4337deca0bc37" ns2:_="" ns3:_="">
    <xsd:import namespace="e7042a3e-177d-4746-859a-bfd76803216a"/>
    <xsd:import namespace="9c595732-8be9-4d02-a63c-8290171736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42a3e-177d-4746-859a-bfd7680321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ledmærker" ma:readOnly="false" ma:fieldId="{5cf76f15-5ced-4ddc-b409-7134ff3c332f}" ma:taxonomyMulti="true" ma:sspId="3273e385-a8b0-4d51-8803-6e97695cb9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595732-8be9-4d02-a63c-8290171736f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a7168a9-7d1c-4349-a1c9-987d1d71fe9d}" ma:internalName="TaxCatchAll" ma:showField="CatchAllData" ma:web="9c595732-8be9-4d02-a63c-8290171736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7042a3e-177d-4746-859a-bfd76803216a">
      <Terms xmlns="http://schemas.microsoft.com/office/infopath/2007/PartnerControls"/>
    </lcf76f155ced4ddcb4097134ff3c332f>
    <TaxCatchAll xmlns="9c595732-8be9-4d02-a63c-8290171736ff" xsi:nil="true"/>
  </documentManagement>
</p:properties>
</file>

<file path=customXml/itemProps1.xml><?xml version="1.0" encoding="utf-8"?>
<ds:datastoreItem xmlns:ds="http://schemas.openxmlformats.org/officeDocument/2006/customXml" ds:itemID="{CAAE4053-2485-42B1-8F6F-7178213EAE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04ACF3-4995-490C-839B-BBB8BEC7CF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042a3e-177d-4746-859a-bfd76803216a"/>
    <ds:schemaRef ds:uri="9c595732-8be9-4d02-a63c-8290171736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B8A888-F673-41C5-949B-ED42B379D4EB}">
  <ds:schemaRefs>
    <ds:schemaRef ds:uri="http://schemas.microsoft.com/office/2006/metadata/properties"/>
    <ds:schemaRef ds:uri="9c595732-8be9-4d02-a63c-8290171736ff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e7042a3e-177d-4746-859a-bfd76803216a"/>
    <ds:schemaRef ds:uri="http://purl.org/dc/terms/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1b29427a-4ed3-4f0e-a3ff-ced1342f64ac}" enabled="0" method="" siteId="{1b29427a-4ed3-4f0e-a3ff-ced1342f64a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VCDH_skabelon_ikoner_aktiviteter_v4</Template>
  <TotalTime>1175</TotalTime>
  <Words>478</Words>
  <Application>Microsoft Office PowerPoint</Application>
  <PresentationFormat>Widescreen</PresentationFormat>
  <Paragraphs>139</Paragraphs>
  <Slides>24</Slides>
  <Notes>19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30" baseType="lpstr">
      <vt:lpstr>Aktiv Grotesk Black</vt:lpstr>
      <vt:lpstr>Arial</vt:lpstr>
      <vt:lpstr>Arial Black</vt:lpstr>
      <vt:lpstr>Calibri</vt:lpstr>
      <vt:lpstr>Wingdings</vt:lpstr>
      <vt:lpstr>Office-tema</vt:lpstr>
      <vt:lpstr>Lynkursus – AI i kundeservice</vt:lpstr>
      <vt:lpstr>Agenda</vt:lpstr>
      <vt:lpstr>Hvad er god kundeservice?</vt:lpstr>
      <vt:lpstr>Forretningskritisk afdeling</vt:lpstr>
      <vt:lpstr>AI kan hjælpe</vt:lpstr>
      <vt:lpstr>PowerPoint-præsentation</vt:lpstr>
      <vt:lpstr>YouSee har Josefine</vt:lpstr>
      <vt:lpstr>Matas har MAIA</vt:lpstr>
      <vt:lpstr>AI ligger i værktøjerne</vt:lpstr>
      <vt:lpstr>AI ligger i værktøjerne</vt:lpstr>
      <vt:lpstr>AI ligger i værktøjerne</vt:lpstr>
      <vt:lpstr>mere kvalitet </vt:lpstr>
      <vt:lpstr>Hvordan trænes en chatbot?</vt:lpstr>
      <vt:lpstr>Hvordan trænes en chatbot?</vt:lpstr>
      <vt:lpstr>Hvordan trænes en chatbot?</vt:lpstr>
      <vt:lpstr>Hvordan trænes en chatbot?</vt:lpstr>
      <vt:lpstr>Vil du i gang hurtigere?</vt:lpstr>
      <vt:lpstr>ChatGPT – AI schweizerkniv</vt:lpstr>
      <vt:lpstr>ChatGPT – AI schweizerkniv</vt:lpstr>
      <vt:lpstr>ChatGPT – AI schweizerkniv</vt:lpstr>
      <vt:lpstr>ChatGPT – AI schweizerkniv</vt:lpstr>
      <vt:lpstr>Den kritiske vinkel </vt:lpstr>
      <vt:lpstr>Opgavetid</vt:lpstr>
      <vt:lpstr>TAK FOR I 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Lynkursus – AI i kundeservice</dc:title>
  <dc:creator>Morten Christoffersen (MORC - konsulent - SE - AK)</dc:creator>
  <cp:lastModifiedBy>Morten Christoffersen (MORC - konsulent - SE - AK)</cp:lastModifiedBy>
  <cp:revision>6</cp:revision>
  <dcterms:created xsi:type="dcterms:W3CDTF">2023-09-29T10:48:20Z</dcterms:created>
  <dcterms:modified xsi:type="dcterms:W3CDTF">2024-11-11T10:07:20Z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0x010100227D6D28A4E3024898CEDF6BCEE0CA75</vt:lpwstr>
  </property>
  <property fmtid="{D5CDD505-2E9C-101B-9397-08002B2CF9AE}" pid="3" name="MediaServiceImageTags">
    <vt:lpwstr/>
  </property>
</Properties>
</file>