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35"/>
  </p:notesMasterIdLst>
  <p:sldIdLst>
    <p:sldId id="995" r:id="rId5"/>
    <p:sldId id="831" r:id="rId6"/>
    <p:sldId id="1079" r:id="rId7"/>
    <p:sldId id="1066" r:id="rId8"/>
    <p:sldId id="1068" r:id="rId9"/>
    <p:sldId id="1067" r:id="rId10"/>
    <p:sldId id="1080" r:id="rId11"/>
    <p:sldId id="1084" r:id="rId12"/>
    <p:sldId id="1070" r:id="rId13"/>
    <p:sldId id="1077" r:id="rId14"/>
    <p:sldId id="1039" r:id="rId15"/>
    <p:sldId id="1069" r:id="rId16"/>
    <p:sldId id="1071" r:id="rId17"/>
    <p:sldId id="1078" r:id="rId18"/>
    <p:sldId id="1062" r:id="rId19"/>
    <p:sldId id="1040" r:id="rId20"/>
    <p:sldId id="1041" r:id="rId21"/>
    <p:sldId id="1073" r:id="rId22"/>
    <p:sldId id="1046" r:id="rId23"/>
    <p:sldId id="1048" r:id="rId24"/>
    <p:sldId id="1075" r:id="rId25"/>
    <p:sldId id="1076" r:id="rId26"/>
    <p:sldId id="1082" r:id="rId27"/>
    <p:sldId id="1083" r:id="rId28"/>
    <p:sldId id="1063" r:id="rId29"/>
    <p:sldId id="1064" r:id="rId30"/>
    <p:sldId id="1081" r:id="rId31"/>
    <p:sldId id="1086" r:id="rId32"/>
    <p:sldId id="1085" r:id="rId33"/>
    <p:sldId id="832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707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63659" autoAdjust="0"/>
  </p:normalViewPr>
  <p:slideViewPr>
    <p:cSldViewPr snapToGrid="0">
      <p:cViewPr varScale="1">
        <p:scale>
          <a:sx n="57" d="100"/>
          <a:sy n="57" d="100"/>
        </p:scale>
        <p:origin x="105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 Christoffersen (MORC - konsulent - SE - AK)" userId="a484f3cf-c668-4bef-8f0b-ae7e834c6366" providerId="ADAL" clId="{FA803B3F-1EDA-4147-A511-DD7A10779F67}"/>
    <pc:docChg chg="modSld">
      <pc:chgData name="Morten Christoffersen (MORC - konsulent - SE - AK)" userId="a484f3cf-c668-4bef-8f0b-ae7e834c6366" providerId="ADAL" clId="{FA803B3F-1EDA-4147-A511-DD7A10779F67}" dt="2024-11-15T10:06:55.377" v="17" actId="6549"/>
      <pc:docMkLst>
        <pc:docMk/>
      </pc:docMkLst>
      <pc:sldChg chg="modNotesTx">
        <pc:chgData name="Morten Christoffersen (MORC - konsulent - SE - AK)" userId="a484f3cf-c668-4bef-8f0b-ae7e834c6366" providerId="ADAL" clId="{FA803B3F-1EDA-4147-A511-DD7A10779F67}" dt="2024-11-15T10:05:45.929" v="1" actId="6549"/>
        <pc:sldMkLst>
          <pc:docMk/>
          <pc:sldMk cId="1527196896" sldId="831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5:40.341" v="0" actId="20577"/>
        <pc:sldMkLst>
          <pc:docMk/>
          <pc:sldMk cId="1559514987" sldId="995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16.268" v="8" actId="6549"/>
        <pc:sldMkLst>
          <pc:docMk/>
          <pc:sldMk cId="1565278520" sldId="1039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32.247" v="12" actId="6549"/>
        <pc:sldMkLst>
          <pc:docMk/>
          <pc:sldMk cId="3193744569" sldId="1040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34.817" v="13" actId="6549"/>
        <pc:sldMkLst>
          <pc:docMk/>
          <pc:sldMk cId="1603247600" sldId="1041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41.347" v="15" actId="6549"/>
        <pc:sldMkLst>
          <pc:docMk/>
          <pc:sldMk cId="2633701718" sldId="1046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28.449" v="11" actId="6549"/>
        <pc:sldMkLst>
          <pc:docMk/>
          <pc:sldMk cId="36500236" sldId="1062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55.377" v="17" actId="6549"/>
        <pc:sldMkLst>
          <pc:docMk/>
          <pc:sldMk cId="892151438" sldId="1064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5:51.919" v="3" actId="6549"/>
        <pc:sldMkLst>
          <pc:docMk/>
          <pc:sldMk cId="393347742" sldId="1066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00.378" v="5" actId="6549"/>
        <pc:sldMkLst>
          <pc:docMk/>
          <pc:sldMk cId="4018579402" sldId="1067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5:55.247" v="4" actId="6549"/>
        <pc:sldMkLst>
          <pc:docMk/>
          <pc:sldMk cId="3517311028" sldId="1068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20.538" v="9" actId="6549"/>
        <pc:sldMkLst>
          <pc:docMk/>
          <pc:sldMk cId="1501402664" sldId="1069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08.575" v="6" actId="6549"/>
        <pc:sldMkLst>
          <pc:docMk/>
          <pc:sldMk cId="1514106713" sldId="1070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23.908" v="10" actId="6549"/>
        <pc:sldMkLst>
          <pc:docMk/>
          <pc:sldMk cId="440531380" sldId="1071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38.119" v="14" actId="6549"/>
        <pc:sldMkLst>
          <pc:docMk/>
          <pc:sldMk cId="2948139339" sldId="1073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11.828" v="7" actId="6549"/>
        <pc:sldMkLst>
          <pc:docMk/>
          <pc:sldMk cId="2557529768" sldId="1077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5:49.128" v="2" actId="6549"/>
        <pc:sldMkLst>
          <pc:docMk/>
          <pc:sldMk cId="2216195289" sldId="1079"/>
        </pc:sldMkLst>
      </pc:sldChg>
      <pc:sldChg chg="modNotesTx">
        <pc:chgData name="Morten Christoffersen (MORC - konsulent - SE - AK)" userId="a484f3cf-c668-4bef-8f0b-ae7e834c6366" providerId="ADAL" clId="{FA803B3F-1EDA-4147-A511-DD7A10779F67}" dt="2024-11-15T10:06:51.319" v="16" actId="6549"/>
        <pc:sldMkLst>
          <pc:docMk/>
          <pc:sldMk cId="2558919061" sldId="108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2T18:40:08.6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82,'0'2,"0"-1,0 1,0-1,0 1,0 0,1-1,-1 0,0 1,1-1,-1 1,1-1,-1 1,1-1,0 0,0 1,0-1,0 0,0 0,0 0,0 0,0 1,0-1,0-1,0 1,1 0,-1 0,0 0,1-1,-1 1,2 0,5 0,-1 1,0-1,1-1,-1 1,11-2,3 1,108 1,208-25,-250 12,388-52,15 40,893 28,-802-5,-518 4,69 12,19 2,178-14,-178-5,167 20,-53 3,314-15,-308-9,1807 3,-2104 0,-8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2T18:40:37.2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9490 42,'-9'2,"1"1,0 0,0 0,1 1,-1 0,1 0,-1 1,1 0,1 0,-8 7,-7 5,4-6,0-1,-1 0,1-2,-2 0,1 0,-1-2,0 0,-24 3,6-4,1-2,-1-1,-54-5,-325 3,174 5,206-7,0-2,0-1,1-3,-39-11,31 7,0 1,-55-4,-73 8,-50-5,-252-11,441 22,1-2,-51-11,44 6,-50-3,-484 8,293 6,-1924-3,2131 3,-77 14,-70 3,166-18,-72 14,68-7,-58 1,-363-9,222-3,24-17,38 1,-373 15,296 5,206-5,-81-14,79 8,-75-2,72 11,20 2,0-3,-91-14,83 5,-68-3,88 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8:09.8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1,'10'0,"51"0,0 2,74 12,76 18,-65-22,11 1,-60-1,0-5,101-7,-48-1,-133 3,1 0,-1 1,1 1,-1 0,1 2,28 8,-19-3,-1-2,1 0,0-2,51 3,112-9,-78-2,-59 4,0 1,56 11,-26-4,1-3,125-8,-65-1,765 3,-875-2,-1-1,58-14,12-2,4 11,122 6,22 0,-118-7,277-9,-384 18,511-19,-90 11,-259 10,-67-2,-93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8:22.7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80,'89'0,"128"17,-144-10,0-3,77-5,73 2,-125 10,38 3,-73-12,12 1,0-3,0-3,80-14,-91 9,1 2,-1 3,67 7,-8-2,28-1,654-23,-322 14,-287 10,520-2,-655-3,89-15,-9-1,243 9,-116 7,7-22,272 23,-280 3,-259 0,-1-1,1 1,0 0,-1 0,1 1,-1 0,0 1,1-1,-1 1,0 1,-1-1,1 1,-1 0,1 1,-1 0,0 0,5 6,-11-11,10 7,0-1,1 1,-1-2,1 0,0 0,1-1,-1 0,1-1,0 0,0-1,15 1,21-1,75-5,-43 0,1459 1,-798 3,-716-1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8:37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1,'29'2,"54"9,11 2,37-9,111 9,-90-2,198-9,-155-5,-129 4,109 14,174 21,-102-14,543 12,-553-19,415-26,258 3,-537 10,-189 0,205-4,-305-6,1-3,96-25,73-11,-165 35,-24 3,92-2,1056 12,-1187-2,0-2,30-6,-28 4,45-3,12 7,-62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9:36.9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56,'374'0,"-362"-1,1 0,-1-1,0-1,-1 0,1-1,18-7,-17 5,1 1,0 0,0 2,24-5,323 4,-187 7,-143-1,47 7,-57-5,1-1,-1-1,1-1,-1-1,24-2,-20 0,1 1,-1 1,39 6,17 0,70-8,89 4,-137 11,-60-7,53 1,2587-5,-1273-5,-212 3,-947 14,15 0,1842-15,-2085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9:46.2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28,'4'-3,"0"0,0 1,0-1,1 1,-1 0,0 0,1 0,0 0,-1 1,1 0,0 0,8-1,65 0,-54 2,704 1,-705 1,0 0,0 2,-1 1,29 9,-25-7,1 0,43 4,217 12,-124-17,-114-7,-1 3,77 12,-76-7,93 3,-30-5,489 11,-471-17,38-13,-14 1,778 11,-450 4,-425-4,-1-4,62-13,-60 8,107-6,130 21,77-6,-239-9,148-5,592 17,-849-1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5T12:29:55.7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0,'39'2,"58"10,-58-5,56 1,780-10,-848 4,-1 0,30 8,-27-5,48 3,236 8,332-3,-394-16,196-11,33 0,-312 2,-28 0,325 10,-245 3,-188-1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FAB74-57B5-471E-A928-40EF72D2D2F5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B92AF-8511-4A60-B832-BDB666FB7D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697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636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2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7481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0049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95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148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80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4314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042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4841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5976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1657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638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8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5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14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8835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085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592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43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370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296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4F11224-54B1-B4AD-FB7B-3F18C41A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9D4519-5CB8-6F70-EAE1-1AD87898D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79" y="3539685"/>
            <a:ext cx="672335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06535EE-1629-8130-AA44-D3DBD7D296A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97968" y="2418294"/>
            <a:ext cx="8906266" cy="1085850"/>
          </a:xfr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E564BA8D-2508-132B-C245-A2047DF5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10" name="Billede 9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2E0A587A-1F6B-3B70-98CA-8B0C194D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9" y="5808580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D18CFEB4-F4F3-AB50-B743-A1571FD3B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2" r="22636"/>
          <a:stretch/>
        </p:blipFill>
        <p:spPr>
          <a:xfrm>
            <a:off x="6808124" y="0"/>
            <a:ext cx="539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6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D3BBFB34-9216-1B34-CDF5-285EFA6FC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r="45132"/>
          <a:stretch/>
        </p:blipFill>
        <p:spPr>
          <a:xfrm flipH="1">
            <a:off x="6807662" y="0"/>
            <a:ext cx="5384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C986E5B9-D998-5A1C-4E4A-CAEEF5FC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39AEF96-6F76-76B5-AC87-B5DBF7BC4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642287"/>
            <a:ext cx="699205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167ADA9B-728D-262D-7C69-A9B9745DC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6" name="Billede 5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29331DFD-EB69-DA68-FC94-2AA30F16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7" y="396516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A392BE7C-A7CB-6D5A-C617-0C6D17965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874694"/>
            <a:ext cx="2161036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lys, svømmer, havbund&#10;&#10;Automatisk genereret beskrivelse">
            <a:extLst>
              <a:ext uri="{FF2B5EF4-FFF2-40B4-BE49-F238E27FC236}">
                <a16:creationId xmlns:a16="http://schemas.microsoft.com/office/drawing/2014/main" id="{DBA4AF3B-FB4B-4492-BBBE-0F1CC116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chemeClr val="accent5">
                <a:lumMod val="20000"/>
                <a:lumOff val="80000"/>
              </a:schemeClr>
            </a:outerShdw>
          </a:effectLst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EF3ECCF-96AE-F101-4EC8-339449EEB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849" y="3433692"/>
            <a:ext cx="680538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Titel 13">
            <a:extLst>
              <a:ext uri="{FF2B5EF4-FFF2-40B4-BE49-F238E27FC236}">
                <a16:creationId xmlns:a16="http://schemas.microsoft.com/office/drawing/2014/main" id="{00EDB6DC-9293-9F16-60AD-6C25CCB3B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06E66AD3-0EAD-5602-5C24-B845EE1E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384B0DAE-62B2-6955-3DA3-3C995C817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196" y="5847928"/>
            <a:ext cx="2161036" cy="4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282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6B67BB09-157F-2CAD-7791-81B94700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530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Billede 4" descr="Et billede, der indeholder skærmbillede, vand/blågrøn, tegneserie, Turkis&#10;&#10;Automatisk genereret beskrivelse">
            <a:extLst>
              <a:ext uri="{FF2B5EF4-FFF2-40B4-BE49-F238E27FC236}">
                <a16:creationId xmlns:a16="http://schemas.microsoft.com/office/drawing/2014/main" id="{C76504BE-4235-EDF5-B4F1-3C262413B8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56"/>
          <a:stretch/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9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Billede 3" descr="Et billede, der indeholder dag&#10;&#10;Automatisk genereret beskrivelse">
            <a:extLst>
              <a:ext uri="{FF2B5EF4-FFF2-40B4-BE49-F238E27FC236}">
                <a16:creationId xmlns:a16="http://schemas.microsoft.com/office/drawing/2014/main" id="{57FE2773-4A38-4DFE-B879-BC5C56463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7"/>
          <a:stretch/>
        </p:blipFill>
        <p:spPr>
          <a:xfrm>
            <a:off x="0" y="6492874"/>
            <a:ext cx="121920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9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rugerdefineret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Kode til nyhedsbrev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BAA44F-5A32-B2D4-A33A-2298B262C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6997"/>
            <a:ext cx="5792195" cy="56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35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043D0-04BA-8B03-46C4-E40A0AFF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E7BA01-64FE-549D-FBE6-E57CE48D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DD3DAE-4ABE-76A2-41AB-7656804D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2164A8-C85F-43BA-9C0E-5E722126C24F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50C605-0329-7E31-A234-14529937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B35AFB-489C-0F45-A149-83F62943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172398D2-B7DA-4A38-A1D8-02AB7CFF8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805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CCC07A10-B14C-E6FB-CC91-3913FDC5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05C2F880-D509-0F30-BF28-574080F53F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51" y="3539685"/>
            <a:ext cx="7149482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4" name="Billede 3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DFC302B6-2616-7722-E817-15094B0F9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98" y="348879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D29BB058-EF9F-4C82-14DE-E4DF9B673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29" y="5808580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8BFA9-5261-4CBA-6417-35A8C5F8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087570-04D7-584E-6150-1EC18327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A25169-C49B-E7B2-7017-CBB9FAE4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15E23E-B317-3DDE-CFF2-13FB917A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2164A8-C85F-43BA-9C0E-5E722126C24F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65A413-186C-BE2F-CB93-47EF7DB1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A251BA-27AD-97A5-2164-C4D47B30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172398D2-B7DA-4A38-A1D8-02AB7CFF8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200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D0877-AB1F-7E9E-E3E4-EFC87840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49069C-59DE-F27E-18E0-401C873F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6119C7-3F9C-FD77-0CC4-C697E562B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44161B-E312-0F20-0966-7295770B2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C3D5732-C767-1FBF-B505-4EC3B243A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21D9473-0D27-4925-8E14-D5C9574F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2164A8-C85F-43BA-9C0E-5E722126C24F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D4A9BDB-CDFC-A69A-1081-D9C21C4D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7E3F018-71A6-3967-23C3-43DE98A0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172398D2-B7DA-4A38-A1D8-02AB7CFF8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3803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t hv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1305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8FBF5-CBEC-47BE-BC1F-7CB0BBA52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014452-4EDF-E8CB-5D29-250F3139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EE6428-F0CB-1649-BD6E-7B149DC6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2164A8-C85F-43BA-9C0E-5E722126C24F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D5EE22-19BD-B557-23E2-D14D3BF3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64E70C-17A6-4841-FECB-C354581D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172398D2-B7DA-4A38-A1D8-02AB7CFF80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423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5D17A56-8E7D-1E04-3659-9DE7B9AA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B59568F4-4456-F1F7-D5D1-DB7CC9FE6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4" y="297245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E653A895-8893-555C-DFD7-D028DF089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7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9746D052-F286-5516-D65C-44C3791DF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38"/>
            <a:ext cx="12215257" cy="6942338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8235198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EcomTrainer</a:t>
            </a:r>
            <a:r>
              <a:rPr lang="da-DK" dirty="0"/>
              <a:t> 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4" name="Billede 3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E1CA1974-2C97-3BD6-7D6D-EA6C83A8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0" y="246274"/>
            <a:ext cx="1882965" cy="1835891"/>
          </a:xfrm>
          <a:prstGeom prst="rect">
            <a:avLst/>
          </a:prstGeom>
        </p:spPr>
      </p:pic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0DD118B0-066D-5C36-D420-9D6E7FC8C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8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2D99E4A-4E32-3CD4-1EE8-52C3BF0D3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33445151-E6DE-6871-28FF-E51481C291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841132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5" name="Billede 4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89D83E26-6240-0C5F-EFB4-9021D6A1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9" y="199250"/>
            <a:ext cx="1882965" cy="1835891"/>
          </a:xfrm>
          <a:prstGeom prst="rect">
            <a:avLst/>
          </a:prstGeom>
        </p:spPr>
      </p:pic>
      <p:pic>
        <p:nvPicPr>
          <p:cNvPr id="6" name="Billede 5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542F07F2-CD7C-DCB5-C5D6-B97B43926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697641"/>
            <a:ext cx="1795549" cy="37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6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AA9A0-9529-142A-C30C-1B0EC9F5E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Ikoner</a:t>
            </a:r>
          </a:p>
        </p:txBody>
      </p:sp>
      <p:pic>
        <p:nvPicPr>
          <p:cNvPr id="3" name="Pladsholder til indhold 7">
            <a:extLst>
              <a:ext uri="{FF2B5EF4-FFF2-40B4-BE49-F238E27FC236}">
                <a16:creationId xmlns:a16="http://schemas.microsoft.com/office/drawing/2014/main" id="{A475B02A-89B1-E7FE-5945-29DE4E0C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934085"/>
            <a:ext cx="3216820" cy="3134995"/>
          </a:xfrm>
          <a:prstGeom prst="rect">
            <a:avLst/>
          </a:prstGeom>
        </p:spPr>
      </p:pic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91BA843-F96B-CDB5-2A0C-F0C01469A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941" y="1386840"/>
            <a:ext cx="2637421" cy="2567940"/>
          </a:xfrm>
          <a:prstGeom prst="rect">
            <a:avLst/>
          </a:prstGeom>
        </p:spPr>
      </p:pic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58B3EA9-0C0D-5965-DAA7-3A46F3C5D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20" y="524192"/>
            <a:ext cx="4055922" cy="395478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E725990-5746-5D75-C58F-876F8294D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59" y="1386840"/>
            <a:ext cx="2433941" cy="2369820"/>
          </a:xfrm>
          <a:prstGeom prst="rect">
            <a:avLst/>
          </a:prstGeom>
        </p:spPr>
      </p:pic>
      <p:pic>
        <p:nvPicPr>
          <p:cNvPr id="7" name="Billede 6" descr="Et billede, der indeholder tekst, ur&#10;&#10;Automatisk genereret beskrivelse">
            <a:extLst>
              <a:ext uri="{FF2B5EF4-FFF2-40B4-BE49-F238E27FC236}">
                <a16:creationId xmlns:a16="http://schemas.microsoft.com/office/drawing/2014/main" id="{2EC1C0D1-1445-5F2E-7934-E78CD1139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3" y="3830500"/>
            <a:ext cx="2174987" cy="2662375"/>
          </a:xfrm>
          <a:prstGeom prst="rect">
            <a:avLst/>
          </a:prstGeom>
        </p:spPr>
      </p:pic>
      <p:pic>
        <p:nvPicPr>
          <p:cNvPr id="8" name="Billede 7" descr="Et billede, der indeholder tekst, skilt&#10;&#10;Automatisk genereret beskrivelse">
            <a:extLst>
              <a:ext uri="{FF2B5EF4-FFF2-40B4-BE49-F238E27FC236}">
                <a16:creationId xmlns:a16="http://schemas.microsoft.com/office/drawing/2014/main" id="{305E6159-F85B-E069-B39B-AF2D59E00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32" y="4646625"/>
            <a:ext cx="4901725" cy="1030123"/>
          </a:xfrm>
          <a:prstGeom prst="rect">
            <a:avLst/>
          </a:prstGeom>
        </p:spPr>
      </p:pic>
      <p:pic>
        <p:nvPicPr>
          <p:cNvPr id="9" name="Billede 8" descr="Et billede, der indeholder tekst, Grafik, grafisk design, logo&#10;&#10;Automatisk genereret beskrivelse">
            <a:extLst>
              <a:ext uri="{FF2B5EF4-FFF2-40B4-BE49-F238E27FC236}">
                <a16:creationId xmlns:a16="http://schemas.microsoft.com/office/drawing/2014/main" id="{3F158FA5-D0A8-35DE-F327-2A73F13CB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62" y="3759607"/>
            <a:ext cx="2730642" cy="266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2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rugerdefinere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20ED7-E2CA-8559-808A-1CC121837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Farveguide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896E22-C6B6-213C-BACB-61CA609C50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8325"/>
            <a:ext cx="10515600" cy="4654550"/>
          </a:xfrm>
        </p:spPr>
        <p:txBody>
          <a:bodyPr/>
          <a:lstStyle/>
          <a:p>
            <a:pPr>
              <a:buClrTx/>
            </a:pPr>
            <a:r>
              <a:rPr lang="da-DK" dirty="0">
                <a:solidFill>
                  <a:srgbClr val="FF8000"/>
                </a:solidFill>
              </a:rPr>
              <a:t>ORANGE: #FF8000</a:t>
            </a:r>
          </a:p>
          <a:p>
            <a:r>
              <a:rPr lang="da-DK" dirty="0">
                <a:solidFill>
                  <a:srgbClr val="3E6282"/>
                </a:solidFill>
              </a:rPr>
              <a:t>BLÅ (fra logo): #3E6282</a:t>
            </a:r>
          </a:p>
          <a:p>
            <a:r>
              <a:rPr lang="da-DK" dirty="0">
                <a:solidFill>
                  <a:srgbClr val="70A4D8"/>
                </a:solidFill>
              </a:rPr>
              <a:t>LYS BLÅ (fra ikoner): #70A4D8</a:t>
            </a:r>
          </a:p>
          <a:p>
            <a:r>
              <a:rPr lang="da-DK" dirty="0">
                <a:solidFill>
                  <a:srgbClr val="333F50"/>
                </a:solidFill>
              </a:rPr>
              <a:t>MØRKEBLÅ (overskrift): #333F50</a:t>
            </a:r>
          </a:p>
          <a:p>
            <a:r>
              <a:rPr lang="da-DK" dirty="0">
                <a:solidFill>
                  <a:srgbClr val="226572"/>
                </a:solidFill>
              </a:rPr>
              <a:t>GRØN-BLÅ: #226572</a:t>
            </a:r>
          </a:p>
          <a:p>
            <a:pPr marL="0" indent="0">
              <a:buNone/>
            </a:pPr>
            <a:endParaRPr lang="da-DK" dirty="0">
              <a:solidFill>
                <a:srgbClr val="70A4D8"/>
              </a:solidFill>
            </a:endParaRPr>
          </a:p>
          <a:p>
            <a:endParaRPr lang="da-DK" dirty="0">
              <a:solidFill>
                <a:srgbClr val="3E6282"/>
              </a:solidFill>
            </a:endParaRPr>
          </a:p>
          <a:p>
            <a:endParaRPr lang="da-DK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08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9D4519-5CB8-6F70-EAE1-1AD87898D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79" y="3539685"/>
            <a:ext cx="672335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66A1A5-CC69-60C9-FA62-1E9030F06D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2027323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F8BBAD0-5974-624D-B381-5A98942E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999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A6A4C-DF8E-612A-06AB-84E9B4FB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79659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5E59200-49A9-A9BC-A42B-C5B8B5E2D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405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855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rugerdefinere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AF8DD-42DE-6B6C-1068-B4EB39AC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3FC9DBC-B883-DA4F-D85B-77B8BD2C5F7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10515600" cy="4605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4593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2A563-9558-81BB-4168-37177908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7709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6C434-CEB9-19E2-CB12-8B1190BD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Skabelon til agenda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BE8E1AD-3B78-840E-8CEB-1C97FC7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2164A8-C85F-43BA-9C0E-5E722126C24F}" type="datetimeFigureOut">
              <a:rPr lang="da-DK" smtClean="0"/>
              <a:t>15-11-2024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22B1D90-F448-F201-6B34-BB75DFF0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FB0372-9357-41B3-7AB9-EA782C7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172398D2-B7DA-4A38-A1D8-02AB7CFF80F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86102A-E544-09D5-400F-FDC23FE0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51" y="920019"/>
            <a:ext cx="5148934" cy="5017962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1B3A47E-8DC9-CB95-EC35-1CF289DE9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95475"/>
            <a:ext cx="7013575" cy="3895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61159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t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1936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D1D99B-C7D6-8AB6-1074-15A32520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0DF195-0C62-97FA-E0F2-7549D29B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 descr="Et billede, der indeholder Font/skrifttype, tekst, Grafik, logo&#10;&#10;Automatisk genereret beskrivelse">
            <a:extLst>
              <a:ext uri="{FF2B5EF4-FFF2-40B4-BE49-F238E27FC236}">
                <a16:creationId xmlns:a16="http://schemas.microsoft.com/office/drawing/2014/main" id="{8E107F78-FEE2-AF41-E55B-7934B73AD4E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4" b="-335"/>
          <a:stretch/>
        </p:blipFill>
        <p:spPr>
          <a:xfrm>
            <a:off x="11305592" y="365125"/>
            <a:ext cx="564674" cy="5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26.png"/><Relationship Id="rId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9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4.xml"/><Relationship Id="rId5" Type="http://schemas.openxmlformats.org/officeDocument/2006/relationships/image" Target="../media/image24.png"/><Relationship Id="rId4" Type="http://schemas.openxmlformats.org/officeDocument/2006/relationships/customXml" Target="../ink/ink3.xml"/><Relationship Id="rId9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30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7.xml"/><Relationship Id="rId5" Type="http://schemas.openxmlformats.org/officeDocument/2006/relationships/image" Target="../media/image280.png"/><Relationship Id="rId4" Type="http://schemas.openxmlformats.org/officeDocument/2006/relationships/customXml" Target="../ink/ink6.xml"/><Relationship Id="rId9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linkedin.com/in/lars-friis/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149CE1-EA80-FAD0-0B03-FA02AE9DB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C2A7ABA-5E65-DDC1-4E0F-CFDF7F8E0BB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dirty="0"/>
              <a:t>Videncenter for Digital Handel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DDB369-8E50-DE68-DA42-236096C4C5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45138" y="2427288"/>
            <a:ext cx="6646862" cy="1325562"/>
          </a:xfrm>
        </p:spPr>
        <p:txBody>
          <a:bodyPr/>
          <a:lstStyle/>
          <a:p>
            <a:r>
              <a:rPr lang="da-DK" dirty="0"/>
              <a:t>Lynkursus </a:t>
            </a:r>
            <a:r>
              <a:rPr lang="da-DK" dirty="0" err="1"/>
              <a:t>ChatGPT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951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6FB8B6B-AEBD-50A6-3DCA-7F4FAA38F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E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highlight>
                <a:srgbClr val="707EA7"/>
              </a:highlight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8E4A552-2AF4-2BE1-6D57-9B69FEB0F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42" y="0"/>
            <a:ext cx="6416315" cy="6858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4951B87-D29C-E10F-3933-687D89A86693}"/>
              </a:ext>
            </a:extLst>
          </p:cNvPr>
          <p:cNvSpPr txBox="1"/>
          <p:nvPr/>
        </p:nvSpPr>
        <p:spPr>
          <a:xfrm>
            <a:off x="11379200" y="654594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CIU</a:t>
            </a:r>
          </a:p>
        </p:txBody>
      </p:sp>
    </p:spTree>
    <p:extLst>
      <p:ext uri="{BB962C8B-B14F-4D97-AF65-F5344CB8AC3E}">
        <p14:creationId xmlns:p14="http://schemas.microsoft.com/office/powerpoint/2010/main" val="2557529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sodavand, menneske, indendørs&#10;&#10;Automatisk genereret beskrivelse">
            <a:extLst>
              <a:ext uri="{FF2B5EF4-FFF2-40B4-BE49-F238E27FC236}">
                <a16:creationId xmlns:a16="http://schemas.microsoft.com/office/drawing/2014/main" id="{4907D514-6B3F-BF0D-27AA-7CCC51490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3307"/>
            <a:ext cx="12293600" cy="102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85E41-9505-048E-55F7-E517CA008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99F058-883B-6133-D191-D2FF7032BA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9635" y="1690688"/>
            <a:ext cx="1099272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da-DK" dirty="0"/>
              <a:t>TEKSTTEKSTTEKSTTEKSTTEKSTTEKSTTEKSTTEKSTTEKSTTEKSTTEKSTTEKST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r>
              <a:rPr lang="da-DK" dirty="0"/>
              <a:t> </a:t>
            </a:r>
            <a:r>
              <a:rPr lang="da-DK" dirty="0" err="1"/>
              <a:t>TEKSTTEKSTTEKSTTEKSTTEKSTTEKSTTEKSTTEKSTTEKSTTEKSTTEKSTTEKST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140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145160D-C8FF-FAAF-7587-11883C11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200" dirty="0"/>
              <a:t>Kundeservice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A7EFD05-89C9-1BB5-BD16-B60A90EC2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561" y="1410813"/>
            <a:ext cx="8700877" cy="54471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0C0C2999-E627-55EB-DC38-56C188091D66}"/>
                  </a:ext>
                </a:extLst>
              </p14:cNvPr>
              <p14:cNvContentPartPr/>
              <p14:nvPr/>
            </p14:nvContentPartPr>
            <p14:xfrm>
              <a:off x="4529160" y="3881215"/>
              <a:ext cx="2851560" cy="4500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0C0C2999-E627-55EB-DC38-56C188091D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75520" y="3773575"/>
                <a:ext cx="29592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37A56704-A335-6166-8036-0B087198CA71}"/>
                  </a:ext>
                </a:extLst>
              </p14:cNvPr>
              <p14:cNvContentPartPr/>
              <p14:nvPr/>
            </p14:nvContentPartPr>
            <p14:xfrm>
              <a:off x="2956680" y="6400135"/>
              <a:ext cx="3416400" cy="7128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37A56704-A335-6166-8036-0B087198CA7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040" y="6292495"/>
                <a:ext cx="3524040" cy="28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5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43FA9-62CB-D7B4-B2A8-6413275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Kundeservice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C7F7C9B-05C1-8934-9ACA-B2AED743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Du kan bruge </a:t>
            </a:r>
            <a:r>
              <a:rPr lang="da-DK" dirty="0" err="1"/>
              <a:t>ChatGPT</a:t>
            </a:r>
            <a:r>
              <a:rPr lang="da-DK" dirty="0"/>
              <a:t> til: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840BC8-076F-FF4F-E875-310C21D10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Sparring</a:t>
            </a:r>
          </a:p>
          <a:p>
            <a:r>
              <a:rPr lang="da-DK" dirty="0"/>
              <a:t>Forslag til svar</a:t>
            </a:r>
          </a:p>
          <a:p>
            <a:r>
              <a:rPr lang="da-DK" dirty="0"/>
              <a:t>Indhold til FAQ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EDB8C0D-CD7F-20FC-96F6-7321E0417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Opmærksomhedspunkter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A4423D9-CAAF-CC78-52FC-67DE3FAF7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Kundeoplysninger</a:t>
            </a:r>
          </a:p>
          <a:p>
            <a:r>
              <a:rPr lang="da-DK" dirty="0"/>
              <a:t>Virksomhedens arbejdsgange</a:t>
            </a:r>
          </a:p>
          <a:p>
            <a:r>
              <a:rPr lang="da-DK" dirty="0"/>
              <a:t>Passer </a:t>
            </a:r>
            <a:r>
              <a:rPr lang="da-DK" dirty="0" err="1"/>
              <a:t>ChatGPTs</a:t>
            </a:r>
            <a:r>
              <a:rPr lang="da-DK" dirty="0"/>
              <a:t> svar?</a:t>
            </a:r>
          </a:p>
        </p:txBody>
      </p:sp>
    </p:spTree>
    <p:extLst>
      <p:ext uri="{BB962C8B-B14F-4D97-AF65-F5344CB8AC3E}">
        <p14:creationId xmlns:p14="http://schemas.microsoft.com/office/powerpoint/2010/main" val="24614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3CC11-39D3-1070-E3DD-BB4F0C58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pic>
        <p:nvPicPr>
          <p:cNvPr id="3" name="Skærmoptagelse 2">
            <a:hlinkClick r:id="" action="ppaction://media"/>
            <a:extLst>
              <a:ext uri="{FF2B5EF4-FFF2-40B4-BE49-F238E27FC236}">
                <a16:creationId xmlns:a16="http://schemas.microsoft.com/office/drawing/2014/main" id="{B114785B-06A3-8D3E-B682-3B9558BF3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0" y="0"/>
            <a:ext cx="736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4E245-706E-BE2A-45A5-84F58D07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Kategoriside</a:t>
            </a:r>
            <a:endParaRPr lang="da-DK" sz="36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A67FD71-9F68-92EE-3E82-B61A164293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3852672" cy="4605337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</a:t>
            </a:r>
            <a:r>
              <a:rPr lang="da-DK" dirty="0">
                <a:latin typeface="Söhne"/>
              </a:rPr>
              <a:t>S</a:t>
            </a:r>
            <a:r>
              <a:rPr lang="da-DK" b="0" i="0" dirty="0">
                <a:effectLst/>
                <a:latin typeface="Söhne"/>
              </a:rPr>
              <a:t>kriv en tekst til en kategoriside om badedragter til kvinder fra 12 år og op”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0B76D95-3BFF-6E8D-AC16-6807C84E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72" y="1260281"/>
            <a:ext cx="7501127" cy="5214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5BEE3CF6-CAAF-46DF-9D3C-59B1A8E2BF9A}"/>
                  </a:ext>
                </a:extLst>
              </p14:cNvPr>
              <p14:cNvContentPartPr/>
              <p14:nvPr/>
            </p14:nvContentPartPr>
            <p14:xfrm>
              <a:off x="9305685" y="2799990"/>
              <a:ext cx="2283480" cy="5904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5BEE3CF6-CAAF-46DF-9D3C-59B1A8E2BF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51685" y="2692350"/>
                <a:ext cx="239112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Håndskrift 5">
                <a:extLst>
                  <a:ext uri="{FF2B5EF4-FFF2-40B4-BE49-F238E27FC236}">
                    <a16:creationId xmlns:a16="http://schemas.microsoft.com/office/drawing/2014/main" id="{518DDA08-1F2C-DD97-D883-FC5A6D93EBA1}"/>
                  </a:ext>
                </a:extLst>
              </p14:cNvPr>
              <p14:cNvContentPartPr/>
              <p14:nvPr/>
            </p14:nvContentPartPr>
            <p14:xfrm>
              <a:off x="6086565" y="2123550"/>
              <a:ext cx="3322800" cy="50040"/>
            </p14:xfrm>
          </p:contentPart>
        </mc:Choice>
        <mc:Fallback xmlns="">
          <p:pic>
            <p:nvPicPr>
              <p:cNvPr id="6" name="Håndskrift 5">
                <a:extLst>
                  <a:ext uri="{FF2B5EF4-FFF2-40B4-BE49-F238E27FC236}">
                    <a16:creationId xmlns:a16="http://schemas.microsoft.com/office/drawing/2014/main" id="{518DDA08-1F2C-DD97-D883-FC5A6D93EB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32565" y="2015550"/>
                <a:ext cx="343044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BCBDDE9B-BF63-CC93-0749-E24809BD8BC0}"/>
                  </a:ext>
                </a:extLst>
              </p14:cNvPr>
              <p14:cNvContentPartPr/>
              <p14:nvPr/>
            </p14:nvContentPartPr>
            <p14:xfrm>
              <a:off x="4734045" y="5362110"/>
              <a:ext cx="2913840" cy="6372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BCBDDE9B-BF63-CC93-0749-E24809BD8BC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80045" y="5254110"/>
                <a:ext cx="3021480" cy="27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37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4E245-706E-BE2A-45A5-84F58D07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Kategoriside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50E505D-0B37-0628-EBFF-C443D76936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4327745" cy="4605337"/>
          </a:xfrm>
        </p:spPr>
        <p:txBody>
          <a:bodyPr/>
          <a:lstStyle/>
          <a:p>
            <a:pPr marL="0" indent="0">
              <a:buNone/>
            </a:pPr>
            <a:r>
              <a:rPr lang="da-DK" b="0" i="0" dirty="0">
                <a:effectLst/>
                <a:latin typeface="Söhne"/>
              </a:rPr>
              <a:t>”Tilføj tekst målrettet segmentet konkurrencesvømmere”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08DA132-CE82-4224-8654-118DF614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945" y="914400"/>
            <a:ext cx="7026055" cy="55601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2517E51F-A0B4-EB61-08FC-AF498F53F464}"/>
                  </a:ext>
                </a:extLst>
              </p14:cNvPr>
              <p14:cNvContentPartPr/>
              <p14:nvPr/>
            </p14:nvContentPartPr>
            <p14:xfrm>
              <a:off x="8305605" y="1417950"/>
              <a:ext cx="3657240" cy="30600"/>
            </p14:xfrm>
          </p:contentPart>
        </mc:Choice>
        <mc:Fallback xmlns=""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2517E51F-A0B4-EB61-08FC-AF498F53F4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51605" y="1309950"/>
                <a:ext cx="376488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9B547FBF-6CF3-CD34-655A-A5661C5477BA}"/>
                  </a:ext>
                </a:extLst>
              </p14:cNvPr>
              <p14:cNvContentPartPr/>
              <p14:nvPr/>
            </p14:nvContentPartPr>
            <p14:xfrm>
              <a:off x="8324685" y="3104550"/>
              <a:ext cx="2532960" cy="489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9B547FBF-6CF3-CD34-655A-A5661C5477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0685" y="2996550"/>
                <a:ext cx="264060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85F2EA1E-4FDD-19FD-9350-AAD748B0E89B}"/>
                  </a:ext>
                </a:extLst>
              </p14:cNvPr>
              <p14:cNvContentPartPr/>
              <p14:nvPr/>
            </p14:nvContentPartPr>
            <p14:xfrm>
              <a:off x="6791445" y="4162230"/>
              <a:ext cx="1627920" cy="3024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85F2EA1E-4FDD-19FD-9350-AAD748B0E8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37445" y="4054230"/>
                <a:ext cx="1735560" cy="2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324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43FA9-62CB-D7B4-B2A8-6413275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Kategorisider og tekst til web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C7F7C9B-05C1-8934-9ACA-B2AED743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Du kan bruge </a:t>
            </a:r>
            <a:r>
              <a:rPr lang="da-DK" dirty="0" err="1"/>
              <a:t>ChatGPT</a:t>
            </a:r>
            <a:r>
              <a:rPr lang="da-DK" dirty="0"/>
              <a:t> til: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840BC8-076F-FF4F-E875-310C21D10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Forslag til tekst</a:t>
            </a:r>
          </a:p>
          <a:p>
            <a:r>
              <a:rPr lang="da-DK" dirty="0"/>
              <a:t>Målretning af tekst</a:t>
            </a:r>
          </a:p>
          <a:p>
            <a:r>
              <a:rPr lang="da-DK" dirty="0"/>
              <a:t>Indhold til produktsider, kategorisider, blogs mm. 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EDB8C0D-CD7F-20FC-96F6-7321E0417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Opmærksomhedspunkter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A4423D9-CAAF-CC78-52FC-67DE3FAF7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Er det den måde vi taler på?</a:t>
            </a:r>
          </a:p>
          <a:p>
            <a:r>
              <a:rPr lang="da-DK" dirty="0"/>
              <a:t>Produkthemmeligheder</a:t>
            </a:r>
          </a:p>
          <a:p>
            <a:r>
              <a:rPr lang="da-DK" dirty="0"/>
              <a:t>Passer </a:t>
            </a:r>
            <a:r>
              <a:rPr lang="da-DK" dirty="0" err="1"/>
              <a:t>ChatGPTs</a:t>
            </a:r>
            <a:r>
              <a:rPr lang="da-DK" dirty="0"/>
              <a:t> svar?</a:t>
            </a:r>
          </a:p>
        </p:txBody>
      </p:sp>
    </p:spTree>
    <p:extLst>
      <p:ext uri="{BB962C8B-B14F-4D97-AF65-F5344CB8AC3E}">
        <p14:creationId xmlns:p14="http://schemas.microsoft.com/office/powerpoint/2010/main" val="29481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ECC7F-428A-DFED-A69B-AF6069CB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ChatGPT</a:t>
            </a:r>
            <a:r>
              <a:rPr lang="da-DK" dirty="0"/>
              <a:t> X </a:t>
            </a:r>
            <a:r>
              <a:rPr lang="da-DK" dirty="0" err="1"/>
              <a:t>Shopify</a:t>
            </a:r>
            <a:endParaRPr lang="da-DK" dirty="0"/>
          </a:p>
        </p:txBody>
      </p:sp>
      <p:pic>
        <p:nvPicPr>
          <p:cNvPr id="6" name="shopify ai">
            <a:hlinkClick r:id="" action="ppaction://media"/>
            <a:extLst>
              <a:ext uri="{FF2B5EF4-FFF2-40B4-BE49-F238E27FC236}">
                <a16:creationId xmlns:a16="http://schemas.microsoft.com/office/drawing/2014/main" id="{81B4577E-0D3D-C0EF-5A6B-4861A13EF67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4671" y="1456526"/>
            <a:ext cx="7202658" cy="5401474"/>
          </a:xfr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6AA82BF-5818-FEBD-338C-9DB7E4D4C2C5}"/>
              </a:ext>
            </a:extLst>
          </p:cNvPr>
          <p:cNvSpPr txBox="1"/>
          <p:nvPr/>
        </p:nvSpPr>
        <p:spPr>
          <a:xfrm>
            <a:off x="9765552" y="6231265"/>
            <a:ext cx="37173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hlinkClick r:id="rId6"/>
              </a:rPr>
              <a:t>https://www.linkedin.com/in/lars-friis/</a:t>
            </a:r>
            <a:r>
              <a:rPr lang="da-DK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370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58F6D-EADB-6CE0-E9F3-02DFBA84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CE5D463-0A4A-4707-2936-34A810F880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a-DK" dirty="0"/>
              <a:t>Hvad er </a:t>
            </a:r>
            <a:r>
              <a:rPr lang="da-DK" dirty="0" err="1"/>
              <a:t>ChatGPT</a:t>
            </a:r>
            <a:endParaRPr lang="da-DK" dirty="0"/>
          </a:p>
          <a:p>
            <a:endParaRPr lang="da-DK" dirty="0"/>
          </a:p>
          <a:p>
            <a:r>
              <a:rPr lang="da-DK" dirty="0"/>
              <a:t>Hvad bruges det til i virksomhederne?</a:t>
            </a:r>
          </a:p>
          <a:p>
            <a:endParaRPr lang="da-DK" dirty="0"/>
          </a:p>
          <a:p>
            <a:r>
              <a:rPr lang="da-DK" dirty="0"/>
              <a:t>Kan man altid bruge svaret?</a:t>
            </a:r>
          </a:p>
          <a:p>
            <a:endParaRPr lang="da-DK" dirty="0"/>
          </a:p>
          <a:p>
            <a:r>
              <a:rPr lang="da-DK" dirty="0"/>
              <a:t>Hvad er et prompt?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719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EB22E-4336-B508-370C-73C91989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SoMe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FBC5F4-05DB-172F-020A-679B4DCBB0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4999892" cy="4605337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”Lav en liste med mindst 5 forslag til opslag på instagram med badedragter til konkurrencesvømmere”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1A2B1A9-A9B3-DF6A-F211-4DD9C39E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334548"/>
            <a:ext cx="6248400" cy="513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EB22E-4336-B508-370C-73C91989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SoMe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1FBC5F4-05DB-172F-020A-679B4DCBB0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95463"/>
            <a:ext cx="3699563" cy="4605337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2800" b="0" i="0" u="none" strike="noStrike" cap="none" normalizeH="0" baseline="0" dirty="0">
                <a:ln>
                  <a:noFill/>
                </a:ln>
                <a:effectLst/>
                <a:latin typeface="Söhne"/>
              </a:rPr>
              <a:t>”Lav en liste med populære hashtags på instagram for konkurrencesvømmere”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396DCC9-29D8-7D00-A340-9B8EC6F8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763" y="1690688"/>
            <a:ext cx="7654237" cy="47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7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43FA9-62CB-D7B4-B2A8-64132756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SoMe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C7F7C9B-05C1-8934-9ACA-B2AED743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Du kan bruge </a:t>
            </a:r>
            <a:r>
              <a:rPr lang="da-DK" dirty="0" err="1"/>
              <a:t>ChatGPT</a:t>
            </a:r>
            <a:r>
              <a:rPr lang="da-DK" dirty="0"/>
              <a:t> til: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6840BC8-076F-FF4F-E875-310C21D10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Forslag til post</a:t>
            </a:r>
          </a:p>
          <a:p>
            <a:r>
              <a:rPr lang="da-DK" dirty="0"/>
              <a:t>Forslag til rækkevidde</a:t>
            </a:r>
          </a:p>
          <a:p>
            <a:r>
              <a:rPr lang="da-DK" dirty="0"/>
              <a:t>Inspiration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EDB8C0D-CD7F-20FC-96F6-7321E0417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Opmærksomhedspunkter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A4423D9-CAAF-CC78-52FC-67DE3FAF7B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da-DK" dirty="0"/>
              <a:t>Kan vi bruge det?</a:t>
            </a:r>
          </a:p>
          <a:p>
            <a:r>
              <a:rPr lang="da-DK" dirty="0"/>
              <a:t>Ligger det i tråd med anden markedsføring?</a:t>
            </a:r>
          </a:p>
          <a:p>
            <a:r>
              <a:rPr lang="da-DK" dirty="0"/>
              <a:t>Passer </a:t>
            </a:r>
            <a:r>
              <a:rPr lang="da-DK" dirty="0" err="1"/>
              <a:t>ChatGPTs</a:t>
            </a:r>
            <a:r>
              <a:rPr lang="da-DK" dirty="0"/>
              <a:t> svar?</a:t>
            </a:r>
          </a:p>
        </p:txBody>
      </p:sp>
    </p:spTree>
    <p:extLst>
      <p:ext uri="{BB962C8B-B14F-4D97-AF65-F5344CB8AC3E}">
        <p14:creationId xmlns:p14="http://schemas.microsoft.com/office/powerpoint/2010/main" val="19221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586BD-E407-9F93-C6A6-2ECF5B1D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gode prompt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FAA5D7-6822-AFB3-4A87-8FF0AEF084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Skal have</a:t>
            </a:r>
          </a:p>
          <a:p>
            <a:pPr lvl="1"/>
            <a:r>
              <a:rPr lang="da-DK" dirty="0"/>
              <a:t>Opgave</a:t>
            </a:r>
          </a:p>
          <a:p>
            <a:r>
              <a:rPr lang="da-DK" dirty="0"/>
              <a:t>Fordel at have</a:t>
            </a:r>
          </a:p>
          <a:p>
            <a:pPr lvl="1"/>
            <a:r>
              <a:rPr lang="da-DK" dirty="0"/>
              <a:t>Kontekst og begrænsninger</a:t>
            </a:r>
          </a:p>
          <a:p>
            <a:r>
              <a:rPr lang="da-DK" dirty="0"/>
              <a:t>Bliver endnu bedre med:</a:t>
            </a:r>
          </a:p>
          <a:p>
            <a:pPr lvl="1"/>
            <a:r>
              <a:rPr lang="da-DK" dirty="0"/>
              <a:t>Rolle/persona</a:t>
            </a:r>
          </a:p>
          <a:p>
            <a:pPr lvl="1"/>
            <a:r>
              <a:rPr lang="da-DK" dirty="0"/>
              <a:t>Guideline og eksempler</a:t>
            </a:r>
          </a:p>
          <a:p>
            <a:pPr lvl="1"/>
            <a:r>
              <a:rPr lang="da-DK" dirty="0"/>
              <a:t>Mål</a:t>
            </a:r>
          </a:p>
          <a:p>
            <a:pPr lvl="1"/>
            <a:r>
              <a:rPr lang="da-DK" dirty="0"/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27881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375AB-21A6-6AFF-21BA-7F51315A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80980" y="119466"/>
            <a:ext cx="10515600" cy="1325563"/>
          </a:xfrm>
        </p:spPr>
        <p:txBody>
          <a:bodyPr/>
          <a:lstStyle/>
          <a:p>
            <a:r>
              <a:rPr lang="da-DK" dirty="0"/>
              <a:t>Den gode prompt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1FFFB04-E590-FE3F-4AA3-CE5D9FA955D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271749" y="0"/>
            <a:ext cx="7920251" cy="6874673"/>
          </a:xfrm>
        </p:spPr>
      </p:pic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7B7D0DD-6756-702E-E796-6AC10CE08BF8}"/>
              </a:ext>
            </a:extLst>
          </p:cNvPr>
          <p:cNvSpPr/>
          <p:nvPr/>
        </p:nvSpPr>
        <p:spPr>
          <a:xfrm>
            <a:off x="9089409" y="3207224"/>
            <a:ext cx="1241946" cy="221776"/>
          </a:xfrm>
          <a:prstGeom prst="roundRect">
            <a:avLst/>
          </a:prstGeom>
          <a:solidFill>
            <a:srgbClr val="F4F4F4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8919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586BD-E407-9F93-C6A6-2ECF5B1DA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gode prompt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FAA5D7-6822-AFB3-4A87-8FF0AEF084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Tag dialogen med </a:t>
            </a:r>
            <a:r>
              <a:rPr lang="da-DK" dirty="0" err="1"/>
              <a:t>ChatGPT</a:t>
            </a:r>
            <a:r>
              <a:rPr lang="da-DK" dirty="0"/>
              <a:t> og uddyb, forfin, juster</a:t>
            </a:r>
          </a:p>
          <a:p>
            <a:r>
              <a:rPr lang="da-DK" dirty="0"/>
              <a:t>Spørg </a:t>
            </a:r>
            <a:r>
              <a:rPr lang="da-DK" dirty="0" err="1"/>
              <a:t>ChatGPT</a:t>
            </a:r>
            <a:r>
              <a:rPr lang="da-DK" dirty="0"/>
              <a:t> om andre måder at spørge på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4A3CCD0E-BE35-28C7-C229-AA9CAA6DB00D}"/>
              </a:ext>
            </a:extLst>
          </p:cNvPr>
          <p:cNvSpPr txBox="1">
            <a:spLocks/>
          </p:cNvSpPr>
          <p:nvPr/>
        </p:nvSpPr>
        <p:spPr>
          <a:xfrm>
            <a:off x="838200" y="3367255"/>
            <a:ext cx="2386263" cy="2966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solidFill>
                  <a:schemeClr val="bg1"/>
                </a:solidFill>
              </a:rPr>
              <a:t>Fx ”K</a:t>
            </a:r>
            <a:r>
              <a:rPr lang="da-DK" b="0" i="0" dirty="0">
                <a:solidFill>
                  <a:schemeClr val="bg1"/>
                </a:solidFill>
                <a:effectLst/>
                <a:latin typeface="Söhne"/>
              </a:rPr>
              <a:t>om med tre gode bud på, hvordan jeg kan spørge dig om hashtags og instagram”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87A1912-00D5-965B-1050-1ACA25DD6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63" y="3367255"/>
            <a:ext cx="8989490" cy="2753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30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58FD1-B49F-61DA-00C6-FBD475C8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Gode råd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AF1DF1-8BA9-C34C-1F93-36B3A057866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Må jeg bruge </a:t>
            </a:r>
            <a:r>
              <a:rPr lang="da-DK" dirty="0" err="1"/>
              <a:t>ChatGPTs</a:t>
            </a:r>
            <a:r>
              <a:rPr lang="da-DK" dirty="0"/>
              <a:t> svar?</a:t>
            </a:r>
          </a:p>
          <a:p>
            <a:endParaRPr lang="da-DK" dirty="0"/>
          </a:p>
          <a:p>
            <a:r>
              <a:rPr lang="da-DK" dirty="0"/>
              <a:t>Hvad må jeg fylde på?</a:t>
            </a:r>
          </a:p>
          <a:p>
            <a:endParaRPr lang="da-DK" dirty="0"/>
          </a:p>
          <a:p>
            <a:r>
              <a:rPr lang="da-DK" dirty="0"/>
              <a:t>Hvem ejer min data?</a:t>
            </a:r>
          </a:p>
          <a:p>
            <a:endParaRPr lang="da-DK" dirty="0"/>
          </a:p>
          <a:p>
            <a:r>
              <a:rPr lang="da-DK" dirty="0"/>
              <a:t>Hvornår må jeg bruge ChatGPT? </a:t>
            </a:r>
          </a:p>
          <a:p>
            <a:endParaRPr lang="da-DK" dirty="0"/>
          </a:p>
          <a:p>
            <a:r>
              <a:rPr lang="da-DK" dirty="0"/>
              <a:t>Det kan ændre sig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2151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574F8-6403-F642-CA4B-5A5E2901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Lær mere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0428619-FAF6-03F2-C28A-9DE408C9A7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Opgaver hos din underviser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515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574F8-6403-F642-CA4B-5A5E2901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Lær mere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0428619-FAF6-03F2-C28A-9DE408C9A7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Opgaver hos din underviser</a:t>
            </a:r>
          </a:p>
          <a:p>
            <a:r>
              <a:rPr lang="da-DK" dirty="0"/>
              <a:t>EcomTrainer</a:t>
            </a:r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6EF1269-BA41-B9F6-0617-BC4674843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95" y="2442949"/>
            <a:ext cx="7503776" cy="43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2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DBD08-930D-AE20-8122-DCAF032A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Næste gang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A8912D-6B8C-0473-BEF9-6D52F8DF55C0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07" y="1690688"/>
            <a:ext cx="8192186" cy="4605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9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2B1FBD-5362-F4BF-6D4F-04064F03D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ChatGPT?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B15003E4-A035-AD27-EEC9-017CB8F85DD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Førende værktøj</a:t>
            </a:r>
          </a:p>
          <a:p>
            <a:endParaRPr lang="da-DK" dirty="0"/>
          </a:p>
          <a:p>
            <a:r>
              <a:rPr lang="da-DK" dirty="0"/>
              <a:t>Datasikkerhed</a:t>
            </a:r>
          </a:p>
          <a:p>
            <a:endParaRPr lang="da-DK" dirty="0"/>
          </a:p>
          <a:p>
            <a:r>
              <a:rPr lang="da-DK" dirty="0"/>
              <a:t>Alternativer</a:t>
            </a:r>
          </a:p>
        </p:txBody>
      </p:sp>
    </p:spTree>
    <p:extLst>
      <p:ext uri="{BB962C8B-B14F-4D97-AF65-F5344CB8AC3E}">
        <p14:creationId xmlns:p14="http://schemas.microsoft.com/office/powerpoint/2010/main" val="2216195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E708F-551A-E773-4242-1506429B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Tak for i dag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BDF27F7-CC03-F681-8C97-576A05B53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0900" y="2746375"/>
            <a:ext cx="37211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B9E750F-D5AD-27F6-2A54-4D385083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</a:t>
            </a:r>
            <a:r>
              <a:rPr lang="da-DK" dirty="0" err="1"/>
              <a:t>ChatGPT</a:t>
            </a:r>
            <a:r>
              <a:rPr lang="da-DK" dirty="0"/>
              <a:t>?</a:t>
            </a: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179F4D62-AF67-270E-AF44-9FDDCB48B1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Kunstig intelligens</a:t>
            </a:r>
          </a:p>
          <a:p>
            <a:endParaRPr lang="da-DK" dirty="0"/>
          </a:p>
          <a:p>
            <a:r>
              <a:rPr lang="da-DK" dirty="0"/>
              <a:t>Fungerer som en </a:t>
            </a:r>
            <a:r>
              <a:rPr lang="da-DK" dirty="0" err="1"/>
              <a:t>chatbot</a:t>
            </a:r>
            <a:r>
              <a:rPr lang="da-DK" dirty="0"/>
              <a:t> </a:t>
            </a:r>
          </a:p>
          <a:p>
            <a:endParaRPr lang="da-DK" dirty="0"/>
          </a:p>
          <a:p>
            <a:r>
              <a:rPr lang="da-DK" dirty="0"/>
              <a:t>Du skal skrive et prompt og så får du et svar</a:t>
            </a:r>
          </a:p>
          <a:p>
            <a:endParaRPr lang="da-DK" dirty="0"/>
          </a:p>
          <a:p>
            <a:r>
              <a:rPr lang="da-DK" dirty="0"/>
              <a:t>Modsat Googles søgninger giver den svar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34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DB25B-070C-6CD9-CFBD-FA2579A0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koncert, skærmbillede, tøj, person&#10;&#10;Automatisk genereret beskrivelse">
            <a:extLst>
              <a:ext uri="{FF2B5EF4-FFF2-40B4-BE49-F238E27FC236}">
                <a16:creationId xmlns:a16="http://schemas.microsoft.com/office/drawing/2014/main" id="{CAB02B8F-A3CA-836C-37FA-B91DF8F6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93" y="0"/>
            <a:ext cx="12700000" cy="6858000"/>
          </a:xfrm>
        </p:spPr>
      </p:pic>
    </p:spTree>
    <p:extLst>
      <p:ext uri="{BB962C8B-B14F-4D97-AF65-F5344CB8AC3E}">
        <p14:creationId xmlns:p14="http://schemas.microsoft.com/office/powerpoint/2010/main" val="351731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3C9D5-0464-6971-D647-DE09B8FA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ser det ud?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64B3C5C-8DC2-647C-1ECA-DB988E9743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5B32862-A16F-5BDB-B9FC-8B7DA8FF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3" t="31958" r="5186" b="6177"/>
          <a:stretch/>
        </p:blipFill>
        <p:spPr>
          <a:xfrm>
            <a:off x="6096000" y="1298770"/>
            <a:ext cx="5296455" cy="78383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A8152D4-EF87-0386-7CF4-8D326B2DB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681" y="2187381"/>
            <a:ext cx="6554353" cy="46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7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C451E-E208-C6BB-4595-5CDD436F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830"/>
            <a:ext cx="10515600" cy="1325563"/>
          </a:xfrm>
        </p:spPr>
        <p:txBody>
          <a:bodyPr/>
          <a:lstStyle/>
          <a:p>
            <a:r>
              <a:rPr lang="da-DK" dirty="0"/>
              <a:t>Ikke kun tekst som input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7F6190-D19C-9080-00C1-6B9050BF8D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Filer</a:t>
            </a:r>
          </a:p>
          <a:p>
            <a:endParaRPr lang="da-DK" dirty="0"/>
          </a:p>
          <a:p>
            <a:r>
              <a:rPr lang="da-DK" dirty="0"/>
              <a:t>Lyd</a:t>
            </a:r>
          </a:p>
          <a:p>
            <a:endParaRPr lang="da-DK" dirty="0"/>
          </a:p>
          <a:p>
            <a:r>
              <a:rPr lang="da-DK" dirty="0"/>
              <a:t>Kamera</a:t>
            </a:r>
          </a:p>
        </p:txBody>
      </p:sp>
    </p:spTree>
    <p:extLst>
      <p:ext uri="{BB962C8B-B14F-4D97-AF65-F5344CB8AC3E}">
        <p14:creationId xmlns:p14="http://schemas.microsoft.com/office/powerpoint/2010/main" val="2140262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8A187-22B1-48D9-9033-8A2075EF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kun tekst som output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840F8F-7BF0-7107-12D5-9C4CC83BAC6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dirty="0"/>
              <a:t>Billeder</a:t>
            </a:r>
          </a:p>
          <a:p>
            <a:r>
              <a:rPr lang="da-DK" dirty="0"/>
              <a:t>Lyd</a:t>
            </a:r>
          </a:p>
          <a:p>
            <a:r>
              <a:rPr lang="da-DK" dirty="0"/>
              <a:t>Tabeller</a:t>
            </a:r>
          </a:p>
          <a:p>
            <a:r>
              <a:rPr lang="da-DK" dirty="0"/>
              <a:t>Grafer</a:t>
            </a:r>
          </a:p>
          <a:p>
            <a:r>
              <a:rPr lang="da-DK" dirty="0"/>
              <a:t>Kode</a:t>
            </a:r>
          </a:p>
          <a:p>
            <a:r>
              <a:rPr lang="da-DK" dirty="0"/>
              <a:t>Etc.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656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D1551-A02E-8357-0D3B-2C796AE9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smart?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4063E7-4A96-B5A5-AF0B-6C7040E195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Lette arbejdsgange og spare tid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Effektivisere arbejdsgange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Løse trivielle arbejdsopgaver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Øge kreativiteten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sammenhænge, du ikke vidste var der</a:t>
            </a:r>
            <a:endParaRPr lang="da-DK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 til forbedringer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Søge online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MEN!</a:t>
            </a:r>
            <a:endParaRPr lang="da-DK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4106713"/>
      </p:ext>
    </p:extLst>
  </p:cSld>
  <p:clrMapOvr>
    <a:masterClrMapping/>
  </p:clrMapOvr>
</p:sld>
</file>

<file path=ppt/theme/theme1.xml><?xml version="1.0" encoding="utf-8"?>
<a:theme xmlns:a="http://schemas.openxmlformats.org/drawingml/2006/main" name="VCDH9_skabel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94127849-04A6-4952-9D22-E15C26E1ABD9}" vid="{79E6BFF9-D1AD-439B-B245-ACC1EC9E2A2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042a3e-177d-4746-859a-bfd76803216a">
      <Terms xmlns="http://schemas.microsoft.com/office/infopath/2007/PartnerControls"/>
    </lcf76f155ced4ddcb4097134ff3c332f>
    <TaxCatchAll xmlns="9c595732-8be9-4d02-a63c-8290171736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7D6D28A4E3024898CEDF6BCEE0CA75" ma:contentTypeVersion="17" ma:contentTypeDescription="Opret et nyt dokument." ma:contentTypeScope="" ma:versionID="9208ca930450391bfe1cee6ef865b21b">
  <xsd:schema xmlns:xsd="http://www.w3.org/2001/XMLSchema" xmlns:xs="http://www.w3.org/2001/XMLSchema" xmlns:p="http://schemas.microsoft.com/office/2006/metadata/properties" xmlns:ns2="e7042a3e-177d-4746-859a-bfd76803216a" xmlns:ns3="9c595732-8be9-4d02-a63c-8290171736ff" targetNamespace="http://schemas.microsoft.com/office/2006/metadata/properties" ma:root="true" ma:fieldsID="902b0621c8bcada51cc4337deca0bc37" ns2:_="" ns3:_="">
    <xsd:import namespace="e7042a3e-177d-4746-859a-bfd76803216a"/>
    <xsd:import namespace="9c595732-8be9-4d02-a63c-829017173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42a3e-177d-4746-859a-bfd768032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ledmærker" ma:readOnly="false" ma:fieldId="{5cf76f15-5ced-4ddc-b409-7134ff3c332f}" ma:taxonomyMulti="true" ma:sspId="3273e385-a8b0-4d51-8803-6e97695cb9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595732-8be9-4d02-a63c-829017173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a7168a9-7d1c-4349-a1c9-987d1d71fe9d}" ma:internalName="TaxCatchAll" ma:showField="CatchAllData" ma:web="9c595732-8be9-4d02-a63c-829017173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C99954-A078-4F00-BE53-74B1F038F1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30F0EE-9F15-460D-9277-960B26413947}">
  <ds:schemaRefs>
    <ds:schemaRef ds:uri="http://www.w3.org/XML/1998/namespace"/>
    <ds:schemaRef ds:uri="e7042a3e-177d-4746-859a-bfd76803216a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c595732-8be9-4d02-a63c-8290171736ff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06669D1-E19A-40C6-A2D9-57C158BA1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042a3e-177d-4746-859a-bfd76803216a"/>
    <ds:schemaRef ds:uri="9c595732-8be9-4d02-a63c-829017173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b29427a-4ed3-4f0e-a3ff-ced1342f64ac}" enabled="0" method="" siteId="{1b29427a-4ed3-4f0e-a3ff-ced1342f64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VCDH9_skabelon</Template>
  <TotalTime>6939</TotalTime>
  <Words>438</Words>
  <Application>Microsoft Office PowerPoint</Application>
  <PresentationFormat>Widescreen</PresentationFormat>
  <Paragraphs>143</Paragraphs>
  <Slides>30</Slides>
  <Notes>22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6" baseType="lpstr">
      <vt:lpstr>Aktiv Grotesk Black</vt:lpstr>
      <vt:lpstr>Arial</vt:lpstr>
      <vt:lpstr>Arial Black</vt:lpstr>
      <vt:lpstr>Calibri</vt:lpstr>
      <vt:lpstr>Söhne</vt:lpstr>
      <vt:lpstr>VCDH9_skabelon</vt:lpstr>
      <vt:lpstr>Lynkursus ChatGPT</vt:lpstr>
      <vt:lpstr>Agenda</vt:lpstr>
      <vt:lpstr>Hvorfor ChatGPT?</vt:lpstr>
      <vt:lpstr>Hvad er ChatGPT?</vt:lpstr>
      <vt:lpstr>PowerPoint-præsentation</vt:lpstr>
      <vt:lpstr>Hvordan ser det ud?</vt:lpstr>
      <vt:lpstr>Ikke kun tekst som input</vt:lpstr>
      <vt:lpstr>Ikke kun tekst som output</vt:lpstr>
      <vt:lpstr>Hvorfor er det smart?</vt:lpstr>
      <vt:lpstr>PowerPoint-præsentation</vt:lpstr>
      <vt:lpstr>PowerPoint-præsentation</vt:lpstr>
      <vt:lpstr>TEKST</vt:lpstr>
      <vt:lpstr>Kundeservice</vt:lpstr>
      <vt:lpstr>Kundeservice</vt:lpstr>
      <vt:lpstr> </vt:lpstr>
      <vt:lpstr>Kategoriside</vt:lpstr>
      <vt:lpstr>Kategoriside</vt:lpstr>
      <vt:lpstr>Kategorisider og tekst til web</vt:lpstr>
      <vt:lpstr>ChatGPT X Shopify</vt:lpstr>
      <vt:lpstr>SoMe </vt:lpstr>
      <vt:lpstr>SoMe </vt:lpstr>
      <vt:lpstr>SoMe </vt:lpstr>
      <vt:lpstr>Den gode prompt</vt:lpstr>
      <vt:lpstr>Den gode prompt</vt:lpstr>
      <vt:lpstr>Den gode prompt</vt:lpstr>
      <vt:lpstr>Gode råd</vt:lpstr>
      <vt:lpstr>Lær mere</vt:lpstr>
      <vt:lpstr>Lær mere</vt:lpstr>
      <vt:lpstr>Næste gang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Kunstig intelligens / AI</dc:title>
  <dc:creator>Morten Christoffersen (MORC - konsulent - SE - AK)</dc:creator>
  <cp:lastModifiedBy>Morten Christoffersen (MORC - konsulent - SE - AK)</cp:lastModifiedBy>
  <cp:revision>39</cp:revision>
  <dcterms:created xsi:type="dcterms:W3CDTF">2023-05-17T12:51:14Z</dcterms:created>
  <dcterms:modified xsi:type="dcterms:W3CDTF">2024-11-15T10:07:02Z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0x010100227D6D28A4E3024898CEDF6BCEE0CA75</vt:lpwstr>
  </property>
  <property fmtid="{D5CDD505-2E9C-101B-9397-08002B2CF9AE}" pid="3" name="MediaServiceImageTags">
    <vt:lpwstr/>
  </property>
</Properties>
</file>