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60" r:id="rId5"/>
  </p:sldMasterIdLst>
  <p:notesMasterIdLst>
    <p:notesMasterId r:id="rId54"/>
  </p:notesMasterIdLst>
  <p:sldIdLst>
    <p:sldId id="995" r:id="rId6"/>
    <p:sldId id="1100" r:id="rId7"/>
    <p:sldId id="831" r:id="rId8"/>
    <p:sldId id="1066" r:id="rId9"/>
    <p:sldId id="1082" r:id="rId10"/>
    <p:sldId id="1120" r:id="rId11"/>
    <p:sldId id="1121" r:id="rId12"/>
    <p:sldId id="1123" r:id="rId13"/>
    <p:sldId id="1090" r:id="rId14"/>
    <p:sldId id="1083" r:id="rId15"/>
    <p:sldId id="1092" r:id="rId16"/>
    <p:sldId id="1104" r:id="rId17"/>
    <p:sldId id="1105" r:id="rId18"/>
    <p:sldId id="1106" r:id="rId19"/>
    <p:sldId id="1084" r:id="rId20"/>
    <p:sldId id="1094" r:id="rId21"/>
    <p:sldId id="1095" r:id="rId22"/>
    <p:sldId id="1128" r:id="rId23"/>
    <p:sldId id="1129" r:id="rId24"/>
    <p:sldId id="1132" r:id="rId25"/>
    <p:sldId id="1096" r:id="rId26"/>
    <p:sldId id="1085" r:id="rId27"/>
    <p:sldId id="1093" r:id="rId28"/>
    <p:sldId id="1070" r:id="rId29"/>
    <p:sldId id="1097" r:id="rId30"/>
    <p:sldId id="1098" r:id="rId31"/>
    <p:sldId id="1126" r:id="rId32"/>
    <p:sldId id="1116" r:id="rId33"/>
    <p:sldId id="1117" r:id="rId34"/>
    <p:sldId id="1118" r:id="rId35"/>
    <p:sldId id="1039" r:id="rId36"/>
    <p:sldId id="1071" r:id="rId37"/>
    <p:sldId id="1101" r:id="rId38"/>
    <p:sldId id="1102" r:id="rId39"/>
    <p:sldId id="1086" r:id="rId40"/>
    <p:sldId id="1124" r:id="rId41"/>
    <p:sldId id="1107" r:id="rId42"/>
    <p:sldId id="1109" r:id="rId43"/>
    <p:sldId id="1110" r:id="rId44"/>
    <p:sldId id="1113" r:id="rId45"/>
    <p:sldId id="1112" r:id="rId46"/>
    <p:sldId id="1114" r:id="rId47"/>
    <p:sldId id="1115" r:id="rId48"/>
    <p:sldId id="1065" r:id="rId49"/>
    <p:sldId id="1063" r:id="rId50"/>
    <p:sldId id="1064" r:id="rId51"/>
    <p:sldId id="1081" r:id="rId52"/>
    <p:sldId id="1080" r:id="rId5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7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678" autoAdjust="0"/>
  </p:normalViewPr>
  <p:slideViewPr>
    <p:cSldViewPr snapToGrid="0">
      <p:cViewPr varScale="1">
        <p:scale>
          <a:sx n="72" d="100"/>
          <a:sy n="72" d="100"/>
        </p:scale>
        <p:origin x="20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Christoffersen (MORC - konsulent - SE - AK)" userId="a484f3cf-c668-4bef-8f0b-ae7e834c6366" providerId="ADAL" clId="{9131F5E4-A16D-4FDF-82AD-3FA992C54BC5}"/>
    <pc:docChg chg="delSld modSld sldOrd">
      <pc:chgData name="Morten Christoffersen (MORC - konsulent - SE - AK)" userId="a484f3cf-c668-4bef-8f0b-ae7e834c6366" providerId="ADAL" clId="{9131F5E4-A16D-4FDF-82AD-3FA992C54BC5}" dt="2024-11-12T11:01:59.172" v="31" actId="6549"/>
      <pc:docMkLst>
        <pc:docMk/>
      </pc:docMkLst>
      <pc:sldChg chg="modNotesTx">
        <pc:chgData name="Morten Christoffersen (MORC - konsulent - SE - AK)" userId="a484f3cf-c668-4bef-8f0b-ae7e834c6366" providerId="ADAL" clId="{9131F5E4-A16D-4FDF-82AD-3FA992C54BC5}" dt="2024-11-12T11:00:16.839" v="0" actId="6549"/>
        <pc:sldMkLst>
          <pc:docMk/>
          <pc:sldMk cId="1527196896" sldId="831"/>
        </pc:sldMkLst>
      </pc:sldChg>
      <pc:sldChg chg="modNotesTx">
        <pc:chgData name="Morten Christoffersen (MORC - konsulent - SE - AK)" userId="a484f3cf-c668-4bef-8f0b-ae7e834c6366" providerId="ADAL" clId="{9131F5E4-A16D-4FDF-82AD-3FA992C54BC5}" dt="2024-11-12T11:01:20.062" v="21" actId="6549"/>
        <pc:sldMkLst>
          <pc:docMk/>
          <pc:sldMk cId="1565278520" sldId="1039"/>
        </pc:sldMkLst>
      </pc:sldChg>
      <pc:sldChg chg="modNotesTx">
        <pc:chgData name="Morten Christoffersen (MORC - konsulent - SE - AK)" userId="a484f3cf-c668-4bef-8f0b-ae7e834c6366" providerId="ADAL" clId="{9131F5E4-A16D-4FDF-82AD-3FA992C54BC5}" dt="2024-11-12T11:01:59.172" v="31" actId="6549"/>
        <pc:sldMkLst>
          <pc:docMk/>
          <pc:sldMk cId="892151438" sldId="1064"/>
        </pc:sldMkLst>
      </pc:sldChg>
      <pc:sldChg chg="modNotesTx">
        <pc:chgData name="Morten Christoffersen (MORC - konsulent - SE - AK)" userId="a484f3cf-c668-4bef-8f0b-ae7e834c6366" providerId="ADAL" clId="{9131F5E4-A16D-4FDF-82AD-3FA992C54BC5}" dt="2024-11-12T11:01:53.915" v="30" actId="6549"/>
        <pc:sldMkLst>
          <pc:docMk/>
          <pc:sldMk cId="1752484553" sldId="1065"/>
        </pc:sldMkLst>
      </pc:sldChg>
      <pc:sldChg chg="ord modNotesTx">
        <pc:chgData name="Morten Christoffersen (MORC - konsulent - SE - AK)" userId="a484f3cf-c668-4bef-8f0b-ae7e834c6366" providerId="ADAL" clId="{9131F5E4-A16D-4FDF-82AD-3FA992C54BC5}" dt="2024-11-12T11:00:20.468" v="3" actId="6549"/>
        <pc:sldMkLst>
          <pc:docMk/>
          <pc:sldMk cId="393347742" sldId="1066"/>
        </pc:sldMkLst>
      </pc:sldChg>
      <pc:sldChg chg="modNotesTx">
        <pc:chgData name="Morten Christoffersen (MORC - konsulent - SE - AK)" userId="a484f3cf-c668-4bef-8f0b-ae7e834c6366" providerId="ADAL" clId="{9131F5E4-A16D-4FDF-82AD-3FA992C54BC5}" dt="2024-11-12T11:01:00.397" v="14" actId="6549"/>
        <pc:sldMkLst>
          <pc:docMk/>
          <pc:sldMk cId="1514106713" sldId="1070"/>
        </pc:sldMkLst>
      </pc:sldChg>
      <pc:sldChg chg="modNotesTx">
        <pc:chgData name="Morten Christoffersen (MORC - konsulent - SE - AK)" userId="a484f3cf-c668-4bef-8f0b-ae7e834c6366" providerId="ADAL" clId="{9131F5E4-A16D-4FDF-82AD-3FA992C54BC5}" dt="2024-11-12T11:01:22.245" v="22" actId="6549"/>
        <pc:sldMkLst>
          <pc:docMk/>
          <pc:sldMk cId="440531380" sldId="1071"/>
        </pc:sldMkLst>
      </pc:sldChg>
      <pc:sldChg chg="modNotesTx">
        <pc:chgData name="Morten Christoffersen (MORC - konsulent - SE - AK)" userId="a484f3cf-c668-4bef-8f0b-ae7e834c6366" providerId="ADAL" clId="{9131F5E4-A16D-4FDF-82AD-3FA992C54BC5}" dt="2024-11-12T11:00:23.046" v="4" actId="6549"/>
        <pc:sldMkLst>
          <pc:docMk/>
          <pc:sldMk cId="728041362" sldId="1082"/>
        </pc:sldMkLst>
      </pc:sldChg>
      <pc:sldChg chg="modNotesTx">
        <pc:chgData name="Morten Christoffersen (MORC - konsulent - SE - AK)" userId="a484f3cf-c668-4bef-8f0b-ae7e834c6366" providerId="ADAL" clId="{9131F5E4-A16D-4FDF-82AD-3FA992C54BC5}" dt="2024-11-12T11:00:37.525" v="9" actId="6549"/>
        <pc:sldMkLst>
          <pc:docMk/>
          <pc:sldMk cId="770202215" sldId="1083"/>
        </pc:sldMkLst>
      </pc:sldChg>
      <pc:sldChg chg="modNotesTx">
        <pc:chgData name="Morten Christoffersen (MORC - konsulent - SE - AK)" userId="a484f3cf-c668-4bef-8f0b-ae7e834c6366" providerId="ADAL" clId="{9131F5E4-A16D-4FDF-82AD-3FA992C54BC5}" dt="2024-11-12T11:01:29.548" v="25" actId="6549"/>
        <pc:sldMkLst>
          <pc:docMk/>
          <pc:sldMk cId="1592524767" sldId="1086"/>
        </pc:sldMkLst>
      </pc:sldChg>
      <pc:sldChg chg="del">
        <pc:chgData name="Morten Christoffersen (MORC - konsulent - SE - AK)" userId="a484f3cf-c668-4bef-8f0b-ae7e834c6366" providerId="ADAL" clId="{9131F5E4-A16D-4FDF-82AD-3FA992C54BC5}" dt="2024-11-12T11:01:41.401" v="28" actId="47"/>
        <pc:sldMkLst>
          <pc:docMk/>
          <pc:sldMk cId="1147919100" sldId="1088"/>
        </pc:sldMkLst>
      </pc:sldChg>
      <pc:sldChg chg="del">
        <pc:chgData name="Morten Christoffersen (MORC - konsulent - SE - AK)" userId="a484f3cf-c668-4bef-8f0b-ae7e834c6366" providerId="ADAL" clId="{9131F5E4-A16D-4FDF-82AD-3FA992C54BC5}" dt="2024-11-12T11:01:42.542" v="29" actId="47"/>
        <pc:sldMkLst>
          <pc:docMk/>
          <pc:sldMk cId="4085753363" sldId="1089"/>
        </pc:sldMkLst>
      </pc:sldChg>
      <pc:sldChg chg="modNotesTx">
        <pc:chgData name="Morten Christoffersen (MORC - konsulent - SE - AK)" userId="a484f3cf-c668-4bef-8f0b-ae7e834c6366" providerId="ADAL" clId="{9131F5E4-A16D-4FDF-82AD-3FA992C54BC5}" dt="2024-11-12T11:00:35.029" v="8" actId="6549"/>
        <pc:sldMkLst>
          <pc:docMk/>
          <pc:sldMk cId="899655370" sldId="1090"/>
        </pc:sldMkLst>
      </pc:sldChg>
      <pc:sldChg chg="modNotesTx">
        <pc:chgData name="Morten Christoffersen (MORC - konsulent - SE - AK)" userId="a484f3cf-c668-4bef-8f0b-ae7e834c6366" providerId="ADAL" clId="{9131F5E4-A16D-4FDF-82AD-3FA992C54BC5}" dt="2024-11-12T11:00:40.633" v="10" actId="6549"/>
        <pc:sldMkLst>
          <pc:docMk/>
          <pc:sldMk cId="2430943669" sldId="1092"/>
        </pc:sldMkLst>
      </pc:sldChg>
      <pc:sldChg chg="modNotesTx">
        <pc:chgData name="Morten Christoffersen (MORC - konsulent - SE - AK)" userId="a484f3cf-c668-4bef-8f0b-ae7e834c6366" providerId="ADAL" clId="{9131F5E4-A16D-4FDF-82AD-3FA992C54BC5}" dt="2024-11-12T11:01:03.422" v="15" actId="6549"/>
        <pc:sldMkLst>
          <pc:docMk/>
          <pc:sldMk cId="25705659" sldId="1097"/>
        </pc:sldMkLst>
      </pc:sldChg>
      <pc:sldChg chg="modNotesTx">
        <pc:chgData name="Morten Christoffersen (MORC - konsulent - SE - AK)" userId="a484f3cf-c668-4bef-8f0b-ae7e834c6366" providerId="ADAL" clId="{9131F5E4-A16D-4FDF-82AD-3FA992C54BC5}" dt="2024-11-12T11:01:05.876" v="16" actId="6549"/>
        <pc:sldMkLst>
          <pc:docMk/>
          <pc:sldMk cId="492236564" sldId="1098"/>
        </pc:sldMkLst>
      </pc:sldChg>
      <pc:sldChg chg="modNotesTx">
        <pc:chgData name="Morten Christoffersen (MORC - konsulent - SE - AK)" userId="a484f3cf-c668-4bef-8f0b-ae7e834c6366" providerId="ADAL" clId="{9131F5E4-A16D-4FDF-82AD-3FA992C54BC5}" dt="2024-11-12T11:01:24.524" v="23" actId="20577"/>
        <pc:sldMkLst>
          <pc:docMk/>
          <pc:sldMk cId="3497671430" sldId="1101"/>
        </pc:sldMkLst>
      </pc:sldChg>
      <pc:sldChg chg="modNotesTx">
        <pc:chgData name="Morten Christoffersen (MORC - konsulent - SE - AK)" userId="a484f3cf-c668-4bef-8f0b-ae7e834c6366" providerId="ADAL" clId="{9131F5E4-A16D-4FDF-82AD-3FA992C54BC5}" dt="2024-11-12T11:01:27.107" v="24" actId="6549"/>
        <pc:sldMkLst>
          <pc:docMk/>
          <pc:sldMk cId="286290026" sldId="1102"/>
        </pc:sldMkLst>
      </pc:sldChg>
      <pc:sldChg chg="del">
        <pc:chgData name="Morten Christoffersen (MORC - konsulent - SE - AK)" userId="a484f3cf-c668-4bef-8f0b-ae7e834c6366" providerId="ADAL" clId="{9131F5E4-A16D-4FDF-82AD-3FA992C54BC5}" dt="2024-11-12T11:01:37.582" v="27" actId="47"/>
        <pc:sldMkLst>
          <pc:docMk/>
          <pc:sldMk cId="2911852280" sldId="1103"/>
        </pc:sldMkLst>
      </pc:sldChg>
      <pc:sldChg chg="modNotesTx">
        <pc:chgData name="Morten Christoffersen (MORC - konsulent - SE - AK)" userId="a484f3cf-c668-4bef-8f0b-ae7e834c6366" providerId="ADAL" clId="{9131F5E4-A16D-4FDF-82AD-3FA992C54BC5}" dt="2024-11-12T11:00:43.883" v="11" actId="6549"/>
        <pc:sldMkLst>
          <pc:docMk/>
          <pc:sldMk cId="705143364" sldId="1104"/>
        </pc:sldMkLst>
      </pc:sldChg>
      <pc:sldChg chg="modNotesTx">
        <pc:chgData name="Morten Christoffersen (MORC - konsulent - SE - AK)" userId="a484f3cf-c668-4bef-8f0b-ae7e834c6366" providerId="ADAL" clId="{9131F5E4-A16D-4FDF-82AD-3FA992C54BC5}" dt="2024-11-12T11:00:46.468" v="12" actId="6549"/>
        <pc:sldMkLst>
          <pc:docMk/>
          <pc:sldMk cId="2889585315" sldId="1105"/>
        </pc:sldMkLst>
      </pc:sldChg>
      <pc:sldChg chg="modNotesTx">
        <pc:chgData name="Morten Christoffersen (MORC - konsulent - SE - AK)" userId="a484f3cf-c668-4bef-8f0b-ae7e834c6366" providerId="ADAL" clId="{9131F5E4-A16D-4FDF-82AD-3FA992C54BC5}" dt="2024-11-12T11:00:48.748" v="13" actId="6549"/>
        <pc:sldMkLst>
          <pc:docMk/>
          <pc:sldMk cId="3943032786" sldId="1106"/>
        </pc:sldMkLst>
      </pc:sldChg>
      <pc:sldChg chg="modNotesTx">
        <pc:chgData name="Morten Christoffersen (MORC - konsulent - SE - AK)" userId="a484f3cf-c668-4bef-8f0b-ae7e834c6366" providerId="ADAL" clId="{9131F5E4-A16D-4FDF-82AD-3FA992C54BC5}" dt="2024-11-12T11:01:11.091" v="18" actId="6549"/>
        <pc:sldMkLst>
          <pc:docMk/>
          <pc:sldMk cId="1776960581" sldId="1116"/>
        </pc:sldMkLst>
      </pc:sldChg>
      <pc:sldChg chg="modNotesTx">
        <pc:chgData name="Morten Christoffersen (MORC - konsulent - SE - AK)" userId="a484f3cf-c668-4bef-8f0b-ae7e834c6366" providerId="ADAL" clId="{9131F5E4-A16D-4FDF-82AD-3FA992C54BC5}" dt="2024-11-12T11:01:13.530" v="19" actId="6549"/>
        <pc:sldMkLst>
          <pc:docMk/>
          <pc:sldMk cId="203519754" sldId="1117"/>
        </pc:sldMkLst>
      </pc:sldChg>
      <pc:sldChg chg="modNotesTx">
        <pc:chgData name="Morten Christoffersen (MORC - konsulent - SE - AK)" userId="a484f3cf-c668-4bef-8f0b-ae7e834c6366" providerId="ADAL" clId="{9131F5E4-A16D-4FDF-82AD-3FA992C54BC5}" dt="2024-11-12T11:01:16.859" v="20" actId="6549"/>
        <pc:sldMkLst>
          <pc:docMk/>
          <pc:sldMk cId="3660493776" sldId="1118"/>
        </pc:sldMkLst>
      </pc:sldChg>
      <pc:sldChg chg="modNotesTx">
        <pc:chgData name="Morten Christoffersen (MORC - konsulent - SE - AK)" userId="a484f3cf-c668-4bef-8f0b-ae7e834c6366" providerId="ADAL" clId="{9131F5E4-A16D-4FDF-82AD-3FA992C54BC5}" dt="2024-11-12T11:00:26.498" v="5" actId="6549"/>
        <pc:sldMkLst>
          <pc:docMk/>
          <pc:sldMk cId="138748898" sldId="1120"/>
        </pc:sldMkLst>
      </pc:sldChg>
      <pc:sldChg chg="modNotesTx">
        <pc:chgData name="Morten Christoffersen (MORC - konsulent - SE - AK)" userId="a484f3cf-c668-4bef-8f0b-ae7e834c6366" providerId="ADAL" clId="{9131F5E4-A16D-4FDF-82AD-3FA992C54BC5}" dt="2024-11-12T11:00:29.492" v="6" actId="6549"/>
        <pc:sldMkLst>
          <pc:docMk/>
          <pc:sldMk cId="3685716203" sldId="1121"/>
        </pc:sldMkLst>
      </pc:sldChg>
      <pc:sldChg chg="modNotesTx">
        <pc:chgData name="Morten Christoffersen (MORC - konsulent - SE - AK)" userId="a484f3cf-c668-4bef-8f0b-ae7e834c6366" providerId="ADAL" clId="{9131F5E4-A16D-4FDF-82AD-3FA992C54BC5}" dt="2024-11-12T11:00:32.316" v="7" actId="6549"/>
        <pc:sldMkLst>
          <pc:docMk/>
          <pc:sldMk cId="2556360577" sldId="1123"/>
        </pc:sldMkLst>
      </pc:sldChg>
      <pc:sldChg chg="del">
        <pc:chgData name="Morten Christoffersen (MORC - konsulent - SE - AK)" userId="a484f3cf-c668-4bef-8f0b-ae7e834c6366" providerId="ADAL" clId="{9131F5E4-A16D-4FDF-82AD-3FA992C54BC5}" dt="2024-11-12T11:01:36.713" v="26" actId="47"/>
        <pc:sldMkLst>
          <pc:docMk/>
          <pc:sldMk cId="2557831252" sldId="1125"/>
        </pc:sldMkLst>
      </pc:sldChg>
      <pc:sldChg chg="modNotesTx">
        <pc:chgData name="Morten Christoffersen (MORC - konsulent - SE - AK)" userId="a484f3cf-c668-4bef-8f0b-ae7e834c6366" providerId="ADAL" clId="{9131F5E4-A16D-4FDF-82AD-3FA992C54BC5}" dt="2024-11-12T11:01:08.428" v="17" actId="6549"/>
        <pc:sldMkLst>
          <pc:docMk/>
          <pc:sldMk cId="290424049" sldId="1126"/>
        </pc:sldMkLst>
      </pc:sldChg>
    </pc:docChg>
  </pc:docChgLst>
  <pc:docChgLst>
    <pc:chgData name="Morten Christoffersen (MORC - konsulent - SE - AK)" userId="a484f3cf-c668-4bef-8f0b-ae7e834c6366" providerId="ADAL" clId="{E3EC5517-51FF-46A2-A59C-E53856DF2A17}"/>
    <pc:docChg chg="undo redo custSel addSld delSld modSld sldOrd addMainMaster modMainMaster">
      <pc:chgData name="Morten Christoffersen (MORC - konsulent - SE - AK)" userId="a484f3cf-c668-4bef-8f0b-ae7e834c6366" providerId="ADAL" clId="{E3EC5517-51FF-46A2-A59C-E53856DF2A17}" dt="2024-09-24T06:24:37.385" v="1947"/>
      <pc:docMkLst>
        <pc:docMk/>
      </pc:docMkLst>
      <pc:sldChg chg="modNotesTx">
        <pc:chgData name="Morten Christoffersen (MORC - konsulent - SE - AK)" userId="a484f3cf-c668-4bef-8f0b-ae7e834c6366" providerId="ADAL" clId="{E3EC5517-51FF-46A2-A59C-E53856DF2A17}" dt="2024-09-23T13:29:51.405" v="1822" actId="20577"/>
        <pc:sldMkLst>
          <pc:docMk/>
          <pc:sldMk cId="1527196896" sldId="831"/>
        </pc:sldMkLst>
      </pc:sldChg>
      <pc:sldChg chg="modNotesTx">
        <pc:chgData name="Morten Christoffersen (MORC - konsulent - SE - AK)" userId="a484f3cf-c668-4bef-8f0b-ae7e834c6366" providerId="ADAL" clId="{E3EC5517-51FF-46A2-A59C-E53856DF2A17}" dt="2024-09-23T13:29:20.464" v="1802" actId="20577"/>
        <pc:sldMkLst>
          <pc:docMk/>
          <pc:sldMk cId="1565278520" sldId="1039"/>
        </pc:sldMkLst>
      </pc:sldChg>
      <pc:sldChg chg="modNotesTx">
        <pc:chgData name="Morten Christoffersen (MORC - konsulent - SE - AK)" userId="a484f3cf-c668-4bef-8f0b-ae7e834c6366" providerId="ADAL" clId="{E3EC5517-51FF-46A2-A59C-E53856DF2A17}" dt="2024-09-23T11:14:36.969" v="117" actId="20577"/>
        <pc:sldMkLst>
          <pc:docMk/>
          <pc:sldMk cId="1752484553" sldId="1065"/>
        </pc:sldMkLst>
      </pc:sldChg>
      <pc:sldChg chg="modSp mod modAnim modNotesTx">
        <pc:chgData name="Morten Christoffersen (MORC - konsulent - SE - AK)" userId="a484f3cf-c668-4bef-8f0b-ae7e834c6366" providerId="ADAL" clId="{E3EC5517-51FF-46A2-A59C-E53856DF2A17}" dt="2024-09-23T12:52:51.950" v="905" actId="20577"/>
        <pc:sldMkLst>
          <pc:docMk/>
          <pc:sldMk cId="1514106713" sldId="1070"/>
        </pc:sldMkLst>
        <pc:spChg chg="mod">
          <ac:chgData name="Morten Christoffersen (MORC - konsulent - SE - AK)" userId="a484f3cf-c668-4bef-8f0b-ae7e834c6366" providerId="ADAL" clId="{E3EC5517-51FF-46A2-A59C-E53856DF2A17}" dt="2024-09-23T12:52:16.014" v="762" actId="20577"/>
          <ac:spMkLst>
            <pc:docMk/>
            <pc:sldMk cId="1514106713" sldId="1070"/>
            <ac:spMk id="3" creationId="{AB457E62-2EC4-ADF3-F1E5-E86204780D7C}"/>
          </ac:spMkLst>
        </pc:spChg>
        <pc:spChg chg="mod">
          <ac:chgData name="Morten Christoffersen (MORC - konsulent - SE - AK)" userId="a484f3cf-c668-4bef-8f0b-ae7e834c6366" providerId="ADAL" clId="{E3EC5517-51FF-46A2-A59C-E53856DF2A17}" dt="2024-09-23T12:51:31.611" v="722" actId="27636"/>
          <ac:spMkLst>
            <pc:docMk/>
            <pc:sldMk cId="1514106713" sldId="1070"/>
            <ac:spMk id="4" creationId="{28F72D34-8E3C-39BF-391E-EBFF0A1C23D7}"/>
          </ac:spMkLst>
        </pc:spChg>
      </pc:sldChg>
      <pc:sldChg chg="del">
        <pc:chgData name="Morten Christoffersen (MORC - konsulent - SE - AK)" userId="a484f3cf-c668-4bef-8f0b-ae7e834c6366" providerId="ADAL" clId="{E3EC5517-51FF-46A2-A59C-E53856DF2A17}" dt="2024-09-24T06:24:15.460" v="1944" actId="47"/>
        <pc:sldMkLst>
          <pc:docMk/>
          <pc:sldMk cId="868552124" sldId="1079"/>
        </pc:sldMkLst>
      </pc:sldChg>
      <pc:sldChg chg="modSp mod modNotesTx">
        <pc:chgData name="Morten Christoffersen (MORC - konsulent - SE - AK)" userId="a484f3cf-c668-4bef-8f0b-ae7e834c6366" providerId="ADAL" clId="{E3EC5517-51FF-46A2-A59C-E53856DF2A17}" dt="2024-09-23T13:20:49.433" v="1409" actId="20577"/>
        <pc:sldMkLst>
          <pc:docMk/>
          <pc:sldMk cId="728041362" sldId="1082"/>
        </pc:sldMkLst>
        <pc:spChg chg="mod">
          <ac:chgData name="Morten Christoffersen (MORC - konsulent - SE - AK)" userId="a484f3cf-c668-4bef-8f0b-ae7e834c6366" providerId="ADAL" clId="{E3EC5517-51FF-46A2-A59C-E53856DF2A17}" dt="2024-09-23T13:20:02.691" v="1303" actId="6549"/>
          <ac:spMkLst>
            <pc:docMk/>
            <pc:sldMk cId="728041362" sldId="1082"/>
            <ac:spMk id="3" creationId="{C6F23EB7-0D3A-4270-0C49-6800E37A2BA1}"/>
          </ac:spMkLst>
        </pc:spChg>
        <pc:picChg chg="mod">
          <ac:chgData name="Morten Christoffersen (MORC - konsulent - SE - AK)" userId="a484f3cf-c668-4bef-8f0b-ae7e834c6366" providerId="ADAL" clId="{E3EC5517-51FF-46A2-A59C-E53856DF2A17}" dt="2024-09-23T12:43:57.794" v="530" actId="14826"/>
          <ac:picMkLst>
            <pc:docMk/>
            <pc:sldMk cId="728041362" sldId="1082"/>
            <ac:picMk id="6" creationId="{7F675199-2A6B-F5C8-F6C0-8F8F0A7C3262}"/>
          </ac:picMkLst>
        </pc:picChg>
      </pc:sldChg>
      <pc:sldChg chg="modSp mod modAnim">
        <pc:chgData name="Morten Christoffersen (MORC - konsulent - SE - AK)" userId="a484f3cf-c668-4bef-8f0b-ae7e834c6366" providerId="ADAL" clId="{E3EC5517-51FF-46A2-A59C-E53856DF2A17}" dt="2024-09-23T13:15:23.701" v="1275" actId="121"/>
        <pc:sldMkLst>
          <pc:docMk/>
          <pc:sldMk cId="1592524767" sldId="1086"/>
        </pc:sldMkLst>
        <pc:spChg chg="mod">
          <ac:chgData name="Morten Christoffersen (MORC - konsulent - SE - AK)" userId="a484f3cf-c668-4bef-8f0b-ae7e834c6366" providerId="ADAL" clId="{E3EC5517-51FF-46A2-A59C-E53856DF2A17}" dt="2024-09-23T13:14:05.251" v="1255" actId="6549"/>
          <ac:spMkLst>
            <pc:docMk/>
            <pc:sldMk cId="1592524767" sldId="1086"/>
            <ac:spMk id="3" creationId="{3145160D-C8FF-FAAF-7587-11883C11059F}"/>
          </ac:spMkLst>
        </pc:spChg>
        <pc:spChg chg="mod">
          <ac:chgData name="Morten Christoffersen (MORC - konsulent - SE - AK)" userId="a484f3cf-c668-4bef-8f0b-ae7e834c6366" providerId="ADAL" clId="{E3EC5517-51FF-46A2-A59C-E53856DF2A17}" dt="2024-09-23T13:15:23.701" v="1275" actId="121"/>
          <ac:spMkLst>
            <pc:docMk/>
            <pc:sldMk cId="1592524767" sldId="1086"/>
            <ac:spMk id="5" creationId="{AD8F4378-8E8D-02D4-9607-E43C8003B4EF}"/>
          </ac:spMkLst>
        </pc:spChg>
        <pc:spChg chg="mod">
          <ac:chgData name="Morten Christoffersen (MORC - konsulent - SE - AK)" userId="a484f3cf-c668-4bef-8f0b-ae7e834c6366" providerId="ADAL" clId="{E3EC5517-51FF-46A2-A59C-E53856DF2A17}" dt="2024-09-23T13:13:56.968" v="1230" actId="6549"/>
          <ac:spMkLst>
            <pc:docMk/>
            <pc:sldMk cId="1592524767" sldId="1086"/>
            <ac:spMk id="14" creationId="{63DFA9D0-BFAF-59F4-E6DE-1FBABDB64551}"/>
          </ac:spMkLst>
        </pc:spChg>
        <pc:picChg chg="mod">
          <ac:chgData name="Morten Christoffersen (MORC - konsulent - SE - AK)" userId="a484f3cf-c668-4bef-8f0b-ae7e834c6366" providerId="ADAL" clId="{E3EC5517-51FF-46A2-A59C-E53856DF2A17}" dt="2024-09-23T13:14:08.841" v="1261" actId="1035"/>
          <ac:picMkLst>
            <pc:docMk/>
            <pc:sldMk cId="1592524767" sldId="1086"/>
            <ac:picMk id="4" creationId="{2AB67C01-8492-1CA6-A24C-28B8D72D48AC}"/>
          </ac:picMkLst>
        </pc:picChg>
      </pc:sldChg>
      <pc:sldChg chg="del">
        <pc:chgData name="Morten Christoffersen (MORC - konsulent - SE - AK)" userId="a484f3cf-c668-4bef-8f0b-ae7e834c6366" providerId="ADAL" clId="{E3EC5517-51FF-46A2-A59C-E53856DF2A17}" dt="2024-09-23T11:14:14.700" v="20" actId="47"/>
        <pc:sldMkLst>
          <pc:docMk/>
          <pc:sldMk cId="1674494711" sldId="1087"/>
        </pc:sldMkLst>
      </pc:sldChg>
      <pc:sldChg chg="mod modShow">
        <pc:chgData name="Morten Christoffersen (MORC - konsulent - SE - AK)" userId="a484f3cf-c668-4bef-8f0b-ae7e834c6366" providerId="ADAL" clId="{E3EC5517-51FF-46A2-A59C-E53856DF2A17}" dt="2024-09-23T11:15:30.782" v="119" actId="729"/>
        <pc:sldMkLst>
          <pc:docMk/>
          <pc:sldMk cId="1147919100" sldId="1088"/>
        </pc:sldMkLst>
      </pc:sldChg>
      <pc:sldChg chg="mod modShow">
        <pc:chgData name="Morten Christoffersen (MORC - konsulent - SE - AK)" userId="a484f3cf-c668-4bef-8f0b-ae7e834c6366" providerId="ADAL" clId="{E3EC5517-51FF-46A2-A59C-E53856DF2A17}" dt="2024-09-23T11:15:20.017" v="118" actId="729"/>
        <pc:sldMkLst>
          <pc:docMk/>
          <pc:sldMk cId="4085753363" sldId="1089"/>
        </pc:sldMkLst>
      </pc:sldChg>
      <pc:sldChg chg="modNotesTx">
        <pc:chgData name="Morten Christoffersen (MORC - konsulent - SE - AK)" userId="a484f3cf-c668-4bef-8f0b-ae7e834c6366" providerId="ADAL" clId="{E3EC5517-51FF-46A2-A59C-E53856DF2A17}" dt="2024-09-23T13:22:03.215" v="1625" actId="20577"/>
        <pc:sldMkLst>
          <pc:docMk/>
          <pc:sldMk cId="899655370" sldId="1090"/>
        </pc:sldMkLst>
      </pc:sldChg>
      <pc:sldChg chg="modTransition modNotesTx">
        <pc:chgData name="Morten Christoffersen (MORC - konsulent - SE - AK)" userId="a484f3cf-c668-4bef-8f0b-ae7e834c6366" providerId="ADAL" clId="{E3EC5517-51FF-46A2-A59C-E53856DF2A17}" dt="2024-09-23T19:16:07.237" v="1943"/>
        <pc:sldMkLst>
          <pc:docMk/>
          <pc:sldMk cId="2430943669" sldId="1092"/>
        </pc:sldMkLst>
      </pc:sldChg>
      <pc:sldChg chg="modNotesTx">
        <pc:chgData name="Morten Christoffersen (MORC - konsulent - SE - AK)" userId="a484f3cf-c668-4bef-8f0b-ae7e834c6366" providerId="ADAL" clId="{E3EC5517-51FF-46A2-A59C-E53856DF2A17}" dt="2024-09-23T13:23:10.329" v="1643" actId="20577"/>
        <pc:sldMkLst>
          <pc:docMk/>
          <pc:sldMk cId="492236564" sldId="1098"/>
        </pc:sldMkLst>
      </pc:sldChg>
      <pc:sldChg chg="addSp modSp mod modShow modNotesTx">
        <pc:chgData name="Morten Christoffersen (MORC - konsulent - SE - AK)" userId="a484f3cf-c668-4bef-8f0b-ae7e834c6366" providerId="ADAL" clId="{E3EC5517-51FF-46A2-A59C-E53856DF2A17}" dt="2024-09-23T19:06:49.982" v="1914" actId="729"/>
        <pc:sldMkLst>
          <pc:docMk/>
          <pc:sldMk cId="2911852280" sldId="1103"/>
        </pc:sldMkLst>
        <pc:spChg chg="add mod">
          <ac:chgData name="Morten Christoffersen (MORC - konsulent - SE - AK)" userId="a484f3cf-c668-4bef-8f0b-ae7e834c6366" providerId="ADAL" clId="{E3EC5517-51FF-46A2-A59C-E53856DF2A17}" dt="2024-09-23T12:56:40.916" v="1010"/>
          <ac:spMkLst>
            <pc:docMk/>
            <pc:sldMk cId="2911852280" sldId="1103"/>
            <ac:spMk id="5" creationId="{55ED9AB1-30C0-16AB-5214-657F9E143B1D}"/>
          </ac:spMkLst>
        </pc:spChg>
      </pc:sldChg>
      <pc:sldChg chg="modTransition modNotesTx">
        <pc:chgData name="Morten Christoffersen (MORC - konsulent - SE - AK)" userId="a484f3cf-c668-4bef-8f0b-ae7e834c6366" providerId="ADAL" clId="{E3EC5517-51FF-46A2-A59C-E53856DF2A17}" dt="2024-09-23T19:16:07.237" v="1943"/>
        <pc:sldMkLst>
          <pc:docMk/>
          <pc:sldMk cId="705143364" sldId="1104"/>
        </pc:sldMkLst>
      </pc:sldChg>
      <pc:sldChg chg="modSp mod modTransition modNotesTx">
        <pc:chgData name="Morten Christoffersen (MORC - konsulent - SE - AK)" userId="a484f3cf-c668-4bef-8f0b-ae7e834c6366" providerId="ADAL" clId="{E3EC5517-51FF-46A2-A59C-E53856DF2A17}" dt="2024-09-23T19:16:07.237" v="1943"/>
        <pc:sldMkLst>
          <pc:docMk/>
          <pc:sldMk cId="2889585315" sldId="1105"/>
        </pc:sldMkLst>
        <pc:picChg chg="mod">
          <ac:chgData name="Morten Christoffersen (MORC - konsulent - SE - AK)" userId="a484f3cf-c668-4bef-8f0b-ae7e834c6366" providerId="ADAL" clId="{E3EC5517-51FF-46A2-A59C-E53856DF2A17}" dt="2024-09-18T11:25:33.031" v="0" actId="14100"/>
          <ac:picMkLst>
            <pc:docMk/>
            <pc:sldMk cId="2889585315" sldId="1105"/>
            <ac:picMk id="5" creationId="{97A35334-0AB3-E645-0FB6-55379EB6F509}"/>
          </ac:picMkLst>
        </pc:picChg>
      </pc:sldChg>
      <pc:sldChg chg="modTransition">
        <pc:chgData name="Morten Christoffersen (MORC - konsulent - SE - AK)" userId="a484f3cf-c668-4bef-8f0b-ae7e834c6366" providerId="ADAL" clId="{E3EC5517-51FF-46A2-A59C-E53856DF2A17}" dt="2024-09-23T19:16:07.237" v="1943"/>
        <pc:sldMkLst>
          <pc:docMk/>
          <pc:sldMk cId="3943032786" sldId="1106"/>
        </pc:sldMkLst>
      </pc:sldChg>
      <pc:sldChg chg="add">
        <pc:chgData name="Morten Christoffersen (MORC - konsulent - SE - AK)" userId="a484f3cf-c668-4bef-8f0b-ae7e834c6366" providerId="ADAL" clId="{E3EC5517-51FF-46A2-A59C-E53856DF2A17}" dt="2024-09-18T11:30:31.778" v="2"/>
        <pc:sldMkLst>
          <pc:docMk/>
          <pc:sldMk cId="513438168" sldId="1107"/>
        </pc:sldMkLst>
      </pc:sldChg>
      <pc:sldChg chg="add del">
        <pc:chgData name="Morten Christoffersen (MORC - konsulent - SE - AK)" userId="a484f3cf-c668-4bef-8f0b-ae7e834c6366" providerId="ADAL" clId="{E3EC5517-51FF-46A2-A59C-E53856DF2A17}" dt="2024-09-18T11:31:31.241" v="19" actId="47"/>
        <pc:sldMkLst>
          <pc:docMk/>
          <pc:sldMk cId="751111930" sldId="1108"/>
        </pc:sldMkLst>
      </pc:sldChg>
      <pc:sldChg chg="add">
        <pc:chgData name="Morten Christoffersen (MORC - konsulent - SE - AK)" userId="a484f3cf-c668-4bef-8f0b-ae7e834c6366" providerId="ADAL" clId="{E3EC5517-51FF-46A2-A59C-E53856DF2A17}" dt="2024-09-18T11:31:12.150" v="6"/>
        <pc:sldMkLst>
          <pc:docMk/>
          <pc:sldMk cId="1082807749" sldId="1109"/>
        </pc:sldMkLst>
      </pc:sldChg>
      <pc:sldChg chg="add">
        <pc:chgData name="Morten Christoffersen (MORC - konsulent - SE - AK)" userId="a484f3cf-c668-4bef-8f0b-ae7e834c6366" providerId="ADAL" clId="{E3EC5517-51FF-46A2-A59C-E53856DF2A17}" dt="2024-09-18T11:31:15.641" v="8"/>
        <pc:sldMkLst>
          <pc:docMk/>
          <pc:sldMk cId="1391437934" sldId="1110"/>
        </pc:sldMkLst>
      </pc:sldChg>
      <pc:sldChg chg="add del">
        <pc:chgData name="Morten Christoffersen (MORC - konsulent - SE - AK)" userId="a484f3cf-c668-4bef-8f0b-ae7e834c6366" providerId="ADAL" clId="{E3EC5517-51FF-46A2-A59C-E53856DF2A17}" dt="2024-09-24T06:24:31.494" v="1945" actId="47"/>
        <pc:sldMkLst>
          <pc:docMk/>
          <pc:sldMk cId="2308534871" sldId="1111"/>
        </pc:sldMkLst>
      </pc:sldChg>
      <pc:sldChg chg="add ord">
        <pc:chgData name="Morten Christoffersen (MORC - konsulent - SE - AK)" userId="a484f3cf-c668-4bef-8f0b-ae7e834c6366" providerId="ADAL" clId="{E3EC5517-51FF-46A2-A59C-E53856DF2A17}" dt="2024-09-24T06:24:37.385" v="1947"/>
        <pc:sldMkLst>
          <pc:docMk/>
          <pc:sldMk cId="715840749" sldId="1112"/>
        </pc:sldMkLst>
      </pc:sldChg>
      <pc:sldChg chg="add">
        <pc:chgData name="Morten Christoffersen (MORC - konsulent - SE - AK)" userId="a484f3cf-c668-4bef-8f0b-ae7e834c6366" providerId="ADAL" clId="{E3EC5517-51FF-46A2-A59C-E53856DF2A17}" dt="2024-09-18T11:31:22.856" v="14"/>
        <pc:sldMkLst>
          <pc:docMk/>
          <pc:sldMk cId="1345592543" sldId="1113"/>
        </pc:sldMkLst>
      </pc:sldChg>
      <pc:sldChg chg="add">
        <pc:chgData name="Morten Christoffersen (MORC - konsulent - SE - AK)" userId="a484f3cf-c668-4bef-8f0b-ae7e834c6366" providerId="ADAL" clId="{E3EC5517-51FF-46A2-A59C-E53856DF2A17}" dt="2024-09-18T11:31:24.672" v="16"/>
        <pc:sldMkLst>
          <pc:docMk/>
          <pc:sldMk cId="3092296255" sldId="1114"/>
        </pc:sldMkLst>
      </pc:sldChg>
      <pc:sldChg chg="add">
        <pc:chgData name="Morten Christoffersen (MORC - konsulent - SE - AK)" userId="a484f3cf-c668-4bef-8f0b-ae7e834c6366" providerId="ADAL" clId="{E3EC5517-51FF-46A2-A59C-E53856DF2A17}" dt="2024-09-18T11:31:28.239" v="18"/>
        <pc:sldMkLst>
          <pc:docMk/>
          <pc:sldMk cId="4069990125" sldId="1115"/>
        </pc:sldMkLst>
      </pc:sldChg>
      <pc:sldChg chg="addSp delSp modSp new mod modClrScheme chgLayout modNotesTx">
        <pc:chgData name="Morten Christoffersen (MORC - konsulent - SE - AK)" userId="a484f3cf-c668-4bef-8f0b-ae7e834c6366" providerId="ADAL" clId="{E3EC5517-51FF-46A2-A59C-E53856DF2A17}" dt="2024-09-23T13:35:49.014" v="1846" actId="20577"/>
        <pc:sldMkLst>
          <pc:docMk/>
          <pc:sldMk cId="1776960581" sldId="1116"/>
        </pc:sldMkLst>
        <pc:spChg chg="del mod ord">
          <ac:chgData name="Morten Christoffersen (MORC - konsulent - SE - AK)" userId="a484f3cf-c668-4bef-8f0b-ae7e834c6366" providerId="ADAL" clId="{E3EC5517-51FF-46A2-A59C-E53856DF2A17}" dt="2024-09-23T12:36:24.883" v="294" actId="700"/>
          <ac:spMkLst>
            <pc:docMk/>
            <pc:sldMk cId="1776960581" sldId="1116"/>
            <ac:spMk id="2" creationId="{B04F7469-1F81-672E-ED3A-4498C7635A07}"/>
          </ac:spMkLst>
        </pc:spChg>
        <pc:spChg chg="del">
          <ac:chgData name="Morten Christoffersen (MORC - konsulent - SE - AK)" userId="a484f3cf-c668-4bef-8f0b-ae7e834c6366" providerId="ADAL" clId="{E3EC5517-51FF-46A2-A59C-E53856DF2A17}" dt="2024-09-23T12:34:58.186" v="280"/>
          <ac:spMkLst>
            <pc:docMk/>
            <pc:sldMk cId="1776960581" sldId="1116"/>
            <ac:spMk id="3" creationId="{5E1292A0-CC29-09EC-E2C9-C30321264ADA}"/>
          </ac:spMkLst>
        </pc:spChg>
        <pc:spChg chg="add mod ord">
          <ac:chgData name="Morten Christoffersen (MORC - konsulent - SE - AK)" userId="a484f3cf-c668-4bef-8f0b-ae7e834c6366" providerId="ADAL" clId="{E3EC5517-51FF-46A2-A59C-E53856DF2A17}" dt="2024-09-23T12:36:24.883" v="294" actId="700"/>
          <ac:spMkLst>
            <pc:docMk/>
            <pc:sldMk cId="1776960581" sldId="1116"/>
            <ac:spMk id="4" creationId="{C24D6B17-A3F7-1B67-4549-F38D36CF5D0C}"/>
          </ac:spMkLst>
        </pc:spChg>
        <pc:picChg chg="add mod ord">
          <ac:chgData name="Morten Christoffersen (MORC - konsulent - SE - AK)" userId="a484f3cf-c668-4bef-8f0b-ae7e834c6366" providerId="ADAL" clId="{E3EC5517-51FF-46A2-A59C-E53856DF2A17}" dt="2024-09-23T12:36:38.541" v="298" actId="1076"/>
          <ac:picMkLst>
            <pc:docMk/>
            <pc:sldMk cId="1776960581" sldId="1116"/>
            <ac:picMk id="1026" creationId="{813707AD-BF00-C929-9EC5-C902A11D331D}"/>
          </ac:picMkLst>
        </pc:picChg>
      </pc:sldChg>
      <pc:sldChg chg="addSp modSp new modNotesTx">
        <pc:chgData name="Morten Christoffersen (MORC - konsulent - SE - AK)" userId="a484f3cf-c668-4bef-8f0b-ae7e834c6366" providerId="ADAL" clId="{E3EC5517-51FF-46A2-A59C-E53856DF2A17}" dt="2024-09-23T13:36:01.493" v="1892" actId="20577"/>
        <pc:sldMkLst>
          <pc:docMk/>
          <pc:sldMk cId="203519754" sldId="1117"/>
        </pc:sldMkLst>
        <pc:picChg chg="add mod">
          <ac:chgData name="Morten Christoffersen (MORC - konsulent - SE - AK)" userId="a484f3cf-c668-4bef-8f0b-ae7e834c6366" providerId="ADAL" clId="{E3EC5517-51FF-46A2-A59C-E53856DF2A17}" dt="2024-09-23T12:37:18.711" v="309" actId="1076"/>
          <ac:picMkLst>
            <pc:docMk/>
            <pc:sldMk cId="203519754" sldId="1117"/>
            <ac:picMk id="3074" creationId="{8FDC2A1D-873B-BCB3-17D3-5C85B8328F0A}"/>
          </ac:picMkLst>
        </pc:picChg>
      </pc:sldChg>
      <pc:sldChg chg="addSp delSp modSp new del">
        <pc:chgData name="Morten Christoffersen (MORC - konsulent - SE - AK)" userId="a484f3cf-c668-4bef-8f0b-ae7e834c6366" providerId="ADAL" clId="{E3EC5517-51FF-46A2-A59C-E53856DF2A17}" dt="2024-09-23T12:37:05.383" v="305" actId="47"/>
        <pc:sldMkLst>
          <pc:docMk/>
          <pc:sldMk cId="966425878" sldId="1118"/>
        </pc:sldMkLst>
        <pc:spChg chg="del">
          <ac:chgData name="Morten Christoffersen (MORC - konsulent - SE - AK)" userId="a484f3cf-c668-4bef-8f0b-ae7e834c6366" providerId="ADAL" clId="{E3EC5517-51FF-46A2-A59C-E53856DF2A17}" dt="2024-09-23T12:35:36.931" v="288"/>
          <ac:spMkLst>
            <pc:docMk/>
            <pc:sldMk cId="966425878" sldId="1118"/>
            <ac:spMk id="3" creationId="{F0AECBFA-A6B0-FB74-8F44-C22A21E802DD}"/>
          </ac:spMkLst>
        </pc:spChg>
        <pc:picChg chg="add mod">
          <ac:chgData name="Morten Christoffersen (MORC - konsulent - SE - AK)" userId="a484f3cf-c668-4bef-8f0b-ae7e834c6366" providerId="ADAL" clId="{E3EC5517-51FF-46A2-A59C-E53856DF2A17}" dt="2024-09-23T12:36:06.774" v="293" actId="1076"/>
          <ac:picMkLst>
            <pc:docMk/>
            <pc:sldMk cId="966425878" sldId="1118"/>
            <ac:picMk id="2050" creationId="{0BFD69F6-6BE2-AC80-B247-FE84EB0D41B9}"/>
          </ac:picMkLst>
        </pc:picChg>
      </pc:sldChg>
      <pc:sldChg chg="add modNotesTx">
        <pc:chgData name="Morten Christoffersen (MORC - konsulent - SE - AK)" userId="a484f3cf-c668-4bef-8f0b-ae7e834c6366" providerId="ADAL" clId="{E3EC5517-51FF-46A2-A59C-E53856DF2A17}" dt="2024-09-23T13:36:18.586" v="1913" actId="5793"/>
        <pc:sldMkLst>
          <pc:docMk/>
          <pc:sldMk cId="3660493776" sldId="1118"/>
        </pc:sldMkLst>
      </pc:sldChg>
      <pc:sldChg chg="new del">
        <pc:chgData name="Morten Christoffersen (MORC - konsulent - SE - AK)" userId="a484f3cf-c668-4bef-8f0b-ae7e834c6366" providerId="ADAL" clId="{E3EC5517-51FF-46A2-A59C-E53856DF2A17}" dt="2024-09-23T12:44:16.846" v="533" actId="47"/>
        <pc:sldMkLst>
          <pc:docMk/>
          <pc:sldMk cId="3651282394" sldId="1119"/>
        </pc:sldMkLst>
      </pc:sldChg>
      <pc:sldChg chg="addSp delSp modSp add mod delAnim modNotesTx">
        <pc:chgData name="Morten Christoffersen (MORC - konsulent - SE - AK)" userId="a484f3cf-c668-4bef-8f0b-ae7e834c6366" providerId="ADAL" clId="{E3EC5517-51FF-46A2-A59C-E53856DF2A17}" dt="2024-09-23T13:21:08.504" v="1461" actId="20577"/>
        <pc:sldMkLst>
          <pc:docMk/>
          <pc:sldMk cId="138748898" sldId="1120"/>
        </pc:sldMkLst>
        <pc:spChg chg="mod">
          <ac:chgData name="Morten Christoffersen (MORC - konsulent - SE - AK)" userId="a484f3cf-c668-4bef-8f0b-ae7e834c6366" providerId="ADAL" clId="{E3EC5517-51FF-46A2-A59C-E53856DF2A17}" dt="2024-09-23T13:20:31.280" v="1361" actId="5793"/>
          <ac:spMkLst>
            <pc:docMk/>
            <pc:sldMk cId="138748898" sldId="1120"/>
            <ac:spMk id="3" creationId="{C6F23EB7-0D3A-4270-0C49-6800E37A2BA1}"/>
          </ac:spMkLst>
        </pc:spChg>
        <pc:spChg chg="add mod">
          <ac:chgData name="Morten Christoffersen (MORC - konsulent - SE - AK)" userId="a484f3cf-c668-4bef-8f0b-ae7e834c6366" providerId="ADAL" clId="{E3EC5517-51FF-46A2-A59C-E53856DF2A17}" dt="2024-09-23T12:45:47.574" v="536" actId="478"/>
          <ac:spMkLst>
            <pc:docMk/>
            <pc:sldMk cId="138748898" sldId="1120"/>
            <ac:spMk id="5" creationId="{2C38EFCC-3CB4-A0F2-28D6-739347F5042C}"/>
          </ac:spMkLst>
        </pc:spChg>
        <pc:picChg chg="del mod">
          <ac:chgData name="Morten Christoffersen (MORC - konsulent - SE - AK)" userId="a484f3cf-c668-4bef-8f0b-ae7e834c6366" providerId="ADAL" clId="{E3EC5517-51FF-46A2-A59C-E53856DF2A17}" dt="2024-09-23T12:45:47.574" v="536" actId="478"/>
          <ac:picMkLst>
            <pc:docMk/>
            <pc:sldMk cId="138748898" sldId="1120"/>
            <ac:picMk id="6" creationId="{7F675199-2A6B-F5C8-F6C0-8F8F0A7C3262}"/>
          </ac:picMkLst>
        </pc:picChg>
        <pc:picChg chg="add mod modCrop">
          <ac:chgData name="Morten Christoffersen (MORC - konsulent - SE - AK)" userId="a484f3cf-c668-4bef-8f0b-ae7e834c6366" providerId="ADAL" clId="{E3EC5517-51FF-46A2-A59C-E53856DF2A17}" dt="2024-09-23T12:46:44.472" v="553" actId="1037"/>
          <ac:picMkLst>
            <pc:docMk/>
            <pc:sldMk cId="138748898" sldId="1120"/>
            <ac:picMk id="8" creationId="{C477406F-2F3E-A4A9-C299-A2CA82FDF876}"/>
          </ac:picMkLst>
        </pc:picChg>
      </pc:sldChg>
      <pc:sldChg chg="modSp add mod modNotesTx">
        <pc:chgData name="Morten Christoffersen (MORC - konsulent - SE - AK)" userId="a484f3cf-c668-4bef-8f0b-ae7e834c6366" providerId="ADAL" clId="{E3EC5517-51FF-46A2-A59C-E53856DF2A17}" dt="2024-09-23T13:21:29.033" v="1525" actId="20577"/>
        <pc:sldMkLst>
          <pc:docMk/>
          <pc:sldMk cId="3685716203" sldId="1121"/>
        </pc:sldMkLst>
        <pc:spChg chg="mod">
          <ac:chgData name="Morten Christoffersen (MORC - konsulent - SE - AK)" userId="a484f3cf-c668-4bef-8f0b-ae7e834c6366" providerId="ADAL" clId="{E3EC5517-51FF-46A2-A59C-E53856DF2A17}" dt="2024-09-23T13:21:14.931" v="1462" actId="20577"/>
          <ac:spMkLst>
            <pc:docMk/>
            <pc:sldMk cId="3685716203" sldId="1121"/>
            <ac:spMk id="3" creationId="{C6F23EB7-0D3A-4270-0C49-6800E37A2BA1}"/>
          </ac:spMkLst>
        </pc:spChg>
        <pc:picChg chg="mod">
          <ac:chgData name="Morten Christoffersen (MORC - konsulent - SE - AK)" userId="a484f3cf-c668-4bef-8f0b-ae7e834c6366" providerId="ADAL" clId="{E3EC5517-51FF-46A2-A59C-E53856DF2A17}" dt="2024-09-23T12:47:57.885" v="555" actId="14826"/>
          <ac:picMkLst>
            <pc:docMk/>
            <pc:sldMk cId="3685716203" sldId="1121"/>
            <ac:picMk id="8" creationId="{C477406F-2F3E-A4A9-C299-A2CA82FDF876}"/>
          </ac:picMkLst>
        </pc:picChg>
      </pc:sldChg>
      <pc:sldChg chg="new del">
        <pc:chgData name="Morten Christoffersen (MORC - konsulent - SE - AK)" userId="a484f3cf-c668-4bef-8f0b-ae7e834c6366" providerId="ADAL" clId="{E3EC5517-51FF-46A2-A59C-E53856DF2A17}" dt="2024-09-23T12:48:35.255" v="560" actId="47"/>
        <pc:sldMkLst>
          <pc:docMk/>
          <pc:sldMk cId="1200663098" sldId="1122"/>
        </pc:sldMkLst>
      </pc:sldChg>
      <pc:sldChg chg="modSp add mod modTransition modNotesTx">
        <pc:chgData name="Morten Christoffersen (MORC - konsulent - SE - AK)" userId="a484f3cf-c668-4bef-8f0b-ae7e834c6366" providerId="ADAL" clId="{E3EC5517-51FF-46A2-A59C-E53856DF2A17}" dt="2024-09-23T13:21:50.632" v="1578" actId="20577"/>
        <pc:sldMkLst>
          <pc:docMk/>
          <pc:sldMk cId="2556360577" sldId="1123"/>
        </pc:sldMkLst>
        <pc:spChg chg="mod">
          <ac:chgData name="Morten Christoffersen (MORC - konsulent - SE - AK)" userId="a484f3cf-c668-4bef-8f0b-ae7e834c6366" providerId="ADAL" clId="{E3EC5517-51FF-46A2-A59C-E53856DF2A17}" dt="2024-09-23T13:21:38.787" v="1528" actId="6549"/>
          <ac:spMkLst>
            <pc:docMk/>
            <pc:sldMk cId="2556360577" sldId="1123"/>
            <ac:spMk id="3" creationId="{C6F23EB7-0D3A-4270-0C49-6800E37A2BA1}"/>
          </ac:spMkLst>
        </pc:spChg>
        <pc:picChg chg="mod">
          <ac:chgData name="Morten Christoffersen (MORC - konsulent - SE - AK)" userId="a484f3cf-c668-4bef-8f0b-ae7e834c6366" providerId="ADAL" clId="{E3EC5517-51FF-46A2-A59C-E53856DF2A17}" dt="2024-09-23T12:48:16.689" v="558" actId="14826"/>
          <ac:picMkLst>
            <pc:docMk/>
            <pc:sldMk cId="2556360577" sldId="1123"/>
            <ac:picMk id="8" creationId="{C477406F-2F3E-A4A9-C299-A2CA82FDF876}"/>
          </ac:picMkLst>
        </pc:picChg>
      </pc:sldChg>
      <pc:sldChg chg="addSp delSp modSp new mod modNotesTx">
        <pc:chgData name="Morten Christoffersen (MORC - konsulent - SE - AK)" userId="a484f3cf-c668-4bef-8f0b-ae7e834c6366" providerId="ADAL" clId="{E3EC5517-51FF-46A2-A59C-E53856DF2A17}" dt="2024-09-23T13:13:43.755" v="1228" actId="20577"/>
        <pc:sldMkLst>
          <pc:docMk/>
          <pc:sldMk cId="3950637943" sldId="1124"/>
        </pc:sldMkLst>
        <pc:spChg chg="mod">
          <ac:chgData name="Morten Christoffersen (MORC - konsulent - SE - AK)" userId="a484f3cf-c668-4bef-8f0b-ae7e834c6366" providerId="ADAL" clId="{E3EC5517-51FF-46A2-A59C-E53856DF2A17}" dt="2024-09-23T13:13:37.332" v="1214" actId="20577"/>
          <ac:spMkLst>
            <pc:docMk/>
            <pc:sldMk cId="3950637943" sldId="1124"/>
            <ac:spMk id="2" creationId="{35420529-2607-C0B2-05FE-3AA99BBF46E2}"/>
          </ac:spMkLst>
        </pc:spChg>
        <pc:spChg chg="mod">
          <ac:chgData name="Morten Christoffersen (MORC - konsulent - SE - AK)" userId="a484f3cf-c668-4bef-8f0b-ae7e834c6366" providerId="ADAL" clId="{E3EC5517-51FF-46A2-A59C-E53856DF2A17}" dt="2024-09-23T13:13:43.755" v="1228" actId="20577"/>
          <ac:spMkLst>
            <pc:docMk/>
            <pc:sldMk cId="3950637943" sldId="1124"/>
            <ac:spMk id="3" creationId="{0D255308-AA4C-3D08-D695-465F960BF551}"/>
          </ac:spMkLst>
        </pc:spChg>
        <pc:spChg chg="add del mod">
          <ac:chgData name="Morten Christoffersen (MORC - konsulent - SE - AK)" userId="a484f3cf-c668-4bef-8f0b-ae7e834c6366" providerId="ADAL" clId="{E3EC5517-51FF-46A2-A59C-E53856DF2A17}" dt="2024-09-23T12:56:25.568" v="1006" actId="478"/>
          <ac:spMkLst>
            <pc:docMk/>
            <pc:sldMk cId="3950637943" sldId="1124"/>
            <ac:spMk id="5" creationId="{695DD68E-698A-CF23-C746-CA9BEF2F5247}"/>
          </ac:spMkLst>
        </pc:spChg>
        <pc:spChg chg="add del">
          <ac:chgData name="Morten Christoffersen (MORC - konsulent - SE - AK)" userId="a484f3cf-c668-4bef-8f0b-ae7e834c6366" providerId="ADAL" clId="{E3EC5517-51FF-46A2-A59C-E53856DF2A17}" dt="2024-09-23T12:56:35.869" v="1009" actId="22"/>
          <ac:spMkLst>
            <pc:docMk/>
            <pc:sldMk cId="3950637943" sldId="1124"/>
            <ac:spMk id="7" creationId="{685D2BF6-B1C4-D65D-9E0A-293EC6C8852F}"/>
          </ac:spMkLst>
        </pc:spChg>
        <pc:spChg chg="add mod">
          <ac:chgData name="Morten Christoffersen (MORC - konsulent - SE - AK)" userId="a484f3cf-c668-4bef-8f0b-ae7e834c6366" providerId="ADAL" clId="{E3EC5517-51FF-46A2-A59C-E53856DF2A17}" dt="2024-09-23T12:57:20.140" v="1026" actId="1036"/>
          <ac:spMkLst>
            <pc:docMk/>
            <pc:sldMk cId="3950637943" sldId="1124"/>
            <ac:spMk id="8" creationId="{737BF9D3-A921-F4A3-6039-19938129F1E0}"/>
          </ac:spMkLst>
        </pc:spChg>
        <pc:picChg chg="add mod">
          <ac:chgData name="Morten Christoffersen (MORC - konsulent - SE - AK)" userId="a484f3cf-c668-4bef-8f0b-ae7e834c6366" providerId="ADAL" clId="{E3EC5517-51FF-46A2-A59C-E53856DF2A17}" dt="2024-09-23T12:55:43.278" v="980" actId="1076"/>
          <ac:picMkLst>
            <pc:docMk/>
            <pc:sldMk cId="3950637943" sldId="1124"/>
            <ac:picMk id="4098" creationId="{4111E979-8407-1CB7-A43A-37EFC23ADC60}"/>
          </ac:picMkLst>
        </pc:picChg>
      </pc:sldChg>
      <pc:sldChg chg="add mod modShow">
        <pc:chgData name="Morten Christoffersen (MORC - konsulent - SE - AK)" userId="a484f3cf-c668-4bef-8f0b-ae7e834c6366" providerId="ADAL" clId="{E3EC5517-51FF-46A2-A59C-E53856DF2A17}" dt="2024-09-23T19:06:49.982" v="1914" actId="729"/>
        <pc:sldMkLst>
          <pc:docMk/>
          <pc:sldMk cId="2557831252" sldId="1125"/>
        </pc:sldMkLst>
      </pc:sldChg>
      <pc:sldChg chg="addSp delSp modSp new mod modNotesTx">
        <pc:chgData name="Morten Christoffersen (MORC - konsulent - SE - AK)" userId="a484f3cf-c668-4bef-8f0b-ae7e834c6366" providerId="ADAL" clId="{E3EC5517-51FF-46A2-A59C-E53856DF2A17}" dt="2024-09-23T13:28:57.801" v="1729" actId="14100"/>
        <pc:sldMkLst>
          <pc:docMk/>
          <pc:sldMk cId="290424049" sldId="1126"/>
        </pc:sldMkLst>
        <pc:spChg chg="mod">
          <ac:chgData name="Morten Christoffersen (MORC - konsulent - SE - AK)" userId="a484f3cf-c668-4bef-8f0b-ae7e834c6366" providerId="ADAL" clId="{E3EC5517-51FF-46A2-A59C-E53856DF2A17}" dt="2024-09-23T13:23:53.951" v="1663" actId="5793"/>
          <ac:spMkLst>
            <pc:docMk/>
            <pc:sldMk cId="290424049" sldId="1126"/>
            <ac:spMk id="2" creationId="{CE291DF6-6660-328A-AF91-18874BF7612A}"/>
          </ac:spMkLst>
        </pc:spChg>
        <pc:spChg chg="del">
          <ac:chgData name="Morten Christoffersen (MORC - konsulent - SE - AK)" userId="a484f3cf-c668-4bef-8f0b-ae7e834c6366" providerId="ADAL" clId="{E3EC5517-51FF-46A2-A59C-E53856DF2A17}" dt="2024-09-23T13:23:42.482" v="1645"/>
          <ac:spMkLst>
            <pc:docMk/>
            <pc:sldMk cId="290424049" sldId="1126"/>
            <ac:spMk id="3" creationId="{E32121AF-2D9E-F609-F869-C069962620D7}"/>
          </ac:spMkLst>
        </pc:spChg>
        <pc:picChg chg="add mod">
          <ac:chgData name="Morten Christoffersen (MORC - konsulent - SE - AK)" userId="a484f3cf-c668-4bef-8f0b-ae7e834c6366" providerId="ADAL" clId="{E3EC5517-51FF-46A2-A59C-E53856DF2A17}" dt="2024-09-23T13:28:57.801" v="1729" actId="14100"/>
          <ac:picMkLst>
            <pc:docMk/>
            <pc:sldMk cId="290424049" sldId="1126"/>
            <ac:picMk id="5122" creationId="{9CCED4D5-0E42-EADD-CA9D-E026089C834A}"/>
          </ac:picMkLst>
        </pc:picChg>
      </pc:sldChg>
      <pc:sldChg chg="new del">
        <pc:chgData name="Morten Christoffersen (MORC - konsulent - SE - AK)" userId="a484f3cf-c668-4bef-8f0b-ae7e834c6366" providerId="ADAL" clId="{E3EC5517-51FF-46A2-A59C-E53856DF2A17}" dt="2024-09-23T19:12:23.615" v="1933" actId="47"/>
        <pc:sldMkLst>
          <pc:docMk/>
          <pc:sldMk cId="38875131" sldId="1127"/>
        </pc:sldMkLst>
      </pc:sldChg>
      <pc:sldChg chg="modSp add mod modTransition">
        <pc:chgData name="Morten Christoffersen (MORC - konsulent - SE - AK)" userId="a484f3cf-c668-4bef-8f0b-ae7e834c6366" providerId="ADAL" clId="{E3EC5517-51FF-46A2-A59C-E53856DF2A17}" dt="2024-09-23T19:15:01.152" v="1940"/>
        <pc:sldMkLst>
          <pc:docMk/>
          <pc:sldMk cId="1178359355" sldId="1128"/>
        </pc:sldMkLst>
        <pc:picChg chg="mod">
          <ac:chgData name="Morten Christoffersen (MORC - konsulent - SE - AK)" userId="a484f3cf-c668-4bef-8f0b-ae7e834c6366" providerId="ADAL" clId="{E3EC5517-51FF-46A2-A59C-E53856DF2A17}" dt="2024-09-23T19:10:21.779" v="1917" actId="14826"/>
          <ac:picMkLst>
            <pc:docMk/>
            <pc:sldMk cId="1178359355" sldId="1128"/>
            <ac:picMk id="6" creationId="{3C2117B8-76CC-8BB0-88D1-FD721C8E0B90}"/>
          </ac:picMkLst>
        </pc:picChg>
      </pc:sldChg>
      <pc:sldChg chg="modSp add mod modTransition">
        <pc:chgData name="Morten Christoffersen (MORC - konsulent - SE - AK)" userId="a484f3cf-c668-4bef-8f0b-ae7e834c6366" providerId="ADAL" clId="{E3EC5517-51FF-46A2-A59C-E53856DF2A17}" dt="2024-09-23T19:15:01.152" v="1940"/>
        <pc:sldMkLst>
          <pc:docMk/>
          <pc:sldMk cId="317133419" sldId="1129"/>
        </pc:sldMkLst>
        <pc:picChg chg="mod">
          <ac:chgData name="Morten Christoffersen (MORC - konsulent - SE - AK)" userId="a484f3cf-c668-4bef-8f0b-ae7e834c6366" providerId="ADAL" clId="{E3EC5517-51FF-46A2-A59C-E53856DF2A17}" dt="2024-09-23T19:11:09.008" v="1922" actId="14826"/>
          <ac:picMkLst>
            <pc:docMk/>
            <pc:sldMk cId="317133419" sldId="1129"/>
            <ac:picMk id="6" creationId="{3C2117B8-76CC-8BB0-88D1-FD721C8E0B90}"/>
          </ac:picMkLst>
        </pc:picChg>
      </pc:sldChg>
      <pc:sldChg chg="add del ord modTransition">
        <pc:chgData name="Morten Christoffersen (MORC - konsulent - SE - AK)" userId="a484f3cf-c668-4bef-8f0b-ae7e834c6366" providerId="ADAL" clId="{E3EC5517-51FF-46A2-A59C-E53856DF2A17}" dt="2024-09-23T19:15:05.454" v="1941" actId="47"/>
        <pc:sldMkLst>
          <pc:docMk/>
          <pc:sldMk cId="1611466943" sldId="1130"/>
        </pc:sldMkLst>
      </pc:sldChg>
      <pc:sldChg chg="add del ord modTransition">
        <pc:chgData name="Morten Christoffersen (MORC - konsulent - SE - AK)" userId="a484f3cf-c668-4bef-8f0b-ae7e834c6366" providerId="ADAL" clId="{E3EC5517-51FF-46A2-A59C-E53856DF2A17}" dt="2024-09-23T19:15:08.087" v="1942" actId="47"/>
        <pc:sldMkLst>
          <pc:docMk/>
          <pc:sldMk cId="3130162654" sldId="1131"/>
        </pc:sldMkLst>
      </pc:sldChg>
      <pc:sldChg chg="modSp add mod modTransition">
        <pc:chgData name="Morten Christoffersen (MORC - konsulent - SE - AK)" userId="a484f3cf-c668-4bef-8f0b-ae7e834c6366" providerId="ADAL" clId="{E3EC5517-51FF-46A2-A59C-E53856DF2A17}" dt="2024-09-23T19:15:01.152" v="1940"/>
        <pc:sldMkLst>
          <pc:docMk/>
          <pc:sldMk cId="2890065406" sldId="1132"/>
        </pc:sldMkLst>
        <pc:picChg chg="mod">
          <ac:chgData name="Morten Christoffersen (MORC - konsulent - SE - AK)" userId="a484f3cf-c668-4bef-8f0b-ae7e834c6366" providerId="ADAL" clId="{E3EC5517-51FF-46A2-A59C-E53856DF2A17}" dt="2024-09-23T19:11:59.223" v="1927" actId="14826"/>
          <ac:picMkLst>
            <pc:docMk/>
            <pc:sldMk cId="2890065406" sldId="1132"/>
            <ac:picMk id="6" creationId="{3C2117B8-76CC-8BB0-88D1-FD721C8E0B90}"/>
          </ac:picMkLst>
        </pc:picChg>
      </pc:sldChg>
      <pc:sldChg chg="modSp add del mod">
        <pc:chgData name="Morten Christoffersen (MORC - konsulent - SE - AK)" userId="a484f3cf-c668-4bef-8f0b-ae7e834c6366" providerId="ADAL" clId="{E3EC5517-51FF-46A2-A59C-E53856DF2A17}" dt="2024-09-23T19:14:50.847" v="1939" actId="47"/>
        <pc:sldMkLst>
          <pc:docMk/>
          <pc:sldMk cId="2030838691" sldId="1133"/>
        </pc:sldMkLst>
        <pc:picChg chg="mod">
          <ac:chgData name="Morten Christoffersen (MORC - konsulent - SE - AK)" userId="a484f3cf-c668-4bef-8f0b-ae7e834c6366" providerId="ADAL" clId="{E3EC5517-51FF-46A2-A59C-E53856DF2A17}" dt="2024-09-23T19:14:08.168" v="1936" actId="1076"/>
          <ac:picMkLst>
            <pc:docMk/>
            <pc:sldMk cId="2030838691" sldId="1133"/>
            <ac:picMk id="6" creationId="{3C2117B8-76CC-8BB0-88D1-FD721C8E0B90}"/>
          </ac:picMkLst>
        </pc:picChg>
      </pc:sldChg>
      <pc:sldChg chg="modSp add del mod replId">
        <pc:chgData name="Morten Christoffersen (MORC - konsulent - SE - AK)" userId="a484f3cf-c668-4bef-8f0b-ae7e834c6366" providerId="ADAL" clId="{E3EC5517-51FF-46A2-A59C-E53856DF2A17}" dt="2024-09-23T19:14:50.847" v="1939" actId="47"/>
        <pc:sldMkLst>
          <pc:docMk/>
          <pc:sldMk cId="1365107317" sldId="1134"/>
        </pc:sldMkLst>
        <pc:picChg chg="mod">
          <ac:chgData name="Morten Christoffersen (MORC - konsulent - SE - AK)" userId="a484f3cf-c668-4bef-8f0b-ae7e834c6366" providerId="ADAL" clId="{E3EC5517-51FF-46A2-A59C-E53856DF2A17}" dt="2024-09-23T19:14:23.555" v="1938" actId="1076"/>
          <ac:picMkLst>
            <pc:docMk/>
            <pc:sldMk cId="1365107317" sldId="1134"/>
            <ac:picMk id="6" creationId="{3C2117B8-76CC-8BB0-88D1-FD721C8E0B90}"/>
          </ac:picMkLst>
        </pc:picChg>
      </pc:sldChg>
      <pc:sldMasterChg chg="add addSldLayout">
        <pc:chgData name="Morten Christoffersen (MORC - konsulent - SE - AK)" userId="a484f3cf-c668-4bef-8f0b-ae7e834c6366" providerId="ADAL" clId="{E3EC5517-51FF-46A2-A59C-E53856DF2A17}" dt="2024-09-18T11:30:43.219" v="3" actId="27028"/>
        <pc:sldMasterMkLst>
          <pc:docMk/>
          <pc:sldMasterMk cId="3226871335" sldId="2147483660"/>
        </pc:sldMasterMkLst>
        <pc:sldLayoutChg chg="add">
          <pc:chgData name="Morten Christoffersen (MORC - konsulent - SE - AK)" userId="a484f3cf-c668-4bef-8f0b-ae7e834c6366" providerId="ADAL" clId="{E3EC5517-51FF-46A2-A59C-E53856DF2A17}" dt="2024-09-18T11:30:43.219" v="3" actId="27028"/>
          <pc:sldLayoutMkLst>
            <pc:docMk/>
            <pc:sldMasterMk cId="3226871335" sldId="2147483660"/>
            <pc:sldLayoutMk cId="3244049279" sldId="2147483666"/>
          </pc:sldLayoutMkLst>
        </pc:sldLayoutChg>
        <pc:sldLayoutChg chg="add">
          <pc:chgData name="Morten Christoffersen (MORC - konsulent - SE - AK)" userId="a484f3cf-c668-4bef-8f0b-ae7e834c6366" providerId="ADAL" clId="{E3EC5517-51FF-46A2-A59C-E53856DF2A17}" dt="2024-09-18T11:30:31.772" v="1" actId="27028"/>
          <pc:sldLayoutMkLst>
            <pc:docMk/>
            <pc:sldMasterMk cId="3226871335" sldId="2147483660"/>
            <pc:sldLayoutMk cId="70423688" sldId="2147483682"/>
          </pc:sldLayoutMkLst>
        </pc:sldLayoutChg>
      </pc:sldMasterChg>
      <pc:sldMasterChg chg="replId modSldLayout">
        <pc:chgData name="Morten Christoffersen (MORC - konsulent - SE - AK)" userId="a484f3cf-c668-4bef-8f0b-ae7e834c6366" providerId="ADAL" clId="{E3EC5517-51FF-46A2-A59C-E53856DF2A17}" dt="2024-09-18T11:30:43.219" v="3" actId="27028"/>
        <pc:sldMasterMkLst>
          <pc:docMk/>
          <pc:sldMasterMk cId="1259870505" sldId="2147483683"/>
        </pc:sldMasterMkLst>
        <pc:sldLayoutChg chg="replId">
          <pc:chgData name="Morten Christoffersen (MORC - konsulent - SE - AK)" userId="a484f3cf-c668-4bef-8f0b-ae7e834c6366" providerId="ADAL" clId="{E3EC5517-51FF-46A2-A59C-E53856DF2A17}" dt="2024-09-18T11:30:43.219" v="3" actId="27028"/>
          <pc:sldLayoutMkLst>
            <pc:docMk/>
            <pc:sldMasterMk cId="1259870505" sldId="2147483683"/>
            <pc:sldLayoutMk cId="572157655"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FAB74-57B5-471E-A928-40EF72D2D2F5}" type="datetimeFigureOut">
              <a:rPr lang="da-DK" smtClean="0"/>
              <a:t>12-11-2024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B92AF-8511-4A60-B832-BDB666FB7DD0}" type="slidenum">
              <a:rPr lang="da-DK" smtClean="0"/>
              <a:t>‹nr.›</a:t>
            </a:fld>
            <a:endParaRPr lang="da-DK"/>
          </a:p>
        </p:txBody>
      </p:sp>
    </p:spTree>
    <p:extLst>
      <p:ext uri="{BB962C8B-B14F-4D97-AF65-F5344CB8AC3E}">
        <p14:creationId xmlns:p14="http://schemas.microsoft.com/office/powerpoint/2010/main" val="125697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Breaker</a:t>
            </a:r>
            <a:r>
              <a:rPr lang="da-DK" dirty="0"/>
              <a:t> med AI billede</a:t>
            </a:r>
          </a:p>
        </p:txBody>
      </p:sp>
      <p:sp>
        <p:nvSpPr>
          <p:cNvPr id="4" name="Pladsholder til slidenummer 3"/>
          <p:cNvSpPr>
            <a:spLocks noGrp="1"/>
          </p:cNvSpPr>
          <p:nvPr>
            <p:ph type="sldNum" sz="quarter" idx="5"/>
          </p:nvPr>
        </p:nvSpPr>
        <p:spPr/>
        <p:txBody>
          <a:bodyPr/>
          <a:lstStyle/>
          <a:p>
            <a:fld id="{29CB92AF-8511-4A60-B832-BDB666FB7DD0}" type="slidenum">
              <a:rPr lang="da-DK" smtClean="0"/>
              <a:t>1</a:t>
            </a:fld>
            <a:endParaRPr lang="da-DK"/>
          </a:p>
        </p:txBody>
      </p:sp>
    </p:spTree>
    <p:extLst>
      <p:ext uri="{BB962C8B-B14F-4D97-AF65-F5344CB8AC3E}">
        <p14:creationId xmlns:p14="http://schemas.microsoft.com/office/powerpoint/2010/main" val="423636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11</a:t>
            </a:fld>
            <a:endParaRPr lang="da-DK"/>
          </a:p>
        </p:txBody>
      </p:sp>
    </p:spTree>
    <p:extLst>
      <p:ext uri="{BB962C8B-B14F-4D97-AF65-F5344CB8AC3E}">
        <p14:creationId xmlns:p14="http://schemas.microsoft.com/office/powerpoint/2010/main" val="2414564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12</a:t>
            </a:fld>
            <a:endParaRPr lang="da-DK"/>
          </a:p>
        </p:txBody>
      </p:sp>
    </p:spTree>
    <p:extLst>
      <p:ext uri="{BB962C8B-B14F-4D97-AF65-F5344CB8AC3E}">
        <p14:creationId xmlns:p14="http://schemas.microsoft.com/office/powerpoint/2010/main" val="174964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13</a:t>
            </a:fld>
            <a:endParaRPr lang="da-DK"/>
          </a:p>
        </p:txBody>
      </p:sp>
    </p:spTree>
    <p:extLst>
      <p:ext uri="{BB962C8B-B14F-4D97-AF65-F5344CB8AC3E}">
        <p14:creationId xmlns:p14="http://schemas.microsoft.com/office/powerpoint/2010/main" val="56221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14</a:t>
            </a:fld>
            <a:endParaRPr lang="da-DK"/>
          </a:p>
        </p:txBody>
      </p:sp>
    </p:spTree>
    <p:extLst>
      <p:ext uri="{BB962C8B-B14F-4D97-AF65-F5344CB8AC3E}">
        <p14:creationId xmlns:p14="http://schemas.microsoft.com/office/powerpoint/2010/main" val="312296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15</a:t>
            </a:fld>
            <a:endParaRPr lang="da-DK"/>
          </a:p>
        </p:txBody>
      </p:sp>
    </p:spTree>
    <p:extLst>
      <p:ext uri="{BB962C8B-B14F-4D97-AF65-F5344CB8AC3E}">
        <p14:creationId xmlns:p14="http://schemas.microsoft.com/office/powerpoint/2010/main" val="116430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9CB92AF-8511-4A60-B832-BDB666FB7DD0}" type="slidenum">
              <a:rPr lang="da-DK" smtClean="0"/>
              <a:t>23</a:t>
            </a:fld>
            <a:endParaRPr lang="da-DK"/>
          </a:p>
        </p:txBody>
      </p:sp>
    </p:spTree>
    <p:extLst>
      <p:ext uri="{BB962C8B-B14F-4D97-AF65-F5344CB8AC3E}">
        <p14:creationId xmlns:p14="http://schemas.microsoft.com/office/powerpoint/2010/main" val="362409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24</a:t>
            </a:fld>
            <a:endParaRPr lang="da-DK"/>
          </a:p>
        </p:txBody>
      </p:sp>
    </p:spTree>
    <p:extLst>
      <p:ext uri="{BB962C8B-B14F-4D97-AF65-F5344CB8AC3E}">
        <p14:creationId xmlns:p14="http://schemas.microsoft.com/office/powerpoint/2010/main" val="132443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25</a:t>
            </a:fld>
            <a:endParaRPr lang="da-DK"/>
          </a:p>
        </p:txBody>
      </p:sp>
    </p:spTree>
    <p:extLst>
      <p:ext uri="{BB962C8B-B14F-4D97-AF65-F5344CB8AC3E}">
        <p14:creationId xmlns:p14="http://schemas.microsoft.com/office/powerpoint/2010/main" val="408549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26</a:t>
            </a:fld>
            <a:endParaRPr lang="da-DK"/>
          </a:p>
        </p:txBody>
      </p:sp>
    </p:spTree>
    <p:extLst>
      <p:ext uri="{BB962C8B-B14F-4D97-AF65-F5344CB8AC3E}">
        <p14:creationId xmlns:p14="http://schemas.microsoft.com/office/powerpoint/2010/main" val="40793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27</a:t>
            </a:fld>
            <a:endParaRPr lang="da-DK"/>
          </a:p>
        </p:txBody>
      </p:sp>
    </p:spTree>
    <p:extLst>
      <p:ext uri="{BB962C8B-B14F-4D97-AF65-F5344CB8AC3E}">
        <p14:creationId xmlns:p14="http://schemas.microsoft.com/office/powerpoint/2010/main" val="171067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a:t>
            </a:fld>
            <a:endParaRPr lang="da-DK"/>
          </a:p>
        </p:txBody>
      </p:sp>
    </p:spTree>
    <p:extLst>
      <p:ext uri="{BB962C8B-B14F-4D97-AF65-F5344CB8AC3E}">
        <p14:creationId xmlns:p14="http://schemas.microsoft.com/office/powerpoint/2010/main" val="1461657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28</a:t>
            </a:fld>
            <a:endParaRPr lang="da-DK"/>
          </a:p>
        </p:txBody>
      </p:sp>
    </p:spTree>
    <p:extLst>
      <p:ext uri="{BB962C8B-B14F-4D97-AF65-F5344CB8AC3E}">
        <p14:creationId xmlns:p14="http://schemas.microsoft.com/office/powerpoint/2010/main" val="319599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29</a:t>
            </a:fld>
            <a:endParaRPr lang="da-DK"/>
          </a:p>
        </p:txBody>
      </p:sp>
    </p:spTree>
    <p:extLst>
      <p:ext uri="{BB962C8B-B14F-4D97-AF65-F5344CB8AC3E}">
        <p14:creationId xmlns:p14="http://schemas.microsoft.com/office/powerpoint/2010/main" val="417458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30</a:t>
            </a:fld>
            <a:endParaRPr lang="da-DK"/>
          </a:p>
        </p:txBody>
      </p:sp>
    </p:spTree>
    <p:extLst>
      <p:ext uri="{BB962C8B-B14F-4D97-AF65-F5344CB8AC3E}">
        <p14:creationId xmlns:p14="http://schemas.microsoft.com/office/powerpoint/2010/main" val="2930909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31</a:t>
            </a:fld>
            <a:endParaRPr lang="da-DK"/>
          </a:p>
        </p:txBody>
      </p:sp>
    </p:spTree>
    <p:extLst>
      <p:ext uri="{BB962C8B-B14F-4D97-AF65-F5344CB8AC3E}">
        <p14:creationId xmlns:p14="http://schemas.microsoft.com/office/powerpoint/2010/main" val="1282968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32</a:t>
            </a:fld>
            <a:endParaRPr lang="da-DK"/>
          </a:p>
        </p:txBody>
      </p:sp>
    </p:spTree>
    <p:extLst>
      <p:ext uri="{BB962C8B-B14F-4D97-AF65-F5344CB8AC3E}">
        <p14:creationId xmlns:p14="http://schemas.microsoft.com/office/powerpoint/2010/main" val="2157481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33</a:t>
            </a:fld>
            <a:endParaRPr lang="da-DK"/>
          </a:p>
        </p:txBody>
      </p:sp>
    </p:spTree>
    <p:extLst>
      <p:ext uri="{BB962C8B-B14F-4D97-AF65-F5344CB8AC3E}">
        <p14:creationId xmlns:p14="http://schemas.microsoft.com/office/powerpoint/2010/main" val="3165212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34</a:t>
            </a:fld>
            <a:endParaRPr lang="da-DK"/>
          </a:p>
        </p:txBody>
      </p:sp>
    </p:spTree>
    <p:extLst>
      <p:ext uri="{BB962C8B-B14F-4D97-AF65-F5344CB8AC3E}">
        <p14:creationId xmlns:p14="http://schemas.microsoft.com/office/powerpoint/2010/main" val="2852254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35</a:t>
            </a:fld>
            <a:endParaRPr lang="da-DK"/>
          </a:p>
        </p:txBody>
      </p:sp>
    </p:spTree>
    <p:extLst>
      <p:ext uri="{BB962C8B-B14F-4D97-AF65-F5344CB8AC3E}">
        <p14:creationId xmlns:p14="http://schemas.microsoft.com/office/powerpoint/2010/main" val="3160956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36</a:t>
            </a:fld>
            <a:endParaRPr lang="da-DK"/>
          </a:p>
        </p:txBody>
      </p:sp>
    </p:spTree>
    <p:extLst>
      <p:ext uri="{BB962C8B-B14F-4D97-AF65-F5344CB8AC3E}">
        <p14:creationId xmlns:p14="http://schemas.microsoft.com/office/powerpoint/2010/main" val="888733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DB7AC3-E235-45F9-9523-492A2BC0DEAE}" type="slidenum">
              <a:rPr lang="da-DK" smtClean="0"/>
              <a:t>37</a:t>
            </a:fld>
            <a:endParaRPr lang="da-DK"/>
          </a:p>
        </p:txBody>
      </p:sp>
    </p:spTree>
    <p:extLst>
      <p:ext uri="{BB962C8B-B14F-4D97-AF65-F5344CB8AC3E}">
        <p14:creationId xmlns:p14="http://schemas.microsoft.com/office/powerpoint/2010/main" val="67103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4</a:t>
            </a:fld>
            <a:endParaRPr lang="da-DK"/>
          </a:p>
        </p:txBody>
      </p:sp>
    </p:spTree>
    <p:extLst>
      <p:ext uri="{BB962C8B-B14F-4D97-AF65-F5344CB8AC3E}">
        <p14:creationId xmlns:p14="http://schemas.microsoft.com/office/powerpoint/2010/main" val="2228835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DB7AC3-E235-45F9-9523-492A2BC0DEAE}" type="slidenum">
              <a:rPr lang="da-DK" smtClean="0"/>
              <a:t>38</a:t>
            </a:fld>
            <a:endParaRPr lang="da-DK"/>
          </a:p>
        </p:txBody>
      </p:sp>
    </p:spTree>
    <p:extLst>
      <p:ext uri="{BB962C8B-B14F-4D97-AF65-F5344CB8AC3E}">
        <p14:creationId xmlns:p14="http://schemas.microsoft.com/office/powerpoint/2010/main" val="3408254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DB7AC3-E235-45F9-9523-492A2BC0DEAE}" type="slidenum">
              <a:rPr lang="da-DK" smtClean="0"/>
              <a:t>39</a:t>
            </a:fld>
            <a:endParaRPr lang="da-DK"/>
          </a:p>
        </p:txBody>
      </p:sp>
    </p:spTree>
    <p:extLst>
      <p:ext uri="{BB962C8B-B14F-4D97-AF65-F5344CB8AC3E}">
        <p14:creationId xmlns:p14="http://schemas.microsoft.com/office/powerpoint/2010/main" val="2884217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CDB7AC3-E235-45F9-9523-492A2BC0DEAE}" type="slidenum">
              <a:rPr lang="da-DK" smtClean="0"/>
              <a:t>43</a:t>
            </a:fld>
            <a:endParaRPr lang="da-DK"/>
          </a:p>
        </p:txBody>
      </p:sp>
    </p:spTree>
    <p:extLst>
      <p:ext uri="{BB962C8B-B14F-4D97-AF65-F5344CB8AC3E}">
        <p14:creationId xmlns:p14="http://schemas.microsoft.com/office/powerpoint/2010/main" val="467911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44</a:t>
            </a:fld>
            <a:endParaRPr lang="da-DK"/>
          </a:p>
        </p:txBody>
      </p:sp>
    </p:spTree>
    <p:extLst>
      <p:ext uri="{BB962C8B-B14F-4D97-AF65-F5344CB8AC3E}">
        <p14:creationId xmlns:p14="http://schemas.microsoft.com/office/powerpoint/2010/main" val="82831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29CB92AF-8511-4A60-B832-BDB666FB7DD0}" type="slidenum">
              <a:rPr lang="da-DK" smtClean="0"/>
              <a:t>45</a:t>
            </a:fld>
            <a:endParaRPr lang="da-DK"/>
          </a:p>
        </p:txBody>
      </p:sp>
    </p:spTree>
    <p:extLst>
      <p:ext uri="{BB962C8B-B14F-4D97-AF65-F5344CB8AC3E}">
        <p14:creationId xmlns:p14="http://schemas.microsoft.com/office/powerpoint/2010/main" val="1384841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46</a:t>
            </a:fld>
            <a:endParaRPr lang="da-DK"/>
          </a:p>
        </p:txBody>
      </p:sp>
    </p:spTree>
    <p:extLst>
      <p:ext uri="{BB962C8B-B14F-4D97-AF65-F5344CB8AC3E}">
        <p14:creationId xmlns:p14="http://schemas.microsoft.com/office/powerpoint/2010/main" val="190597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5</a:t>
            </a:fld>
            <a:endParaRPr lang="da-DK"/>
          </a:p>
        </p:txBody>
      </p:sp>
    </p:spTree>
    <p:extLst>
      <p:ext uri="{BB962C8B-B14F-4D97-AF65-F5344CB8AC3E}">
        <p14:creationId xmlns:p14="http://schemas.microsoft.com/office/powerpoint/2010/main" val="35301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6</a:t>
            </a:fld>
            <a:endParaRPr lang="da-DK"/>
          </a:p>
        </p:txBody>
      </p:sp>
    </p:spTree>
    <p:extLst>
      <p:ext uri="{BB962C8B-B14F-4D97-AF65-F5344CB8AC3E}">
        <p14:creationId xmlns:p14="http://schemas.microsoft.com/office/powerpoint/2010/main" val="188515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7</a:t>
            </a:fld>
            <a:endParaRPr lang="da-DK"/>
          </a:p>
        </p:txBody>
      </p:sp>
    </p:spTree>
    <p:extLst>
      <p:ext uri="{BB962C8B-B14F-4D97-AF65-F5344CB8AC3E}">
        <p14:creationId xmlns:p14="http://schemas.microsoft.com/office/powerpoint/2010/main" val="193627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8</a:t>
            </a:fld>
            <a:endParaRPr lang="da-DK"/>
          </a:p>
        </p:txBody>
      </p:sp>
    </p:spTree>
    <p:extLst>
      <p:ext uri="{BB962C8B-B14F-4D97-AF65-F5344CB8AC3E}">
        <p14:creationId xmlns:p14="http://schemas.microsoft.com/office/powerpoint/2010/main" val="303210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9</a:t>
            </a:fld>
            <a:endParaRPr lang="da-DK"/>
          </a:p>
        </p:txBody>
      </p:sp>
    </p:spTree>
    <p:extLst>
      <p:ext uri="{BB962C8B-B14F-4D97-AF65-F5344CB8AC3E}">
        <p14:creationId xmlns:p14="http://schemas.microsoft.com/office/powerpoint/2010/main" val="109779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9CB92AF-8511-4A60-B832-BDB666FB7DD0}" type="slidenum">
              <a:rPr lang="da-DK" smtClean="0"/>
              <a:t>10</a:t>
            </a:fld>
            <a:endParaRPr lang="da-DK"/>
          </a:p>
        </p:txBody>
      </p:sp>
    </p:spTree>
    <p:extLst>
      <p:ext uri="{BB962C8B-B14F-4D97-AF65-F5344CB8AC3E}">
        <p14:creationId xmlns:p14="http://schemas.microsoft.com/office/powerpoint/2010/main" val="4259848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6C434-CEB9-19E2-CB12-8B1190BDD446}"/>
              </a:ext>
            </a:extLst>
          </p:cNvPr>
          <p:cNvSpPr>
            <a:spLocks noGrp="1"/>
          </p:cNvSpPr>
          <p:nvPr>
            <p:ph type="title" hasCustomPrompt="1"/>
          </p:nvPr>
        </p:nvSpPr>
        <p:spPr/>
        <p:txBody>
          <a:bodyPr/>
          <a:lstStyle>
            <a:lvl1pPr>
              <a:defRPr/>
            </a:lvl1pPr>
          </a:lstStyle>
          <a:p>
            <a:r>
              <a:rPr lang="da-DK"/>
              <a:t>Agenda</a:t>
            </a:r>
          </a:p>
        </p:txBody>
      </p:sp>
      <p:sp>
        <p:nvSpPr>
          <p:cNvPr id="3" name="Pladsholder til dato 2">
            <a:extLst>
              <a:ext uri="{FF2B5EF4-FFF2-40B4-BE49-F238E27FC236}">
                <a16:creationId xmlns:a16="http://schemas.microsoft.com/office/drawing/2014/main" id="{CBE8E1AD-3B78-840E-8CEB-1C97FC7CC494}"/>
              </a:ext>
            </a:extLst>
          </p:cNvPr>
          <p:cNvSpPr>
            <a:spLocks noGrp="1"/>
          </p:cNvSpPr>
          <p:nvPr>
            <p:ph type="dt" sz="half" idx="10"/>
          </p:nvPr>
        </p:nvSpPr>
        <p:spPr>
          <a:xfrm>
            <a:off x="838200" y="6356350"/>
            <a:ext cx="2743200" cy="365125"/>
          </a:xfrm>
          <a:prstGeom prst="rect">
            <a:avLst/>
          </a:prstGeom>
        </p:spPr>
        <p:txBody>
          <a:bodyPr/>
          <a:lstStyle/>
          <a:p>
            <a:fld id="{FF2164A8-C85F-43BA-9C0E-5E722126C24F}" type="datetimeFigureOut">
              <a:rPr lang="da-DK" smtClean="0"/>
              <a:t>12-11-2024</a:t>
            </a:fld>
            <a:endParaRPr lang="da-DK"/>
          </a:p>
        </p:txBody>
      </p:sp>
      <p:sp>
        <p:nvSpPr>
          <p:cNvPr id="4" name="Pladsholder til sidefod 3">
            <a:extLst>
              <a:ext uri="{FF2B5EF4-FFF2-40B4-BE49-F238E27FC236}">
                <a16:creationId xmlns:a16="http://schemas.microsoft.com/office/drawing/2014/main" id="{322B1D90-F448-F201-6B34-BB75DFF02A47}"/>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38FB0372-9357-41B3-7AB9-EA782C7EB97A}"/>
              </a:ext>
            </a:extLst>
          </p:cNvPr>
          <p:cNvSpPr>
            <a:spLocks noGrp="1"/>
          </p:cNvSpPr>
          <p:nvPr>
            <p:ph type="sldNum" sz="quarter" idx="12"/>
          </p:nvPr>
        </p:nvSpPr>
        <p:spPr>
          <a:xfrm>
            <a:off x="8610600" y="6338471"/>
            <a:ext cx="2743200" cy="365125"/>
          </a:xfrm>
          <a:prstGeom prst="rect">
            <a:avLst/>
          </a:prstGeom>
        </p:spPr>
        <p:txBody>
          <a:bodyPr/>
          <a:lstStyle/>
          <a:p>
            <a:fld id="{172398D2-B7DA-4A38-A1D8-02AB7CFF80F0}" type="slidenum">
              <a:rPr lang="da-DK" smtClean="0"/>
              <a:t>‹nr.›</a:t>
            </a:fld>
            <a:endParaRPr lang="da-DK"/>
          </a:p>
        </p:txBody>
      </p:sp>
      <p:pic>
        <p:nvPicPr>
          <p:cNvPr id="7" name="Billede 6">
            <a:extLst>
              <a:ext uri="{FF2B5EF4-FFF2-40B4-BE49-F238E27FC236}">
                <a16:creationId xmlns:a16="http://schemas.microsoft.com/office/drawing/2014/main" id="{5686102A-E544-09D5-400F-FDC23FE09F8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7212661" y="685488"/>
            <a:ext cx="5148934" cy="5017962"/>
          </a:xfrm>
          <a:prstGeom prst="rect">
            <a:avLst/>
          </a:prstGeom>
        </p:spPr>
      </p:pic>
      <p:sp>
        <p:nvSpPr>
          <p:cNvPr id="9" name="Pladsholder til tekst 8">
            <a:extLst>
              <a:ext uri="{FF2B5EF4-FFF2-40B4-BE49-F238E27FC236}">
                <a16:creationId xmlns:a16="http://schemas.microsoft.com/office/drawing/2014/main" id="{51B3A47E-8DC9-CB95-EC35-1CF289DE986F}"/>
              </a:ext>
            </a:extLst>
          </p:cNvPr>
          <p:cNvSpPr>
            <a:spLocks noGrp="1"/>
          </p:cNvSpPr>
          <p:nvPr>
            <p:ph type="body" sz="quarter" idx="13"/>
          </p:nvPr>
        </p:nvSpPr>
        <p:spPr>
          <a:xfrm>
            <a:off x="838200" y="1895475"/>
            <a:ext cx="7013575" cy="389572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8499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8FBF5-CBEC-47BE-BC1F-7CB0BBA52161}"/>
              </a:ext>
            </a:extLst>
          </p:cNvPr>
          <p:cNvSpPr>
            <a:spLocks noGrp="1"/>
          </p:cNvSpPr>
          <p:nvPr>
            <p:ph type="ctrTitle"/>
          </p:nvPr>
        </p:nvSpPr>
        <p:spPr>
          <a:xfrm>
            <a:off x="1524000" y="1122363"/>
            <a:ext cx="9144000" cy="2387600"/>
          </a:xfrm>
        </p:spPr>
        <p:txBody>
          <a:bodyPr anchor="b">
            <a:normAutofit/>
          </a:bodyPr>
          <a:lstStyle>
            <a:lvl1pPr algn="ctr">
              <a:defRPr sz="4800">
                <a:solidFill>
                  <a:schemeClr val="tx2">
                    <a:lumMod val="75000"/>
                  </a:schemeClr>
                </a:solidFill>
                <a:latin typeface="Arial Black" panose="020B0A04020102020204" pitchFamily="34" charset="0"/>
              </a:defRPr>
            </a:lvl1pPr>
          </a:lstStyle>
          <a:p>
            <a:r>
              <a:rPr lang="da-DK"/>
              <a:t>Klik for at redigere titeltypografien i masteren</a:t>
            </a:r>
          </a:p>
        </p:txBody>
      </p:sp>
      <p:sp>
        <p:nvSpPr>
          <p:cNvPr id="3" name="Undertitel 2">
            <a:extLst>
              <a:ext uri="{FF2B5EF4-FFF2-40B4-BE49-F238E27FC236}">
                <a16:creationId xmlns:a16="http://schemas.microsoft.com/office/drawing/2014/main" id="{D8014452-4EDF-E8CB-5D29-250F31399DB1}"/>
              </a:ext>
            </a:extLst>
          </p:cNvPr>
          <p:cNvSpPr>
            <a:spLocks noGrp="1"/>
          </p:cNvSpPr>
          <p:nvPr>
            <p:ph type="subTitle" idx="1"/>
          </p:nvPr>
        </p:nvSpPr>
        <p:spPr>
          <a:xfrm>
            <a:off x="1524000" y="3602038"/>
            <a:ext cx="9144000" cy="1655762"/>
          </a:xfrm>
        </p:spPr>
        <p:txBody>
          <a:bodyPr/>
          <a:lstStyle>
            <a:lvl1pPr marL="0" indent="0" algn="ctr">
              <a:buNone/>
              <a:defRPr sz="2400">
                <a:solidFill>
                  <a:schemeClr val="tx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CEE6428-F0CB-1649-BD6E-7B149DC6CB2D}"/>
              </a:ext>
            </a:extLst>
          </p:cNvPr>
          <p:cNvSpPr>
            <a:spLocks noGrp="1"/>
          </p:cNvSpPr>
          <p:nvPr>
            <p:ph type="dt" sz="half" idx="10"/>
          </p:nvPr>
        </p:nvSpPr>
        <p:spPr>
          <a:xfrm>
            <a:off x="838200" y="6356350"/>
            <a:ext cx="2743200" cy="365125"/>
          </a:xfrm>
          <a:prstGeom prst="rect">
            <a:avLst/>
          </a:prstGeom>
        </p:spPr>
        <p:txBody>
          <a:bodyPr/>
          <a:lstStyle/>
          <a:p>
            <a:fld id="{FF2164A8-C85F-43BA-9C0E-5E722126C24F}" type="datetimeFigureOut">
              <a:rPr lang="da-DK" smtClean="0"/>
              <a:t>12-11-2024</a:t>
            </a:fld>
            <a:endParaRPr lang="da-DK"/>
          </a:p>
        </p:txBody>
      </p:sp>
      <p:sp>
        <p:nvSpPr>
          <p:cNvPr id="5" name="Pladsholder til sidefod 4">
            <a:extLst>
              <a:ext uri="{FF2B5EF4-FFF2-40B4-BE49-F238E27FC236}">
                <a16:creationId xmlns:a16="http://schemas.microsoft.com/office/drawing/2014/main" id="{94D5EE22-19BD-B557-23E2-D14D3BF30B96}"/>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8F64E70C-17A6-4841-FECB-C354581D987E}"/>
              </a:ext>
            </a:extLst>
          </p:cNvPr>
          <p:cNvSpPr>
            <a:spLocks noGrp="1"/>
          </p:cNvSpPr>
          <p:nvPr>
            <p:ph type="sldNum" sz="quarter" idx="12"/>
          </p:nvPr>
        </p:nvSpPr>
        <p:spPr>
          <a:xfrm>
            <a:off x="8610600" y="6338471"/>
            <a:ext cx="2743200" cy="365125"/>
          </a:xfrm>
          <a:prstGeom prst="rect">
            <a:avLst/>
          </a:prstGeom>
        </p:spPr>
        <p:txBody>
          <a:bodyPr/>
          <a:lstStyle/>
          <a:p>
            <a:fld id="{172398D2-B7DA-4A38-A1D8-02AB7CFF80F0}" type="slidenum">
              <a:rPr lang="da-DK" smtClean="0"/>
              <a:t>‹nr.›</a:t>
            </a:fld>
            <a:endParaRPr lang="da-DK"/>
          </a:p>
        </p:txBody>
      </p:sp>
    </p:spTree>
    <p:extLst>
      <p:ext uri="{BB962C8B-B14F-4D97-AF65-F5344CB8AC3E}">
        <p14:creationId xmlns:p14="http://schemas.microsoft.com/office/powerpoint/2010/main" val="303449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4A9DD-D610-5805-1F44-2BD355094A84}"/>
              </a:ext>
            </a:extLst>
          </p:cNvPr>
          <p:cNvSpPr>
            <a:spLocks noGrp="1"/>
          </p:cNvSpPr>
          <p:nvPr>
            <p:ph type="title"/>
          </p:nvPr>
        </p:nvSpPr>
        <p:spPr/>
        <p:txBody>
          <a:bodyPr/>
          <a:lstStyle/>
          <a:p>
            <a:r>
              <a:rPr lang="da-DK"/>
              <a:t>Klik for at redigere titeltypografien i masteren</a:t>
            </a:r>
          </a:p>
        </p:txBody>
      </p:sp>
      <p:pic>
        <p:nvPicPr>
          <p:cNvPr id="4" name="Billede 3">
            <a:extLst>
              <a:ext uri="{FF2B5EF4-FFF2-40B4-BE49-F238E27FC236}">
                <a16:creationId xmlns:a16="http://schemas.microsoft.com/office/drawing/2014/main" id="{F5051A90-6C14-6B4A-210F-4EC503080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5309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YT emne 1">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4F11224-54B1-B4AD-FB7B-3F18C41A8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Titel 13">
            <a:extLst>
              <a:ext uri="{FF2B5EF4-FFF2-40B4-BE49-F238E27FC236}">
                <a16:creationId xmlns:a16="http://schemas.microsoft.com/office/drawing/2014/main" id="{CBAF3F92-B8BF-6789-5D49-38A4DB2A43E6}"/>
              </a:ext>
            </a:extLst>
          </p:cNvPr>
          <p:cNvSpPr>
            <a:spLocks noGrp="1"/>
          </p:cNvSpPr>
          <p:nvPr>
            <p:ph type="title" hasCustomPrompt="1"/>
          </p:nvPr>
        </p:nvSpPr>
        <p:spPr>
          <a:xfrm>
            <a:off x="4657899" y="2426512"/>
            <a:ext cx="6646333" cy="1325563"/>
          </a:xfrm>
        </p:spPr>
        <p:txBody>
          <a:bodyPr/>
          <a:lstStyle>
            <a:lvl1pPr algn="r">
              <a:defRPr>
                <a:solidFill>
                  <a:schemeClr val="bg1"/>
                </a:solidFill>
                <a:latin typeface="Aktiv Grotesk Black" panose="020B0903020202020204" pitchFamily="34" charset="0"/>
              </a:defRPr>
            </a:lvl1pPr>
          </a:lstStyle>
          <a:p>
            <a:r>
              <a:rPr lang="da-DK"/>
              <a:t>Overskrift</a:t>
            </a:r>
          </a:p>
        </p:txBody>
      </p:sp>
      <p:pic>
        <p:nvPicPr>
          <p:cNvPr id="16" name="Billede 15">
            <a:extLst>
              <a:ext uri="{FF2B5EF4-FFF2-40B4-BE49-F238E27FC236}">
                <a16:creationId xmlns:a16="http://schemas.microsoft.com/office/drawing/2014/main" id="{0A53E63A-FB68-9B4C-2721-F451E716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97" y="162774"/>
            <a:ext cx="2149370" cy="2092746"/>
          </a:xfrm>
          <a:prstGeom prst="rect">
            <a:avLst/>
          </a:prstGeom>
        </p:spPr>
      </p:pic>
      <p:sp>
        <p:nvSpPr>
          <p:cNvPr id="5" name="Pladsholder til tekst 4">
            <a:extLst>
              <a:ext uri="{FF2B5EF4-FFF2-40B4-BE49-F238E27FC236}">
                <a16:creationId xmlns:a16="http://schemas.microsoft.com/office/drawing/2014/main" id="{EA9D4519-5CB8-6F70-EAE1-1AD87898D0A9}"/>
              </a:ext>
            </a:extLst>
          </p:cNvPr>
          <p:cNvSpPr>
            <a:spLocks noGrp="1"/>
          </p:cNvSpPr>
          <p:nvPr>
            <p:ph type="body" sz="quarter" idx="10" hasCustomPrompt="1"/>
          </p:nvPr>
        </p:nvSpPr>
        <p:spPr>
          <a:xfrm>
            <a:off x="4580879" y="3539685"/>
            <a:ext cx="6723354" cy="766763"/>
          </a:xfrm>
        </p:spPr>
        <p:txBody>
          <a:bodyPr>
            <a:noAutofit/>
          </a:bodyPr>
          <a:lstStyle>
            <a:lvl1pPr marL="0" indent="0" algn="r">
              <a:buNone/>
              <a:defRPr sz="4000">
                <a:solidFill>
                  <a:schemeClr val="bg1"/>
                </a:solidFill>
                <a:latin typeface="+mj-lt"/>
              </a:defRPr>
            </a:lvl1pPr>
          </a:lstStyle>
          <a:p>
            <a:pPr lvl="0"/>
            <a:r>
              <a:rPr lang="da-DK"/>
              <a:t>Underoverskrift</a:t>
            </a:r>
          </a:p>
        </p:txBody>
      </p:sp>
      <p:sp>
        <p:nvSpPr>
          <p:cNvPr id="4" name="Pladsholder til tekst 3">
            <a:extLst>
              <a:ext uri="{FF2B5EF4-FFF2-40B4-BE49-F238E27FC236}">
                <a16:creationId xmlns:a16="http://schemas.microsoft.com/office/drawing/2014/main" id="{B766A1A5-CC69-60C9-FA62-1E9030F06D1B}"/>
              </a:ext>
            </a:extLst>
          </p:cNvPr>
          <p:cNvSpPr>
            <a:spLocks noGrp="1"/>
          </p:cNvSpPr>
          <p:nvPr>
            <p:ph type="body" sz="quarter" idx="11" hasCustomPrompt="1"/>
          </p:nvPr>
        </p:nvSpPr>
        <p:spPr>
          <a:xfrm>
            <a:off x="6002338" y="5129213"/>
            <a:ext cx="5302250" cy="461962"/>
          </a:xfrm>
        </p:spPr>
        <p:txBody>
          <a:bodyPr>
            <a:normAutofit/>
          </a:bodyPr>
          <a:lstStyle>
            <a:lvl1pPr marL="0" indent="0" algn="r">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4229003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NYT emne 1">
    <p:spTree>
      <p:nvGrpSpPr>
        <p:cNvPr id="1" name=""/>
        <p:cNvGrpSpPr/>
        <p:nvPr/>
      </p:nvGrpSpPr>
      <p:grpSpPr>
        <a:xfrm>
          <a:off x="0" y="0"/>
          <a:ext cx="0" cy="0"/>
          <a:chOff x="0" y="0"/>
          <a:chExt cx="0" cy="0"/>
        </a:xfrm>
      </p:grpSpPr>
      <p:pic>
        <p:nvPicPr>
          <p:cNvPr id="2" name="Billede 1" descr="Et billede, der indeholder tekst, himmel, lys&#10;&#10;Automatisk genereret beskrivelse">
            <a:extLst>
              <a:ext uri="{FF2B5EF4-FFF2-40B4-BE49-F238E27FC236}">
                <a16:creationId xmlns:a16="http://schemas.microsoft.com/office/drawing/2014/main" id="{CCC07A10-B14C-E6FB-CC91-3913FDC5D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el 13">
            <a:extLst>
              <a:ext uri="{FF2B5EF4-FFF2-40B4-BE49-F238E27FC236}">
                <a16:creationId xmlns:a16="http://schemas.microsoft.com/office/drawing/2014/main" id="{CBAF3F92-B8BF-6789-5D49-38A4DB2A43E6}"/>
              </a:ext>
            </a:extLst>
          </p:cNvPr>
          <p:cNvSpPr>
            <a:spLocks noGrp="1"/>
          </p:cNvSpPr>
          <p:nvPr>
            <p:ph type="title" hasCustomPrompt="1"/>
          </p:nvPr>
        </p:nvSpPr>
        <p:spPr>
          <a:xfrm>
            <a:off x="4657899" y="2426512"/>
            <a:ext cx="6646333" cy="1325563"/>
          </a:xfrm>
        </p:spPr>
        <p:txBody>
          <a:bodyPr/>
          <a:lstStyle>
            <a:lvl1pPr algn="r">
              <a:defRPr>
                <a:solidFill>
                  <a:schemeClr val="bg1"/>
                </a:solidFill>
                <a:latin typeface="Aktiv Grotesk Black" panose="020B0903020202020204" pitchFamily="34" charset="0"/>
              </a:defRPr>
            </a:lvl1pPr>
          </a:lstStyle>
          <a:p>
            <a:r>
              <a:rPr lang="da-DK"/>
              <a:t>Overskrift</a:t>
            </a:r>
          </a:p>
        </p:txBody>
      </p:sp>
      <p:pic>
        <p:nvPicPr>
          <p:cNvPr id="16" name="Billede 15">
            <a:extLst>
              <a:ext uri="{FF2B5EF4-FFF2-40B4-BE49-F238E27FC236}">
                <a16:creationId xmlns:a16="http://schemas.microsoft.com/office/drawing/2014/main" id="{0A53E63A-FB68-9B4C-2721-F451E716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097" y="162774"/>
            <a:ext cx="2149370" cy="2092746"/>
          </a:xfrm>
          <a:prstGeom prst="rect">
            <a:avLst/>
          </a:prstGeom>
        </p:spPr>
      </p:pic>
      <p:sp>
        <p:nvSpPr>
          <p:cNvPr id="3" name="Pladsholder til tekst 4">
            <a:extLst>
              <a:ext uri="{FF2B5EF4-FFF2-40B4-BE49-F238E27FC236}">
                <a16:creationId xmlns:a16="http://schemas.microsoft.com/office/drawing/2014/main" id="{05C2F880-D509-0F30-BF28-574080F53FA5}"/>
              </a:ext>
            </a:extLst>
          </p:cNvPr>
          <p:cNvSpPr>
            <a:spLocks noGrp="1"/>
          </p:cNvSpPr>
          <p:nvPr>
            <p:ph type="body" sz="quarter" idx="10" hasCustomPrompt="1"/>
          </p:nvPr>
        </p:nvSpPr>
        <p:spPr>
          <a:xfrm>
            <a:off x="4154751" y="3539685"/>
            <a:ext cx="7149482" cy="766763"/>
          </a:xfrm>
        </p:spPr>
        <p:txBody>
          <a:bodyPr>
            <a:noAutofit/>
          </a:bodyPr>
          <a:lstStyle>
            <a:lvl1pPr marL="0" indent="0" algn="r">
              <a:buNone/>
              <a:defRPr sz="4000">
                <a:solidFill>
                  <a:schemeClr val="bg1"/>
                </a:solidFill>
                <a:latin typeface="+mj-lt"/>
              </a:defRPr>
            </a:lvl1pPr>
          </a:lstStyle>
          <a:p>
            <a:pPr lvl="0"/>
            <a:r>
              <a:rPr lang="da-DK"/>
              <a:t>Underoverskrift</a:t>
            </a:r>
          </a:p>
        </p:txBody>
      </p:sp>
      <p:sp>
        <p:nvSpPr>
          <p:cNvPr id="5" name="Pladsholder til tekst 3">
            <a:extLst>
              <a:ext uri="{FF2B5EF4-FFF2-40B4-BE49-F238E27FC236}">
                <a16:creationId xmlns:a16="http://schemas.microsoft.com/office/drawing/2014/main" id="{17FAC332-DF60-4D73-AA46-B9883775130A}"/>
              </a:ext>
            </a:extLst>
          </p:cNvPr>
          <p:cNvSpPr>
            <a:spLocks noGrp="1"/>
          </p:cNvSpPr>
          <p:nvPr>
            <p:ph type="body" sz="quarter" idx="11" hasCustomPrompt="1"/>
          </p:nvPr>
        </p:nvSpPr>
        <p:spPr>
          <a:xfrm>
            <a:off x="6002338" y="5129213"/>
            <a:ext cx="5302250" cy="461962"/>
          </a:xfrm>
        </p:spPr>
        <p:txBody>
          <a:bodyPr>
            <a:normAutofit/>
          </a:bodyPr>
          <a:lstStyle>
            <a:lvl1pPr marL="0" indent="0" algn="r">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27767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yt emne 2">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5D17A56-8E7D-1E04-3659-9DE7B9AA6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el 13">
            <a:extLst>
              <a:ext uri="{FF2B5EF4-FFF2-40B4-BE49-F238E27FC236}">
                <a16:creationId xmlns:a16="http://schemas.microsoft.com/office/drawing/2014/main" id="{CBAF3F92-B8BF-6789-5D49-38A4DB2A43E6}"/>
              </a:ext>
            </a:extLst>
          </p:cNvPr>
          <p:cNvSpPr>
            <a:spLocks noGrp="1"/>
          </p:cNvSpPr>
          <p:nvPr>
            <p:ph type="title" hasCustomPrompt="1"/>
          </p:nvPr>
        </p:nvSpPr>
        <p:spPr>
          <a:xfrm>
            <a:off x="731520" y="2640965"/>
            <a:ext cx="6646333" cy="1325563"/>
          </a:xfrm>
        </p:spPr>
        <p:txBody>
          <a:bodyPr/>
          <a:lstStyle>
            <a:lvl1pPr algn="l">
              <a:defRPr>
                <a:solidFill>
                  <a:schemeClr val="bg1"/>
                </a:solidFill>
              </a:defRPr>
            </a:lvl1pPr>
          </a:lstStyle>
          <a:p>
            <a:r>
              <a:rPr lang="da-DK"/>
              <a:t>Overskrift</a:t>
            </a:r>
          </a:p>
        </p:txBody>
      </p:sp>
      <p:pic>
        <p:nvPicPr>
          <p:cNvPr id="16" name="Billede 15">
            <a:extLst>
              <a:ext uri="{FF2B5EF4-FFF2-40B4-BE49-F238E27FC236}">
                <a16:creationId xmlns:a16="http://schemas.microsoft.com/office/drawing/2014/main" id="{0A53E63A-FB68-9B4C-2721-F451E716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91" y="61174"/>
            <a:ext cx="2149370" cy="2092746"/>
          </a:xfrm>
          <a:prstGeom prst="rect">
            <a:avLst/>
          </a:prstGeom>
        </p:spPr>
      </p:pic>
      <p:sp>
        <p:nvSpPr>
          <p:cNvPr id="2" name="Pladsholder til tekst 4">
            <a:extLst>
              <a:ext uri="{FF2B5EF4-FFF2-40B4-BE49-F238E27FC236}">
                <a16:creationId xmlns:a16="http://schemas.microsoft.com/office/drawing/2014/main" id="{80D328D4-9B73-D23B-FDCE-343500AA3861}"/>
              </a:ext>
            </a:extLst>
          </p:cNvPr>
          <p:cNvSpPr>
            <a:spLocks noGrp="1"/>
          </p:cNvSpPr>
          <p:nvPr>
            <p:ph type="body" sz="quarter" idx="10" hasCustomPrompt="1"/>
          </p:nvPr>
        </p:nvSpPr>
        <p:spPr>
          <a:xfrm>
            <a:off x="731520" y="3747517"/>
            <a:ext cx="6646333" cy="766763"/>
          </a:xfrm>
        </p:spPr>
        <p:txBody>
          <a:bodyPr>
            <a:noAutofit/>
          </a:bodyPr>
          <a:lstStyle>
            <a:lvl1pPr marL="0" indent="0" algn="l">
              <a:buNone/>
              <a:defRPr sz="4000">
                <a:solidFill>
                  <a:schemeClr val="bg1"/>
                </a:solidFill>
                <a:latin typeface="+mj-lt"/>
              </a:defRPr>
            </a:lvl1pPr>
          </a:lstStyle>
          <a:p>
            <a:pPr lvl="0"/>
            <a:r>
              <a:rPr lang="da-DK"/>
              <a:t>Underoverskrift</a:t>
            </a:r>
          </a:p>
        </p:txBody>
      </p:sp>
      <p:sp>
        <p:nvSpPr>
          <p:cNvPr id="3" name="Pladsholder til tekst 3">
            <a:extLst>
              <a:ext uri="{FF2B5EF4-FFF2-40B4-BE49-F238E27FC236}">
                <a16:creationId xmlns:a16="http://schemas.microsoft.com/office/drawing/2014/main" id="{FFF97F27-AFF4-991C-57FE-BDB56BB5A358}"/>
              </a:ext>
            </a:extLst>
          </p:cNvPr>
          <p:cNvSpPr>
            <a:spLocks noGrp="1"/>
          </p:cNvSpPr>
          <p:nvPr>
            <p:ph type="body" sz="quarter" idx="11" hasCustomPrompt="1"/>
          </p:nvPr>
        </p:nvSpPr>
        <p:spPr>
          <a:xfrm>
            <a:off x="731520" y="5073080"/>
            <a:ext cx="5302250" cy="461962"/>
          </a:xfrm>
        </p:spPr>
        <p:txBody>
          <a:bodyPr>
            <a:normAutofit/>
          </a:bodyPr>
          <a:lstStyle>
            <a:lvl1pPr marL="0" indent="0" algn="l">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1727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Nyt emne 2">
    <p:spTree>
      <p:nvGrpSpPr>
        <p:cNvPr id="1" name=""/>
        <p:cNvGrpSpPr/>
        <p:nvPr/>
      </p:nvGrpSpPr>
      <p:grpSpPr>
        <a:xfrm>
          <a:off x="0" y="0"/>
          <a:ext cx="0" cy="0"/>
          <a:chOff x="0" y="0"/>
          <a:chExt cx="0" cy="0"/>
        </a:xfrm>
      </p:grpSpPr>
      <p:pic>
        <p:nvPicPr>
          <p:cNvPr id="3" name="Billede 2" descr="Et billede, der indeholder dag&#10;&#10;Automatisk genereret beskrivelse">
            <a:extLst>
              <a:ext uri="{FF2B5EF4-FFF2-40B4-BE49-F238E27FC236}">
                <a16:creationId xmlns:a16="http://schemas.microsoft.com/office/drawing/2014/main" id="{92D99E4A-4E32-3CD4-1EE8-52C3BF0D3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el 13">
            <a:extLst>
              <a:ext uri="{FF2B5EF4-FFF2-40B4-BE49-F238E27FC236}">
                <a16:creationId xmlns:a16="http://schemas.microsoft.com/office/drawing/2014/main" id="{CBAF3F92-B8BF-6789-5D49-38A4DB2A43E6}"/>
              </a:ext>
            </a:extLst>
          </p:cNvPr>
          <p:cNvSpPr>
            <a:spLocks noGrp="1"/>
          </p:cNvSpPr>
          <p:nvPr>
            <p:ph type="title" hasCustomPrompt="1"/>
          </p:nvPr>
        </p:nvSpPr>
        <p:spPr>
          <a:xfrm>
            <a:off x="731520" y="2658417"/>
            <a:ext cx="6646333" cy="1325563"/>
          </a:xfrm>
        </p:spPr>
        <p:txBody>
          <a:bodyPr/>
          <a:lstStyle>
            <a:lvl1pPr algn="l">
              <a:defRPr>
                <a:solidFill>
                  <a:schemeClr val="bg1"/>
                </a:solidFill>
              </a:defRPr>
            </a:lvl1pPr>
          </a:lstStyle>
          <a:p>
            <a:r>
              <a:rPr lang="da-DK"/>
              <a:t>Overskrift</a:t>
            </a:r>
          </a:p>
        </p:txBody>
      </p:sp>
      <p:pic>
        <p:nvPicPr>
          <p:cNvPr id="16" name="Billede 15">
            <a:extLst>
              <a:ext uri="{FF2B5EF4-FFF2-40B4-BE49-F238E27FC236}">
                <a16:creationId xmlns:a16="http://schemas.microsoft.com/office/drawing/2014/main" id="{0A53E63A-FB68-9B4C-2721-F451E716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91" y="61174"/>
            <a:ext cx="2149370" cy="2092746"/>
          </a:xfrm>
          <a:prstGeom prst="rect">
            <a:avLst/>
          </a:prstGeom>
        </p:spPr>
      </p:pic>
      <p:sp>
        <p:nvSpPr>
          <p:cNvPr id="2" name="Pladsholder til tekst 4">
            <a:extLst>
              <a:ext uri="{FF2B5EF4-FFF2-40B4-BE49-F238E27FC236}">
                <a16:creationId xmlns:a16="http://schemas.microsoft.com/office/drawing/2014/main" id="{33445151-E6DE-6871-28FF-E51481C2916D}"/>
              </a:ext>
            </a:extLst>
          </p:cNvPr>
          <p:cNvSpPr>
            <a:spLocks noGrp="1"/>
          </p:cNvSpPr>
          <p:nvPr>
            <p:ph type="body" sz="quarter" idx="10" hasCustomPrompt="1"/>
          </p:nvPr>
        </p:nvSpPr>
        <p:spPr>
          <a:xfrm>
            <a:off x="731520" y="3747517"/>
            <a:ext cx="6841132" cy="766763"/>
          </a:xfrm>
        </p:spPr>
        <p:txBody>
          <a:bodyPr>
            <a:noAutofit/>
          </a:bodyPr>
          <a:lstStyle>
            <a:lvl1pPr marL="0" indent="0" algn="l">
              <a:buNone/>
              <a:defRPr sz="4000">
                <a:solidFill>
                  <a:schemeClr val="bg1"/>
                </a:solidFill>
                <a:latin typeface="+mj-lt"/>
              </a:defRPr>
            </a:lvl1pPr>
          </a:lstStyle>
          <a:p>
            <a:pPr lvl="0"/>
            <a:r>
              <a:rPr lang="da-DK"/>
              <a:t>Underoverskrift</a:t>
            </a:r>
          </a:p>
        </p:txBody>
      </p:sp>
      <p:sp>
        <p:nvSpPr>
          <p:cNvPr id="4" name="Pladsholder til tekst 3">
            <a:extLst>
              <a:ext uri="{FF2B5EF4-FFF2-40B4-BE49-F238E27FC236}">
                <a16:creationId xmlns:a16="http://schemas.microsoft.com/office/drawing/2014/main" id="{6C1B07F5-6501-4952-A0D1-92046BDAB473}"/>
              </a:ext>
            </a:extLst>
          </p:cNvPr>
          <p:cNvSpPr>
            <a:spLocks noGrp="1"/>
          </p:cNvSpPr>
          <p:nvPr>
            <p:ph type="body" sz="quarter" idx="11" hasCustomPrompt="1"/>
          </p:nvPr>
        </p:nvSpPr>
        <p:spPr>
          <a:xfrm>
            <a:off x="731520" y="5073080"/>
            <a:ext cx="5302250" cy="461962"/>
          </a:xfrm>
        </p:spPr>
        <p:txBody>
          <a:bodyPr>
            <a:normAutofit/>
          </a:bodyPr>
          <a:lstStyle>
            <a:lvl1pPr marL="0" indent="0" algn="l">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166197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Nyt emne 2">
    <p:spTree>
      <p:nvGrpSpPr>
        <p:cNvPr id="1" name=""/>
        <p:cNvGrpSpPr/>
        <p:nvPr/>
      </p:nvGrpSpPr>
      <p:grpSpPr>
        <a:xfrm>
          <a:off x="0" y="0"/>
          <a:ext cx="0" cy="0"/>
          <a:chOff x="0" y="0"/>
          <a:chExt cx="0" cy="0"/>
        </a:xfrm>
      </p:grpSpPr>
      <p:pic>
        <p:nvPicPr>
          <p:cNvPr id="3" name="Billede 2" descr="Et billede, der indeholder mørk, dag&#10;&#10;Automatisk genereret beskrivelse">
            <a:extLst>
              <a:ext uri="{FF2B5EF4-FFF2-40B4-BE49-F238E27FC236}">
                <a16:creationId xmlns:a16="http://schemas.microsoft.com/office/drawing/2014/main" id="{C986E5B9-D998-5A1C-4E4A-CAEEF5FC0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 y="0"/>
            <a:ext cx="12192000" cy="6858000"/>
          </a:xfrm>
          <a:prstGeom prst="rect">
            <a:avLst/>
          </a:prstGeom>
        </p:spPr>
      </p:pic>
      <p:pic>
        <p:nvPicPr>
          <p:cNvPr id="16" name="Billede 15">
            <a:extLst>
              <a:ext uri="{FF2B5EF4-FFF2-40B4-BE49-F238E27FC236}">
                <a16:creationId xmlns:a16="http://schemas.microsoft.com/office/drawing/2014/main" id="{0A53E63A-FB68-9B4C-2721-F451E716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 y="0"/>
            <a:ext cx="2149370" cy="2092746"/>
          </a:xfrm>
          <a:prstGeom prst="rect">
            <a:avLst/>
          </a:prstGeom>
        </p:spPr>
      </p:pic>
      <p:sp>
        <p:nvSpPr>
          <p:cNvPr id="2" name="Pladsholder til tekst 4">
            <a:extLst>
              <a:ext uri="{FF2B5EF4-FFF2-40B4-BE49-F238E27FC236}">
                <a16:creationId xmlns:a16="http://schemas.microsoft.com/office/drawing/2014/main" id="{539AEF96-6F76-76B5-AC87-B5DBF7BC45D9}"/>
              </a:ext>
            </a:extLst>
          </p:cNvPr>
          <p:cNvSpPr>
            <a:spLocks noGrp="1"/>
          </p:cNvSpPr>
          <p:nvPr>
            <p:ph type="body" sz="quarter" idx="10" hasCustomPrompt="1"/>
          </p:nvPr>
        </p:nvSpPr>
        <p:spPr>
          <a:xfrm>
            <a:off x="731520" y="3642287"/>
            <a:ext cx="6992053" cy="766763"/>
          </a:xfrm>
        </p:spPr>
        <p:txBody>
          <a:bodyPr>
            <a:noAutofit/>
          </a:bodyPr>
          <a:lstStyle>
            <a:lvl1pPr marL="0" indent="0" algn="l">
              <a:buNone/>
              <a:defRPr sz="4000">
                <a:solidFill>
                  <a:schemeClr val="bg1"/>
                </a:solidFill>
                <a:latin typeface="+mj-lt"/>
              </a:defRPr>
            </a:lvl1pPr>
          </a:lstStyle>
          <a:p>
            <a:pPr lvl="0"/>
            <a:r>
              <a:rPr lang="da-DK"/>
              <a:t>Underoverskrift</a:t>
            </a:r>
          </a:p>
        </p:txBody>
      </p:sp>
      <p:sp>
        <p:nvSpPr>
          <p:cNvPr id="4" name="Titel 13">
            <a:extLst>
              <a:ext uri="{FF2B5EF4-FFF2-40B4-BE49-F238E27FC236}">
                <a16:creationId xmlns:a16="http://schemas.microsoft.com/office/drawing/2014/main" id="{167ADA9B-728D-262D-7C69-A9B9745DCCF4}"/>
              </a:ext>
            </a:extLst>
          </p:cNvPr>
          <p:cNvSpPr>
            <a:spLocks noGrp="1"/>
          </p:cNvSpPr>
          <p:nvPr>
            <p:ph type="title" hasCustomPrompt="1"/>
          </p:nvPr>
        </p:nvSpPr>
        <p:spPr>
          <a:xfrm>
            <a:off x="731520" y="2658417"/>
            <a:ext cx="6646333" cy="1325563"/>
          </a:xfrm>
        </p:spPr>
        <p:txBody>
          <a:bodyPr/>
          <a:lstStyle>
            <a:lvl1pPr algn="l">
              <a:defRPr>
                <a:solidFill>
                  <a:schemeClr val="bg1"/>
                </a:solidFill>
              </a:defRPr>
            </a:lvl1pPr>
          </a:lstStyle>
          <a:p>
            <a:r>
              <a:rPr lang="da-DK"/>
              <a:t>Overskrift</a:t>
            </a:r>
          </a:p>
        </p:txBody>
      </p:sp>
      <p:sp>
        <p:nvSpPr>
          <p:cNvPr id="5" name="Pladsholder til tekst 3">
            <a:extLst>
              <a:ext uri="{FF2B5EF4-FFF2-40B4-BE49-F238E27FC236}">
                <a16:creationId xmlns:a16="http://schemas.microsoft.com/office/drawing/2014/main" id="{F7EEF7A1-972A-05F5-50B9-91975BCCEAD5}"/>
              </a:ext>
            </a:extLst>
          </p:cNvPr>
          <p:cNvSpPr>
            <a:spLocks noGrp="1"/>
          </p:cNvSpPr>
          <p:nvPr>
            <p:ph type="body" sz="quarter" idx="11" hasCustomPrompt="1"/>
          </p:nvPr>
        </p:nvSpPr>
        <p:spPr>
          <a:xfrm>
            <a:off x="731520" y="5073080"/>
            <a:ext cx="5302250" cy="461962"/>
          </a:xfrm>
        </p:spPr>
        <p:txBody>
          <a:bodyPr>
            <a:normAutofit/>
          </a:bodyPr>
          <a:lstStyle>
            <a:lvl1pPr marL="0" indent="0" algn="l">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3504817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Nyt emne 2">
    <p:spTree>
      <p:nvGrpSpPr>
        <p:cNvPr id="1" name=""/>
        <p:cNvGrpSpPr/>
        <p:nvPr/>
      </p:nvGrpSpPr>
      <p:grpSpPr>
        <a:xfrm>
          <a:off x="0" y="0"/>
          <a:ext cx="0" cy="0"/>
          <a:chOff x="0" y="0"/>
          <a:chExt cx="0" cy="0"/>
        </a:xfrm>
      </p:grpSpPr>
      <p:pic>
        <p:nvPicPr>
          <p:cNvPr id="10" name="Billede 9" descr="Et billede, der indeholder tekst, lys, svømmer, havbund&#10;&#10;Automatisk genereret beskrivelse">
            <a:extLst>
              <a:ext uri="{FF2B5EF4-FFF2-40B4-BE49-F238E27FC236}">
                <a16:creationId xmlns:a16="http://schemas.microsoft.com/office/drawing/2014/main" id="{DBA4AF3B-FB4B-4492-BBBE-0F1CC116C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Billede 15">
            <a:extLst>
              <a:ext uri="{FF2B5EF4-FFF2-40B4-BE49-F238E27FC236}">
                <a16:creationId xmlns:a16="http://schemas.microsoft.com/office/drawing/2014/main" id="{0A53E63A-FB68-9B4C-2721-F451E716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343" y="0"/>
            <a:ext cx="2149370" cy="2092746"/>
          </a:xfrm>
          <a:prstGeom prst="rect">
            <a:avLst/>
          </a:prstGeom>
        </p:spPr>
      </p:pic>
      <p:sp>
        <p:nvSpPr>
          <p:cNvPr id="2" name="Pladsholder til tekst 4">
            <a:extLst>
              <a:ext uri="{FF2B5EF4-FFF2-40B4-BE49-F238E27FC236}">
                <a16:creationId xmlns:a16="http://schemas.microsoft.com/office/drawing/2014/main" id="{5EF3ECCF-96AE-F101-4EC8-339449EEB7C8}"/>
              </a:ext>
            </a:extLst>
          </p:cNvPr>
          <p:cNvSpPr>
            <a:spLocks noGrp="1"/>
          </p:cNvSpPr>
          <p:nvPr>
            <p:ph type="body" sz="quarter" idx="10" hasCustomPrompt="1"/>
          </p:nvPr>
        </p:nvSpPr>
        <p:spPr>
          <a:xfrm>
            <a:off x="4498849" y="3433692"/>
            <a:ext cx="6805384" cy="766763"/>
          </a:xfrm>
        </p:spPr>
        <p:txBody>
          <a:bodyPr>
            <a:noAutofit/>
          </a:bodyPr>
          <a:lstStyle>
            <a:lvl1pPr marL="0" indent="0" algn="r">
              <a:buNone/>
              <a:defRPr sz="4000">
                <a:solidFill>
                  <a:schemeClr val="bg1"/>
                </a:solidFill>
                <a:latin typeface="+mj-lt"/>
              </a:defRPr>
            </a:lvl1pPr>
          </a:lstStyle>
          <a:p>
            <a:pPr lvl="0"/>
            <a:r>
              <a:rPr lang="da-DK"/>
              <a:t>Underoverskrift</a:t>
            </a:r>
          </a:p>
        </p:txBody>
      </p:sp>
      <p:sp>
        <p:nvSpPr>
          <p:cNvPr id="3" name="Titel 13">
            <a:extLst>
              <a:ext uri="{FF2B5EF4-FFF2-40B4-BE49-F238E27FC236}">
                <a16:creationId xmlns:a16="http://schemas.microsoft.com/office/drawing/2014/main" id="{00EDB6DC-9293-9F16-60AD-6C25CCB3B237}"/>
              </a:ext>
            </a:extLst>
          </p:cNvPr>
          <p:cNvSpPr>
            <a:spLocks noGrp="1"/>
          </p:cNvSpPr>
          <p:nvPr>
            <p:ph type="title" hasCustomPrompt="1"/>
          </p:nvPr>
        </p:nvSpPr>
        <p:spPr>
          <a:xfrm>
            <a:off x="4657899" y="2426512"/>
            <a:ext cx="6646333" cy="1325563"/>
          </a:xfrm>
        </p:spPr>
        <p:txBody>
          <a:bodyPr/>
          <a:lstStyle>
            <a:lvl1pPr algn="r">
              <a:defRPr>
                <a:solidFill>
                  <a:schemeClr val="bg1"/>
                </a:solidFill>
                <a:latin typeface="Aktiv Grotesk Black" panose="020B0903020202020204" pitchFamily="34" charset="0"/>
              </a:defRPr>
            </a:lvl1pPr>
          </a:lstStyle>
          <a:p>
            <a:r>
              <a:rPr lang="da-DK"/>
              <a:t>Overskrift</a:t>
            </a:r>
          </a:p>
        </p:txBody>
      </p:sp>
      <p:sp>
        <p:nvSpPr>
          <p:cNvPr id="4" name="Pladsholder til tekst 3">
            <a:extLst>
              <a:ext uri="{FF2B5EF4-FFF2-40B4-BE49-F238E27FC236}">
                <a16:creationId xmlns:a16="http://schemas.microsoft.com/office/drawing/2014/main" id="{C371390D-ADFF-719F-8503-2DE591FD2D87}"/>
              </a:ext>
            </a:extLst>
          </p:cNvPr>
          <p:cNvSpPr>
            <a:spLocks noGrp="1"/>
          </p:cNvSpPr>
          <p:nvPr>
            <p:ph type="body" sz="quarter" idx="11" hasCustomPrompt="1"/>
          </p:nvPr>
        </p:nvSpPr>
        <p:spPr>
          <a:xfrm>
            <a:off x="6002338" y="5129213"/>
            <a:ext cx="5302250" cy="461962"/>
          </a:xfrm>
        </p:spPr>
        <p:txBody>
          <a:bodyPr>
            <a:normAutofit/>
          </a:bodyPr>
          <a:lstStyle>
            <a:lvl1pPr marL="0" indent="0" algn="r">
              <a:buNone/>
              <a:defRPr sz="2000">
                <a:solidFill>
                  <a:schemeClr val="accent1">
                    <a:lumMod val="20000"/>
                    <a:lumOff val="80000"/>
                  </a:schemeClr>
                </a:solidFill>
              </a:defRPr>
            </a:lvl1pPr>
          </a:lstStyle>
          <a:p>
            <a:pPr lvl="0"/>
            <a:r>
              <a:rPr lang="da-DK"/>
              <a:t>Videncenter for Digital Handel</a:t>
            </a:r>
          </a:p>
        </p:txBody>
      </p:sp>
    </p:spTree>
    <p:extLst>
      <p:ext uri="{BB962C8B-B14F-4D97-AF65-F5344CB8AC3E}">
        <p14:creationId xmlns:p14="http://schemas.microsoft.com/office/powerpoint/2010/main" val="3135758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Brugerdefinere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AF8DD-42DE-6B6C-1068-B4EB39AC8E1D}"/>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endParaRPr lang="da-DK" dirty="0"/>
          </a:p>
        </p:txBody>
      </p:sp>
      <p:sp>
        <p:nvSpPr>
          <p:cNvPr id="5" name="Pladsholder til indhold 4">
            <a:extLst>
              <a:ext uri="{FF2B5EF4-FFF2-40B4-BE49-F238E27FC236}">
                <a16:creationId xmlns:a16="http://schemas.microsoft.com/office/drawing/2014/main" id="{73FC9DBC-B883-DA4F-D85B-77B8BD2C5F7D}"/>
              </a:ext>
            </a:extLst>
          </p:cNvPr>
          <p:cNvSpPr>
            <a:spLocks noGrp="1"/>
          </p:cNvSpPr>
          <p:nvPr>
            <p:ph sz="quarter" idx="10"/>
          </p:nvPr>
        </p:nvSpPr>
        <p:spPr>
          <a:xfrm>
            <a:off x="838200" y="1795463"/>
            <a:ext cx="10515600" cy="46053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24404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Helt hvi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BF18D-EF27-37D6-5B53-8315E1C2BCE3}"/>
              </a:ext>
            </a:extLst>
          </p:cNvPr>
          <p:cNvSpPr>
            <a:spLocks noGrp="1"/>
          </p:cNvSpPr>
          <p:nvPr>
            <p:ph type="title"/>
          </p:nvPr>
        </p:nvSpPr>
        <p:spPr/>
        <p:txBody>
          <a:bodyPr/>
          <a:lstStyle>
            <a:lvl1pPr>
              <a:defRPr>
                <a:solidFill>
                  <a:schemeClr val="tx2"/>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7042368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1D003-B407-5586-9A41-4E3522404465}"/>
              </a:ext>
            </a:extLst>
          </p:cNvPr>
          <p:cNvSpPr>
            <a:spLocks noGrp="1"/>
          </p:cNvSpPr>
          <p:nvPr>
            <p:ph type="title" hasCustomPrompt="1"/>
          </p:nvPr>
        </p:nvSpPr>
        <p:spPr/>
        <p:txBody>
          <a:bodyPr/>
          <a:lstStyle>
            <a:lvl1pPr>
              <a:defRPr/>
            </a:lvl1pPr>
          </a:lstStyle>
          <a:p>
            <a:r>
              <a:rPr lang="da-DK"/>
              <a:t>Præsentationsslide</a:t>
            </a:r>
          </a:p>
        </p:txBody>
      </p:sp>
      <p:sp>
        <p:nvSpPr>
          <p:cNvPr id="3" name="Rektangel 2">
            <a:extLst>
              <a:ext uri="{FF2B5EF4-FFF2-40B4-BE49-F238E27FC236}">
                <a16:creationId xmlns:a16="http://schemas.microsoft.com/office/drawing/2014/main" id="{AFFB5500-AFBA-1962-0D67-0C05D97A1307}"/>
              </a:ext>
            </a:extLst>
          </p:cNvPr>
          <p:cNvSpPr/>
          <p:nvPr/>
        </p:nvSpPr>
        <p:spPr>
          <a:xfrm>
            <a:off x="0" y="6324150"/>
            <a:ext cx="12192000" cy="5693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9231545F-DA1D-826D-BE8E-F593B33A4E96}"/>
              </a:ext>
            </a:extLst>
          </p:cNvPr>
          <p:cNvSpPr/>
          <p:nvPr/>
        </p:nvSpPr>
        <p:spPr>
          <a:xfrm>
            <a:off x="6386138" y="1889276"/>
            <a:ext cx="2523451" cy="307944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B580F168-E389-D6B8-76E5-CB3D56BA0433}"/>
              </a:ext>
            </a:extLst>
          </p:cNvPr>
          <p:cNvSpPr/>
          <p:nvPr/>
        </p:nvSpPr>
        <p:spPr>
          <a:xfrm>
            <a:off x="9151132" y="3429000"/>
            <a:ext cx="2505036" cy="290615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billede 3">
            <a:extLst>
              <a:ext uri="{FF2B5EF4-FFF2-40B4-BE49-F238E27FC236}">
                <a16:creationId xmlns:a16="http://schemas.microsoft.com/office/drawing/2014/main" id="{628FDAAC-4A1B-F372-89C7-CA42949AE641}"/>
              </a:ext>
            </a:extLst>
          </p:cNvPr>
          <p:cNvSpPr>
            <a:spLocks noGrp="1"/>
          </p:cNvSpPr>
          <p:nvPr>
            <p:ph type="pic" sz="quarter" idx="10"/>
          </p:nvPr>
        </p:nvSpPr>
        <p:spPr>
          <a:xfrm>
            <a:off x="6611645" y="2161457"/>
            <a:ext cx="2072436" cy="2535083"/>
          </a:xfrm>
        </p:spPr>
        <p:txBody>
          <a:bodyPr/>
          <a:lstStyle/>
          <a:p>
            <a:r>
              <a:rPr lang="da-DK"/>
              <a:t>Klik på ikonet for at tilføje et billede</a:t>
            </a:r>
          </a:p>
        </p:txBody>
      </p:sp>
      <p:sp>
        <p:nvSpPr>
          <p:cNvPr id="8" name="Pladsholder til billede 7">
            <a:extLst>
              <a:ext uri="{FF2B5EF4-FFF2-40B4-BE49-F238E27FC236}">
                <a16:creationId xmlns:a16="http://schemas.microsoft.com/office/drawing/2014/main" id="{AE7C06B1-9568-6BF5-EFD9-99612DC5D2EE}"/>
              </a:ext>
            </a:extLst>
          </p:cNvPr>
          <p:cNvSpPr>
            <a:spLocks noGrp="1"/>
          </p:cNvSpPr>
          <p:nvPr>
            <p:ph type="pic" sz="quarter" idx="11"/>
          </p:nvPr>
        </p:nvSpPr>
        <p:spPr>
          <a:xfrm>
            <a:off x="9392675" y="3606646"/>
            <a:ext cx="2021950" cy="2467899"/>
          </a:xfrm>
        </p:spPr>
        <p:txBody>
          <a:bodyPr/>
          <a:lstStyle/>
          <a:p>
            <a:r>
              <a:rPr lang="da-DK"/>
              <a:t>Klik på ikonet for at tilføje et billede</a:t>
            </a:r>
          </a:p>
        </p:txBody>
      </p:sp>
      <p:sp>
        <p:nvSpPr>
          <p:cNvPr id="10" name="Pladsholder til tekst 9">
            <a:extLst>
              <a:ext uri="{FF2B5EF4-FFF2-40B4-BE49-F238E27FC236}">
                <a16:creationId xmlns:a16="http://schemas.microsoft.com/office/drawing/2014/main" id="{610D47D6-8F8E-6A5C-D4B9-9B3F3986F368}"/>
              </a:ext>
            </a:extLst>
          </p:cNvPr>
          <p:cNvSpPr>
            <a:spLocks noGrp="1"/>
          </p:cNvSpPr>
          <p:nvPr>
            <p:ph type="body" sz="quarter" idx="12"/>
          </p:nvPr>
        </p:nvSpPr>
        <p:spPr>
          <a:xfrm>
            <a:off x="923925" y="1927225"/>
            <a:ext cx="5272088" cy="40830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52418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1D003-B407-5586-9A41-4E3522404465}"/>
              </a:ext>
            </a:extLst>
          </p:cNvPr>
          <p:cNvSpPr>
            <a:spLocks noGrp="1"/>
          </p:cNvSpPr>
          <p:nvPr>
            <p:ph type="title" hasCustomPrompt="1"/>
          </p:nvPr>
        </p:nvSpPr>
        <p:spPr/>
        <p:txBody>
          <a:bodyPr/>
          <a:lstStyle>
            <a:lvl1pPr>
              <a:defRPr/>
            </a:lvl1pPr>
          </a:lstStyle>
          <a:p>
            <a:r>
              <a:rPr lang="da-DK"/>
              <a:t>Præsentationsslide 1 person</a:t>
            </a:r>
          </a:p>
        </p:txBody>
      </p:sp>
      <p:sp>
        <p:nvSpPr>
          <p:cNvPr id="3" name="Rektangel 2">
            <a:extLst>
              <a:ext uri="{FF2B5EF4-FFF2-40B4-BE49-F238E27FC236}">
                <a16:creationId xmlns:a16="http://schemas.microsoft.com/office/drawing/2014/main" id="{AFFB5500-AFBA-1962-0D67-0C05D97A1307}"/>
              </a:ext>
            </a:extLst>
          </p:cNvPr>
          <p:cNvSpPr/>
          <p:nvPr/>
        </p:nvSpPr>
        <p:spPr>
          <a:xfrm>
            <a:off x="0" y="6324150"/>
            <a:ext cx="12192000" cy="5693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9231545F-DA1D-826D-BE8E-F593B33A4E96}"/>
              </a:ext>
            </a:extLst>
          </p:cNvPr>
          <p:cNvSpPr/>
          <p:nvPr/>
        </p:nvSpPr>
        <p:spPr>
          <a:xfrm>
            <a:off x="8534534" y="1927225"/>
            <a:ext cx="2523451" cy="307944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billede 3">
            <a:extLst>
              <a:ext uri="{FF2B5EF4-FFF2-40B4-BE49-F238E27FC236}">
                <a16:creationId xmlns:a16="http://schemas.microsoft.com/office/drawing/2014/main" id="{628FDAAC-4A1B-F372-89C7-CA42949AE641}"/>
              </a:ext>
            </a:extLst>
          </p:cNvPr>
          <p:cNvSpPr>
            <a:spLocks noGrp="1"/>
          </p:cNvSpPr>
          <p:nvPr>
            <p:ph type="pic" sz="quarter" idx="10"/>
          </p:nvPr>
        </p:nvSpPr>
        <p:spPr>
          <a:xfrm>
            <a:off x="8760041" y="2199406"/>
            <a:ext cx="2072436" cy="2535083"/>
          </a:xfrm>
        </p:spPr>
        <p:txBody>
          <a:bodyPr/>
          <a:lstStyle/>
          <a:p>
            <a:r>
              <a:rPr lang="da-DK"/>
              <a:t>Klik på ikonet for at tilføje et billede</a:t>
            </a:r>
          </a:p>
        </p:txBody>
      </p:sp>
      <p:sp>
        <p:nvSpPr>
          <p:cNvPr id="10" name="Pladsholder til tekst 9">
            <a:extLst>
              <a:ext uri="{FF2B5EF4-FFF2-40B4-BE49-F238E27FC236}">
                <a16:creationId xmlns:a16="http://schemas.microsoft.com/office/drawing/2014/main" id="{610D47D6-8F8E-6A5C-D4B9-9B3F3986F368}"/>
              </a:ext>
            </a:extLst>
          </p:cNvPr>
          <p:cNvSpPr>
            <a:spLocks noGrp="1"/>
          </p:cNvSpPr>
          <p:nvPr>
            <p:ph type="body" sz="quarter" idx="12"/>
          </p:nvPr>
        </p:nvSpPr>
        <p:spPr>
          <a:xfrm>
            <a:off x="923925" y="1927225"/>
            <a:ext cx="6577706" cy="40830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1013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18A00-43AD-40E0-AB64-4D7CA3502A5B}"/>
              </a:ext>
            </a:extLst>
          </p:cNvPr>
          <p:cNvSpPr>
            <a:spLocks noGrp="1"/>
          </p:cNvSpPr>
          <p:nvPr>
            <p:ph type="title"/>
          </p:nvPr>
        </p:nvSpPr>
        <p:spPr/>
        <p:txBody>
          <a:bodyPr/>
          <a:lstStyle>
            <a:lvl1pPr>
              <a:defRPr>
                <a:solidFill>
                  <a:schemeClr val="tx2">
                    <a:lumMod val="75000"/>
                  </a:schemeClr>
                </a:solidFill>
                <a:latin typeface="Arial Black" panose="020B0A04020102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3EDDF34-04B6-65F4-029B-B0C1AD9CDCE7}"/>
              </a:ext>
            </a:extLst>
          </p:cNvPr>
          <p:cNvSpPr>
            <a:spLocks noGrp="1"/>
          </p:cNvSpPr>
          <p:nvPr>
            <p:ph idx="1"/>
          </p:nvPr>
        </p:nvSpPr>
        <p:spPr/>
        <p:txBody>
          <a:bodyPr/>
          <a:lstStyle>
            <a:lvl1pPr>
              <a:buClr>
                <a:schemeClr val="accent2"/>
              </a:buClr>
              <a:defRPr>
                <a:solidFill>
                  <a:schemeClr val="tx2">
                    <a:lumMod val="75000"/>
                  </a:schemeClr>
                </a:solidFill>
              </a:defRPr>
            </a:lvl1pPr>
            <a:lvl2pPr>
              <a:buClr>
                <a:schemeClr val="accent2"/>
              </a:buClr>
              <a:defRPr>
                <a:solidFill>
                  <a:schemeClr val="tx2">
                    <a:lumMod val="75000"/>
                  </a:schemeClr>
                </a:solidFill>
              </a:defRPr>
            </a:lvl2pPr>
            <a:lvl3pPr>
              <a:buClr>
                <a:schemeClr val="accent2"/>
              </a:buClr>
              <a:defRPr>
                <a:solidFill>
                  <a:schemeClr val="tx2">
                    <a:lumMod val="75000"/>
                  </a:schemeClr>
                </a:solidFill>
              </a:defRPr>
            </a:lvl3pPr>
            <a:lvl4pPr>
              <a:buClr>
                <a:schemeClr val="accent2"/>
              </a:buClr>
              <a:defRPr>
                <a:solidFill>
                  <a:schemeClr val="tx2">
                    <a:lumMod val="75000"/>
                  </a:schemeClr>
                </a:solidFill>
              </a:defRPr>
            </a:lvl4pPr>
            <a:lvl5pPr>
              <a:buClr>
                <a:schemeClr val="accent2"/>
              </a:buClr>
              <a:defRPr>
                <a:solidFill>
                  <a:schemeClr val="tx2">
                    <a:lumMod val="75000"/>
                  </a:schemeClr>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610508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Brugerdefineret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7A0F568-D94A-24D1-9717-6A2B5D1AA872}"/>
              </a:ext>
            </a:extLst>
          </p:cNvPr>
          <p:cNvSpPr/>
          <p:nvPr/>
        </p:nvSpPr>
        <p:spPr>
          <a:xfrm>
            <a:off x="0" y="6454066"/>
            <a:ext cx="12192000" cy="4039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66D01E6B-21CA-A516-39C2-C0E94C833FF0}"/>
              </a:ext>
            </a:extLst>
          </p:cNvPr>
          <p:cNvSpPr>
            <a:spLocks noGrp="1"/>
          </p:cNvSpPr>
          <p:nvPr>
            <p:ph type="title"/>
          </p:nvPr>
        </p:nvSpPr>
        <p:spPr>
          <a:xfrm>
            <a:off x="863138" y="1971235"/>
            <a:ext cx="4282440" cy="1325563"/>
          </a:xfrm>
        </p:spPr>
        <p:txBody>
          <a:bodyPr>
            <a:noAutofit/>
          </a:bodyPr>
          <a:lstStyle>
            <a:lvl1pPr>
              <a:defRPr sz="3600"/>
            </a:lvl1pPr>
          </a:lstStyle>
          <a:p>
            <a:r>
              <a:rPr lang="da-DK"/>
              <a:t>Klik for at redigere titeltypografien i masteren</a:t>
            </a:r>
          </a:p>
        </p:txBody>
      </p:sp>
      <p:sp>
        <p:nvSpPr>
          <p:cNvPr id="4" name="Pladsholder til billede 3">
            <a:extLst>
              <a:ext uri="{FF2B5EF4-FFF2-40B4-BE49-F238E27FC236}">
                <a16:creationId xmlns:a16="http://schemas.microsoft.com/office/drawing/2014/main" id="{797307E7-B4DF-DD1C-BE97-ECC9BCF24FD5}"/>
              </a:ext>
            </a:extLst>
          </p:cNvPr>
          <p:cNvSpPr>
            <a:spLocks noGrp="1"/>
          </p:cNvSpPr>
          <p:nvPr>
            <p:ph type="pic" sz="quarter" idx="10"/>
          </p:nvPr>
        </p:nvSpPr>
        <p:spPr>
          <a:xfrm>
            <a:off x="6226233" y="0"/>
            <a:ext cx="5965767" cy="6858000"/>
          </a:xfrm>
        </p:spPr>
        <p:txBody>
          <a:bodyPr/>
          <a:lstStyle/>
          <a:p>
            <a:r>
              <a:rPr lang="da-DK"/>
              <a:t>Klik på ikonet for at tilføje et billede</a:t>
            </a:r>
          </a:p>
        </p:txBody>
      </p:sp>
      <p:sp>
        <p:nvSpPr>
          <p:cNvPr id="7" name="Pladsholder til tekst 6">
            <a:extLst>
              <a:ext uri="{FF2B5EF4-FFF2-40B4-BE49-F238E27FC236}">
                <a16:creationId xmlns:a16="http://schemas.microsoft.com/office/drawing/2014/main" id="{55A4A66E-8D67-76D7-FD41-F91F1CF8D6B2}"/>
              </a:ext>
            </a:extLst>
          </p:cNvPr>
          <p:cNvSpPr>
            <a:spLocks noGrp="1"/>
          </p:cNvSpPr>
          <p:nvPr>
            <p:ph type="body" sz="quarter" idx="11"/>
          </p:nvPr>
        </p:nvSpPr>
        <p:spPr>
          <a:xfrm>
            <a:off x="863138" y="3899119"/>
            <a:ext cx="4281978" cy="1952625"/>
          </a:xfrm>
        </p:spPr>
        <p:txBody>
          <a:bodyPr/>
          <a:lstStyle/>
          <a:p>
            <a:pPr lvl="0"/>
            <a:r>
              <a:rPr lang="da-DK"/>
              <a:t>Klik for at redigere teksttypografierne i masteren</a:t>
            </a:r>
          </a:p>
        </p:txBody>
      </p:sp>
    </p:spTree>
    <p:extLst>
      <p:ext uri="{BB962C8B-B14F-4D97-AF65-F5344CB8AC3E}">
        <p14:creationId xmlns:p14="http://schemas.microsoft.com/office/powerpoint/2010/main" val="68866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lt hvi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BF18D-EF27-37D6-5B53-8315E1C2BCE3}"/>
              </a:ext>
            </a:extLst>
          </p:cNvPr>
          <p:cNvSpPr>
            <a:spLocks noGrp="1"/>
          </p:cNvSpPr>
          <p:nvPr>
            <p:ph type="title"/>
          </p:nvPr>
        </p:nvSpPr>
        <p:spPr/>
        <p:txBody>
          <a:bodyPr/>
          <a:lstStyle/>
          <a:p>
            <a:r>
              <a:rPr lang="da-DK"/>
              <a:t>Klik for at redigere titeltypografien i masteren</a:t>
            </a:r>
          </a:p>
        </p:txBody>
      </p:sp>
      <p:sp>
        <p:nvSpPr>
          <p:cNvPr id="6" name="Rektangel 5">
            <a:extLst>
              <a:ext uri="{FF2B5EF4-FFF2-40B4-BE49-F238E27FC236}">
                <a16:creationId xmlns:a16="http://schemas.microsoft.com/office/drawing/2014/main" id="{9A2F8701-8E4E-981E-4947-B1F2957609B7}"/>
              </a:ext>
            </a:extLst>
          </p:cNvPr>
          <p:cNvSpPr/>
          <p:nvPr/>
        </p:nvSpPr>
        <p:spPr>
          <a:xfrm>
            <a:off x="0" y="6454066"/>
            <a:ext cx="12192000" cy="4039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7215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043D0-04BA-8B03-46C4-E40A0AFF28D1}"/>
              </a:ext>
            </a:extLst>
          </p:cNvPr>
          <p:cNvSpPr>
            <a:spLocks noGrp="1"/>
          </p:cNvSpPr>
          <p:nvPr>
            <p:ph type="title"/>
          </p:nvPr>
        </p:nvSpPr>
        <p:spPr>
          <a:xfrm>
            <a:off x="831850" y="1709738"/>
            <a:ext cx="10515600" cy="2852737"/>
          </a:xfrm>
        </p:spPr>
        <p:txBody>
          <a:bodyPr anchor="b"/>
          <a:lstStyle>
            <a:lvl1pPr>
              <a:defRPr sz="6000">
                <a:solidFill>
                  <a:schemeClr val="tx2">
                    <a:lumMod val="75000"/>
                  </a:schemeClr>
                </a:solidFill>
                <a:latin typeface="Arial Black" panose="020B0A04020102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4E7BA01-64FE-549D-FBE6-E57CE48D33A2}"/>
              </a:ext>
            </a:extLst>
          </p:cNvPr>
          <p:cNvSpPr>
            <a:spLocks noGrp="1"/>
          </p:cNvSpPr>
          <p:nvPr>
            <p:ph type="body" idx="1"/>
          </p:nvPr>
        </p:nvSpPr>
        <p:spPr>
          <a:xfrm>
            <a:off x="831850" y="4589463"/>
            <a:ext cx="10515600" cy="1500187"/>
          </a:xfrm>
        </p:spPr>
        <p:txBody>
          <a:bodyPr/>
          <a:lstStyle>
            <a:lvl1pPr marL="0" indent="0">
              <a:buNone/>
              <a:defRPr sz="24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BDD3DAE-4ABE-76A2-41AB-7656804DB13F}"/>
              </a:ext>
            </a:extLst>
          </p:cNvPr>
          <p:cNvSpPr>
            <a:spLocks noGrp="1"/>
          </p:cNvSpPr>
          <p:nvPr>
            <p:ph type="dt" sz="half" idx="10"/>
          </p:nvPr>
        </p:nvSpPr>
        <p:spPr>
          <a:xfrm>
            <a:off x="838200" y="6356350"/>
            <a:ext cx="2743200" cy="365125"/>
          </a:xfrm>
          <a:prstGeom prst="rect">
            <a:avLst/>
          </a:prstGeom>
        </p:spPr>
        <p:txBody>
          <a:bodyPr/>
          <a:lstStyle/>
          <a:p>
            <a:fld id="{FF2164A8-C85F-43BA-9C0E-5E722126C24F}" type="datetimeFigureOut">
              <a:rPr lang="da-DK" smtClean="0"/>
              <a:t>12-11-2024</a:t>
            </a:fld>
            <a:endParaRPr lang="da-DK"/>
          </a:p>
        </p:txBody>
      </p:sp>
      <p:sp>
        <p:nvSpPr>
          <p:cNvPr id="5" name="Pladsholder til sidefod 4">
            <a:extLst>
              <a:ext uri="{FF2B5EF4-FFF2-40B4-BE49-F238E27FC236}">
                <a16:creationId xmlns:a16="http://schemas.microsoft.com/office/drawing/2014/main" id="{3050C605-0329-7E31-A234-145299375A5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BBB35AFB-489C-0F45-A149-83F62943E526}"/>
              </a:ext>
            </a:extLst>
          </p:cNvPr>
          <p:cNvSpPr>
            <a:spLocks noGrp="1"/>
          </p:cNvSpPr>
          <p:nvPr>
            <p:ph type="sldNum" sz="quarter" idx="12"/>
          </p:nvPr>
        </p:nvSpPr>
        <p:spPr>
          <a:xfrm>
            <a:off x="8610600" y="6338471"/>
            <a:ext cx="2743200" cy="365125"/>
          </a:xfrm>
          <a:prstGeom prst="rect">
            <a:avLst/>
          </a:prstGeom>
        </p:spPr>
        <p:txBody>
          <a:bodyPr/>
          <a:lstStyle/>
          <a:p>
            <a:fld id="{172398D2-B7DA-4A38-A1D8-02AB7CFF80F0}" type="slidenum">
              <a:rPr lang="da-DK" smtClean="0"/>
              <a:t>‹nr.›</a:t>
            </a:fld>
            <a:endParaRPr lang="da-DK"/>
          </a:p>
        </p:txBody>
      </p:sp>
    </p:spTree>
    <p:extLst>
      <p:ext uri="{BB962C8B-B14F-4D97-AF65-F5344CB8AC3E}">
        <p14:creationId xmlns:p14="http://schemas.microsoft.com/office/powerpoint/2010/main" val="183012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8BFA9-5261-4CBA-6417-35A8C5F8768C}"/>
              </a:ext>
            </a:extLst>
          </p:cNvPr>
          <p:cNvSpPr>
            <a:spLocks noGrp="1"/>
          </p:cNvSpPr>
          <p:nvPr>
            <p:ph type="title"/>
          </p:nvPr>
        </p:nvSpPr>
        <p:spPr/>
        <p:txBody>
          <a:bodyPr/>
          <a:lstStyle>
            <a:lvl1pPr>
              <a:defRPr>
                <a:solidFill>
                  <a:schemeClr val="tx2">
                    <a:lumMod val="75000"/>
                  </a:schemeClr>
                </a:solidFill>
                <a:latin typeface="Arial Black" panose="020B0A04020102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0087570-04D7-584E-6150-1EC18327D8B8}"/>
              </a:ext>
            </a:extLst>
          </p:cNvPr>
          <p:cNvSpPr>
            <a:spLocks noGrp="1"/>
          </p:cNvSpPr>
          <p:nvPr>
            <p:ph sz="half" idx="1"/>
          </p:nvPr>
        </p:nvSpPr>
        <p:spPr>
          <a:xfrm>
            <a:off x="838200" y="1825625"/>
            <a:ext cx="5181600" cy="435133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0A25169-C49B-E7B2-7017-CBB9FAE4BBFF}"/>
              </a:ext>
            </a:extLst>
          </p:cNvPr>
          <p:cNvSpPr>
            <a:spLocks noGrp="1"/>
          </p:cNvSpPr>
          <p:nvPr>
            <p:ph sz="half" idx="2"/>
          </p:nvPr>
        </p:nvSpPr>
        <p:spPr>
          <a:xfrm>
            <a:off x="6172200" y="1825625"/>
            <a:ext cx="5181600" cy="4351338"/>
          </a:xfrm>
        </p:spPr>
        <p:txBody>
          <a:bodyPr/>
          <a:lstStyle>
            <a:lvl1pPr>
              <a:buClr>
                <a:schemeClr val="accent2"/>
              </a:buClr>
              <a:defRPr>
                <a:solidFill>
                  <a:schemeClr val="tx2">
                    <a:lumMod val="75000"/>
                  </a:schemeClr>
                </a:solidFill>
              </a:defRPr>
            </a:lvl1pPr>
            <a:lvl2pPr>
              <a:buClr>
                <a:schemeClr val="accent2"/>
              </a:buClr>
              <a:defRPr>
                <a:solidFill>
                  <a:schemeClr val="tx2">
                    <a:lumMod val="75000"/>
                  </a:schemeClr>
                </a:solidFill>
              </a:defRPr>
            </a:lvl2pPr>
            <a:lvl3pPr>
              <a:buClr>
                <a:schemeClr val="accent2"/>
              </a:buClr>
              <a:defRPr>
                <a:solidFill>
                  <a:schemeClr val="tx2">
                    <a:lumMod val="75000"/>
                  </a:schemeClr>
                </a:solidFill>
              </a:defRPr>
            </a:lvl3pPr>
            <a:lvl4pPr>
              <a:buClr>
                <a:schemeClr val="accent2"/>
              </a:buClr>
              <a:defRPr>
                <a:solidFill>
                  <a:schemeClr val="tx2">
                    <a:lumMod val="75000"/>
                  </a:schemeClr>
                </a:solidFill>
              </a:defRPr>
            </a:lvl4pPr>
            <a:lvl5pPr>
              <a:buClr>
                <a:schemeClr val="accent2"/>
              </a:buClr>
              <a:defRPr>
                <a:solidFill>
                  <a:schemeClr val="tx2">
                    <a:lumMod val="75000"/>
                  </a:schemeClr>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715E23E-B317-3DDE-CFF2-13FB917A7D45}"/>
              </a:ext>
            </a:extLst>
          </p:cNvPr>
          <p:cNvSpPr>
            <a:spLocks noGrp="1"/>
          </p:cNvSpPr>
          <p:nvPr>
            <p:ph type="dt" sz="half" idx="10"/>
          </p:nvPr>
        </p:nvSpPr>
        <p:spPr>
          <a:xfrm>
            <a:off x="838200" y="6356350"/>
            <a:ext cx="2743200" cy="365125"/>
          </a:xfrm>
          <a:prstGeom prst="rect">
            <a:avLst/>
          </a:prstGeom>
        </p:spPr>
        <p:txBody>
          <a:bodyPr/>
          <a:lstStyle/>
          <a:p>
            <a:fld id="{FF2164A8-C85F-43BA-9C0E-5E722126C24F}" type="datetimeFigureOut">
              <a:rPr lang="da-DK" smtClean="0"/>
              <a:t>12-11-2024</a:t>
            </a:fld>
            <a:endParaRPr lang="da-DK"/>
          </a:p>
        </p:txBody>
      </p:sp>
      <p:sp>
        <p:nvSpPr>
          <p:cNvPr id="6" name="Pladsholder til sidefod 5">
            <a:extLst>
              <a:ext uri="{FF2B5EF4-FFF2-40B4-BE49-F238E27FC236}">
                <a16:creationId xmlns:a16="http://schemas.microsoft.com/office/drawing/2014/main" id="{3065A413-186C-BE2F-CB93-47EF7DB1BEC2}"/>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62A251BA-27AD-97A5-2164-C4D47B30F319}"/>
              </a:ext>
            </a:extLst>
          </p:cNvPr>
          <p:cNvSpPr>
            <a:spLocks noGrp="1"/>
          </p:cNvSpPr>
          <p:nvPr>
            <p:ph type="sldNum" sz="quarter" idx="12"/>
          </p:nvPr>
        </p:nvSpPr>
        <p:spPr>
          <a:xfrm>
            <a:off x="8610600" y="6338471"/>
            <a:ext cx="2743200" cy="365125"/>
          </a:xfrm>
          <a:prstGeom prst="rect">
            <a:avLst/>
          </a:prstGeom>
        </p:spPr>
        <p:txBody>
          <a:bodyPr/>
          <a:lstStyle/>
          <a:p>
            <a:fld id="{172398D2-B7DA-4A38-A1D8-02AB7CFF80F0}" type="slidenum">
              <a:rPr lang="da-DK" smtClean="0"/>
              <a:t>‹nr.›</a:t>
            </a:fld>
            <a:endParaRPr lang="da-DK"/>
          </a:p>
        </p:txBody>
      </p:sp>
    </p:spTree>
    <p:extLst>
      <p:ext uri="{BB962C8B-B14F-4D97-AF65-F5344CB8AC3E}">
        <p14:creationId xmlns:p14="http://schemas.microsoft.com/office/powerpoint/2010/main" val="34064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D0877-AB1F-7E9E-E3E4-EFC87840B863}"/>
              </a:ext>
            </a:extLst>
          </p:cNvPr>
          <p:cNvSpPr>
            <a:spLocks noGrp="1"/>
          </p:cNvSpPr>
          <p:nvPr>
            <p:ph type="title"/>
          </p:nvPr>
        </p:nvSpPr>
        <p:spPr>
          <a:xfrm>
            <a:off x="839788" y="365125"/>
            <a:ext cx="10515600" cy="1325563"/>
          </a:xfrm>
        </p:spPr>
        <p:txBody>
          <a:bodyPr/>
          <a:lstStyle>
            <a:lvl1pPr>
              <a:defRPr>
                <a:solidFill>
                  <a:schemeClr val="tx2">
                    <a:lumMod val="75000"/>
                  </a:schemeClr>
                </a:solidFill>
                <a:latin typeface="Arial Black" panose="020B0A04020102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A49069C-59DE-F27E-18E0-401C873F0679}"/>
              </a:ext>
            </a:extLst>
          </p:cNvPr>
          <p:cNvSpPr>
            <a:spLocks noGrp="1"/>
          </p:cNvSpPr>
          <p:nvPr>
            <p:ph type="body" idx="1"/>
          </p:nvPr>
        </p:nvSpPr>
        <p:spPr>
          <a:xfrm>
            <a:off x="839788" y="1681163"/>
            <a:ext cx="5157787" cy="823912"/>
          </a:xfrm>
        </p:spPr>
        <p:txBody>
          <a:bodyPr anchor="b"/>
          <a:lstStyle>
            <a:lvl1pPr marL="0" indent="0">
              <a:buNone/>
              <a:defRPr sz="2400" b="1">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F6119C7-3F9C-FD77-0CC4-C697E562B704}"/>
              </a:ext>
            </a:extLst>
          </p:cNvPr>
          <p:cNvSpPr>
            <a:spLocks noGrp="1"/>
          </p:cNvSpPr>
          <p:nvPr>
            <p:ph sz="half" idx="2"/>
          </p:nvPr>
        </p:nvSpPr>
        <p:spPr>
          <a:xfrm>
            <a:off x="839788" y="2505075"/>
            <a:ext cx="5157787" cy="3684588"/>
          </a:xfrm>
        </p:spPr>
        <p:txBody>
          <a:bodyPr/>
          <a:lstStyle>
            <a:lvl1pPr>
              <a:buClr>
                <a:schemeClr val="accent2"/>
              </a:buClr>
              <a:defRPr>
                <a:solidFill>
                  <a:schemeClr val="tx2">
                    <a:lumMod val="75000"/>
                  </a:schemeClr>
                </a:solidFill>
              </a:defRPr>
            </a:lvl1pPr>
            <a:lvl2pPr>
              <a:buClr>
                <a:schemeClr val="accent2"/>
              </a:buClr>
              <a:defRPr>
                <a:solidFill>
                  <a:schemeClr val="tx2">
                    <a:lumMod val="75000"/>
                  </a:schemeClr>
                </a:solidFill>
              </a:defRPr>
            </a:lvl2pPr>
            <a:lvl3pPr>
              <a:buClr>
                <a:schemeClr val="accent2"/>
              </a:buClr>
              <a:defRPr>
                <a:solidFill>
                  <a:schemeClr val="tx2">
                    <a:lumMod val="75000"/>
                  </a:schemeClr>
                </a:solidFill>
              </a:defRPr>
            </a:lvl3pPr>
            <a:lvl4pPr>
              <a:buClr>
                <a:schemeClr val="accent2"/>
              </a:buClr>
              <a:defRPr>
                <a:solidFill>
                  <a:schemeClr val="tx2">
                    <a:lumMod val="75000"/>
                  </a:schemeClr>
                </a:solidFill>
              </a:defRPr>
            </a:lvl4pPr>
            <a:lvl5pPr>
              <a:buClr>
                <a:schemeClr val="accent2"/>
              </a:buClr>
              <a:defRPr>
                <a:solidFill>
                  <a:schemeClr val="tx2">
                    <a:lumMod val="75000"/>
                  </a:schemeClr>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744161B-E312-0F20-0966-7295770B28A7}"/>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C3D5732-C767-1FBF-B505-4EC3B243AB74}"/>
              </a:ext>
            </a:extLst>
          </p:cNvPr>
          <p:cNvSpPr>
            <a:spLocks noGrp="1"/>
          </p:cNvSpPr>
          <p:nvPr>
            <p:ph sz="quarter" idx="4"/>
          </p:nvPr>
        </p:nvSpPr>
        <p:spPr>
          <a:xfrm>
            <a:off x="6172200" y="2505075"/>
            <a:ext cx="5183188" cy="3684588"/>
          </a:xfrm>
        </p:spPr>
        <p:txBody>
          <a:bodyPr/>
          <a:lstStyle>
            <a:lvl1pPr>
              <a:buClr>
                <a:schemeClr val="accent2"/>
              </a:buClr>
              <a:defRPr>
                <a:solidFill>
                  <a:schemeClr val="tx2">
                    <a:lumMod val="75000"/>
                  </a:schemeClr>
                </a:solidFill>
              </a:defRPr>
            </a:lvl1pPr>
            <a:lvl2pPr>
              <a:buClr>
                <a:schemeClr val="accent2"/>
              </a:buClr>
              <a:defRPr>
                <a:solidFill>
                  <a:schemeClr val="tx2">
                    <a:lumMod val="75000"/>
                  </a:schemeClr>
                </a:solidFill>
              </a:defRPr>
            </a:lvl2pPr>
            <a:lvl3pPr>
              <a:buClr>
                <a:schemeClr val="accent2"/>
              </a:buClr>
              <a:defRPr>
                <a:solidFill>
                  <a:schemeClr val="tx2">
                    <a:lumMod val="75000"/>
                  </a:schemeClr>
                </a:solidFill>
              </a:defRPr>
            </a:lvl3pPr>
            <a:lvl4pPr>
              <a:buClr>
                <a:schemeClr val="accent2"/>
              </a:buClr>
              <a:defRPr>
                <a:solidFill>
                  <a:schemeClr val="tx2">
                    <a:lumMod val="75000"/>
                  </a:schemeClr>
                </a:solidFill>
              </a:defRPr>
            </a:lvl4pPr>
            <a:lvl5pPr>
              <a:buClr>
                <a:schemeClr val="accent2"/>
              </a:buClr>
              <a:defRPr>
                <a:solidFill>
                  <a:schemeClr val="tx2">
                    <a:lumMod val="75000"/>
                  </a:schemeClr>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21D9473-0D27-4925-8E14-D5C9574FAD9E}"/>
              </a:ext>
            </a:extLst>
          </p:cNvPr>
          <p:cNvSpPr>
            <a:spLocks noGrp="1"/>
          </p:cNvSpPr>
          <p:nvPr>
            <p:ph type="dt" sz="half" idx="10"/>
          </p:nvPr>
        </p:nvSpPr>
        <p:spPr>
          <a:xfrm>
            <a:off x="838200" y="6356350"/>
            <a:ext cx="2743200" cy="365125"/>
          </a:xfrm>
          <a:prstGeom prst="rect">
            <a:avLst/>
          </a:prstGeom>
        </p:spPr>
        <p:txBody>
          <a:bodyPr/>
          <a:lstStyle/>
          <a:p>
            <a:fld id="{FF2164A8-C85F-43BA-9C0E-5E722126C24F}" type="datetimeFigureOut">
              <a:rPr lang="da-DK" smtClean="0"/>
              <a:t>12-11-2024</a:t>
            </a:fld>
            <a:endParaRPr lang="da-DK"/>
          </a:p>
        </p:txBody>
      </p:sp>
      <p:sp>
        <p:nvSpPr>
          <p:cNvPr id="8" name="Pladsholder til sidefod 7">
            <a:extLst>
              <a:ext uri="{FF2B5EF4-FFF2-40B4-BE49-F238E27FC236}">
                <a16:creationId xmlns:a16="http://schemas.microsoft.com/office/drawing/2014/main" id="{9D4A9BDB-CDFC-A69A-1081-D9C21C4D1459}"/>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97E3F018-71A6-3967-23C3-43DE98A02D85}"/>
              </a:ext>
            </a:extLst>
          </p:cNvPr>
          <p:cNvSpPr>
            <a:spLocks noGrp="1"/>
          </p:cNvSpPr>
          <p:nvPr>
            <p:ph type="sldNum" sz="quarter" idx="12"/>
          </p:nvPr>
        </p:nvSpPr>
        <p:spPr>
          <a:xfrm>
            <a:off x="8610600" y="6338471"/>
            <a:ext cx="2743200" cy="365125"/>
          </a:xfrm>
          <a:prstGeom prst="rect">
            <a:avLst/>
          </a:prstGeom>
        </p:spPr>
        <p:txBody>
          <a:bodyPr/>
          <a:lstStyle/>
          <a:p>
            <a:fld id="{172398D2-B7DA-4A38-A1D8-02AB7CFF80F0}" type="slidenum">
              <a:rPr lang="da-DK" smtClean="0"/>
              <a:t>‹nr.›</a:t>
            </a:fld>
            <a:endParaRPr lang="da-DK"/>
          </a:p>
        </p:txBody>
      </p:sp>
    </p:spTree>
    <p:extLst>
      <p:ext uri="{BB962C8B-B14F-4D97-AF65-F5344CB8AC3E}">
        <p14:creationId xmlns:p14="http://schemas.microsoft.com/office/powerpoint/2010/main" val="232659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7D1D99B-C7D6-8AB6-1074-15A325202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B0DF195-0C62-97FA-E0F2-7549D29B2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a:extLst>
              <a:ext uri="{FF2B5EF4-FFF2-40B4-BE49-F238E27FC236}">
                <a16:creationId xmlns:a16="http://schemas.microsoft.com/office/drawing/2014/main" id="{FA23CD44-4DBF-D471-AFD5-093689192C8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24114" y="230188"/>
            <a:ext cx="682154" cy="732155"/>
          </a:xfrm>
          <a:prstGeom prst="rect">
            <a:avLst/>
          </a:prstGeom>
        </p:spPr>
      </p:pic>
      <p:sp>
        <p:nvSpPr>
          <p:cNvPr id="9" name="Rektangel 8">
            <a:extLst>
              <a:ext uri="{FF2B5EF4-FFF2-40B4-BE49-F238E27FC236}">
                <a16:creationId xmlns:a16="http://schemas.microsoft.com/office/drawing/2014/main" id="{EABBD655-C846-F09C-5AAA-0715F5C8B32A}"/>
              </a:ext>
            </a:extLst>
          </p:cNvPr>
          <p:cNvSpPr/>
          <p:nvPr/>
        </p:nvSpPr>
        <p:spPr>
          <a:xfrm>
            <a:off x="0" y="6470650"/>
            <a:ext cx="12192000" cy="387350"/>
          </a:xfrm>
          <a:prstGeom prst="rect">
            <a:avLst/>
          </a:prstGeom>
          <a:solidFill>
            <a:srgbClr val="3E6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59870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4"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7D1D99B-C7D6-8AB6-1074-15A325202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B0DF195-0C62-97FA-E0F2-7549D29B2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7" name="Billede 6" descr="Et billede, der indeholder Font/skrifttype, tekst, Grafik, logo&#10;&#10;Automatisk genereret beskrivelse">
            <a:extLst>
              <a:ext uri="{FF2B5EF4-FFF2-40B4-BE49-F238E27FC236}">
                <a16:creationId xmlns:a16="http://schemas.microsoft.com/office/drawing/2014/main" id="{8E107F78-FEE2-AF41-E55B-7934B73AD4EE}"/>
              </a:ext>
            </a:extLst>
          </p:cNvPr>
          <p:cNvPicPr>
            <a:picLocks noChangeAspect="1"/>
          </p:cNvPicPr>
          <p:nvPr/>
        </p:nvPicPr>
        <p:blipFill rotWithShape="1">
          <a:blip r:embed="rId5">
            <a:extLst>
              <a:ext uri="{28A0092B-C50C-407E-A947-70E740481C1C}">
                <a14:useLocalDpi xmlns:a14="http://schemas.microsoft.com/office/drawing/2010/main" val="0"/>
              </a:ext>
            </a:extLst>
          </a:blip>
          <a:srcRect r="79504" b="-335"/>
          <a:stretch/>
        </p:blipFill>
        <p:spPr>
          <a:xfrm>
            <a:off x="11305592" y="365125"/>
            <a:ext cx="564674" cy="580930"/>
          </a:xfrm>
          <a:prstGeom prst="rect">
            <a:avLst/>
          </a:prstGeom>
        </p:spPr>
      </p:pic>
    </p:spTree>
    <p:extLst>
      <p:ext uri="{BB962C8B-B14F-4D97-AF65-F5344CB8AC3E}">
        <p14:creationId xmlns:p14="http://schemas.microsoft.com/office/powerpoint/2010/main" val="3226871335"/>
      </p:ext>
    </p:extLst>
  </p:cSld>
  <p:clrMap bg1="lt1" tx1="dk1" bg2="lt2" tx2="dk2" accent1="accent1" accent2="accent2" accent3="accent3" accent4="accent4" accent5="accent5" accent6="accent6" hlink="hlink" folHlink="folHlink"/>
  <p:sldLayoutIdLst>
    <p:sldLayoutId id="2147483666" r:id="rId1"/>
    <p:sldLayoutId id="2147483682" r:id="rId2"/>
  </p:sldLayoutIdLst>
  <p:txStyles>
    <p:titleStyle>
      <a:lvl1pPr algn="l" defTabSz="914400" rtl="0" eaLnBrk="1" latinLnBrk="0" hangingPunct="1">
        <a:lnSpc>
          <a:spcPct val="90000"/>
        </a:lnSpc>
        <a:spcBef>
          <a:spcPct val="0"/>
        </a:spcBef>
        <a:buNone/>
        <a:defRPr sz="44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ideo" Target="https://www.youtube.com/embed/IVTyLYupECI?feature=oembed" TargetMode="Externa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facebook.com/photo.php?fbid=768851835277089&amp;set=pb.100064568387829.-2207520000&amp;type=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8.xml"/><Relationship Id="rId1" Type="http://schemas.openxmlformats.org/officeDocument/2006/relationships/video" Target="https://www.youtube.com/embed/HK6y8DAPN_0?start=21&amp;feature=oembed"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DB369-8E50-DE68-DA42-236096C4C581}"/>
              </a:ext>
            </a:extLst>
          </p:cNvPr>
          <p:cNvSpPr>
            <a:spLocks noGrp="1"/>
          </p:cNvSpPr>
          <p:nvPr>
            <p:ph type="title"/>
          </p:nvPr>
        </p:nvSpPr>
        <p:spPr/>
        <p:txBody>
          <a:bodyPr/>
          <a:lstStyle/>
          <a:p>
            <a:r>
              <a:rPr lang="da-DK" dirty="0"/>
              <a:t>Lynkursus i AI billedgenerering</a:t>
            </a:r>
          </a:p>
        </p:txBody>
      </p:sp>
      <p:sp>
        <p:nvSpPr>
          <p:cNvPr id="3" name="Pladsholder til tekst 2">
            <a:extLst>
              <a:ext uri="{FF2B5EF4-FFF2-40B4-BE49-F238E27FC236}">
                <a16:creationId xmlns:a16="http://schemas.microsoft.com/office/drawing/2014/main" id="{ACAE7914-8AC1-90CB-DDDE-7B90EA2450EE}"/>
              </a:ext>
            </a:extLst>
          </p:cNvPr>
          <p:cNvSpPr>
            <a:spLocks noGrp="1"/>
          </p:cNvSpPr>
          <p:nvPr>
            <p:ph type="body" sz="quarter" idx="10"/>
          </p:nvPr>
        </p:nvSpPr>
        <p:spPr/>
        <p:txBody>
          <a:bodyPr/>
          <a:lstStyle/>
          <a:p>
            <a:endParaRPr lang="da-DK"/>
          </a:p>
        </p:txBody>
      </p:sp>
      <p:sp>
        <p:nvSpPr>
          <p:cNvPr id="4" name="Pladsholder til tekst 3">
            <a:extLst>
              <a:ext uri="{FF2B5EF4-FFF2-40B4-BE49-F238E27FC236}">
                <a16:creationId xmlns:a16="http://schemas.microsoft.com/office/drawing/2014/main" id="{CC2A7ABA-5E65-DDC1-4E0F-CFDF7F8E0BBA}"/>
              </a:ext>
            </a:extLst>
          </p:cNvPr>
          <p:cNvSpPr>
            <a:spLocks noGrp="1"/>
          </p:cNvSpPr>
          <p:nvPr>
            <p:ph type="body" sz="quarter" idx="11"/>
          </p:nvPr>
        </p:nvSpPr>
        <p:spPr/>
        <p:txBody>
          <a:bodyPr/>
          <a:lstStyle/>
          <a:p>
            <a:r>
              <a:rPr lang="da-DK"/>
              <a:t>Videncenter for Digital Handel</a:t>
            </a:r>
          </a:p>
        </p:txBody>
      </p:sp>
    </p:spTree>
    <p:extLst>
      <p:ext uri="{BB962C8B-B14F-4D97-AF65-F5344CB8AC3E}">
        <p14:creationId xmlns:p14="http://schemas.microsoft.com/office/powerpoint/2010/main" val="1559514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DALL-E</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OpenAI står bag</a:t>
            </a:r>
          </a:p>
          <a:p>
            <a:r>
              <a:rPr lang="da-DK" dirty="0"/>
              <a:t>‘Motor’ i andre systemer</a:t>
            </a:r>
          </a:p>
        </p:txBody>
      </p:sp>
      <p:pic>
        <p:nvPicPr>
          <p:cNvPr id="6" name="Pladsholder til indhold 5" descr="Et billede, der indeholder Solhat, pattedyr, pels, udendørs&#10;&#10;Automatisk genereret beskrivelse">
            <a:extLst>
              <a:ext uri="{FF2B5EF4-FFF2-40B4-BE49-F238E27FC236}">
                <a16:creationId xmlns:a16="http://schemas.microsoft.com/office/drawing/2014/main" id="{4C7B5DE9-4617-E379-1022-25D20241E57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3218" y="551512"/>
            <a:ext cx="5625451" cy="5625451"/>
          </a:xfrm>
        </p:spPr>
      </p:pic>
    </p:spTree>
    <p:extLst>
      <p:ext uri="{BB962C8B-B14F-4D97-AF65-F5344CB8AC3E}">
        <p14:creationId xmlns:p14="http://schemas.microsoft.com/office/powerpoint/2010/main" val="77020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ChatGPT</a:t>
            </a:r>
          </a:p>
        </p:txBody>
      </p:sp>
      <p:pic>
        <p:nvPicPr>
          <p:cNvPr id="8" name="Pladsholder til indhold 7">
            <a:extLst>
              <a:ext uri="{FF2B5EF4-FFF2-40B4-BE49-F238E27FC236}">
                <a16:creationId xmlns:a16="http://schemas.microsoft.com/office/drawing/2014/main" id="{BD48F00E-C0CC-BFDC-25CC-823928C86AC0}"/>
              </a:ext>
            </a:extLst>
          </p:cNvPr>
          <p:cNvPicPr>
            <a:picLocks noGrp="1" noChangeAspect="1"/>
          </p:cNvPicPr>
          <p:nvPr>
            <p:ph sz="half" idx="2"/>
          </p:nvPr>
        </p:nvPicPr>
        <p:blipFill>
          <a:blip r:embed="rId3"/>
          <a:stretch>
            <a:fillRect/>
          </a:stretch>
        </p:blipFill>
        <p:spPr>
          <a:xfrm>
            <a:off x="1614339" y="1825625"/>
            <a:ext cx="10577661" cy="2227829"/>
          </a:xfrm>
        </p:spPr>
      </p:pic>
    </p:spTree>
    <p:extLst>
      <p:ext uri="{BB962C8B-B14F-4D97-AF65-F5344CB8AC3E}">
        <p14:creationId xmlns:p14="http://schemas.microsoft.com/office/powerpoint/2010/main" val="243094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ChatGPT</a:t>
            </a:r>
          </a:p>
        </p:txBody>
      </p:sp>
      <p:pic>
        <p:nvPicPr>
          <p:cNvPr id="4" name="Billede 3">
            <a:extLst>
              <a:ext uri="{FF2B5EF4-FFF2-40B4-BE49-F238E27FC236}">
                <a16:creationId xmlns:a16="http://schemas.microsoft.com/office/drawing/2014/main" id="{FC7A6037-ADFD-BCF4-F51D-E6D7EE1C00F7}"/>
              </a:ext>
            </a:extLst>
          </p:cNvPr>
          <p:cNvPicPr>
            <a:picLocks noChangeAspect="1"/>
          </p:cNvPicPr>
          <p:nvPr/>
        </p:nvPicPr>
        <p:blipFill>
          <a:blip r:embed="rId3"/>
          <a:stretch>
            <a:fillRect/>
          </a:stretch>
        </p:blipFill>
        <p:spPr>
          <a:xfrm>
            <a:off x="838200" y="1200184"/>
            <a:ext cx="10515600" cy="5939129"/>
          </a:xfrm>
          <a:prstGeom prst="rect">
            <a:avLst/>
          </a:prstGeom>
        </p:spPr>
      </p:pic>
    </p:spTree>
    <p:extLst>
      <p:ext uri="{BB962C8B-B14F-4D97-AF65-F5344CB8AC3E}">
        <p14:creationId xmlns:p14="http://schemas.microsoft.com/office/powerpoint/2010/main" val="705143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ChatGPT</a:t>
            </a:r>
          </a:p>
        </p:txBody>
      </p:sp>
      <p:pic>
        <p:nvPicPr>
          <p:cNvPr id="5" name="Billede 4">
            <a:extLst>
              <a:ext uri="{FF2B5EF4-FFF2-40B4-BE49-F238E27FC236}">
                <a16:creationId xmlns:a16="http://schemas.microsoft.com/office/drawing/2014/main" id="{97A35334-0AB3-E645-0FB6-55379EB6F509}"/>
              </a:ext>
            </a:extLst>
          </p:cNvPr>
          <p:cNvPicPr>
            <a:picLocks noChangeAspect="1"/>
          </p:cNvPicPr>
          <p:nvPr/>
        </p:nvPicPr>
        <p:blipFill>
          <a:blip r:embed="rId3"/>
          <a:stretch>
            <a:fillRect/>
          </a:stretch>
        </p:blipFill>
        <p:spPr>
          <a:xfrm>
            <a:off x="1060744" y="1305905"/>
            <a:ext cx="6032266" cy="5472926"/>
          </a:xfrm>
          <a:prstGeom prst="rect">
            <a:avLst/>
          </a:prstGeom>
        </p:spPr>
      </p:pic>
      <p:pic>
        <p:nvPicPr>
          <p:cNvPr id="7" name="Billede 6">
            <a:extLst>
              <a:ext uri="{FF2B5EF4-FFF2-40B4-BE49-F238E27FC236}">
                <a16:creationId xmlns:a16="http://schemas.microsoft.com/office/drawing/2014/main" id="{5306A0FF-357F-3AAD-A337-06C49232F6BD}"/>
              </a:ext>
            </a:extLst>
          </p:cNvPr>
          <p:cNvPicPr>
            <a:picLocks noChangeAspect="1"/>
          </p:cNvPicPr>
          <p:nvPr/>
        </p:nvPicPr>
        <p:blipFill>
          <a:blip r:embed="rId4"/>
          <a:stretch>
            <a:fillRect/>
          </a:stretch>
        </p:blipFill>
        <p:spPr>
          <a:xfrm>
            <a:off x="7288170" y="2162783"/>
            <a:ext cx="4220164" cy="4143953"/>
          </a:xfrm>
          <a:prstGeom prst="rect">
            <a:avLst/>
          </a:prstGeom>
        </p:spPr>
      </p:pic>
    </p:spTree>
    <p:extLst>
      <p:ext uri="{BB962C8B-B14F-4D97-AF65-F5344CB8AC3E}">
        <p14:creationId xmlns:p14="http://schemas.microsoft.com/office/powerpoint/2010/main" val="288958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ChatGPT</a:t>
            </a:r>
          </a:p>
        </p:txBody>
      </p:sp>
      <p:pic>
        <p:nvPicPr>
          <p:cNvPr id="5" name="Billede 4">
            <a:extLst>
              <a:ext uri="{FF2B5EF4-FFF2-40B4-BE49-F238E27FC236}">
                <a16:creationId xmlns:a16="http://schemas.microsoft.com/office/drawing/2014/main" id="{97A35334-0AB3-E645-0FB6-55379EB6F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43" y="1228492"/>
            <a:ext cx="6227427" cy="5450687"/>
          </a:xfrm>
          <a:prstGeom prst="rect">
            <a:avLst/>
          </a:prstGeom>
        </p:spPr>
      </p:pic>
      <p:pic>
        <p:nvPicPr>
          <p:cNvPr id="7" name="Billede 6">
            <a:extLst>
              <a:ext uri="{FF2B5EF4-FFF2-40B4-BE49-F238E27FC236}">
                <a16:creationId xmlns:a16="http://schemas.microsoft.com/office/drawing/2014/main" id="{5306A0FF-357F-3AAD-A337-06C49232F6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10713" y="2435810"/>
            <a:ext cx="4220164" cy="4057065"/>
          </a:xfrm>
          <a:prstGeom prst="rect">
            <a:avLst/>
          </a:prstGeom>
        </p:spPr>
      </p:pic>
    </p:spTree>
    <p:extLst>
      <p:ext uri="{BB962C8B-B14F-4D97-AF65-F5344CB8AC3E}">
        <p14:creationId xmlns:p14="http://schemas.microsoft.com/office/powerpoint/2010/main" val="394303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descr="Et billede, der indeholder mad, nacho, Cuisine, Nachos&#10;&#10;Automatisk genereret beskrivelse">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23947" y="365125"/>
            <a:ext cx="5811838" cy="5811838"/>
          </a:xfrm>
        </p:spPr>
      </p:pic>
    </p:spTree>
    <p:extLst>
      <p:ext uri="{BB962C8B-B14F-4D97-AF65-F5344CB8AC3E}">
        <p14:creationId xmlns:p14="http://schemas.microsoft.com/office/powerpoint/2010/main" val="59246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323947" y="365125"/>
            <a:ext cx="5811838" cy="5811838"/>
          </a:xfrm>
        </p:spPr>
      </p:pic>
    </p:spTree>
    <p:extLst>
      <p:ext uri="{BB962C8B-B14F-4D97-AF65-F5344CB8AC3E}">
        <p14:creationId xmlns:p14="http://schemas.microsoft.com/office/powerpoint/2010/main" val="26357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323947" y="365125"/>
            <a:ext cx="5811838" cy="5811838"/>
          </a:xfrm>
        </p:spPr>
      </p:pic>
    </p:spTree>
    <p:extLst>
      <p:ext uri="{BB962C8B-B14F-4D97-AF65-F5344CB8AC3E}">
        <p14:creationId xmlns:p14="http://schemas.microsoft.com/office/powerpoint/2010/main" val="2673935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323947" y="365125"/>
            <a:ext cx="5811838" cy="5811838"/>
          </a:xfrm>
        </p:spPr>
      </p:pic>
    </p:spTree>
    <p:extLst>
      <p:ext uri="{BB962C8B-B14F-4D97-AF65-F5344CB8AC3E}">
        <p14:creationId xmlns:p14="http://schemas.microsoft.com/office/powerpoint/2010/main" val="1178359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323947" y="365125"/>
            <a:ext cx="5811838" cy="5811838"/>
          </a:xfrm>
        </p:spPr>
      </p:pic>
    </p:spTree>
    <p:extLst>
      <p:ext uri="{BB962C8B-B14F-4D97-AF65-F5344CB8AC3E}">
        <p14:creationId xmlns:p14="http://schemas.microsoft.com/office/powerpoint/2010/main" val="31713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E04C8-C9F9-BCE5-80DD-11A403F1B24E}"/>
              </a:ext>
            </a:extLst>
          </p:cNvPr>
          <p:cNvSpPr>
            <a:spLocks noGrp="1"/>
          </p:cNvSpPr>
          <p:nvPr>
            <p:ph type="title"/>
          </p:nvPr>
        </p:nvSpPr>
        <p:spPr/>
        <p:txBody>
          <a:bodyPr>
            <a:normAutofit fontScale="90000"/>
          </a:bodyPr>
          <a:lstStyle/>
          <a:p>
            <a:r>
              <a:rPr lang="da-DK" dirty="0"/>
              <a:t>OBS: Alle billeder du vil se her er fremstillet ved hjælp af kunstig intelligens. </a:t>
            </a:r>
          </a:p>
        </p:txBody>
      </p:sp>
      <p:sp>
        <p:nvSpPr>
          <p:cNvPr id="3" name="Pladsholder til tekst 2">
            <a:extLst>
              <a:ext uri="{FF2B5EF4-FFF2-40B4-BE49-F238E27FC236}">
                <a16:creationId xmlns:a16="http://schemas.microsoft.com/office/drawing/2014/main" id="{327E02DA-9B58-A392-F6FD-0B754FAEAC10}"/>
              </a:ext>
            </a:extLst>
          </p:cNvPr>
          <p:cNvSpPr>
            <a:spLocks noGrp="1"/>
          </p:cNvSpPr>
          <p:nvPr>
            <p:ph type="body" idx="1"/>
          </p:nvPr>
        </p:nvSpPr>
        <p:spPr/>
        <p:txBody>
          <a:bodyPr/>
          <a:lstStyle/>
          <a:p>
            <a:r>
              <a:rPr lang="da-DK" dirty="0"/>
              <a:t>Intet er ægte</a:t>
            </a:r>
          </a:p>
        </p:txBody>
      </p:sp>
    </p:spTree>
    <p:extLst>
      <p:ext uri="{BB962C8B-B14F-4D97-AF65-F5344CB8AC3E}">
        <p14:creationId xmlns:p14="http://schemas.microsoft.com/office/powerpoint/2010/main" val="1474216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323947" y="365125"/>
            <a:ext cx="5811838" cy="5811838"/>
          </a:xfrm>
        </p:spPr>
      </p:pic>
    </p:spTree>
    <p:extLst>
      <p:ext uri="{BB962C8B-B14F-4D97-AF65-F5344CB8AC3E}">
        <p14:creationId xmlns:p14="http://schemas.microsoft.com/office/powerpoint/2010/main" val="289006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Canva</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 kræver login</a:t>
            </a:r>
          </a:p>
          <a:p>
            <a:r>
              <a:rPr lang="da-DK" dirty="0"/>
              <a:t>Det hele i ét system</a:t>
            </a:r>
          </a:p>
          <a:p>
            <a:r>
              <a:rPr lang="da-DK" dirty="0"/>
              <a:t>Nemt at komme gang med</a:t>
            </a:r>
          </a:p>
          <a:p>
            <a:pPr lvl="1"/>
            <a:endParaRPr lang="da-DK" dirty="0"/>
          </a:p>
        </p:txBody>
      </p:sp>
      <p:pic>
        <p:nvPicPr>
          <p:cNvPr id="6" name="Pladsholder til indhold 5">
            <a:extLst>
              <a:ext uri="{FF2B5EF4-FFF2-40B4-BE49-F238E27FC236}">
                <a16:creationId xmlns:a16="http://schemas.microsoft.com/office/drawing/2014/main" id="{3C2117B8-76CC-8BB0-88D1-FD721C8E0B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5323947" y="365125"/>
            <a:ext cx="5811838" cy="5811838"/>
          </a:xfrm>
        </p:spPr>
      </p:pic>
    </p:spTree>
    <p:extLst>
      <p:ext uri="{BB962C8B-B14F-4D97-AF65-F5344CB8AC3E}">
        <p14:creationId xmlns:p14="http://schemas.microsoft.com/office/powerpoint/2010/main" val="4079502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a:t>Adobe</a:t>
            </a:r>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lstStyle/>
          <a:p>
            <a:r>
              <a:rPr lang="da-DK" dirty="0"/>
              <a:t>Gratis &gt;&lt; Dyrt</a:t>
            </a:r>
          </a:p>
          <a:p>
            <a:r>
              <a:rPr lang="da-DK" dirty="0"/>
              <a:t>Flere forskellige typer</a:t>
            </a:r>
          </a:p>
          <a:p>
            <a:pPr lvl="1"/>
            <a:endParaRPr lang="da-DK" dirty="0"/>
          </a:p>
        </p:txBody>
      </p:sp>
      <p:sp>
        <p:nvSpPr>
          <p:cNvPr id="7" name="Pladsholder til indhold 6">
            <a:extLst>
              <a:ext uri="{FF2B5EF4-FFF2-40B4-BE49-F238E27FC236}">
                <a16:creationId xmlns:a16="http://schemas.microsoft.com/office/drawing/2014/main" id="{9785A21C-5BF1-D26B-E7A9-37E0889CCBB9}"/>
              </a:ext>
            </a:extLst>
          </p:cNvPr>
          <p:cNvSpPr>
            <a:spLocks noGrp="1"/>
          </p:cNvSpPr>
          <p:nvPr>
            <p:ph sz="half" idx="2"/>
          </p:nvPr>
        </p:nvSpPr>
        <p:spPr/>
        <p:txBody>
          <a:bodyPr/>
          <a:lstStyle/>
          <a:p>
            <a:endParaRPr lang="da-DK"/>
          </a:p>
        </p:txBody>
      </p:sp>
    </p:spTree>
    <p:extLst>
      <p:ext uri="{BB962C8B-B14F-4D97-AF65-F5344CB8AC3E}">
        <p14:creationId xmlns:p14="http://schemas.microsoft.com/office/powerpoint/2010/main" val="288464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E9EC8-1212-A046-B372-D96347FC05F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BBD0CDE4-42D0-8B87-13CB-527620BB0868}"/>
              </a:ext>
            </a:extLst>
          </p:cNvPr>
          <p:cNvSpPr>
            <a:spLocks noGrp="1"/>
          </p:cNvSpPr>
          <p:nvPr>
            <p:ph sz="half" idx="1"/>
          </p:nvPr>
        </p:nvSpPr>
        <p:spPr/>
        <p:txBody>
          <a:bodyPr/>
          <a:lstStyle/>
          <a:p>
            <a:endParaRPr lang="da-DK"/>
          </a:p>
        </p:txBody>
      </p:sp>
      <p:sp>
        <p:nvSpPr>
          <p:cNvPr id="4" name="Pladsholder til indhold 3">
            <a:extLst>
              <a:ext uri="{FF2B5EF4-FFF2-40B4-BE49-F238E27FC236}">
                <a16:creationId xmlns:a16="http://schemas.microsoft.com/office/drawing/2014/main" id="{A3EA7AFF-9C28-6AF0-2506-0E33D592F28F}"/>
              </a:ext>
            </a:extLst>
          </p:cNvPr>
          <p:cNvSpPr>
            <a:spLocks noGrp="1"/>
          </p:cNvSpPr>
          <p:nvPr>
            <p:ph sz="half" idx="2"/>
          </p:nvPr>
        </p:nvSpPr>
        <p:spPr/>
        <p:txBody>
          <a:bodyPr/>
          <a:lstStyle/>
          <a:p>
            <a:endParaRPr lang="da-DK"/>
          </a:p>
        </p:txBody>
      </p:sp>
      <p:pic>
        <p:nvPicPr>
          <p:cNvPr id="5" name="Onlinemedier 4" title="Adobe Photoshop (beta) x Adobe Firefly: Announcing Generative Fill">
            <a:hlinkClick r:id="" action="ppaction://media"/>
            <a:extLst>
              <a:ext uri="{FF2B5EF4-FFF2-40B4-BE49-F238E27FC236}">
                <a16:creationId xmlns:a16="http://schemas.microsoft.com/office/drawing/2014/main" id="{6FB4E747-B7F5-F07C-E357-BF63A29158A0}"/>
              </a:ext>
            </a:extLst>
          </p:cNvPr>
          <p:cNvPicPr>
            <a:picLocks noRot="1" noChangeAspect="1"/>
          </p:cNvPicPr>
          <p:nvPr>
            <a:videoFile r:link="rId1"/>
          </p:nvPr>
        </p:nvPicPr>
        <p:blipFill>
          <a:blip r:embed="rId4"/>
          <a:stretch>
            <a:fillRect/>
          </a:stretch>
        </p:blipFill>
        <p:spPr>
          <a:xfrm>
            <a:off x="0" y="0"/>
            <a:ext cx="12192000" cy="6887883"/>
          </a:xfrm>
          <a:prstGeom prst="rect">
            <a:avLst/>
          </a:prstGeom>
        </p:spPr>
      </p:pic>
    </p:spTree>
    <p:extLst>
      <p:ext uri="{BB962C8B-B14F-4D97-AF65-F5344CB8AC3E}">
        <p14:creationId xmlns:p14="http://schemas.microsoft.com/office/powerpoint/2010/main" val="9593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D1551-A02E-8357-0D3B-2C796AE919BE}"/>
              </a:ext>
            </a:extLst>
          </p:cNvPr>
          <p:cNvSpPr>
            <a:spLocks noGrp="1"/>
          </p:cNvSpPr>
          <p:nvPr>
            <p:ph type="title"/>
          </p:nvPr>
        </p:nvSpPr>
        <p:spPr/>
        <p:txBody>
          <a:bodyPr/>
          <a:lstStyle/>
          <a:p>
            <a:r>
              <a:rPr lang="da-DK"/>
              <a:t>Hvorfor er det smart?</a:t>
            </a:r>
          </a:p>
        </p:txBody>
      </p:sp>
      <p:sp>
        <p:nvSpPr>
          <p:cNvPr id="3" name="Pladsholder til indhold 2">
            <a:extLst>
              <a:ext uri="{FF2B5EF4-FFF2-40B4-BE49-F238E27FC236}">
                <a16:creationId xmlns:a16="http://schemas.microsoft.com/office/drawing/2014/main" id="{AB457E62-2EC4-ADF3-F1E5-E86204780D7C}"/>
              </a:ext>
            </a:extLst>
          </p:cNvPr>
          <p:cNvSpPr>
            <a:spLocks noGrp="1"/>
          </p:cNvSpPr>
          <p:nvPr>
            <p:ph sz="half" idx="1"/>
          </p:nvPr>
        </p:nvSpPr>
        <p:spPr/>
        <p:txBody>
          <a:bodyPr>
            <a:normAutofit lnSpcReduction="10000"/>
          </a:bodyPr>
          <a:lstStyle/>
          <a:p>
            <a:pPr marL="342900" lvl="0" indent="-342900">
              <a:lnSpc>
                <a:spcPct val="107000"/>
              </a:lnSpc>
              <a:spcAft>
                <a:spcPts val="800"/>
              </a:spcAft>
              <a:buFont typeface="Arial" panose="020B0604020202020204" pitchFamily="34" charset="0"/>
              <a:buChar char="•"/>
              <a:tabLst>
                <a:tab pos="457200" algn="l"/>
              </a:tabLst>
            </a:pPr>
            <a:r>
              <a:rPr lang="da-DK" kern="100" dirty="0">
                <a:effectLst/>
                <a:latin typeface="Calibri" panose="020F0502020204030204" pitchFamily="34" charset="0"/>
                <a:ea typeface="Calibri" panose="020F0502020204030204" pitchFamily="34" charset="0"/>
                <a:cs typeface="Times New Roman" panose="02020603050405020304" pitchFamily="18" charset="0"/>
              </a:rPr>
              <a:t>Nye muligheder</a:t>
            </a:r>
          </a:p>
          <a:p>
            <a:pPr marL="800100" lvl="1" indent="-342900">
              <a:lnSpc>
                <a:spcPct val="107000"/>
              </a:lnSpc>
              <a:spcAft>
                <a:spcPts val="800"/>
              </a:spcAft>
              <a:tabLst>
                <a:tab pos="457200" algn="l"/>
              </a:tabLst>
            </a:pPr>
            <a:r>
              <a:rPr lang="da-DK" kern="100" dirty="0">
                <a:latin typeface="Calibri" panose="020F0502020204030204" pitchFamily="34" charset="0"/>
                <a:ea typeface="Calibri" panose="020F0502020204030204" pitchFamily="34" charset="0"/>
                <a:cs typeface="Times New Roman" panose="02020603050405020304" pitchFamily="18" charset="0"/>
              </a:rPr>
              <a:t>Tilgængelighed</a:t>
            </a:r>
            <a:endParaRPr lang="da-DK"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tabLst>
                <a:tab pos="457200" algn="l"/>
              </a:tabLst>
            </a:pPr>
            <a:r>
              <a:rPr lang="da-DK" kern="100" dirty="0">
                <a:effectLst/>
                <a:latin typeface="Calibri" panose="020F0502020204030204" pitchFamily="34" charset="0"/>
                <a:ea typeface="Calibri" panose="020F0502020204030204" pitchFamily="34" charset="0"/>
                <a:cs typeface="Times New Roman" panose="02020603050405020304" pitchFamily="18" charset="0"/>
              </a:rPr>
              <a:t>Grafiske tiltag, der ellers ikke kunne lade sig gøre</a:t>
            </a:r>
          </a:p>
          <a:p>
            <a:pPr marL="342900" indent="-342900">
              <a:lnSpc>
                <a:spcPct val="107000"/>
              </a:lnSpc>
              <a:spcAft>
                <a:spcPts val="800"/>
              </a:spcAft>
              <a:tabLst>
                <a:tab pos="457200" algn="l"/>
              </a:tabLst>
            </a:pPr>
            <a:r>
              <a:rPr lang="da-DK" kern="100" dirty="0">
                <a:effectLst/>
                <a:latin typeface="Calibri" panose="020F0502020204030204" pitchFamily="34" charset="0"/>
                <a:ea typeface="Calibri" panose="020F0502020204030204" pitchFamily="34" charset="0"/>
                <a:cs typeface="Times New Roman" panose="02020603050405020304" pitchFamily="18" charset="0"/>
              </a:rPr>
              <a:t>Tidsbesparende</a:t>
            </a:r>
          </a:p>
          <a:p>
            <a:pPr marL="800100" lvl="1" indent="-342900">
              <a:lnSpc>
                <a:spcPct val="107000"/>
              </a:lnSpc>
              <a:spcAft>
                <a:spcPts val="800"/>
              </a:spcAft>
              <a:tabLst>
                <a:tab pos="457200" algn="l"/>
              </a:tabLst>
            </a:pPr>
            <a:r>
              <a:rPr lang="da-DK" kern="100" dirty="0">
                <a:effectLst/>
                <a:latin typeface="Calibri" panose="020F0502020204030204" pitchFamily="34" charset="0"/>
                <a:ea typeface="Calibri" panose="020F0502020204030204" pitchFamily="34" charset="0"/>
                <a:cs typeface="Times New Roman" panose="02020603050405020304" pitchFamily="18" charset="0"/>
              </a:rPr>
              <a:t>Hurtige resultater </a:t>
            </a:r>
          </a:p>
          <a:p>
            <a:pPr marL="800100" lvl="1" indent="-342900">
              <a:lnSpc>
                <a:spcPct val="107000"/>
              </a:lnSpc>
              <a:spcAft>
                <a:spcPts val="800"/>
              </a:spcAft>
              <a:tabLst>
                <a:tab pos="457200" algn="l"/>
              </a:tabLst>
            </a:pPr>
            <a:r>
              <a:rPr lang="da-DK" kern="100" dirty="0">
                <a:effectLst/>
                <a:latin typeface="Calibri" panose="020F0502020204030204" pitchFamily="34" charset="0"/>
                <a:ea typeface="Calibri" panose="020F0502020204030204" pitchFamily="34" charset="0"/>
                <a:cs typeface="Times New Roman" panose="02020603050405020304" pitchFamily="18" charset="0"/>
              </a:rPr>
              <a:t>Uafhængig af vind, vejr og årstid</a:t>
            </a:r>
          </a:p>
          <a:p>
            <a:pPr marL="800100" lvl="1" indent="-342900">
              <a:lnSpc>
                <a:spcPct val="107000"/>
              </a:lnSpc>
              <a:spcAft>
                <a:spcPts val="800"/>
              </a:spcAft>
              <a:tabLst>
                <a:tab pos="457200" algn="l"/>
              </a:tabLst>
            </a:pPr>
            <a:r>
              <a:rPr lang="da-DK" kern="100" dirty="0" err="1">
                <a:effectLst/>
                <a:latin typeface="Calibri" panose="020F0502020204030204" pitchFamily="34" charset="0"/>
                <a:ea typeface="Calibri" panose="020F0502020204030204" pitchFamily="34" charset="0"/>
                <a:cs typeface="Times New Roman" panose="02020603050405020304" pitchFamily="18" charset="0"/>
              </a:rPr>
              <a:t>Promt</a:t>
            </a:r>
            <a:r>
              <a:rPr lang="da-DK" kern="100" dirty="0">
                <a:effectLst/>
                <a:latin typeface="Calibri" panose="020F0502020204030204" pitchFamily="34" charset="0"/>
                <a:ea typeface="Calibri" panose="020F0502020204030204" pitchFamily="34" charset="0"/>
                <a:cs typeface="Times New Roman" panose="02020603050405020304" pitchFamily="18" charset="0"/>
              </a:rPr>
              <a:t> </a:t>
            </a:r>
            <a:r>
              <a:rPr lang="da-DK" kern="100" dirty="0" err="1">
                <a:effectLst/>
                <a:latin typeface="Calibri" panose="020F0502020204030204" pitchFamily="34" charset="0"/>
                <a:ea typeface="Calibri" panose="020F0502020204030204" pitchFamily="34" charset="0"/>
                <a:cs typeface="Times New Roman" panose="02020603050405020304" pitchFamily="18" charset="0"/>
              </a:rPr>
              <a:t>vs</a:t>
            </a:r>
            <a:r>
              <a:rPr lang="da-DK" kern="100" dirty="0">
                <a:effectLst/>
                <a:latin typeface="Calibri" panose="020F0502020204030204" pitchFamily="34" charset="0"/>
                <a:ea typeface="Calibri" panose="020F0502020204030204" pitchFamily="34" charset="0"/>
                <a:cs typeface="Times New Roman" panose="02020603050405020304" pitchFamily="18" charset="0"/>
              </a:rPr>
              <a:t> </a:t>
            </a:r>
            <a:r>
              <a:rPr lang="da-DK" kern="100" dirty="0" err="1">
                <a:effectLst/>
                <a:latin typeface="Calibri" panose="020F0502020204030204" pitchFamily="34" charset="0"/>
                <a:ea typeface="Calibri" panose="020F0502020204030204" pitchFamily="34" charset="0"/>
                <a:cs typeface="Times New Roman" panose="02020603050405020304" pitchFamily="18" charset="0"/>
              </a:rPr>
              <a:t>skills</a:t>
            </a:r>
            <a:endParaRPr lang="da-DK"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indhold 3">
            <a:extLst>
              <a:ext uri="{FF2B5EF4-FFF2-40B4-BE49-F238E27FC236}">
                <a16:creationId xmlns:a16="http://schemas.microsoft.com/office/drawing/2014/main" id="{28F72D34-8E3C-39BF-391E-EBFF0A1C23D7}"/>
              </a:ext>
            </a:extLst>
          </p:cNvPr>
          <p:cNvSpPr>
            <a:spLocks noGrp="1"/>
          </p:cNvSpPr>
          <p:nvPr>
            <p:ph sz="half" idx="2"/>
          </p:nvPr>
        </p:nvSpPr>
        <p:spPr/>
        <p:txBody>
          <a:bodyPr>
            <a:normAutofit lnSpcReduction="10000"/>
          </a:bodyPr>
          <a:lstStyle/>
          <a:p>
            <a:pPr marL="342900" lvl="0" indent="-342900">
              <a:lnSpc>
                <a:spcPct val="107000"/>
              </a:lnSpc>
              <a:spcAft>
                <a:spcPts val="800"/>
              </a:spcAft>
              <a:buFont typeface="Arial" panose="020B0604020202020204" pitchFamily="34" charset="0"/>
              <a:buChar char="•"/>
              <a:tabLst>
                <a:tab pos="457200" algn="l"/>
              </a:tabLst>
            </a:pPr>
            <a:r>
              <a:rPr lang="da-DK" kern="100" dirty="0">
                <a:effectLst/>
                <a:latin typeface="Calibri" panose="020F0502020204030204" pitchFamily="34" charset="0"/>
                <a:ea typeface="Calibri" panose="020F0502020204030204" pitchFamily="34" charset="0"/>
                <a:cs typeface="Times New Roman" panose="02020603050405020304" pitchFamily="18" charset="0"/>
              </a:rPr>
              <a:t>Økonomi</a:t>
            </a:r>
          </a:p>
          <a:p>
            <a:pPr marL="800100" lvl="1" indent="-342900">
              <a:lnSpc>
                <a:spcPct val="107000"/>
              </a:lnSpc>
              <a:spcAft>
                <a:spcPts val="800"/>
              </a:spcAft>
              <a:tabLst>
                <a:tab pos="457200" algn="l"/>
              </a:tabLst>
            </a:pPr>
            <a:r>
              <a:rPr lang="da-DK" kern="100" dirty="0">
                <a:latin typeface="Calibri" panose="020F0502020204030204" pitchFamily="34" charset="0"/>
                <a:ea typeface="Calibri" panose="020F0502020204030204" pitchFamily="34" charset="0"/>
                <a:cs typeface="Times New Roman" panose="02020603050405020304" pitchFamily="18" charset="0"/>
              </a:rPr>
              <a:t>Færre udgifter til</a:t>
            </a:r>
          </a:p>
          <a:p>
            <a:pPr marL="1257300" lvl="2" indent="-342900">
              <a:lnSpc>
                <a:spcPct val="107000"/>
              </a:lnSpc>
              <a:spcAft>
                <a:spcPts val="800"/>
              </a:spcAft>
              <a:tabLst>
                <a:tab pos="457200" algn="l"/>
              </a:tabLst>
            </a:pPr>
            <a:r>
              <a:rPr lang="da-DK" kern="100" dirty="0">
                <a:latin typeface="Calibri" panose="020F0502020204030204" pitchFamily="34" charset="0"/>
                <a:ea typeface="Calibri" panose="020F0502020204030204" pitchFamily="34" charset="0"/>
                <a:cs typeface="Times New Roman" panose="02020603050405020304" pitchFamily="18" charset="0"/>
              </a:rPr>
              <a:t>Fotografer</a:t>
            </a:r>
          </a:p>
          <a:p>
            <a:pPr marL="1257300" lvl="2" indent="-342900">
              <a:lnSpc>
                <a:spcPct val="107000"/>
              </a:lnSpc>
              <a:spcAft>
                <a:spcPts val="800"/>
              </a:spcAft>
              <a:tabLst>
                <a:tab pos="457200" algn="l"/>
              </a:tabLst>
            </a:pPr>
            <a:r>
              <a:rPr lang="da-DK" kern="100" dirty="0">
                <a:latin typeface="Calibri" panose="020F0502020204030204" pitchFamily="34" charset="0"/>
                <a:ea typeface="Calibri" panose="020F0502020204030204" pitchFamily="34" charset="0"/>
                <a:cs typeface="Times New Roman" panose="02020603050405020304" pitchFamily="18" charset="0"/>
              </a:rPr>
              <a:t>Rejser</a:t>
            </a:r>
          </a:p>
          <a:p>
            <a:pPr marL="1257300" lvl="2" indent="-342900">
              <a:lnSpc>
                <a:spcPct val="107000"/>
              </a:lnSpc>
              <a:spcAft>
                <a:spcPts val="800"/>
              </a:spcAft>
              <a:tabLst>
                <a:tab pos="457200" algn="l"/>
              </a:tabLst>
            </a:pPr>
            <a:r>
              <a:rPr lang="da-DK" kern="100" dirty="0">
                <a:latin typeface="Calibri" panose="020F0502020204030204" pitchFamily="34" charset="0"/>
                <a:ea typeface="Calibri" panose="020F0502020204030204" pitchFamily="34" charset="0"/>
                <a:cs typeface="Times New Roman" panose="02020603050405020304" pitchFamily="18" charset="0"/>
              </a:rPr>
              <a:t>Modeller</a:t>
            </a:r>
            <a:endParaRPr lang="da-DK" dirty="0"/>
          </a:p>
          <a:p>
            <a:r>
              <a:rPr lang="da-DK" dirty="0"/>
              <a:t>MEN…</a:t>
            </a:r>
          </a:p>
        </p:txBody>
      </p:sp>
    </p:spTree>
    <p:extLst>
      <p:ext uri="{BB962C8B-B14F-4D97-AF65-F5344CB8AC3E}">
        <p14:creationId xmlns:p14="http://schemas.microsoft.com/office/powerpoint/2010/main" val="151410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skitse, tegning, kunst, illustration/afbildning&#10;&#10;Automatisk genereret beskrivelse">
            <a:extLst>
              <a:ext uri="{FF2B5EF4-FFF2-40B4-BE49-F238E27FC236}">
                <a16:creationId xmlns:a16="http://schemas.microsoft.com/office/drawing/2014/main" id="{2E87CFB6-EBA5-3A9F-59CC-ED7914FE1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775" y="82550"/>
            <a:ext cx="6372225" cy="6372225"/>
          </a:xfrm>
          <a:prstGeom prst="rect">
            <a:avLst/>
          </a:prstGeom>
        </p:spPr>
      </p:pic>
      <p:sp>
        <p:nvSpPr>
          <p:cNvPr id="2" name="Titel 1">
            <a:extLst>
              <a:ext uri="{FF2B5EF4-FFF2-40B4-BE49-F238E27FC236}">
                <a16:creationId xmlns:a16="http://schemas.microsoft.com/office/drawing/2014/main" id="{C1882537-0853-05D5-2EDF-6F17E88D64E1}"/>
              </a:ext>
            </a:extLst>
          </p:cNvPr>
          <p:cNvSpPr>
            <a:spLocks noGrp="1"/>
          </p:cNvSpPr>
          <p:nvPr>
            <p:ph type="title"/>
          </p:nvPr>
        </p:nvSpPr>
        <p:spPr/>
        <p:txBody>
          <a:bodyPr/>
          <a:lstStyle/>
          <a:p>
            <a:r>
              <a:rPr lang="da-DK" dirty="0"/>
              <a:t>Den kritiske vinkel	</a:t>
            </a:r>
          </a:p>
        </p:txBody>
      </p:sp>
      <p:sp>
        <p:nvSpPr>
          <p:cNvPr id="3" name="Pladsholder til indhold 2">
            <a:extLst>
              <a:ext uri="{FF2B5EF4-FFF2-40B4-BE49-F238E27FC236}">
                <a16:creationId xmlns:a16="http://schemas.microsoft.com/office/drawing/2014/main" id="{995CA3F9-4511-553C-95E5-C6B7C4CE3082}"/>
              </a:ext>
            </a:extLst>
          </p:cNvPr>
          <p:cNvSpPr>
            <a:spLocks noGrp="1"/>
          </p:cNvSpPr>
          <p:nvPr>
            <p:ph idx="1"/>
          </p:nvPr>
        </p:nvSpPr>
        <p:spPr>
          <a:xfrm>
            <a:off x="838200" y="1825625"/>
            <a:ext cx="4848225" cy="4351338"/>
          </a:xfrm>
        </p:spPr>
        <p:txBody>
          <a:bodyPr/>
          <a:lstStyle/>
          <a:p>
            <a:r>
              <a:rPr lang="da-DK" dirty="0"/>
              <a:t>Troværdighed</a:t>
            </a:r>
          </a:p>
          <a:p>
            <a:r>
              <a:rPr lang="da-DK" dirty="0"/>
              <a:t>Skal det være virkeligheden?</a:t>
            </a:r>
          </a:p>
          <a:p>
            <a:endParaRPr lang="da-DK" dirty="0"/>
          </a:p>
          <a:p>
            <a:endParaRPr lang="da-DK" dirty="0"/>
          </a:p>
          <a:p>
            <a:endParaRPr lang="da-DK" dirty="0"/>
          </a:p>
        </p:txBody>
      </p:sp>
      <p:sp>
        <p:nvSpPr>
          <p:cNvPr id="6" name="Rektangel 5">
            <a:extLst>
              <a:ext uri="{FF2B5EF4-FFF2-40B4-BE49-F238E27FC236}">
                <a16:creationId xmlns:a16="http://schemas.microsoft.com/office/drawing/2014/main" id="{E8426460-BFA7-B685-870B-E6A5D78F9CD3}"/>
              </a:ext>
            </a:extLst>
          </p:cNvPr>
          <p:cNvSpPr/>
          <p:nvPr/>
        </p:nvSpPr>
        <p:spPr>
          <a:xfrm>
            <a:off x="11468100" y="6176963"/>
            <a:ext cx="723900" cy="277812"/>
          </a:xfrm>
          <a:prstGeom prst="rect">
            <a:avLst/>
          </a:prstGeom>
          <a:solidFill>
            <a:srgbClr val="FCF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½</a:t>
            </a:r>
          </a:p>
        </p:txBody>
      </p:sp>
    </p:spTree>
    <p:extLst>
      <p:ext uri="{BB962C8B-B14F-4D97-AF65-F5344CB8AC3E}">
        <p14:creationId xmlns:p14="http://schemas.microsoft.com/office/powerpoint/2010/main" val="2570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BB7A2-0A66-6B7A-397D-649B0ECBCF6E}"/>
              </a:ext>
            </a:extLst>
          </p:cNvPr>
          <p:cNvSpPr>
            <a:spLocks noGrp="1"/>
          </p:cNvSpPr>
          <p:nvPr>
            <p:ph type="title"/>
          </p:nvPr>
        </p:nvSpPr>
        <p:spPr/>
        <p:txBody>
          <a:bodyPr/>
          <a:lstStyle/>
          <a:p>
            <a:r>
              <a:rPr lang="da-DK" dirty="0"/>
              <a:t>FAKE NEWS</a:t>
            </a:r>
          </a:p>
        </p:txBody>
      </p:sp>
      <p:pic>
        <p:nvPicPr>
          <p:cNvPr id="5" name="Pladsholder til indhold 4" descr="Et billede, der indeholder Ansigt, person, tøj, ydertøj&#10;&#10;Automatisk genereret beskrivelse">
            <a:extLst>
              <a:ext uri="{FF2B5EF4-FFF2-40B4-BE49-F238E27FC236}">
                <a16:creationId xmlns:a16="http://schemas.microsoft.com/office/drawing/2014/main" id="{AA08588D-A47A-BDB8-A172-A689392A3D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0" y="1692275"/>
            <a:ext cx="8534400" cy="4800600"/>
          </a:xfrm>
        </p:spPr>
      </p:pic>
    </p:spTree>
    <p:extLst>
      <p:ext uri="{BB962C8B-B14F-4D97-AF65-F5344CB8AC3E}">
        <p14:creationId xmlns:p14="http://schemas.microsoft.com/office/powerpoint/2010/main" val="492236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91DF6-6660-328A-AF91-18874BF7612A}"/>
              </a:ext>
            </a:extLst>
          </p:cNvPr>
          <p:cNvSpPr>
            <a:spLocks noGrp="1"/>
          </p:cNvSpPr>
          <p:nvPr>
            <p:ph type="title"/>
          </p:nvPr>
        </p:nvSpPr>
        <p:spPr/>
        <p:txBody>
          <a:bodyPr/>
          <a:lstStyle/>
          <a:p>
            <a:r>
              <a:rPr lang="da-DK" dirty="0"/>
              <a:t>Det er nemt…</a:t>
            </a:r>
          </a:p>
        </p:txBody>
      </p:sp>
      <p:pic>
        <p:nvPicPr>
          <p:cNvPr id="5122" name="Picture 2">
            <a:extLst>
              <a:ext uri="{FF2B5EF4-FFF2-40B4-BE49-F238E27FC236}">
                <a16:creationId xmlns:a16="http://schemas.microsoft.com/office/drawing/2014/main" id="{9CCED4D5-0E42-EADD-CA9D-E026089C83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1744" y="2196856"/>
            <a:ext cx="7241172" cy="37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24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4D6B17-A3F7-1B67-4549-F38D36CF5D0C}"/>
              </a:ext>
            </a:extLst>
          </p:cNvPr>
          <p:cNvSpPr>
            <a:spLocks noGrp="1"/>
          </p:cNvSpPr>
          <p:nvPr>
            <p:ph type="title"/>
          </p:nvPr>
        </p:nvSpPr>
        <p:spPr/>
        <p:txBody>
          <a:bodyPr/>
          <a:lstStyle/>
          <a:p>
            <a:endParaRPr lang="da-DK"/>
          </a:p>
        </p:txBody>
      </p:sp>
      <p:pic>
        <p:nvPicPr>
          <p:cNvPr id="1026" name="Picture 2">
            <a:extLst>
              <a:ext uri="{FF2B5EF4-FFF2-40B4-BE49-F238E27FC236}">
                <a16:creationId xmlns:a16="http://schemas.microsoft.com/office/drawing/2014/main" id="{813707AD-BF00-C929-9EC5-C902A11D331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0" y="-131975"/>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96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10320-F24B-B3E7-E15F-B725C0396530}"/>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F894E34-FECF-8816-55A8-E8EA8AC23C98}"/>
              </a:ext>
            </a:extLst>
          </p:cNvPr>
          <p:cNvSpPr>
            <a:spLocks noGrp="1"/>
          </p:cNvSpPr>
          <p:nvPr>
            <p:ph idx="1"/>
          </p:nvPr>
        </p:nvSpPr>
        <p:spPr/>
        <p:txBody>
          <a:bodyPr/>
          <a:lstStyle/>
          <a:p>
            <a:endParaRPr lang="da-DK"/>
          </a:p>
        </p:txBody>
      </p:sp>
      <p:pic>
        <p:nvPicPr>
          <p:cNvPr id="3074" name="Picture 2">
            <a:extLst>
              <a:ext uri="{FF2B5EF4-FFF2-40B4-BE49-F238E27FC236}">
                <a16:creationId xmlns:a16="http://schemas.microsoft.com/office/drawing/2014/main" id="{8FDC2A1D-873B-BCB3-17D3-5C85B8328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2804" y="-113122"/>
            <a:ext cx="12980317" cy="865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F58F6D-EADB-6CE0-E9F3-02DFBA8474F8}"/>
              </a:ext>
            </a:extLst>
          </p:cNvPr>
          <p:cNvSpPr>
            <a:spLocks noGrp="1"/>
          </p:cNvSpPr>
          <p:nvPr>
            <p:ph type="title"/>
          </p:nvPr>
        </p:nvSpPr>
        <p:spPr/>
        <p:txBody>
          <a:bodyPr/>
          <a:lstStyle/>
          <a:p>
            <a:r>
              <a:rPr lang="da-DK"/>
              <a:t>Agenda</a:t>
            </a:r>
          </a:p>
        </p:txBody>
      </p:sp>
      <p:sp>
        <p:nvSpPr>
          <p:cNvPr id="3" name="Pladsholder til tekst 2">
            <a:extLst>
              <a:ext uri="{FF2B5EF4-FFF2-40B4-BE49-F238E27FC236}">
                <a16:creationId xmlns:a16="http://schemas.microsoft.com/office/drawing/2014/main" id="{1CE5D463-0A4A-4707-2936-34A810F88042}"/>
              </a:ext>
            </a:extLst>
          </p:cNvPr>
          <p:cNvSpPr>
            <a:spLocks noGrp="1"/>
          </p:cNvSpPr>
          <p:nvPr>
            <p:ph type="body" sz="quarter" idx="13"/>
          </p:nvPr>
        </p:nvSpPr>
        <p:spPr/>
        <p:txBody>
          <a:bodyPr>
            <a:normAutofit/>
          </a:bodyPr>
          <a:lstStyle/>
          <a:p>
            <a:pPr>
              <a:lnSpc>
                <a:spcPct val="107000"/>
              </a:lnSpc>
              <a:spcAft>
                <a:spcPts val="800"/>
              </a:spcAft>
              <a:buSzPts val="1000"/>
              <a:tabLst>
                <a:tab pos="457200" algn="l"/>
              </a:tabLs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Hvordan er udviklingen inden for AI-genererede billeder lige nu?</a:t>
            </a:r>
          </a:p>
          <a:p>
            <a:pPr>
              <a:lnSpc>
                <a:spcPct val="107000"/>
              </a:lnSpc>
              <a:spcAft>
                <a:spcPts val="800"/>
              </a:spcAft>
              <a:buSzPts val="1000"/>
              <a:tabLst>
                <a:tab pos="457200" algn="l"/>
              </a:tabLs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Hvilke værktøjer er længst fremme?</a:t>
            </a:r>
          </a:p>
          <a:p>
            <a:pPr>
              <a:lnSpc>
                <a:spcPct val="107000"/>
              </a:lnSpc>
              <a:spcAft>
                <a:spcPts val="800"/>
              </a:spcAft>
              <a:buSzPts val="1000"/>
              <a:tabLst>
                <a:tab pos="457200" algn="l"/>
              </a:tabLs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Den kritiske vinkel</a:t>
            </a:r>
          </a:p>
          <a:p>
            <a:pPr>
              <a:lnSpc>
                <a:spcPct val="107000"/>
              </a:lnSpc>
              <a:spcAft>
                <a:spcPts val="800"/>
              </a:spcAft>
              <a:buSzPts val="1000"/>
              <a:tabLst>
                <a:tab pos="457200" algn="l"/>
              </a:tabLs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3 eksempler på, hvordan det bruges ude i virksomhederne i dag</a:t>
            </a:r>
          </a:p>
          <a:p>
            <a:pPr>
              <a:lnSpc>
                <a:spcPct val="107000"/>
              </a:lnSpc>
              <a:spcAft>
                <a:spcPts val="800"/>
              </a:spcAft>
              <a:buSzPts val="1000"/>
              <a:tabLst>
                <a:tab pos="457200" algn="l"/>
              </a:tabLs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3 øvelser i klassen</a:t>
            </a:r>
          </a:p>
          <a:p>
            <a:pPr marL="0" indent="0">
              <a:buNone/>
            </a:pPr>
            <a:endParaRPr lang="da-DK" dirty="0"/>
          </a:p>
        </p:txBody>
      </p:sp>
    </p:spTree>
    <p:extLst>
      <p:ext uri="{BB962C8B-B14F-4D97-AF65-F5344CB8AC3E}">
        <p14:creationId xmlns:p14="http://schemas.microsoft.com/office/powerpoint/2010/main" val="1527196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10320-F24B-B3E7-E15F-B725C0396530}"/>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F894E34-FECF-8816-55A8-E8EA8AC23C98}"/>
              </a:ext>
            </a:extLst>
          </p:cNvPr>
          <p:cNvSpPr>
            <a:spLocks noGrp="1"/>
          </p:cNvSpPr>
          <p:nvPr>
            <p:ph idx="1"/>
          </p:nvPr>
        </p:nvSpPr>
        <p:spPr/>
        <p:txBody>
          <a:bodyPr/>
          <a:lstStyle/>
          <a:p>
            <a:endParaRPr lang="da-DK"/>
          </a:p>
        </p:txBody>
      </p:sp>
      <p:pic>
        <p:nvPicPr>
          <p:cNvPr id="3074" name="Picture 2">
            <a:extLst>
              <a:ext uri="{FF2B5EF4-FFF2-40B4-BE49-F238E27FC236}">
                <a16:creationId xmlns:a16="http://schemas.microsoft.com/office/drawing/2014/main" id="{8FDC2A1D-873B-BCB3-17D3-5C85B8328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80317" cy="86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93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sodavand, menneske, indendørs&#10;&#10;Automatisk genereret beskrivelse">
            <a:extLst>
              <a:ext uri="{FF2B5EF4-FFF2-40B4-BE49-F238E27FC236}">
                <a16:creationId xmlns:a16="http://schemas.microsoft.com/office/drawing/2014/main" id="{4907D514-6B3F-BF0D-27AA-7CCC51490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307"/>
            <a:ext cx="12293600" cy="10244666"/>
          </a:xfrm>
          <a:prstGeom prst="rect">
            <a:avLst/>
          </a:prstGeom>
        </p:spPr>
      </p:pic>
    </p:spTree>
    <p:extLst>
      <p:ext uri="{BB962C8B-B14F-4D97-AF65-F5344CB8AC3E}">
        <p14:creationId xmlns:p14="http://schemas.microsoft.com/office/powerpoint/2010/main" val="1565278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45160D-C8FF-FAAF-7587-11883C11059F}"/>
              </a:ext>
            </a:extLst>
          </p:cNvPr>
          <p:cNvSpPr>
            <a:spLocks noGrp="1"/>
          </p:cNvSpPr>
          <p:nvPr>
            <p:ph type="title"/>
          </p:nvPr>
        </p:nvSpPr>
        <p:spPr/>
        <p:txBody>
          <a:bodyPr>
            <a:normAutofit/>
          </a:bodyPr>
          <a:lstStyle/>
          <a:p>
            <a:r>
              <a:rPr lang="da-DK" sz="4200" dirty="0"/>
              <a:t>Krydderi til produkterne</a:t>
            </a:r>
          </a:p>
        </p:txBody>
      </p:sp>
      <p:sp>
        <p:nvSpPr>
          <p:cNvPr id="14" name="Pladsholder til indhold 13">
            <a:extLst>
              <a:ext uri="{FF2B5EF4-FFF2-40B4-BE49-F238E27FC236}">
                <a16:creationId xmlns:a16="http://schemas.microsoft.com/office/drawing/2014/main" id="{63DFA9D0-BFAF-59F4-E6DE-1FBABDB64551}"/>
              </a:ext>
            </a:extLst>
          </p:cNvPr>
          <p:cNvSpPr>
            <a:spLocks noGrp="1"/>
          </p:cNvSpPr>
          <p:nvPr>
            <p:ph idx="1"/>
          </p:nvPr>
        </p:nvSpPr>
        <p:spPr>
          <a:xfrm>
            <a:off x="838200" y="1825625"/>
            <a:ext cx="4081272" cy="4351338"/>
          </a:xfrm>
        </p:spPr>
        <p:txBody>
          <a:bodyPr/>
          <a:lstStyle/>
          <a:p>
            <a:r>
              <a:rPr lang="da-DK" dirty="0"/>
              <a:t>Den sidste Flaske</a:t>
            </a:r>
          </a:p>
          <a:p>
            <a:r>
              <a:rPr lang="da-DK" dirty="0"/>
              <a:t>Vin</a:t>
            </a:r>
          </a:p>
          <a:p>
            <a:r>
              <a:rPr lang="da-DK" dirty="0"/>
              <a:t>Appellere til sanserne</a:t>
            </a:r>
          </a:p>
        </p:txBody>
      </p:sp>
      <p:pic>
        <p:nvPicPr>
          <p:cNvPr id="6" name="Billede 5" descr="Et billede, der indeholder mad, Fastfood, måltid, kød&#10;&#10;Automatisk genereret beskrivelse">
            <a:extLst>
              <a:ext uri="{FF2B5EF4-FFF2-40B4-BE49-F238E27FC236}">
                <a16:creationId xmlns:a16="http://schemas.microsoft.com/office/drawing/2014/main" id="{FE8FBF55-8541-9C9C-2D73-68609CA39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321" y="1589564"/>
            <a:ext cx="6695127" cy="4823460"/>
          </a:xfrm>
          <a:prstGeom prst="rect">
            <a:avLst/>
          </a:prstGeom>
        </p:spPr>
      </p:pic>
    </p:spTree>
    <p:extLst>
      <p:ext uri="{BB962C8B-B14F-4D97-AF65-F5344CB8AC3E}">
        <p14:creationId xmlns:p14="http://schemas.microsoft.com/office/powerpoint/2010/main" val="440531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45160D-C8FF-FAAF-7587-11883C11059F}"/>
              </a:ext>
            </a:extLst>
          </p:cNvPr>
          <p:cNvSpPr>
            <a:spLocks noGrp="1"/>
          </p:cNvSpPr>
          <p:nvPr>
            <p:ph type="title"/>
          </p:nvPr>
        </p:nvSpPr>
        <p:spPr/>
        <p:txBody>
          <a:bodyPr>
            <a:normAutofit/>
          </a:bodyPr>
          <a:lstStyle/>
          <a:p>
            <a:r>
              <a:rPr lang="da-DK" sz="4200" dirty="0"/>
              <a:t>Krydderi til produkterne</a:t>
            </a:r>
          </a:p>
        </p:txBody>
      </p:sp>
      <p:sp>
        <p:nvSpPr>
          <p:cNvPr id="14" name="Pladsholder til indhold 13">
            <a:extLst>
              <a:ext uri="{FF2B5EF4-FFF2-40B4-BE49-F238E27FC236}">
                <a16:creationId xmlns:a16="http://schemas.microsoft.com/office/drawing/2014/main" id="{63DFA9D0-BFAF-59F4-E6DE-1FBABDB64551}"/>
              </a:ext>
            </a:extLst>
          </p:cNvPr>
          <p:cNvSpPr>
            <a:spLocks noGrp="1"/>
          </p:cNvSpPr>
          <p:nvPr>
            <p:ph idx="1"/>
          </p:nvPr>
        </p:nvSpPr>
        <p:spPr>
          <a:xfrm>
            <a:off x="838200" y="1825625"/>
            <a:ext cx="4081272" cy="4351338"/>
          </a:xfrm>
        </p:spPr>
        <p:txBody>
          <a:bodyPr/>
          <a:lstStyle/>
          <a:p>
            <a:r>
              <a:rPr lang="da-DK" dirty="0"/>
              <a:t>Den sidste Flaske</a:t>
            </a:r>
          </a:p>
          <a:p>
            <a:r>
              <a:rPr lang="da-DK" dirty="0"/>
              <a:t>Vin</a:t>
            </a:r>
          </a:p>
          <a:p>
            <a:r>
              <a:rPr lang="da-DK" dirty="0"/>
              <a:t>Appellere til sanserne</a:t>
            </a:r>
          </a:p>
        </p:txBody>
      </p:sp>
      <p:pic>
        <p:nvPicPr>
          <p:cNvPr id="2" name="Skærmoptagelse 1">
            <a:hlinkClick r:id="" action="ppaction://media"/>
            <a:extLst>
              <a:ext uri="{FF2B5EF4-FFF2-40B4-BE49-F238E27FC236}">
                <a16:creationId xmlns:a16="http://schemas.microsoft.com/office/drawing/2014/main" id="{06073E90-8C9B-C980-B8CF-F55C9844C7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26580" y="1490684"/>
            <a:ext cx="4260849" cy="4864395"/>
          </a:xfrm>
          <a:prstGeom prst="rect">
            <a:avLst/>
          </a:prstGeom>
        </p:spPr>
      </p:pic>
    </p:spTree>
    <p:extLst>
      <p:ext uri="{BB962C8B-B14F-4D97-AF65-F5344CB8AC3E}">
        <p14:creationId xmlns:p14="http://schemas.microsoft.com/office/powerpoint/2010/main" val="34976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45160D-C8FF-FAAF-7587-11883C11059F}"/>
              </a:ext>
            </a:extLst>
          </p:cNvPr>
          <p:cNvSpPr>
            <a:spLocks noGrp="1"/>
          </p:cNvSpPr>
          <p:nvPr>
            <p:ph type="title"/>
          </p:nvPr>
        </p:nvSpPr>
        <p:spPr/>
        <p:txBody>
          <a:bodyPr>
            <a:normAutofit/>
          </a:bodyPr>
          <a:lstStyle/>
          <a:p>
            <a:r>
              <a:rPr lang="da-DK" sz="4200" dirty="0"/>
              <a:t>Krydderi til produkterne</a:t>
            </a:r>
          </a:p>
        </p:txBody>
      </p:sp>
      <p:sp>
        <p:nvSpPr>
          <p:cNvPr id="14" name="Pladsholder til indhold 13">
            <a:extLst>
              <a:ext uri="{FF2B5EF4-FFF2-40B4-BE49-F238E27FC236}">
                <a16:creationId xmlns:a16="http://schemas.microsoft.com/office/drawing/2014/main" id="{63DFA9D0-BFAF-59F4-E6DE-1FBABDB64551}"/>
              </a:ext>
            </a:extLst>
          </p:cNvPr>
          <p:cNvSpPr>
            <a:spLocks noGrp="1"/>
          </p:cNvSpPr>
          <p:nvPr>
            <p:ph idx="1"/>
          </p:nvPr>
        </p:nvSpPr>
        <p:spPr>
          <a:xfrm>
            <a:off x="838200" y="1825625"/>
            <a:ext cx="4081272" cy="4351338"/>
          </a:xfrm>
        </p:spPr>
        <p:txBody>
          <a:bodyPr/>
          <a:lstStyle/>
          <a:p>
            <a:r>
              <a:rPr lang="da-DK" dirty="0"/>
              <a:t>Den sidste Flaske</a:t>
            </a:r>
          </a:p>
          <a:p>
            <a:r>
              <a:rPr lang="da-DK" dirty="0"/>
              <a:t>Vin</a:t>
            </a:r>
          </a:p>
          <a:p>
            <a:r>
              <a:rPr lang="da-DK" dirty="0"/>
              <a:t>Appellere til sanserne</a:t>
            </a:r>
          </a:p>
        </p:txBody>
      </p:sp>
      <p:pic>
        <p:nvPicPr>
          <p:cNvPr id="5" name="Billede 4">
            <a:extLst>
              <a:ext uri="{FF2B5EF4-FFF2-40B4-BE49-F238E27FC236}">
                <a16:creationId xmlns:a16="http://schemas.microsoft.com/office/drawing/2014/main" id="{2DBAC7A4-49A1-17BC-5BB9-4AE63D2135E0}"/>
              </a:ext>
            </a:extLst>
          </p:cNvPr>
          <p:cNvPicPr>
            <a:picLocks noChangeAspect="1"/>
          </p:cNvPicPr>
          <p:nvPr/>
        </p:nvPicPr>
        <p:blipFill>
          <a:blip r:embed="rId3"/>
          <a:stretch>
            <a:fillRect/>
          </a:stretch>
        </p:blipFill>
        <p:spPr>
          <a:xfrm>
            <a:off x="5943600" y="1220855"/>
            <a:ext cx="5266221" cy="5241699"/>
          </a:xfrm>
          <a:prstGeom prst="rect">
            <a:avLst/>
          </a:prstGeom>
        </p:spPr>
      </p:pic>
      <p:sp>
        <p:nvSpPr>
          <p:cNvPr id="6" name="Tekstfelt 5">
            <a:extLst>
              <a:ext uri="{FF2B5EF4-FFF2-40B4-BE49-F238E27FC236}">
                <a16:creationId xmlns:a16="http://schemas.microsoft.com/office/drawing/2014/main" id="{6EEB3E8F-5BE6-443B-C251-5AA8F45B8834}"/>
              </a:ext>
            </a:extLst>
          </p:cNvPr>
          <p:cNvSpPr txBox="1"/>
          <p:nvPr/>
        </p:nvSpPr>
        <p:spPr>
          <a:xfrm>
            <a:off x="8599170" y="6492875"/>
            <a:ext cx="7185660" cy="261610"/>
          </a:xfrm>
          <a:prstGeom prst="rect">
            <a:avLst/>
          </a:prstGeom>
          <a:noFill/>
        </p:spPr>
        <p:txBody>
          <a:bodyPr wrap="square" rtlCol="0">
            <a:spAutoFit/>
          </a:bodyPr>
          <a:lstStyle/>
          <a:p>
            <a:r>
              <a:rPr lang="da-DK" sz="1100" dirty="0">
                <a:solidFill>
                  <a:schemeClr val="bg1"/>
                </a:solidFill>
              </a:rPr>
              <a:t>https://densidsteflaske.dk/products/rose-prisbasker-kasse</a:t>
            </a:r>
          </a:p>
        </p:txBody>
      </p:sp>
    </p:spTree>
    <p:extLst>
      <p:ext uri="{BB962C8B-B14F-4D97-AF65-F5344CB8AC3E}">
        <p14:creationId xmlns:p14="http://schemas.microsoft.com/office/powerpoint/2010/main" val="286290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45160D-C8FF-FAAF-7587-11883C11059F}"/>
              </a:ext>
            </a:extLst>
          </p:cNvPr>
          <p:cNvSpPr>
            <a:spLocks noGrp="1"/>
          </p:cNvSpPr>
          <p:nvPr>
            <p:ph type="title"/>
          </p:nvPr>
        </p:nvSpPr>
        <p:spPr/>
        <p:txBody>
          <a:bodyPr>
            <a:normAutofit/>
          </a:bodyPr>
          <a:lstStyle/>
          <a:p>
            <a:r>
              <a:rPr lang="da-DK" sz="4200" dirty="0"/>
              <a:t>Visuel kommunikation</a:t>
            </a:r>
          </a:p>
        </p:txBody>
      </p:sp>
      <p:sp>
        <p:nvSpPr>
          <p:cNvPr id="14" name="Pladsholder til indhold 13">
            <a:extLst>
              <a:ext uri="{FF2B5EF4-FFF2-40B4-BE49-F238E27FC236}">
                <a16:creationId xmlns:a16="http://schemas.microsoft.com/office/drawing/2014/main" id="{63DFA9D0-BFAF-59F4-E6DE-1FBABDB64551}"/>
              </a:ext>
            </a:extLst>
          </p:cNvPr>
          <p:cNvSpPr>
            <a:spLocks noGrp="1"/>
          </p:cNvSpPr>
          <p:nvPr>
            <p:ph idx="1"/>
          </p:nvPr>
        </p:nvSpPr>
        <p:spPr>
          <a:xfrm>
            <a:off x="838200" y="1825625"/>
            <a:ext cx="4081272" cy="4351338"/>
          </a:xfrm>
        </p:spPr>
        <p:txBody>
          <a:bodyPr/>
          <a:lstStyle/>
          <a:p>
            <a:pPr marL="0" indent="0">
              <a:buNone/>
            </a:pPr>
            <a:r>
              <a:rPr lang="da-DK" dirty="0" err="1"/>
              <a:t>HiFiKlubben</a:t>
            </a:r>
            <a:endParaRPr lang="da-DK" dirty="0"/>
          </a:p>
          <a:p>
            <a:r>
              <a:rPr lang="da-DK" dirty="0"/>
              <a:t>Mulighed for flere </a:t>
            </a:r>
            <a:r>
              <a:rPr lang="da-DK" dirty="0" err="1"/>
              <a:t>kreativer</a:t>
            </a:r>
            <a:endParaRPr lang="da-DK" dirty="0"/>
          </a:p>
          <a:p>
            <a:r>
              <a:rPr lang="da-DK" dirty="0"/>
              <a:t>Ønsker ‘tydelig’ genkendelighed</a:t>
            </a:r>
          </a:p>
          <a:p>
            <a:r>
              <a:rPr lang="da-DK" dirty="0"/>
              <a:t>Kommunikerer cirkulær økonomi</a:t>
            </a:r>
          </a:p>
        </p:txBody>
      </p:sp>
      <p:pic>
        <p:nvPicPr>
          <p:cNvPr id="4" name="Billede 3">
            <a:extLst>
              <a:ext uri="{FF2B5EF4-FFF2-40B4-BE49-F238E27FC236}">
                <a16:creationId xmlns:a16="http://schemas.microsoft.com/office/drawing/2014/main" id="{2AB67C01-8492-1CA6-A24C-28B8D72D48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199563"/>
            <a:ext cx="5257800" cy="5257800"/>
          </a:xfrm>
          <a:prstGeom prst="rect">
            <a:avLst/>
          </a:prstGeom>
        </p:spPr>
      </p:pic>
      <p:sp>
        <p:nvSpPr>
          <p:cNvPr id="5" name="Tekstfelt 4">
            <a:extLst>
              <a:ext uri="{FF2B5EF4-FFF2-40B4-BE49-F238E27FC236}">
                <a16:creationId xmlns:a16="http://schemas.microsoft.com/office/drawing/2014/main" id="{AD8F4378-8E8D-02D4-9607-E43C8003B4EF}"/>
              </a:ext>
            </a:extLst>
          </p:cNvPr>
          <p:cNvSpPr txBox="1"/>
          <p:nvPr/>
        </p:nvSpPr>
        <p:spPr>
          <a:xfrm>
            <a:off x="1" y="6492875"/>
            <a:ext cx="12192000" cy="230832"/>
          </a:xfrm>
          <a:prstGeom prst="rect">
            <a:avLst/>
          </a:prstGeom>
          <a:noFill/>
        </p:spPr>
        <p:txBody>
          <a:bodyPr wrap="square" rtlCol="0">
            <a:spAutoFit/>
          </a:bodyPr>
          <a:lstStyle/>
          <a:p>
            <a:pPr algn="r"/>
            <a:r>
              <a:rPr lang="da-DK" sz="900" dirty="0">
                <a:solidFill>
                  <a:schemeClr val="bg1"/>
                </a:solidFill>
                <a:hlinkClick r:id="rId4">
                  <a:extLst>
                    <a:ext uri="{A12FA001-AC4F-418D-AE19-62706E023703}">
                      <ahyp:hlinkClr xmlns:ahyp="http://schemas.microsoft.com/office/drawing/2018/hyperlinkcolor" val="tx"/>
                    </a:ext>
                  </a:extLst>
                </a:hlinkClick>
              </a:rPr>
              <a:t>https://www.facebook.com/photo.php?fbid=768851835277089&amp;set=pb.100064568387829.-2207520000&amp;type=3</a:t>
            </a:r>
            <a:r>
              <a:rPr lang="da-DK" sz="900" dirty="0">
                <a:solidFill>
                  <a:schemeClr val="bg1"/>
                </a:solidFill>
              </a:rPr>
              <a:t> / https://www.linkedin.com/posts/steven-feraru_outdoor-hifiklubben-activity-7211027190056951808-b41o/</a:t>
            </a:r>
          </a:p>
        </p:txBody>
      </p:sp>
    </p:spTree>
    <p:extLst>
      <p:ext uri="{BB962C8B-B14F-4D97-AF65-F5344CB8AC3E}">
        <p14:creationId xmlns:p14="http://schemas.microsoft.com/office/powerpoint/2010/main" val="15925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20529-2607-C0B2-05FE-3AA99BBF46E2}"/>
              </a:ext>
            </a:extLst>
          </p:cNvPr>
          <p:cNvSpPr>
            <a:spLocks noGrp="1"/>
          </p:cNvSpPr>
          <p:nvPr>
            <p:ph type="title"/>
          </p:nvPr>
        </p:nvSpPr>
        <p:spPr/>
        <p:txBody>
          <a:bodyPr/>
          <a:lstStyle/>
          <a:p>
            <a:r>
              <a:rPr lang="da-DK" dirty="0"/>
              <a:t>Etiske hensyn</a:t>
            </a:r>
          </a:p>
        </p:txBody>
      </p:sp>
      <p:sp>
        <p:nvSpPr>
          <p:cNvPr id="3" name="Pladsholder til indhold 2">
            <a:extLst>
              <a:ext uri="{FF2B5EF4-FFF2-40B4-BE49-F238E27FC236}">
                <a16:creationId xmlns:a16="http://schemas.microsoft.com/office/drawing/2014/main" id="{0D255308-AA4C-3D08-D695-465F960BF551}"/>
              </a:ext>
            </a:extLst>
          </p:cNvPr>
          <p:cNvSpPr>
            <a:spLocks noGrp="1"/>
          </p:cNvSpPr>
          <p:nvPr>
            <p:ph idx="1"/>
          </p:nvPr>
        </p:nvSpPr>
        <p:spPr>
          <a:xfrm>
            <a:off x="838200" y="1825625"/>
            <a:ext cx="3319021" cy="4351338"/>
          </a:xfrm>
        </p:spPr>
        <p:txBody>
          <a:bodyPr/>
          <a:lstStyle/>
          <a:p>
            <a:pPr marL="0" indent="0">
              <a:buNone/>
            </a:pPr>
            <a:r>
              <a:rPr lang="da-DK" dirty="0"/>
              <a:t>Børns vilkår</a:t>
            </a:r>
          </a:p>
          <a:p>
            <a:r>
              <a:rPr lang="da-DK" dirty="0"/>
              <a:t>Skåner rigtige børn (og deres forældre)</a:t>
            </a:r>
          </a:p>
          <a:p>
            <a:r>
              <a:rPr lang="da-DK" dirty="0"/>
              <a:t>Går de på kompromis?</a:t>
            </a:r>
          </a:p>
        </p:txBody>
      </p:sp>
      <p:pic>
        <p:nvPicPr>
          <p:cNvPr id="4098" name="Picture 2" descr="Featured Image">
            <a:extLst>
              <a:ext uri="{FF2B5EF4-FFF2-40B4-BE49-F238E27FC236}">
                <a16:creationId xmlns:a16="http://schemas.microsoft.com/office/drawing/2014/main" id="{4111E979-8407-1CB7-A43A-37EFC23AD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737BF9D3-A921-F4A3-6039-19938129F1E0}"/>
              </a:ext>
            </a:extLst>
          </p:cNvPr>
          <p:cNvSpPr txBox="1"/>
          <p:nvPr/>
        </p:nvSpPr>
        <p:spPr>
          <a:xfrm>
            <a:off x="0" y="6556671"/>
            <a:ext cx="7185660" cy="230832"/>
          </a:xfrm>
          <a:prstGeom prst="rect">
            <a:avLst/>
          </a:prstGeom>
          <a:noFill/>
        </p:spPr>
        <p:txBody>
          <a:bodyPr wrap="square" rtlCol="0">
            <a:spAutoFit/>
          </a:bodyPr>
          <a:lstStyle/>
          <a:p>
            <a:r>
              <a:rPr lang="da-DK" sz="900" dirty="0">
                <a:solidFill>
                  <a:schemeClr val="bg1"/>
                </a:solidFill>
              </a:rPr>
              <a:t>https://journalisten.dk/boerns-vilkaar-bruger-ai-billeder-i-ny-kampagne-det-har-vaeret-noedvendigt-at-goere/</a:t>
            </a:r>
          </a:p>
        </p:txBody>
      </p:sp>
    </p:spTree>
    <p:extLst>
      <p:ext uri="{BB962C8B-B14F-4D97-AF65-F5344CB8AC3E}">
        <p14:creationId xmlns:p14="http://schemas.microsoft.com/office/powerpoint/2010/main" val="3950637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2DFB59E-C90D-3CBE-FC9D-55B4A8994E28}"/>
              </a:ext>
            </a:extLst>
          </p:cNvPr>
          <p:cNvSpPr>
            <a:spLocks noGrp="1"/>
          </p:cNvSpPr>
          <p:nvPr>
            <p:ph type="title"/>
          </p:nvPr>
        </p:nvSpPr>
        <p:spPr/>
        <p:txBody>
          <a:bodyPr/>
          <a:lstStyle/>
          <a:p>
            <a:endParaRPr lang="da-DK"/>
          </a:p>
        </p:txBody>
      </p:sp>
      <p:pic>
        <p:nvPicPr>
          <p:cNvPr id="5" name="Pladsholder til indhold 4" descr="Et billede, der indeholder logo, gul, Font/skrifttype, tekst&#10;&#10;Automatisk genereret beskrivelse">
            <a:extLst>
              <a:ext uri="{FF2B5EF4-FFF2-40B4-BE49-F238E27FC236}">
                <a16:creationId xmlns:a16="http://schemas.microsoft.com/office/drawing/2014/main" id="{D24EB3E1-CD10-C3CD-CE89-6E2A985B7904}"/>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0" y="-3128963"/>
            <a:ext cx="12927013" cy="12927013"/>
          </a:xfrm>
        </p:spPr>
      </p:pic>
    </p:spTree>
    <p:extLst>
      <p:ext uri="{BB962C8B-B14F-4D97-AF65-F5344CB8AC3E}">
        <p14:creationId xmlns:p14="http://schemas.microsoft.com/office/powerpoint/2010/main" val="513438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45A5D-A7D4-EF08-8200-395886179F83}"/>
              </a:ext>
            </a:extLst>
          </p:cNvPr>
          <p:cNvSpPr>
            <a:spLocks noGrp="1"/>
          </p:cNvSpPr>
          <p:nvPr>
            <p:ph type="title"/>
          </p:nvPr>
        </p:nvSpPr>
        <p:spPr/>
        <p:txBody>
          <a:bodyPr/>
          <a:lstStyle/>
          <a:p>
            <a:r>
              <a:rPr lang="da-DK" dirty="0"/>
              <a:t>Video</a:t>
            </a:r>
          </a:p>
        </p:txBody>
      </p:sp>
      <p:sp>
        <p:nvSpPr>
          <p:cNvPr id="3" name="Pladsholder til indhold 2">
            <a:extLst>
              <a:ext uri="{FF2B5EF4-FFF2-40B4-BE49-F238E27FC236}">
                <a16:creationId xmlns:a16="http://schemas.microsoft.com/office/drawing/2014/main" id="{C6C9E884-54F1-54AE-BF51-1B6D25FE2C23}"/>
              </a:ext>
            </a:extLst>
          </p:cNvPr>
          <p:cNvSpPr>
            <a:spLocks noGrp="1"/>
          </p:cNvSpPr>
          <p:nvPr>
            <p:ph sz="quarter" idx="10"/>
          </p:nvPr>
        </p:nvSpPr>
        <p:spPr>
          <a:xfrm>
            <a:off x="838200" y="1795463"/>
            <a:ext cx="4902642" cy="4605337"/>
          </a:xfrm>
        </p:spPr>
        <p:txBody>
          <a:bodyPr/>
          <a:lstStyle/>
          <a:p>
            <a:r>
              <a:rPr lang="da-DK" dirty="0"/>
              <a:t>Tiltrækker opmærksomhed</a:t>
            </a:r>
          </a:p>
          <a:p>
            <a:r>
              <a:rPr lang="da-DK" dirty="0"/>
              <a:t>Hurtig afkodning </a:t>
            </a:r>
          </a:p>
          <a:p>
            <a:r>
              <a:rPr lang="da-DK" dirty="0"/>
              <a:t>Vække følelser</a:t>
            </a:r>
          </a:p>
          <a:p>
            <a:r>
              <a:rPr lang="da-DK" dirty="0"/>
              <a:t>Personligt præg</a:t>
            </a:r>
          </a:p>
          <a:p>
            <a:endParaRPr lang="da-DK" dirty="0"/>
          </a:p>
          <a:p>
            <a:endParaRPr lang="da-DK" dirty="0"/>
          </a:p>
        </p:txBody>
      </p:sp>
      <p:pic>
        <p:nvPicPr>
          <p:cNvPr id="8" name="Billede 7" descr="Et billede, der indeholder tekst, Grafik, skærmbillede, grafisk design&#10;&#10;Automatisk genereret beskrivelse">
            <a:extLst>
              <a:ext uri="{FF2B5EF4-FFF2-40B4-BE49-F238E27FC236}">
                <a16:creationId xmlns:a16="http://schemas.microsoft.com/office/drawing/2014/main" id="{A395B22F-8C3C-9799-FA0F-0D5EDA73A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353" y="1690688"/>
            <a:ext cx="4572000" cy="4572000"/>
          </a:xfrm>
          <a:prstGeom prst="rect">
            <a:avLst/>
          </a:prstGeom>
        </p:spPr>
      </p:pic>
    </p:spTree>
    <p:extLst>
      <p:ext uri="{BB962C8B-B14F-4D97-AF65-F5344CB8AC3E}">
        <p14:creationId xmlns:p14="http://schemas.microsoft.com/office/powerpoint/2010/main" val="1082807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62362-BA7D-C487-7AC8-8AA5510E8D34}"/>
              </a:ext>
            </a:extLst>
          </p:cNvPr>
          <p:cNvSpPr>
            <a:spLocks noGrp="1"/>
          </p:cNvSpPr>
          <p:nvPr>
            <p:ph type="title"/>
          </p:nvPr>
        </p:nvSpPr>
        <p:spPr/>
        <p:txBody>
          <a:bodyPr/>
          <a:lstStyle/>
          <a:p>
            <a:r>
              <a:rPr lang="da-DK" dirty="0"/>
              <a:t>OpenAI - Sora</a:t>
            </a:r>
          </a:p>
        </p:txBody>
      </p:sp>
      <p:sp>
        <p:nvSpPr>
          <p:cNvPr id="6" name="Pladsholder til indhold 5">
            <a:extLst>
              <a:ext uri="{FF2B5EF4-FFF2-40B4-BE49-F238E27FC236}">
                <a16:creationId xmlns:a16="http://schemas.microsoft.com/office/drawing/2014/main" id="{3494D97E-501F-D981-0D6E-5C6D0C3F94AB}"/>
              </a:ext>
            </a:extLst>
          </p:cNvPr>
          <p:cNvSpPr>
            <a:spLocks noGrp="1"/>
          </p:cNvSpPr>
          <p:nvPr>
            <p:ph sz="quarter" idx="10"/>
          </p:nvPr>
        </p:nvSpPr>
        <p:spPr/>
        <p:txBody>
          <a:bodyPr/>
          <a:lstStyle/>
          <a:p>
            <a:r>
              <a:rPr lang="da-DK" dirty="0"/>
              <a:t>Genererer video i stedet for tekst</a:t>
            </a:r>
          </a:p>
          <a:p>
            <a:r>
              <a:rPr lang="da-DK" dirty="0"/>
              <a:t>Op til 1 minut</a:t>
            </a:r>
          </a:p>
          <a:p>
            <a:r>
              <a:rPr lang="da-DK" dirty="0"/>
              <a:t>Bygger op fra bunden</a:t>
            </a:r>
          </a:p>
          <a:p>
            <a:r>
              <a:rPr lang="da-DK" dirty="0"/>
              <a:t>Plads til forbedringer</a:t>
            </a:r>
          </a:p>
          <a:p>
            <a:endParaRPr lang="da-DK" dirty="0"/>
          </a:p>
          <a:p>
            <a:endParaRPr lang="da-DK" dirty="0"/>
          </a:p>
        </p:txBody>
      </p:sp>
    </p:spTree>
    <p:extLst>
      <p:ext uri="{BB962C8B-B14F-4D97-AF65-F5344CB8AC3E}">
        <p14:creationId xmlns:p14="http://schemas.microsoft.com/office/powerpoint/2010/main" val="139143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B9E750F-D5AD-27F6-2A54-4D385083F041}"/>
              </a:ext>
            </a:extLst>
          </p:cNvPr>
          <p:cNvSpPr>
            <a:spLocks noGrp="1"/>
          </p:cNvSpPr>
          <p:nvPr>
            <p:ph type="title"/>
          </p:nvPr>
        </p:nvSpPr>
        <p:spPr/>
        <p:txBody>
          <a:bodyPr/>
          <a:lstStyle/>
          <a:p>
            <a:r>
              <a:rPr lang="da-DK" dirty="0"/>
              <a:t>Billeder skabt med AI</a:t>
            </a:r>
          </a:p>
        </p:txBody>
      </p:sp>
      <p:sp>
        <p:nvSpPr>
          <p:cNvPr id="7" name="Pladsholder til indhold 6">
            <a:extLst>
              <a:ext uri="{FF2B5EF4-FFF2-40B4-BE49-F238E27FC236}">
                <a16:creationId xmlns:a16="http://schemas.microsoft.com/office/drawing/2014/main" id="{D022D2EF-9D31-CD03-47D6-F9656DCD8C6E}"/>
              </a:ext>
            </a:extLst>
          </p:cNvPr>
          <p:cNvSpPr>
            <a:spLocks noGrp="1"/>
          </p:cNvSpPr>
          <p:nvPr>
            <p:ph idx="1"/>
          </p:nvPr>
        </p:nvSpPr>
        <p:spPr/>
        <p:txBody>
          <a:bodyPr/>
          <a:lstStyle/>
          <a:p>
            <a:r>
              <a:rPr lang="da-DK" dirty="0"/>
              <a:t>Vi har altid manipuleret billeder</a:t>
            </a:r>
          </a:p>
          <a:p>
            <a:r>
              <a:rPr lang="da-DK" dirty="0"/>
              <a:t>Unikke billeder</a:t>
            </a:r>
          </a:p>
          <a:p>
            <a:r>
              <a:rPr lang="da-DK" dirty="0"/>
              <a:t>Forskellige værktøjer på markedet</a:t>
            </a:r>
          </a:p>
          <a:p>
            <a:r>
              <a:rPr lang="da-DK" dirty="0"/>
              <a:t>Fungerer på forskellige måder</a:t>
            </a:r>
          </a:p>
          <a:p>
            <a:pPr lvl="1"/>
            <a:r>
              <a:rPr lang="da-DK" dirty="0"/>
              <a:t>Tekst til billede </a:t>
            </a:r>
          </a:p>
          <a:p>
            <a:pPr lvl="1"/>
            <a:r>
              <a:rPr lang="da-DK" dirty="0"/>
              <a:t>Upload et billede – gør noget andet med tekst</a:t>
            </a:r>
          </a:p>
          <a:p>
            <a:pPr lvl="1"/>
            <a:r>
              <a:rPr lang="da-DK" dirty="0"/>
              <a:t>Udvid et eksisterende billede</a:t>
            </a:r>
          </a:p>
          <a:p>
            <a:endParaRPr lang="da-DK" dirty="0"/>
          </a:p>
          <a:p>
            <a:endParaRPr lang="da-DK" dirty="0"/>
          </a:p>
        </p:txBody>
      </p:sp>
    </p:spTree>
    <p:extLst>
      <p:ext uri="{BB962C8B-B14F-4D97-AF65-F5344CB8AC3E}">
        <p14:creationId xmlns:p14="http://schemas.microsoft.com/office/powerpoint/2010/main" val="3933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D694E-DDB1-DC97-E2F0-C2F6F384C80F}"/>
              </a:ext>
            </a:extLst>
          </p:cNvPr>
          <p:cNvSpPr>
            <a:spLocks noGrp="1"/>
          </p:cNvSpPr>
          <p:nvPr>
            <p:ph type="title"/>
          </p:nvPr>
        </p:nvSpPr>
        <p:spPr/>
        <p:txBody>
          <a:bodyPr/>
          <a:lstStyle/>
          <a:p>
            <a:endParaRPr lang="da-DK"/>
          </a:p>
        </p:txBody>
      </p:sp>
      <p:sp>
        <p:nvSpPr>
          <p:cNvPr id="5" name="Pladsholder til indhold 4">
            <a:extLst>
              <a:ext uri="{FF2B5EF4-FFF2-40B4-BE49-F238E27FC236}">
                <a16:creationId xmlns:a16="http://schemas.microsoft.com/office/drawing/2014/main" id="{76479448-A845-DFED-0C7A-CE44FD2683A4}"/>
              </a:ext>
            </a:extLst>
          </p:cNvPr>
          <p:cNvSpPr>
            <a:spLocks noGrp="1"/>
          </p:cNvSpPr>
          <p:nvPr>
            <p:ph sz="quarter" idx="10"/>
          </p:nvPr>
        </p:nvSpPr>
        <p:spPr/>
        <p:txBody>
          <a:bodyPr/>
          <a:lstStyle/>
          <a:p>
            <a:endParaRPr lang="da-DK"/>
          </a:p>
        </p:txBody>
      </p:sp>
      <p:pic>
        <p:nvPicPr>
          <p:cNvPr id="6" name="Onlinemedier 3" title="Introducing Sora — OpenAI’s text-to-video model">
            <a:hlinkClick r:id="" action="ppaction://media"/>
            <a:extLst>
              <a:ext uri="{FF2B5EF4-FFF2-40B4-BE49-F238E27FC236}">
                <a16:creationId xmlns:a16="http://schemas.microsoft.com/office/drawing/2014/main" id="{A657A7E0-1CF0-6EC5-D987-D98DD1B49400}"/>
              </a:ext>
            </a:extLst>
          </p:cNvPr>
          <p:cNvPicPr>
            <a:picLocks noRot="1" noChangeAspect="1"/>
          </p:cNvPicPr>
          <p:nvPr>
            <a:videoFile r:link="rId1"/>
          </p:nvPr>
        </p:nvPicPr>
        <p:blipFill>
          <a:blip r:embed="rId3"/>
          <a:stretch>
            <a:fillRect/>
          </a:stretch>
        </p:blipFill>
        <p:spPr>
          <a:xfrm>
            <a:off x="0" y="0"/>
            <a:ext cx="12192000" cy="6887826"/>
          </a:xfrm>
          <a:prstGeom prst="rect">
            <a:avLst/>
          </a:prstGeom>
        </p:spPr>
      </p:pic>
    </p:spTree>
    <p:extLst>
      <p:ext uri="{BB962C8B-B14F-4D97-AF65-F5344CB8AC3E}">
        <p14:creationId xmlns:p14="http://schemas.microsoft.com/office/powerpoint/2010/main" val="13455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2A65E-05F6-FD51-4007-BFD115D9A850}"/>
              </a:ext>
            </a:extLst>
          </p:cNvPr>
          <p:cNvSpPr>
            <a:spLocks noGrp="1"/>
          </p:cNvSpPr>
          <p:nvPr>
            <p:ph type="title"/>
          </p:nvPr>
        </p:nvSpPr>
        <p:spPr/>
        <p:txBody>
          <a:bodyPr/>
          <a:lstStyle/>
          <a:p>
            <a:r>
              <a:rPr lang="da-DK" dirty="0"/>
              <a:t>Hvad er forskellen?</a:t>
            </a:r>
          </a:p>
        </p:txBody>
      </p:sp>
      <p:sp>
        <p:nvSpPr>
          <p:cNvPr id="3" name="Pladsholder til indhold 2">
            <a:extLst>
              <a:ext uri="{FF2B5EF4-FFF2-40B4-BE49-F238E27FC236}">
                <a16:creationId xmlns:a16="http://schemas.microsoft.com/office/drawing/2014/main" id="{8C9F5B18-F9C8-9C85-8050-752A9D39FDF2}"/>
              </a:ext>
            </a:extLst>
          </p:cNvPr>
          <p:cNvSpPr>
            <a:spLocks noGrp="1"/>
          </p:cNvSpPr>
          <p:nvPr>
            <p:ph sz="quarter" idx="10"/>
          </p:nvPr>
        </p:nvSpPr>
        <p:spPr/>
        <p:txBody>
          <a:bodyPr/>
          <a:lstStyle/>
          <a:p>
            <a:r>
              <a:rPr lang="da-DK" dirty="0"/>
              <a:t>Prompten:</a:t>
            </a:r>
          </a:p>
          <a:p>
            <a:pPr marL="0" indent="0">
              <a:buNone/>
            </a:pPr>
            <a:r>
              <a:rPr lang="en-US" i="1" dirty="0"/>
              <a:t>“A litter of golden retriever puppies playing in the snow. Their heads pop out of the snow.” </a:t>
            </a:r>
            <a:endParaRPr lang="da-DK" i="1" dirty="0"/>
          </a:p>
        </p:txBody>
      </p:sp>
    </p:spTree>
    <p:extLst>
      <p:ext uri="{BB962C8B-B14F-4D97-AF65-F5344CB8AC3E}">
        <p14:creationId xmlns:p14="http://schemas.microsoft.com/office/powerpoint/2010/main" val="715840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37B59-A50E-8CB2-DC11-10B42E38BA6A}"/>
              </a:ext>
            </a:extLst>
          </p:cNvPr>
          <p:cNvSpPr>
            <a:spLocks noGrp="1"/>
          </p:cNvSpPr>
          <p:nvPr>
            <p:ph type="title"/>
          </p:nvPr>
        </p:nvSpPr>
        <p:spPr/>
        <p:txBody>
          <a:bodyPr/>
          <a:lstStyle/>
          <a:p>
            <a:r>
              <a:rPr lang="da-DK" dirty="0"/>
              <a:t>Canva</a:t>
            </a:r>
          </a:p>
        </p:txBody>
      </p:sp>
      <p:pic>
        <p:nvPicPr>
          <p:cNvPr id="4" name="Copy of Prøv Magisk medie">
            <a:hlinkClick r:id="" action="ppaction://media"/>
            <a:extLst>
              <a:ext uri="{FF2B5EF4-FFF2-40B4-BE49-F238E27FC236}">
                <a16:creationId xmlns:a16="http://schemas.microsoft.com/office/drawing/2014/main" id="{2E3068F1-3BC5-5551-D959-1147BE974512}"/>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1502209" y="1526651"/>
            <a:ext cx="9187581" cy="5168348"/>
          </a:xfrm>
        </p:spPr>
      </p:pic>
    </p:spTree>
    <p:extLst>
      <p:ext uri="{BB962C8B-B14F-4D97-AF65-F5344CB8AC3E}">
        <p14:creationId xmlns:p14="http://schemas.microsoft.com/office/powerpoint/2010/main" val="30922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AC6DE-31FD-663A-64BD-54BCC2EAE4C0}"/>
              </a:ext>
            </a:extLst>
          </p:cNvPr>
          <p:cNvSpPr>
            <a:spLocks noGrp="1"/>
          </p:cNvSpPr>
          <p:nvPr>
            <p:ph type="title"/>
          </p:nvPr>
        </p:nvSpPr>
        <p:spPr/>
        <p:txBody>
          <a:bodyPr/>
          <a:lstStyle/>
          <a:p>
            <a:r>
              <a:rPr lang="da-DK" dirty="0"/>
              <a:t>Hvor kan vi bruge det?</a:t>
            </a:r>
          </a:p>
        </p:txBody>
      </p:sp>
      <p:sp>
        <p:nvSpPr>
          <p:cNvPr id="3" name="Pladsholder til indhold 2">
            <a:extLst>
              <a:ext uri="{FF2B5EF4-FFF2-40B4-BE49-F238E27FC236}">
                <a16:creationId xmlns:a16="http://schemas.microsoft.com/office/drawing/2014/main" id="{035F5C76-F7E9-E8E7-D587-A75860890011}"/>
              </a:ext>
            </a:extLst>
          </p:cNvPr>
          <p:cNvSpPr>
            <a:spLocks noGrp="1"/>
          </p:cNvSpPr>
          <p:nvPr>
            <p:ph sz="quarter" idx="10"/>
          </p:nvPr>
        </p:nvSpPr>
        <p:spPr/>
        <p:txBody>
          <a:bodyPr/>
          <a:lstStyle/>
          <a:p>
            <a:r>
              <a:rPr lang="da-DK" dirty="0"/>
              <a:t>Marketing</a:t>
            </a:r>
          </a:p>
          <a:p>
            <a:r>
              <a:rPr lang="da-DK" dirty="0"/>
              <a:t>SoMe</a:t>
            </a:r>
          </a:p>
          <a:p>
            <a:r>
              <a:rPr lang="da-DK" dirty="0"/>
              <a:t>Web</a:t>
            </a:r>
          </a:p>
          <a:p>
            <a:endParaRPr lang="da-DK" dirty="0"/>
          </a:p>
          <a:p>
            <a:endParaRPr lang="da-DK" dirty="0"/>
          </a:p>
        </p:txBody>
      </p:sp>
    </p:spTree>
    <p:extLst>
      <p:ext uri="{BB962C8B-B14F-4D97-AF65-F5344CB8AC3E}">
        <p14:creationId xmlns:p14="http://schemas.microsoft.com/office/powerpoint/2010/main" val="4069990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586BD-E407-9F93-C6A6-2ECF5B1DABEC}"/>
              </a:ext>
            </a:extLst>
          </p:cNvPr>
          <p:cNvSpPr>
            <a:spLocks noGrp="1"/>
          </p:cNvSpPr>
          <p:nvPr>
            <p:ph type="title"/>
          </p:nvPr>
        </p:nvSpPr>
        <p:spPr/>
        <p:txBody>
          <a:bodyPr/>
          <a:lstStyle/>
          <a:p>
            <a:r>
              <a:rPr lang="da-DK"/>
              <a:t>Den gode prompt</a:t>
            </a:r>
          </a:p>
        </p:txBody>
      </p:sp>
      <p:sp>
        <p:nvSpPr>
          <p:cNvPr id="3" name="Pladsholder til indhold 2">
            <a:extLst>
              <a:ext uri="{FF2B5EF4-FFF2-40B4-BE49-F238E27FC236}">
                <a16:creationId xmlns:a16="http://schemas.microsoft.com/office/drawing/2014/main" id="{FEFAA5D7-6822-AFB3-4A87-8FF0AEF084AE}"/>
              </a:ext>
            </a:extLst>
          </p:cNvPr>
          <p:cNvSpPr>
            <a:spLocks noGrp="1"/>
          </p:cNvSpPr>
          <p:nvPr>
            <p:ph idx="1"/>
          </p:nvPr>
        </p:nvSpPr>
        <p:spPr/>
        <p:txBody>
          <a:bodyPr/>
          <a:lstStyle/>
          <a:p>
            <a:r>
              <a:rPr lang="da-DK" dirty="0"/>
              <a:t>Overvej, hvad du gerne vil have?</a:t>
            </a:r>
          </a:p>
          <a:p>
            <a:pPr lvl="1"/>
            <a:r>
              <a:rPr lang="da-DK" dirty="0"/>
              <a:t>Fx grafik, fotografi, billedstil, vinkel</a:t>
            </a:r>
          </a:p>
          <a:p>
            <a:r>
              <a:rPr lang="da-DK" dirty="0"/>
              <a:t>Er der noget, den AI skal vide?</a:t>
            </a:r>
          </a:p>
          <a:p>
            <a:pPr lvl="1"/>
            <a:r>
              <a:rPr lang="da-DK" dirty="0"/>
              <a:t>Hvad skal der være på billedet?</a:t>
            </a:r>
          </a:p>
          <a:p>
            <a:r>
              <a:rPr lang="da-DK" dirty="0"/>
              <a:t>Prøv</a:t>
            </a:r>
          </a:p>
          <a:p>
            <a:pPr lvl="1"/>
            <a:r>
              <a:rPr lang="da-DK" dirty="0"/>
              <a:t>”et fotografi af to pizzaer på et bord  på en italiensk restaurant”</a:t>
            </a:r>
          </a:p>
        </p:txBody>
      </p:sp>
    </p:spTree>
    <p:extLst>
      <p:ext uri="{BB962C8B-B14F-4D97-AF65-F5344CB8AC3E}">
        <p14:creationId xmlns:p14="http://schemas.microsoft.com/office/powerpoint/2010/main" val="175248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586BD-E407-9F93-C6A6-2ECF5B1DABEC}"/>
              </a:ext>
            </a:extLst>
          </p:cNvPr>
          <p:cNvSpPr>
            <a:spLocks noGrp="1"/>
          </p:cNvSpPr>
          <p:nvPr>
            <p:ph type="title"/>
          </p:nvPr>
        </p:nvSpPr>
        <p:spPr/>
        <p:txBody>
          <a:bodyPr/>
          <a:lstStyle/>
          <a:p>
            <a:r>
              <a:rPr lang="da-DK"/>
              <a:t>Den gode prompt</a:t>
            </a:r>
          </a:p>
        </p:txBody>
      </p:sp>
      <p:sp>
        <p:nvSpPr>
          <p:cNvPr id="3" name="Pladsholder til indhold 2">
            <a:extLst>
              <a:ext uri="{FF2B5EF4-FFF2-40B4-BE49-F238E27FC236}">
                <a16:creationId xmlns:a16="http://schemas.microsoft.com/office/drawing/2014/main" id="{FEFAA5D7-6822-AFB3-4A87-8FF0AEF084AE}"/>
              </a:ext>
            </a:extLst>
          </p:cNvPr>
          <p:cNvSpPr>
            <a:spLocks noGrp="1"/>
          </p:cNvSpPr>
          <p:nvPr>
            <p:ph idx="1"/>
          </p:nvPr>
        </p:nvSpPr>
        <p:spPr>
          <a:xfrm>
            <a:off x="838200" y="1825625"/>
            <a:ext cx="10515600" cy="1110080"/>
          </a:xfrm>
        </p:spPr>
        <p:txBody>
          <a:bodyPr/>
          <a:lstStyle/>
          <a:p>
            <a:r>
              <a:rPr lang="da-DK" dirty="0"/>
              <a:t>Vurder dit billede og uddyb, forfin, juster</a:t>
            </a:r>
          </a:p>
          <a:p>
            <a:r>
              <a:rPr lang="da-DK" dirty="0"/>
              <a:t>Spørg </a:t>
            </a:r>
            <a:r>
              <a:rPr lang="da-DK" dirty="0" err="1"/>
              <a:t>ChatGPT</a:t>
            </a:r>
            <a:r>
              <a:rPr lang="da-DK" dirty="0"/>
              <a:t> måder at prompte billeder på</a:t>
            </a:r>
          </a:p>
        </p:txBody>
      </p:sp>
      <p:sp>
        <p:nvSpPr>
          <p:cNvPr id="4" name="Pladsholder til indhold 2">
            <a:extLst>
              <a:ext uri="{FF2B5EF4-FFF2-40B4-BE49-F238E27FC236}">
                <a16:creationId xmlns:a16="http://schemas.microsoft.com/office/drawing/2014/main" id="{4A3CCD0E-BE35-28C7-C229-AA9CAA6DB00D}"/>
              </a:ext>
            </a:extLst>
          </p:cNvPr>
          <p:cNvSpPr txBox="1">
            <a:spLocks/>
          </p:cNvSpPr>
          <p:nvPr/>
        </p:nvSpPr>
        <p:spPr>
          <a:xfrm>
            <a:off x="838200" y="3367255"/>
            <a:ext cx="2386263" cy="296616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Fx ”Kom med et godt bud på en prompt til et billede. Billedet skal være til min hjemmeside, hvor jeg sælger hundefoder, og jeg vil gerne have et billede med nogle søde hunde</a:t>
            </a:r>
            <a:r>
              <a:rPr lang="da-DK" b="0" i="0" dirty="0">
                <a:solidFill>
                  <a:srgbClr val="343541"/>
                </a:solidFill>
                <a:effectLst/>
                <a:latin typeface="Söhne"/>
              </a:rPr>
              <a:t>”</a:t>
            </a:r>
            <a:endParaRPr lang="da-DK" dirty="0"/>
          </a:p>
        </p:txBody>
      </p:sp>
      <p:pic>
        <p:nvPicPr>
          <p:cNvPr id="6" name="Billede 5">
            <a:extLst>
              <a:ext uri="{FF2B5EF4-FFF2-40B4-BE49-F238E27FC236}">
                <a16:creationId xmlns:a16="http://schemas.microsoft.com/office/drawing/2014/main" id="{E87A1912-00D5-965B-1050-1ACA25DD6C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66222" y="3367255"/>
            <a:ext cx="8505972" cy="2753141"/>
          </a:xfrm>
          <a:prstGeom prst="rect">
            <a:avLst/>
          </a:prstGeom>
        </p:spPr>
      </p:pic>
    </p:spTree>
    <p:extLst>
      <p:ext uri="{BB962C8B-B14F-4D97-AF65-F5344CB8AC3E}">
        <p14:creationId xmlns:p14="http://schemas.microsoft.com/office/powerpoint/2010/main" val="21330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58FD1-B49F-61DA-00C6-FBD475C81107}"/>
              </a:ext>
            </a:extLst>
          </p:cNvPr>
          <p:cNvSpPr>
            <a:spLocks noGrp="1"/>
          </p:cNvSpPr>
          <p:nvPr>
            <p:ph type="title"/>
          </p:nvPr>
        </p:nvSpPr>
        <p:spPr/>
        <p:txBody>
          <a:bodyPr/>
          <a:lstStyle/>
          <a:p>
            <a:r>
              <a:rPr lang="da-DK"/>
              <a:t>Gode råd</a:t>
            </a:r>
          </a:p>
        </p:txBody>
      </p:sp>
      <p:sp>
        <p:nvSpPr>
          <p:cNvPr id="3" name="Pladsholder til indhold 2">
            <a:extLst>
              <a:ext uri="{FF2B5EF4-FFF2-40B4-BE49-F238E27FC236}">
                <a16:creationId xmlns:a16="http://schemas.microsoft.com/office/drawing/2014/main" id="{A1AF1DF1-8BA9-C34C-1F93-36B3A057866A}"/>
              </a:ext>
            </a:extLst>
          </p:cNvPr>
          <p:cNvSpPr>
            <a:spLocks noGrp="1"/>
          </p:cNvSpPr>
          <p:nvPr>
            <p:ph idx="1"/>
          </p:nvPr>
        </p:nvSpPr>
        <p:spPr/>
        <p:txBody>
          <a:bodyPr>
            <a:normAutofit/>
          </a:bodyPr>
          <a:lstStyle/>
          <a:p>
            <a:r>
              <a:rPr lang="da-DK" dirty="0"/>
              <a:t>Må jeg bruge billeder genereret af AI?</a:t>
            </a:r>
          </a:p>
          <a:p>
            <a:r>
              <a:rPr lang="da-DK" dirty="0"/>
              <a:t>Hvad sker der med troværdigheden?</a:t>
            </a:r>
          </a:p>
          <a:p>
            <a:pPr lvl="1"/>
            <a:r>
              <a:rPr lang="da-DK" dirty="0"/>
              <a:t>Når du viser dine kunder billeder?</a:t>
            </a:r>
          </a:p>
          <a:p>
            <a:pPr lvl="1"/>
            <a:r>
              <a:rPr lang="da-DK" dirty="0"/>
              <a:t>Hvornår bliver den nye grænse overskredet?</a:t>
            </a:r>
          </a:p>
          <a:p>
            <a:pPr lvl="1"/>
            <a:r>
              <a:rPr lang="da-DK" dirty="0"/>
              <a:t>Vær især opmærksom, når der er mennesker involveret</a:t>
            </a:r>
          </a:p>
          <a:p>
            <a:pPr lvl="1"/>
            <a:endParaRPr lang="da-DK" dirty="0"/>
          </a:p>
          <a:p>
            <a:r>
              <a:rPr lang="da-DK" dirty="0"/>
              <a:t>Vær ærlig overfor kunder</a:t>
            </a:r>
          </a:p>
          <a:p>
            <a:endParaRPr lang="da-DK" dirty="0"/>
          </a:p>
          <a:p>
            <a:r>
              <a:rPr lang="da-DK" dirty="0"/>
              <a:t>Lovgivning kan ændre sig</a:t>
            </a:r>
          </a:p>
          <a:p>
            <a:endParaRPr lang="da-DK" dirty="0"/>
          </a:p>
        </p:txBody>
      </p:sp>
    </p:spTree>
    <p:extLst>
      <p:ext uri="{BB962C8B-B14F-4D97-AF65-F5344CB8AC3E}">
        <p14:creationId xmlns:p14="http://schemas.microsoft.com/office/powerpoint/2010/main" val="89215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EA0017-D6B8-CC90-563A-334A95C8925F}"/>
              </a:ext>
            </a:extLst>
          </p:cNvPr>
          <p:cNvSpPr>
            <a:spLocks noGrp="1"/>
          </p:cNvSpPr>
          <p:nvPr>
            <p:ph type="title"/>
          </p:nvPr>
        </p:nvSpPr>
        <p:spPr/>
        <p:txBody>
          <a:bodyPr/>
          <a:lstStyle/>
          <a:p>
            <a:r>
              <a:rPr lang="da-DK"/>
              <a:t>Næste gang:</a:t>
            </a:r>
          </a:p>
        </p:txBody>
      </p:sp>
      <p:sp>
        <p:nvSpPr>
          <p:cNvPr id="10" name="Pladsholder til indhold 9">
            <a:extLst>
              <a:ext uri="{FF2B5EF4-FFF2-40B4-BE49-F238E27FC236}">
                <a16:creationId xmlns:a16="http://schemas.microsoft.com/office/drawing/2014/main" id="{935315B4-73B6-5A3B-D08F-DBD1885BECD5}"/>
              </a:ext>
            </a:extLst>
          </p:cNvPr>
          <p:cNvSpPr>
            <a:spLocks noGrp="1"/>
          </p:cNvSpPr>
          <p:nvPr>
            <p:ph sz="half" idx="1"/>
          </p:nvPr>
        </p:nvSpPr>
        <p:spPr>
          <a:xfrm>
            <a:off x="838200" y="1825625"/>
            <a:ext cx="4293358" cy="4351338"/>
          </a:xfrm>
        </p:spPr>
        <p:txBody>
          <a:bodyPr/>
          <a:lstStyle/>
          <a:p>
            <a:r>
              <a:rPr lang="da-DK" dirty="0"/>
              <a:t>Fokus på kundeservice ved hjælp af AI</a:t>
            </a:r>
          </a:p>
        </p:txBody>
      </p:sp>
      <p:sp>
        <p:nvSpPr>
          <p:cNvPr id="11" name="Pladsholder til indhold 10">
            <a:extLst>
              <a:ext uri="{FF2B5EF4-FFF2-40B4-BE49-F238E27FC236}">
                <a16:creationId xmlns:a16="http://schemas.microsoft.com/office/drawing/2014/main" id="{4468B87F-FCE1-3562-DF21-CBFBE2039F89}"/>
              </a:ext>
            </a:extLst>
          </p:cNvPr>
          <p:cNvSpPr>
            <a:spLocks noGrp="1"/>
          </p:cNvSpPr>
          <p:nvPr>
            <p:ph sz="half" idx="2"/>
          </p:nvPr>
        </p:nvSpPr>
        <p:spPr/>
        <p:txBody>
          <a:bodyPr/>
          <a:lstStyle/>
          <a:p>
            <a:endParaRPr lang="da-DK"/>
          </a:p>
        </p:txBody>
      </p:sp>
      <p:pic>
        <p:nvPicPr>
          <p:cNvPr id="12" name="Billede 11" descr="Et billede, der indeholder primat, pattedyr, abe">
            <a:extLst>
              <a:ext uri="{FF2B5EF4-FFF2-40B4-BE49-F238E27FC236}">
                <a16:creationId xmlns:a16="http://schemas.microsoft.com/office/drawing/2014/main" id="{E09F0ECA-94F2-6419-C3F8-49170F7E8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34000" y="0"/>
            <a:ext cx="6858000" cy="6858000"/>
          </a:xfrm>
          <a:prstGeom prst="rect">
            <a:avLst/>
          </a:prstGeom>
          <a:scene3d>
            <a:camera prst="orthographicFront">
              <a:rot lat="0" lon="10799977" rev="0"/>
            </a:camera>
            <a:lightRig rig="threePt" dir="t"/>
          </a:scene3d>
        </p:spPr>
      </p:pic>
    </p:spTree>
    <p:extLst>
      <p:ext uri="{BB962C8B-B14F-4D97-AF65-F5344CB8AC3E}">
        <p14:creationId xmlns:p14="http://schemas.microsoft.com/office/powerpoint/2010/main" val="3747921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72E928E-ADBC-8CB8-FD46-B90A61B5921B}"/>
              </a:ext>
            </a:extLst>
          </p:cNvPr>
          <p:cNvSpPr>
            <a:spLocks noGrp="1"/>
          </p:cNvSpPr>
          <p:nvPr>
            <p:ph type="ctrTitle"/>
          </p:nvPr>
        </p:nvSpPr>
        <p:spPr/>
        <p:txBody>
          <a:bodyPr/>
          <a:lstStyle/>
          <a:p>
            <a:r>
              <a:rPr lang="da-DK"/>
              <a:t>God fornøjelse </a:t>
            </a:r>
            <a:br>
              <a:rPr lang="da-DK"/>
            </a:br>
            <a:r>
              <a:rPr lang="da-DK"/>
              <a:t>– og tak for i dag</a:t>
            </a:r>
          </a:p>
        </p:txBody>
      </p:sp>
      <p:sp>
        <p:nvSpPr>
          <p:cNvPr id="5" name="Undertitel 4">
            <a:extLst>
              <a:ext uri="{FF2B5EF4-FFF2-40B4-BE49-F238E27FC236}">
                <a16:creationId xmlns:a16="http://schemas.microsoft.com/office/drawing/2014/main" id="{D1E82965-2F23-A98B-9F0C-A658B977118B}"/>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81152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err="1"/>
              <a:t>Midjourney</a:t>
            </a:r>
            <a:endParaRPr lang="da-DK" dirty="0"/>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normAutofit/>
          </a:bodyPr>
          <a:lstStyle/>
          <a:p>
            <a:r>
              <a:rPr lang="da-DK" dirty="0"/>
              <a:t>Førende værktøj</a:t>
            </a:r>
          </a:p>
          <a:p>
            <a:r>
              <a:rPr lang="da-DK" dirty="0"/>
              <a:t>Betaling </a:t>
            </a:r>
          </a:p>
          <a:p>
            <a:r>
              <a:rPr lang="da-DK" dirty="0"/>
              <a:t>Indeholder flere funktioner</a:t>
            </a:r>
          </a:p>
          <a:p>
            <a:pPr marL="457200" lvl="1" indent="0">
              <a:buNone/>
            </a:pPr>
            <a:endParaRPr lang="da-DK" dirty="0"/>
          </a:p>
          <a:p>
            <a:pPr lvl="1"/>
            <a:endParaRPr lang="da-DK" dirty="0"/>
          </a:p>
        </p:txBody>
      </p:sp>
      <p:pic>
        <p:nvPicPr>
          <p:cNvPr id="6" name="Pladsholder til indhold 5">
            <a:extLst>
              <a:ext uri="{FF2B5EF4-FFF2-40B4-BE49-F238E27FC236}">
                <a16:creationId xmlns:a16="http://schemas.microsoft.com/office/drawing/2014/main" id="{7F675199-2A6B-F5C8-F6C0-8F8F0A7C32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5265377" y="310214"/>
            <a:ext cx="5972824" cy="5972824"/>
          </a:xfrm>
        </p:spPr>
      </p:pic>
    </p:spTree>
    <p:extLst>
      <p:ext uri="{BB962C8B-B14F-4D97-AF65-F5344CB8AC3E}">
        <p14:creationId xmlns:p14="http://schemas.microsoft.com/office/powerpoint/2010/main" val="7280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err="1"/>
              <a:t>Midjourney</a:t>
            </a:r>
            <a:endParaRPr lang="da-DK" dirty="0"/>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normAutofit/>
          </a:bodyPr>
          <a:lstStyle/>
          <a:p>
            <a:r>
              <a:rPr lang="da-DK" dirty="0"/>
              <a:t>Førende værktøj</a:t>
            </a:r>
          </a:p>
          <a:p>
            <a:r>
              <a:rPr lang="da-DK" dirty="0"/>
              <a:t>Betaling </a:t>
            </a:r>
          </a:p>
          <a:p>
            <a:r>
              <a:rPr lang="da-DK" dirty="0"/>
              <a:t>Indeholder flere funktioner</a:t>
            </a:r>
          </a:p>
          <a:p>
            <a:pPr marL="457200" lvl="1" indent="0">
              <a:buNone/>
            </a:pPr>
            <a:endParaRPr lang="da-DK" dirty="0"/>
          </a:p>
          <a:p>
            <a:pPr marL="457200" lvl="1" indent="0">
              <a:buNone/>
            </a:pPr>
            <a:endParaRPr lang="da-DK" dirty="0"/>
          </a:p>
          <a:p>
            <a:pPr lvl="1"/>
            <a:endParaRPr lang="da-DK" dirty="0"/>
          </a:p>
        </p:txBody>
      </p:sp>
      <p:sp>
        <p:nvSpPr>
          <p:cNvPr id="5" name="Pladsholder til indhold 4">
            <a:extLst>
              <a:ext uri="{FF2B5EF4-FFF2-40B4-BE49-F238E27FC236}">
                <a16:creationId xmlns:a16="http://schemas.microsoft.com/office/drawing/2014/main" id="{2C38EFCC-3CB4-A0F2-28D6-739347F5042C}"/>
              </a:ext>
            </a:extLst>
          </p:cNvPr>
          <p:cNvSpPr>
            <a:spLocks noGrp="1"/>
          </p:cNvSpPr>
          <p:nvPr>
            <p:ph sz="half" idx="2"/>
          </p:nvPr>
        </p:nvSpPr>
        <p:spPr/>
        <p:txBody>
          <a:bodyPr/>
          <a:lstStyle/>
          <a:p>
            <a:endParaRPr lang="da-DK"/>
          </a:p>
        </p:txBody>
      </p:sp>
      <p:pic>
        <p:nvPicPr>
          <p:cNvPr id="8" name="Billede 7">
            <a:extLst>
              <a:ext uri="{FF2B5EF4-FFF2-40B4-BE49-F238E27FC236}">
                <a16:creationId xmlns:a16="http://schemas.microsoft.com/office/drawing/2014/main" id="{C477406F-2F3E-A4A9-C299-A2CA82FDF876}"/>
              </a:ext>
            </a:extLst>
          </p:cNvPr>
          <p:cNvPicPr>
            <a:picLocks noChangeAspect="1"/>
          </p:cNvPicPr>
          <p:nvPr/>
        </p:nvPicPr>
        <p:blipFill>
          <a:blip r:embed="rId3"/>
          <a:srcRect l="32855" t="4922" r="20445"/>
          <a:stretch/>
        </p:blipFill>
        <p:spPr>
          <a:xfrm>
            <a:off x="5260155" y="191161"/>
            <a:ext cx="6027656" cy="6135820"/>
          </a:xfrm>
          <a:prstGeom prst="rect">
            <a:avLst/>
          </a:prstGeom>
        </p:spPr>
      </p:pic>
    </p:spTree>
    <p:extLst>
      <p:ext uri="{BB962C8B-B14F-4D97-AF65-F5344CB8AC3E}">
        <p14:creationId xmlns:p14="http://schemas.microsoft.com/office/powerpoint/2010/main" val="13874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err="1"/>
              <a:t>Midjourney</a:t>
            </a:r>
            <a:endParaRPr lang="da-DK" dirty="0"/>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normAutofit/>
          </a:bodyPr>
          <a:lstStyle/>
          <a:p>
            <a:r>
              <a:rPr lang="da-DK" dirty="0"/>
              <a:t>Førende værktøj</a:t>
            </a:r>
          </a:p>
          <a:p>
            <a:r>
              <a:rPr lang="da-DK" dirty="0"/>
              <a:t>Betaling </a:t>
            </a:r>
          </a:p>
          <a:p>
            <a:r>
              <a:rPr lang="da-DK" dirty="0"/>
              <a:t>Indeholder flere funktioner</a:t>
            </a:r>
          </a:p>
          <a:p>
            <a:pPr lvl="1"/>
            <a:endParaRPr lang="da-DK" dirty="0"/>
          </a:p>
          <a:p>
            <a:pPr marL="457200" lvl="1" indent="0">
              <a:buNone/>
            </a:pPr>
            <a:endParaRPr lang="da-DK" dirty="0"/>
          </a:p>
          <a:p>
            <a:pPr lvl="1"/>
            <a:endParaRPr lang="da-DK" dirty="0"/>
          </a:p>
        </p:txBody>
      </p:sp>
      <p:sp>
        <p:nvSpPr>
          <p:cNvPr id="5" name="Pladsholder til indhold 4">
            <a:extLst>
              <a:ext uri="{FF2B5EF4-FFF2-40B4-BE49-F238E27FC236}">
                <a16:creationId xmlns:a16="http://schemas.microsoft.com/office/drawing/2014/main" id="{2C38EFCC-3CB4-A0F2-28D6-739347F5042C}"/>
              </a:ext>
            </a:extLst>
          </p:cNvPr>
          <p:cNvSpPr>
            <a:spLocks noGrp="1"/>
          </p:cNvSpPr>
          <p:nvPr>
            <p:ph sz="half" idx="2"/>
          </p:nvPr>
        </p:nvSpPr>
        <p:spPr/>
        <p:txBody>
          <a:bodyPr/>
          <a:lstStyle/>
          <a:p>
            <a:endParaRPr lang="da-DK"/>
          </a:p>
        </p:txBody>
      </p:sp>
      <p:pic>
        <p:nvPicPr>
          <p:cNvPr id="8" name="Billede 7">
            <a:extLst>
              <a:ext uri="{FF2B5EF4-FFF2-40B4-BE49-F238E27FC236}">
                <a16:creationId xmlns:a16="http://schemas.microsoft.com/office/drawing/2014/main" id="{C477406F-2F3E-A4A9-C299-A2CA82FDF876}"/>
              </a:ext>
            </a:extLst>
          </p:cNvPr>
          <p:cNvPicPr>
            <a:picLocks noChangeAspect="1"/>
          </p:cNvPicPr>
          <p:nvPr/>
        </p:nvPicPr>
        <p:blipFill>
          <a:blip r:embed="rId3">
            <a:extLst>
              <a:ext uri="{28A0092B-C50C-407E-A947-70E740481C1C}">
                <a14:useLocalDpi xmlns:a14="http://schemas.microsoft.com/office/drawing/2010/main" val="0"/>
              </a:ext>
            </a:extLst>
          </a:blip>
          <a:srcRect l="881" r="881"/>
          <a:stretch/>
        </p:blipFill>
        <p:spPr>
          <a:xfrm>
            <a:off x="5260155" y="191161"/>
            <a:ext cx="6027656" cy="6135820"/>
          </a:xfrm>
          <a:prstGeom prst="rect">
            <a:avLst/>
          </a:prstGeom>
        </p:spPr>
      </p:pic>
    </p:spTree>
    <p:extLst>
      <p:ext uri="{BB962C8B-B14F-4D97-AF65-F5344CB8AC3E}">
        <p14:creationId xmlns:p14="http://schemas.microsoft.com/office/powerpoint/2010/main" val="3685716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8F4D-9BC6-257E-FE39-9FCBC977B236}"/>
              </a:ext>
            </a:extLst>
          </p:cNvPr>
          <p:cNvSpPr>
            <a:spLocks noGrp="1"/>
          </p:cNvSpPr>
          <p:nvPr>
            <p:ph type="title"/>
          </p:nvPr>
        </p:nvSpPr>
        <p:spPr/>
        <p:txBody>
          <a:bodyPr/>
          <a:lstStyle/>
          <a:p>
            <a:r>
              <a:rPr lang="da-DK" dirty="0" err="1"/>
              <a:t>Midjourney</a:t>
            </a:r>
            <a:endParaRPr lang="da-DK" dirty="0"/>
          </a:p>
        </p:txBody>
      </p:sp>
      <p:sp>
        <p:nvSpPr>
          <p:cNvPr id="3" name="Pladsholder til indhold 2">
            <a:extLst>
              <a:ext uri="{FF2B5EF4-FFF2-40B4-BE49-F238E27FC236}">
                <a16:creationId xmlns:a16="http://schemas.microsoft.com/office/drawing/2014/main" id="{C6F23EB7-0D3A-4270-0C49-6800E37A2BA1}"/>
              </a:ext>
            </a:extLst>
          </p:cNvPr>
          <p:cNvSpPr>
            <a:spLocks noGrp="1"/>
          </p:cNvSpPr>
          <p:nvPr>
            <p:ph sz="half" idx="1"/>
          </p:nvPr>
        </p:nvSpPr>
        <p:spPr/>
        <p:txBody>
          <a:bodyPr>
            <a:normAutofit/>
          </a:bodyPr>
          <a:lstStyle/>
          <a:p>
            <a:r>
              <a:rPr lang="da-DK" dirty="0"/>
              <a:t>Førende værktøj</a:t>
            </a:r>
          </a:p>
          <a:p>
            <a:r>
              <a:rPr lang="da-DK" dirty="0"/>
              <a:t>Betaling </a:t>
            </a:r>
          </a:p>
          <a:p>
            <a:r>
              <a:rPr lang="da-DK" dirty="0"/>
              <a:t>Indeholder flere funktioner</a:t>
            </a:r>
          </a:p>
          <a:p>
            <a:pPr lvl="1"/>
            <a:endParaRPr lang="da-DK" dirty="0"/>
          </a:p>
          <a:p>
            <a:pPr lvl="1"/>
            <a:endParaRPr lang="da-DK" dirty="0"/>
          </a:p>
          <a:p>
            <a:pPr marL="457200" lvl="1" indent="0">
              <a:buNone/>
            </a:pPr>
            <a:endParaRPr lang="da-DK" dirty="0"/>
          </a:p>
          <a:p>
            <a:pPr lvl="1"/>
            <a:endParaRPr lang="da-DK" dirty="0"/>
          </a:p>
        </p:txBody>
      </p:sp>
      <p:sp>
        <p:nvSpPr>
          <p:cNvPr id="5" name="Pladsholder til indhold 4">
            <a:extLst>
              <a:ext uri="{FF2B5EF4-FFF2-40B4-BE49-F238E27FC236}">
                <a16:creationId xmlns:a16="http://schemas.microsoft.com/office/drawing/2014/main" id="{2C38EFCC-3CB4-A0F2-28D6-739347F5042C}"/>
              </a:ext>
            </a:extLst>
          </p:cNvPr>
          <p:cNvSpPr>
            <a:spLocks noGrp="1"/>
          </p:cNvSpPr>
          <p:nvPr>
            <p:ph sz="half" idx="2"/>
          </p:nvPr>
        </p:nvSpPr>
        <p:spPr/>
        <p:txBody>
          <a:bodyPr/>
          <a:lstStyle/>
          <a:p>
            <a:endParaRPr lang="da-DK"/>
          </a:p>
        </p:txBody>
      </p:sp>
      <p:pic>
        <p:nvPicPr>
          <p:cNvPr id="8" name="Billede 7">
            <a:extLst>
              <a:ext uri="{FF2B5EF4-FFF2-40B4-BE49-F238E27FC236}">
                <a16:creationId xmlns:a16="http://schemas.microsoft.com/office/drawing/2014/main" id="{C477406F-2F3E-A4A9-C299-A2CA82FDF876}"/>
              </a:ext>
            </a:extLst>
          </p:cNvPr>
          <p:cNvPicPr>
            <a:picLocks noChangeAspect="1"/>
          </p:cNvPicPr>
          <p:nvPr/>
        </p:nvPicPr>
        <p:blipFill>
          <a:blip r:embed="rId3">
            <a:extLst>
              <a:ext uri="{28A0092B-C50C-407E-A947-70E740481C1C}">
                <a14:useLocalDpi xmlns:a14="http://schemas.microsoft.com/office/drawing/2010/main" val="0"/>
              </a:ext>
            </a:extLst>
          </a:blip>
          <a:srcRect l="881" r="881"/>
          <a:stretch/>
        </p:blipFill>
        <p:spPr>
          <a:xfrm>
            <a:off x="5260155" y="191161"/>
            <a:ext cx="6027656" cy="6135820"/>
          </a:xfrm>
          <a:prstGeom prst="rect">
            <a:avLst/>
          </a:prstGeom>
        </p:spPr>
      </p:pic>
    </p:spTree>
    <p:extLst>
      <p:ext uri="{BB962C8B-B14F-4D97-AF65-F5344CB8AC3E}">
        <p14:creationId xmlns:p14="http://schemas.microsoft.com/office/powerpoint/2010/main" val="25563605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5356CD-17EE-6888-1FE4-04B50ABCC95A}"/>
              </a:ext>
            </a:extLst>
          </p:cNvPr>
          <p:cNvSpPr>
            <a:spLocks noGrp="1"/>
          </p:cNvSpPr>
          <p:nvPr>
            <p:ph type="title"/>
          </p:nvPr>
        </p:nvSpPr>
        <p:spPr/>
        <p:txBody>
          <a:bodyPr/>
          <a:lstStyle/>
          <a:p>
            <a:endParaRPr lang="da-DK"/>
          </a:p>
        </p:txBody>
      </p:sp>
      <p:pic>
        <p:nvPicPr>
          <p:cNvPr id="8" name="Pladsholder til indhold 7" descr="Et billede, der indeholder tøj, udendørs, person, træ&#10;&#10;Automatisk genereret beskrivelse">
            <a:extLst>
              <a:ext uri="{FF2B5EF4-FFF2-40B4-BE49-F238E27FC236}">
                <a16:creationId xmlns:a16="http://schemas.microsoft.com/office/drawing/2014/main" id="{5274716D-045A-7287-71D3-5D6C2B6605D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418" y="0"/>
            <a:ext cx="12245754" cy="6858000"/>
          </a:xfrm>
        </p:spPr>
      </p:pic>
    </p:spTree>
    <p:extLst>
      <p:ext uri="{BB962C8B-B14F-4D97-AF65-F5344CB8AC3E}">
        <p14:creationId xmlns:p14="http://schemas.microsoft.com/office/powerpoint/2010/main" val="89965537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A07C179B-1D08-4649-8C54-414B0D69CDB8}" vid="{D17D8E9C-C748-447D-BBC8-6D717D21CC96}"/>
    </a:ext>
  </a:extLst>
</a:theme>
</file>

<file path=ppt/theme/theme2.xml><?xml version="1.0" encoding="utf-8"?>
<a:theme xmlns:a="http://schemas.openxmlformats.org/drawingml/2006/main" name="VCDH9_skabel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94127849-04A6-4952-9D22-E15C26E1ABD9}" vid="{79E6BFF9-D1AD-439B-B245-ACC1EC9E2A2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27D6D28A4E3024898CEDF6BCEE0CA75" ma:contentTypeVersion="17" ma:contentTypeDescription="Opret et nyt dokument." ma:contentTypeScope="" ma:versionID="9208ca930450391bfe1cee6ef865b21b">
  <xsd:schema xmlns:xsd="http://www.w3.org/2001/XMLSchema" xmlns:xs="http://www.w3.org/2001/XMLSchema" xmlns:p="http://schemas.microsoft.com/office/2006/metadata/properties" xmlns:ns2="e7042a3e-177d-4746-859a-bfd76803216a" xmlns:ns3="9c595732-8be9-4d02-a63c-8290171736ff" targetNamespace="http://schemas.microsoft.com/office/2006/metadata/properties" ma:root="true" ma:fieldsID="902b0621c8bcada51cc4337deca0bc37" ns2:_="" ns3:_="">
    <xsd:import namespace="e7042a3e-177d-4746-859a-bfd76803216a"/>
    <xsd:import namespace="9c595732-8be9-4d02-a63c-8290171736f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042a3e-177d-4746-859a-bfd7680321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ledmærker" ma:readOnly="false" ma:fieldId="{5cf76f15-5ced-4ddc-b409-7134ff3c332f}" ma:taxonomyMulti="true" ma:sspId="3273e385-a8b0-4d51-8803-6e97695cb93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595732-8be9-4d02-a63c-8290171736ff"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1" nillable="true" ma:displayName="Taxonomy Catch All Column" ma:hidden="true" ma:list="{3a7168a9-7d1c-4349-a1c9-987d1d71fe9d}" ma:internalName="TaxCatchAll" ma:showField="CatchAllData" ma:web="9c595732-8be9-4d02-a63c-8290171736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042a3e-177d-4746-859a-bfd76803216a">
      <Terms xmlns="http://schemas.microsoft.com/office/infopath/2007/PartnerControls"/>
    </lcf76f155ced4ddcb4097134ff3c332f>
    <TaxCatchAll xmlns="9c595732-8be9-4d02-a63c-8290171736ff" xsi:nil="true"/>
  </documentManagement>
</p:properties>
</file>

<file path=customXml/itemProps1.xml><?xml version="1.0" encoding="utf-8"?>
<ds:datastoreItem xmlns:ds="http://schemas.openxmlformats.org/officeDocument/2006/customXml" ds:itemID="{3814D4A5-0CB8-46A7-ABE0-E92A985F3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042a3e-177d-4746-859a-bfd76803216a"/>
    <ds:schemaRef ds:uri="9c595732-8be9-4d02-a63c-829017173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E3083D-7114-42D3-80E9-AFED78020C71}">
  <ds:schemaRefs>
    <ds:schemaRef ds:uri="http://schemas.microsoft.com/sharepoint/v3/contenttype/forms"/>
  </ds:schemaRefs>
</ds:datastoreItem>
</file>

<file path=customXml/itemProps3.xml><?xml version="1.0" encoding="utf-8"?>
<ds:datastoreItem xmlns:ds="http://schemas.openxmlformats.org/officeDocument/2006/customXml" ds:itemID="{E832F3BF-FD2C-413C-BD3A-C83FFEB328E3}">
  <ds:schemaRefs>
    <ds:schemaRef ds:uri="http://schemas.microsoft.com/office/2006/documentManagement/types"/>
    <ds:schemaRef ds:uri="e7042a3e-177d-4746-859a-bfd76803216a"/>
    <ds:schemaRef ds:uri="http://purl.org/dc/terms/"/>
    <ds:schemaRef ds:uri="http://schemas.openxmlformats.org/package/2006/metadata/core-properties"/>
    <ds:schemaRef ds:uri="http://purl.org/dc/elements/1.1/"/>
    <ds:schemaRef ds:uri="http://purl.org/dc/dcmitype/"/>
    <ds:schemaRef ds:uri="9c595732-8be9-4d02-a63c-8290171736ff"/>
    <ds:schemaRef ds:uri="http://www.w3.org/XML/1998/namespace"/>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1b29427a-4ed3-4f0e-a3ff-ced1342f64ac}" enabled="0" method="" siteId="{1b29427a-4ed3-4f0e-a3ff-ced1342f64ac}" removed="1"/>
</clbl:labelList>
</file>

<file path=docProps/app.xml><?xml version="1.0" encoding="utf-8"?>
<Properties xmlns="http://schemas.openxmlformats.org/officeDocument/2006/extended-properties" xmlns:vt="http://schemas.openxmlformats.org/officeDocument/2006/docPropsVTypes">
  <Template>VCDH_skabelon_ikoner_aktiviteter_v4</Template>
  <TotalTime>643</TotalTime>
  <Words>707</Words>
  <Application>Microsoft Office PowerPoint</Application>
  <PresentationFormat>Widescreen</PresentationFormat>
  <Paragraphs>199</Paragraphs>
  <Slides>48</Slides>
  <Notes>35</Notes>
  <HiddenSlides>0</HiddenSlides>
  <MMClips>4</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48</vt:i4>
      </vt:variant>
    </vt:vector>
  </HeadingPairs>
  <TitlesOfParts>
    <vt:vector size="55" baseType="lpstr">
      <vt:lpstr>Aktiv Grotesk Black</vt:lpstr>
      <vt:lpstr>Arial</vt:lpstr>
      <vt:lpstr>Arial Black</vt:lpstr>
      <vt:lpstr>Calibri</vt:lpstr>
      <vt:lpstr>Söhne</vt:lpstr>
      <vt:lpstr>Office-tema</vt:lpstr>
      <vt:lpstr>VCDH9_skabelon</vt:lpstr>
      <vt:lpstr>Lynkursus i AI billedgenerering</vt:lpstr>
      <vt:lpstr>OBS: Alle billeder du vil se her er fremstillet ved hjælp af kunstig intelligens. </vt:lpstr>
      <vt:lpstr>Agenda</vt:lpstr>
      <vt:lpstr>Billeder skabt med AI</vt:lpstr>
      <vt:lpstr>Midjourney</vt:lpstr>
      <vt:lpstr>Midjourney</vt:lpstr>
      <vt:lpstr>Midjourney</vt:lpstr>
      <vt:lpstr>Midjourney</vt:lpstr>
      <vt:lpstr>PowerPoint-præsentation</vt:lpstr>
      <vt:lpstr>DALL-E</vt:lpstr>
      <vt:lpstr>ChatGPT</vt:lpstr>
      <vt:lpstr>ChatGPT</vt:lpstr>
      <vt:lpstr>ChatGPT</vt:lpstr>
      <vt:lpstr>ChatGPT</vt:lpstr>
      <vt:lpstr>Canva</vt:lpstr>
      <vt:lpstr>Canva</vt:lpstr>
      <vt:lpstr>Canva</vt:lpstr>
      <vt:lpstr>Canva</vt:lpstr>
      <vt:lpstr>Canva</vt:lpstr>
      <vt:lpstr>Canva</vt:lpstr>
      <vt:lpstr>Canva</vt:lpstr>
      <vt:lpstr>Adobe</vt:lpstr>
      <vt:lpstr>PowerPoint-præsentation</vt:lpstr>
      <vt:lpstr>Hvorfor er det smart?</vt:lpstr>
      <vt:lpstr>Den kritiske vinkel </vt:lpstr>
      <vt:lpstr>FAKE NEWS</vt:lpstr>
      <vt:lpstr>Det er nemt…</vt:lpstr>
      <vt:lpstr>PowerPoint-præsentation</vt:lpstr>
      <vt:lpstr>PowerPoint-præsentation</vt:lpstr>
      <vt:lpstr>PowerPoint-præsentation</vt:lpstr>
      <vt:lpstr>PowerPoint-præsentation</vt:lpstr>
      <vt:lpstr>Krydderi til produkterne</vt:lpstr>
      <vt:lpstr>Krydderi til produkterne</vt:lpstr>
      <vt:lpstr>Krydderi til produkterne</vt:lpstr>
      <vt:lpstr>Visuel kommunikation</vt:lpstr>
      <vt:lpstr>Etiske hensyn</vt:lpstr>
      <vt:lpstr>PowerPoint-præsentation</vt:lpstr>
      <vt:lpstr>Video</vt:lpstr>
      <vt:lpstr>OpenAI - Sora</vt:lpstr>
      <vt:lpstr>PowerPoint-præsentation</vt:lpstr>
      <vt:lpstr>Hvad er forskellen?</vt:lpstr>
      <vt:lpstr>Canva</vt:lpstr>
      <vt:lpstr>Hvor kan vi bruge det?</vt:lpstr>
      <vt:lpstr>Den gode prompt</vt:lpstr>
      <vt:lpstr>Den gode prompt</vt:lpstr>
      <vt:lpstr>Gode råd</vt:lpstr>
      <vt:lpstr>Næste gang:</vt:lpstr>
      <vt:lpstr>God fornøjelse  – og 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Kunstig intelligens / AI</dc:title>
  <dc:creator>Morten Christoffersen (MORC - konsulent - SE - AK)</dc:creator>
  <cp:lastModifiedBy>Morten Christoffersen (MORC - konsulent - SE - AK)</cp:lastModifiedBy>
  <cp:revision>11</cp:revision>
  <dcterms:created xsi:type="dcterms:W3CDTF">2023-05-17T12:51:14Z</dcterms:created>
  <dcterms:modified xsi:type="dcterms:W3CDTF">2024-11-12T11:02:03Z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0x010100227D6D28A4E3024898CEDF6BCEE0CA75</vt:lpwstr>
  </property>
  <property fmtid="{D5CDD505-2E9C-101B-9397-08002B2CF9AE}" pid="3" name="MediaServiceImageTags">
    <vt:lpwstr/>
  </property>
</Properties>
</file>