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5" r:id="rId2"/>
    <p:sldId id="273" r:id="rId3"/>
    <p:sldId id="274" r:id="rId4"/>
    <p:sldId id="2147327687" r:id="rId5"/>
    <p:sldId id="2147327690" r:id="rId6"/>
    <p:sldId id="2147327691" r:id="rId7"/>
    <p:sldId id="2147327693" r:id="rId8"/>
    <p:sldId id="2147327694" r:id="rId9"/>
    <p:sldId id="2147327695" r:id="rId10"/>
    <p:sldId id="2147327697" r:id="rId11"/>
    <p:sldId id="2147327698" r:id="rId12"/>
  </p:sldIdLst>
  <p:sldSz cx="12192000" cy="6858000"/>
  <p:notesSz cx="6797675" cy="9926638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52" autoAdjust="0"/>
    <p:restoredTop sz="90893" autoAdjust="0"/>
  </p:normalViewPr>
  <p:slideViewPr>
    <p:cSldViewPr snapToGrid="0">
      <p:cViewPr varScale="1">
        <p:scale>
          <a:sx n="87" d="100"/>
          <a:sy n="87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B9317-5ED2-459E-BCC9-5B4A16668F67}" type="datetimeFigureOut">
              <a:rPr lang="da-DK" smtClean="0"/>
              <a:t>25-06-2024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AC5A0-1584-49BB-91F2-E63AF8172DDC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1840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F6C434-CEB9-19E2-CB12-8B1190BDD4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Agenda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CBE8E1AD-3B78-840E-8CEB-1C97FC7CC4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25-06-2024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322B1D90-F448-F201-6B34-BB75DFF02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38FB0372-9357-41B3-7AB9-EA782C7EB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  <p:sp>
        <p:nvSpPr>
          <p:cNvPr id="9" name="Pladsholder til tekst 8">
            <a:extLst>
              <a:ext uri="{FF2B5EF4-FFF2-40B4-BE49-F238E27FC236}">
                <a16:creationId xmlns:a16="http://schemas.microsoft.com/office/drawing/2014/main" id="{51B3A47E-8DC9-CB95-EC35-1CF289DE98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95475"/>
            <a:ext cx="7013575" cy="389572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3423461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28FBF5-CBEC-47BE-BC1F-7CB0BBA52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8014452-4EDF-E8CB-5D29-250F31399D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CEE6428-F0CB-1649-BD6E-7B149DC6CB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25-06-2024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4D5EE22-19BD-B557-23E2-D14D3BF30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F64E70C-17A6-4841-FECB-C354581D9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38497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yt em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 descr="Et billede, der indeholder tekst, plante, frisk/frisklavet&#10;&#10;Automatisk genereret beskrivelse">
            <a:extLst>
              <a:ext uri="{FF2B5EF4-FFF2-40B4-BE49-F238E27FC236}">
                <a16:creationId xmlns:a16="http://schemas.microsoft.com/office/drawing/2014/main" id="{D46ED5CB-DDFA-2CF4-22C0-FC02476903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" y="0"/>
            <a:ext cx="121722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84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yt em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 descr="Et billede, der indeholder blomst, plante, hvirvelløse dyr, krabbe/fladlus&#10;&#10;Automatisk genereret beskrivelse">
            <a:extLst>
              <a:ext uri="{FF2B5EF4-FFF2-40B4-BE49-F238E27FC236}">
                <a16:creationId xmlns:a16="http://schemas.microsoft.com/office/drawing/2014/main" id="{EEFFF7D3-88CA-9414-392E-79B2B90AB0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815" y="-39999"/>
            <a:ext cx="12462708" cy="7006063"/>
          </a:xfrm>
          <a:prstGeom prst="rect">
            <a:avLst/>
          </a:prstGeom>
        </p:spPr>
      </p:pic>
      <p:sp>
        <p:nvSpPr>
          <p:cNvPr id="14" name="Titel 13">
            <a:extLst>
              <a:ext uri="{FF2B5EF4-FFF2-40B4-BE49-F238E27FC236}">
                <a16:creationId xmlns:a16="http://schemas.microsoft.com/office/drawing/2014/main" id="{CBAF3F92-B8BF-6789-5D49-38A4DB2A43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520" y="2640965"/>
            <a:ext cx="8146473" cy="1325563"/>
          </a:xfrm>
        </p:spPr>
        <p:txBody>
          <a:bodyPr>
            <a:normAutofit/>
          </a:bodyPr>
          <a:lstStyle>
            <a:lvl1pPr algn="l">
              <a:defRPr sz="5400">
                <a:solidFill>
                  <a:schemeClr val="bg1"/>
                </a:solidFill>
                <a:latin typeface="Congenial Black" panose="020B0604020202020204" pitchFamily="2" charset="0"/>
              </a:defRPr>
            </a:lvl1pPr>
          </a:lstStyle>
          <a:p>
            <a:r>
              <a:rPr lang="da-DK"/>
              <a:t>Overskrift</a:t>
            </a:r>
          </a:p>
        </p:txBody>
      </p:sp>
      <p:sp>
        <p:nvSpPr>
          <p:cNvPr id="2" name="Pladsholder til tekst 4">
            <a:extLst>
              <a:ext uri="{FF2B5EF4-FFF2-40B4-BE49-F238E27FC236}">
                <a16:creationId xmlns:a16="http://schemas.microsoft.com/office/drawing/2014/main" id="{80D328D4-9B73-D23B-FDCE-343500AA38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520" y="3747517"/>
            <a:ext cx="6646333" cy="766763"/>
          </a:xfrm>
        </p:spPr>
        <p:txBody>
          <a:bodyPr>
            <a:noAutofit/>
          </a:bodyPr>
          <a:lstStyle>
            <a:lvl1pPr marL="0" indent="0" algn="l">
              <a:buNone/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a-DK"/>
              <a:t>Underoverskrift</a:t>
            </a:r>
          </a:p>
        </p:txBody>
      </p:sp>
    </p:spTree>
    <p:extLst>
      <p:ext uri="{BB962C8B-B14F-4D97-AF65-F5344CB8AC3E}">
        <p14:creationId xmlns:p14="http://schemas.microsoft.com/office/powerpoint/2010/main" val="330005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977194B2-B811-FB59-8989-3836C3A5B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5EE1-FA06-452F-A03B-41868A2064D3}" type="datetimeFigureOut">
              <a:rPr lang="da-DK" smtClean="0"/>
              <a:t>25-06-2024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B8544AA6-4E1B-3223-6ECE-5406E18BA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8E0A96F8-47DD-D42C-A5DB-9C5AF3456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DF4F0-2CFC-4973-B303-FE941032AED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62668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bg>
      <p:bgPr>
        <a:solidFill>
          <a:schemeClr val="dk1"/>
        </a:solidFill>
        <a:effectLst/>
      </p:bgPr>
    </p:bg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106"/>
          <p:cNvSpPr txBox="1">
            <a:spLocks noGrp="1"/>
          </p:cNvSpPr>
          <p:nvPr>
            <p:ph type="ctrTitle"/>
          </p:nvPr>
        </p:nvSpPr>
        <p:spPr>
          <a:xfrm>
            <a:off x="914400" y="1393017"/>
            <a:ext cx="10363200" cy="4071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D8D8D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5" name="Google Shape;555;p10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6" name="Google Shape;556;p10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7" name="Google Shape;557;p10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-DK"/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9743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057F8B-B004-BDE2-3DA4-D99494138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4C85241-5692-308C-B971-3BEC50060A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70D2E24E-1624-1DFC-3DA8-D88A0359C3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D8D81D6A-8DC5-DC59-0C1F-83EC5019F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28387-6528-4BF5-BBF6-FF986FE7266F}" type="datetimeFigureOut">
              <a:rPr lang="da-DK" smtClean="0"/>
              <a:t>25-06-2024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03C14C2-5137-3E80-DC6C-B4CA742E3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2BB25ED-6CE8-9138-6563-32A7CEE2A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55DA2-DAE7-4ACF-AB1D-C181EA917A30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12069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A1D003-B407-5586-9A41-4E352240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Præsentationsslide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FFB5500-AFBA-1962-0D67-0C05D97A1307}"/>
              </a:ext>
            </a:extLst>
          </p:cNvPr>
          <p:cNvSpPr/>
          <p:nvPr/>
        </p:nvSpPr>
        <p:spPr>
          <a:xfrm>
            <a:off x="0" y="6324150"/>
            <a:ext cx="12192000" cy="569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231545F-DA1D-826D-BE8E-F593B33A4E96}"/>
              </a:ext>
            </a:extLst>
          </p:cNvPr>
          <p:cNvSpPr/>
          <p:nvPr/>
        </p:nvSpPr>
        <p:spPr>
          <a:xfrm>
            <a:off x="6386138" y="1889276"/>
            <a:ext cx="2523451" cy="30794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580F168-E389-D6B8-76E5-CB3D56BA0433}"/>
              </a:ext>
            </a:extLst>
          </p:cNvPr>
          <p:cNvSpPr/>
          <p:nvPr/>
        </p:nvSpPr>
        <p:spPr>
          <a:xfrm>
            <a:off x="9151132" y="3429000"/>
            <a:ext cx="2505036" cy="29061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628FDAAC-4A1B-F372-89C7-CA42949AE6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1645" y="2161457"/>
            <a:ext cx="2072436" cy="2535083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8" name="Pladsholder til billede 7">
            <a:extLst>
              <a:ext uri="{FF2B5EF4-FFF2-40B4-BE49-F238E27FC236}">
                <a16:creationId xmlns:a16="http://schemas.microsoft.com/office/drawing/2014/main" id="{AE7C06B1-9568-6BF5-EFD9-99612DC5D2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92675" y="3606646"/>
            <a:ext cx="2021950" cy="2467899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10" name="Pladsholder til tekst 9">
            <a:extLst>
              <a:ext uri="{FF2B5EF4-FFF2-40B4-BE49-F238E27FC236}">
                <a16:creationId xmlns:a16="http://schemas.microsoft.com/office/drawing/2014/main" id="{610D47D6-8F8E-6A5C-D4B9-9B3F3986F3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3925" y="1927225"/>
            <a:ext cx="5272088" cy="408305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3130512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A1D003-B407-5586-9A41-4E352240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Præsentationsslide 1 person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FFB5500-AFBA-1962-0D67-0C05D97A1307}"/>
              </a:ext>
            </a:extLst>
          </p:cNvPr>
          <p:cNvSpPr/>
          <p:nvPr/>
        </p:nvSpPr>
        <p:spPr>
          <a:xfrm>
            <a:off x="0" y="6324150"/>
            <a:ext cx="12192000" cy="569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231545F-DA1D-826D-BE8E-F593B33A4E96}"/>
              </a:ext>
            </a:extLst>
          </p:cNvPr>
          <p:cNvSpPr/>
          <p:nvPr/>
        </p:nvSpPr>
        <p:spPr>
          <a:xfrm>
            <a:off x="8534534" y="1927225"/>
            <a:ext cx="2523451" cy="307944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628FDAAC-4A1B-F372-89C7-CA42949AE6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60041" y="2199406"/>
            <a:ext cx="2072436" cy="2535083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10" name="Pladsholder til tekst 9">
            <a:extLst>
              <a:ext uri="{FF2B5EF4-FFF2-40B4-BE49-F238E27FC236}">
                <a16:creationId xmlns:a16="http://schemas.microsoft.com/office/drawing/2014/main" id="{610D47D6-8F8E-6A5C-D4B9-9B3F3986F3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3925" y="1927225"/>
            <a:ext cx="6577706" cy="408305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2229071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618A00-43AD-40E0-AB64-4D7CA3502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3EDDF34-04B6-65F4-029B-B0C1AD9CDC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3936061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87A0F568-D94A-24D1-9717-6A2B5D1AA872}"/>
              </a:ext>
            </a:extLst>
          </p:cNvPr>
          <p:cNvSpPr/>
          <p:nvPr/>
        </p:nvSpPr>
        <p:spPr>
          <a:xfrm>
            <a:off x="0" y="6454066"/>
            <a:ext cx="12192000" cy="4039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6D01E6B-21CA-A516-39C2-C0E94C833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138" y="1971235"/>
            <a:ext cx="4282440" cy="1325563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797307E7-B4DF-DD1C-BE97-ECC9BCF24F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26233" y="0"/>
            <a:ext cx="5965767" cy="6858000"/>
          </a:xfrm>
        </p:spPr>
        <p:txBody>
          <a:bodyPr/>
          <a:lstStyle/>
          <a:p>
            <a:r>
              <a:rPr lang="da-DK"/>
              <a:t>Klik på ikonet for at tilføje et billede</a:t>
            </a:r>
          </a:p>
        </p:txBody>
      </p:sp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55A4A66E-8D67-76D7-FD41-F91F1CF8D6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63138" y="3899119"/>
            <a:ext cx="4281978" cy="1952625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</p:txBody>
      </p:sp>
    </p:spTree>
    <p:extLst>
      <p:ext uri="{BB962C8B-B14F-4D97-AF65-F5344CB8AC3E}">
        <p14:creationId xmlns:p14="http://schemas.microsoft.com/office/powerpoint/2010/main" val="291536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lt hv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4BF18D-EF27-37D6-5B53-8315E1C2B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9A2F8701-8E4E-981E-4947-B1F2957609B7}"/>
              </a:ext>
            </a:extLst>
          </p:cNvPr>
          <p:cNvSpPr/>
          <p:nvPr/>
        </p:nvSpPr>
        <p:spPr>
          <a:xfrm>
            <a:off x="0" y="6454066"/>
            <a:ext cx="12192000" cy="4039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22198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1043D0-04BA-8B03-46C4-E40A0AFF2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14E7BA01-64FE-549D-FBE6-E57CE48D3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BDD3DAE-4ABE-76A2-41AB-7656804DB1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25-06-2024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050C605-0329-7E31-A234-145299375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BB35AFB-489C-0F45-A149-83F62943E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71097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F8BFA9-5261-4CBA-6417-35A8C5F87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0087570-04D7-584E-6150-1EC18327D8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70A25169-C49B-E7B2-7017-CBB9FAE4B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715E23E-B317-3DDE-CFF2-13FB917A7D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25-06-2024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065A413-186C-BE2F-CB93-47EF7DB1B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2A251BA-27AD-97A5-2164-C4D47B30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11160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4D0877-AB1F-7E9E-E3E4-EFC87840B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A49069C-59DE-F27E-18E0-401C873F0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F6119C7-3F9C-FD77-0CC4-C697E562B7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8744161B-E312-0F20-0966-7295770B28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BC3D5732-C767-1FBF-B505-4EC3B243AB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421D9473-0D27-4925-8E14-D5C9574FAD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792526-BC83-475A-B9D4-BC9887F839B1}" type="datetimeFigureOut">
              <a:rPr lang="da-DK" smtClean="0"/>
              <a:t>25-06-2024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9D4A9BDB-CDFC-A69A-1081-D9C21C4D1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97E3F018-71A6-3967-23C3-43DE98A02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38471"/>
            <a:ext cx="2743200" cy="365125"/>
          </a:xfrm>
          <a:prstGeom prst="rect">
            <a:avLst/>
          </a:prstGeom>
        </p:spPr>
        <p:txBody>
          <a:bodyPr/>
          <a:lstStyle/>
          <a:p>
            <a:fld id="{5C791EC0-2C30-4046-99A8-02E31DB767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05934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97D1D99B-C7D6-8AB6-1074-15A325202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8B0DF195-0C62-97FA-E0F2-7549D29B2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EABBD655-C846-F09C-5AAA-0715F5C8B32A}"/>
              </a:ext>
            </a:extLst>
          </p:cNvPr>
          <p:cNvSpPr/>
          <p:nvPr/>
        </p:nvSpPr>
        <p:spPr>
          <a:xfrm>
            <a:off x="0" y="6470650"/>
            <a:ext cx="12192000" cy="387350"/>
          </a:xfrm>
          <a:prstGeom prst="rect">
            <a:avLst/>
          </a:prstGeom>
          <a:solidFill>
            <a:srgbClr val="164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5" name="Billede 4" descr="Et billede, der indeholder logo&#10;&#10;Automatisk genereret beskrivelse">
            <a:extLst>
              <a:ext uri="{FF2B5EF4-FFF2-40B4-BE49-F238E27FC236}">
                <a16:creationId xmlns:a16="http://schemas.microsoft.com/office/drawing/2014/main" id="{F92FCC9B-3EBE-E554-6D45-1D330833F5F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996" y="130524"/>
            <a:ext cx="897382" cy="89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395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>
              <a:lumMod val="75000"/>
            </a:schemeClr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ngelskeud.systime.dk/?id=163#c707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8CE92A-9D2F-3D1E-E621-8B1E84082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3500" y="2640965"/>
            <a:ext cx="12452350" cy="1325563"/>
          </a:xfrm>
        </p:spPr>
        <p:txBody>
          <a:bodyPr>
            <a:normAutofit/>
          </a:bodyPr>
          <a:lstStyle/>
          <a:p>
            <a:pPr algn="ctr"/>
            <a:r>
              <a:rPr lang="da-DK" dirty="0" err="1">
                <a:latin typeface="Congenial Black"/>
              </a:rPr>
              <a:t>Getting</a:t>
            </a:r>
            <a:r>
              <a:rPr lang="da-DK" dirty="0">
                <a:latin typeface="Congenial Black"/>
              </a:rPr>
              <a:t> the message right</a:t>
            </a:r>
            <a:endParaRPr lang="da-DK" dirty="0"/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3DF0997-08FC-C9A4-0E85-544FF94EF5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-63500" y="3747517"/>
            <a:ext cx="12452350" cy="766763"/>
          </a:xfrm>
        </p:spPr>
        <p:txBody>
          <a:bodyPr/>
          <a:lstStyle/>
          <a:p>
            <a:pPr algn="ctr"/>
            <a:r>
              <a:rPr lang="en-US" dirty="0"/>
              <a:t>When you know the culture</a:t>
            </a:r>
            <a:endParaRPr lang="da-DK" dirty="0"/>
          </a:p>
        </p:txBody>
      </p:sp>
      <p:pic>
        <p:nvPicPr>
          <p:cNvPr id="4" name="Billede 3" descr="Et billede, der indeholder logo&#10;&#10;Automatisk genereret beskrivelse">
            <a:extLst>
              <a:ext uri="{FF2B5EF4-FFF2-40B4-BE49-F238E27FC236}">
                <a16:creationId xmlns:a16="http://schemas.microsoft.com/office/drawing/2014/main" id="{E71CB294-9948-B6CF-AF52-5277CCC384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406" y="286433"/>
            <a:ext cx="907776" cy="90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716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1FA568-C9B5-590A-E2C8-F4F731EE7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769" y="65680"/>
            <a:ext cx="9927731" cy="1128529"/>
          </a:xfrm>
        </p:spPr>
        <p:txBody>
          <a:bodyPr anchor="b">
            <a:normAutofit/>
          </a:bodyPr>
          <a:lstStyle/>
          <a:p>
            <a:r>
              <a:rPr lang="da-DK" sz="3200" dirty="0" err="1"/>
              <a:t>Assignment</a:t>
            </a:r>
            <a:r>
              <a:rPr lang="da-DK" sz="3200" dirty="0"/>
              <a:t> 6:</a:t>
            </a:r>
            <a:br>
              <a:rPr lang="da-DK" sz="3200" dirty="0"/>
            </a:br>
            <a:r>
              <a:rPr lang="da-DK" sz="3200" dirty="0" err="1"/>
              <a:t>Making</a:t>
            </a:r>
            <a:r>
              <a:rPr lang="da-DK" sz="3200" dirty="0"/>
              <a:t> a </a:t>
            </a:r>
            <a:r>
              <a:rPr lang="da-DK" sz="3200" dirty="0" err="1"/>
              <a:t>world</a:t>
            </a:r>
            <a:r>
              <a:rPr lang="da-DK" sz="3200" dirty="0"/>
              <a:t> class pitch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55F9CCC-9C95-A996-6FA6-D2A619FAE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69" y="1194209"/>
            <a:ext cx="7735376" cy="5403359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da-DK" sz="1600" dirty="0"/>
              <a:t>I </a:t>
            </a:r>
            <a:r>
              <a:rPr lang="da-DK" sz="1600" dirty="0" err="1"/>
              <a:t>will</a:t>
            </a:r>
            <a:r>
              <a:rPr lang="da-DK" sz="1600" dirty="0"/>
              <a:t> </a:t>
            </a:r>
            <a:r>
              <a:rPr lang="da-DK" sz="1600" dirty="0" err="1"/>
              <a:t>be</a:t>
            </a:r>
            <a:r>
              <a:rPr lang="da-DK" sz="1600" dirty="0"/>
              <a:t> </a:t>
            </a:r>
            <a:r>
              <a:rPr lang="da-DK" sz="1600" dirty="0" err="1"/>
              <a:t>flying</a:t>
            </a:r>
            <a:r>
              <a:rPr lang="da-DK" sz="1600" dirty="0"/>
              <a:t> over to </a:t>
            </a:r>
            <a:r>
              <a:rPr lang="da-DK" sz="1600" dirty="0" err="1"/>
              <a:t>review</a:t>
            </a:r>
            <a:r>
              <a:rPr lang="da-DK" sz="1600" dirty="0"/>
              <a:t> </a:t>
            </a:r>
            <a:r>
              <a:rPr lang="da-DK" sz="1600" dirty="0" err="1"/>
              <a:t>each</a:t>
            </a:r>
            <a:r>
              <a:rPr lang="da-DK" sz="1600" dirty="0"/>
              <a:t> </a:t>
            </a:r>
            <a:r>
              <a:rPr lang="da-DK" sz="1600" dirty="0" err="1"/>
              <a:t>team´s</a:t>
            </a:r>
            <a:r>
              <a:rPr lang="da-DK" sz="1600" dirty="0"/>
              <a:t> </a:t>
            </a:r>
            <a:r>
              <a:rPr lang="da-DK" sz="1600" dirty="0" err="1"/>
              <a:t>work</a:t>
            </a:r>
            <a:r>
              <a:rPr lang="da-DK" sz="1600" dirty="0"/>
              <a:t> and I </a:t>
            </a:r>
            <a:r>
              <a:rPr lang="da-DK" sz="1600" dirty="0" err="1"/>
              <a:t>will</a:t>
            </a:r>
            <a:r>
              <a:rPr lang="da-DK" sz="1600" dirty="0"/>
              <a:t> base </a:t>
            </a:r>
            <a:r>
              <a:rPr lang="da-DK" sz="1600" dirty="0" err="1"/>
              <a:t>my</a:t>
            </a:r>
            <a:r>
              <a:rPr lang="da-DK" sz="1600" dirty="0"/>
              <a:t> decision on </a:t>
            </a:r>
            <a:r>
              <a:rPr lang="da-DK" sz="1600" dirty="0" err="1"/>
              <a:t>how</a:t>
            </a:r>
            <a:r>
              <a:rPr lang="da-DK" sz="1600" dirty="0"/>
              <a:t> to </a:t>
            </a:r>
            <a:r>
              <a:rPr lang="da-DK" sz="1600" dirty="0" err="1"/>
              <a:t>expand</a:t>
            </a:r>
            <a:r>
              <a:rPr lang="da-DK" sz="1600" dirty="0"/>
              <a:t> Gorilla </a:t>
            </a:r>
            <a:r>
              <a:rPr lang="da-DK" sz="1600" dirty="0" err="1"/>
              <a:t>juice´s</a:t>
            </a:r>
            <a:r>
              <a:rPr lang="da-DK" sz="1600" dirty="0"/>
              <a:t> business on </a:t>
            </a:r>
            <a:r>
              <a:rPr lang="da-DK" sz="1600" dirty="0" err="1"/>
              <a:t>your</a:t>
            </a:r>
            <a:r>
              <a:rPr lang="da-DK" sz="1600" dirty="0"/>
              <a:t> pitches. </a:t>
            </a:r>
            <a:r>
              <a:rPr lang="da-DK" sz="1600" dirty="0" err="1"/>
              <a:t>Therefore</a:t>
            </a:r>
            <a:r>
              <a:rPr lang="da-DK" sz="1600" dirty="0"/>
              <a:t>, </a:t>
            </a:r>
            <a:r>
              <a:rPr lang="da-DK" sz="1600" dirty="0" err="1"/>
              <a:t>you</a:t>
            </a:r>
            <a:r>
              <a:rPr lang="da-DK" sz="1600" dirty="0"/>
              <a:t> </a:t>
            </a:r>
            <a:r>
              <a:rPr lang="da-DK" sz="1600" dirty="0" err="1"/>
              <a:t>need</a:t>
            </a:r>
            <a:r>
              <a:rPr lang="da-DK" sz="1600" dirty="0"/>
              <a:t> to </a:t>
            </a:r>
            <a:r>
              <a:rPr lang="da-DK" sz="1600" dirty="0" err="1"/>
              <a:t>make</a:t>
            </a:r>
            <a:r>
              <a:rPr lang="da-DK" sz="1600" dirty="0"/>
              <a:t> </a:t>
            </a:r>
            <a:r>
              <a:rPr lang="da-DK" sz="1600" dirty="0" err="1"/>
              <a:t>world</a:t>
            </a:r>
            <a:r>
              <a:rPr lang="da-DK" sz="1600" dirty="0"/>
              <a:t> class pitches. </a:t>
            </a:r>
            <a:r>
              <a:rPr lang="da-DK" sz="1600" dirty="0" err="1"/>
              <a:t>They</a:t>
            </a:r>
            <a:r>
              <a:rPr lang="da-DK" sz="1600" dirty="0"/>
              <a:t> </a:t>
            </a:r>
            <a:r>
              <a:rPr lang="da-DK" sz="1600" dirty="0" err="1"/>
              <a:t>need</a:t>
            </a:r>
            <a:r>
              <a:rPr lang="da-DK" sz="1600" dirty="0"/>
              <a:t> to </a:t>
            </a:r>
            <a:r>
              <a:rPr lang="da-DK" sz="1600" dirty="0" err="1"/>
              <a:t>be</a:t>
            </a:r>
            <a:r>
              <a:rPr lang="da-DK" sz="1600" dirty="0"/>
              <a:t> </a:t>
            </a:r>
            <a:r>
              <a:rPr lang="da-DK" sz="1600" dirty="0" err="1"/>
              <a:t>well</a:t>
            </a:r>
            <a:r>
              <a:rPr lang="da-DK" sz="1600" dirty="0"/>
              <a:t> </a:t>
            </a:r>
            <a:r>
              <a:rPr lang="da-DK" sz="1600" dirty="0" err="1"/>
              <a:t>prepared</a:t>
            </a:r>
            <a:r>
              <a:rPr lang="da-DK" sz="1600" dirty="0"/>
              <a:t>, </a:t>
            </a:r>
            <a:r>
              <a:rPr lang="da-DK" sz="1600" dirty="0" err="1"/>
              <a:t>well</a:t>
            </a:r>
            <a:r>
              <a:rPr lang="da-DK" sz="1600" dirty="0"/>
              <a:t> </a:t>
            </a:r>
            <a:r>
              <a:rPr lang="da-DK" sz="1600" dirty="0" err="1"/>
              <a:t>visually</a:t>
            </a:r>
            <a:r>
              <a:rPr lang="da-DK" sz="1600" dirty="0"/>
              <a:t> </a:t>
            </a:r>
            <a:r>
              <a:rPr lang="da-DK" sz="1600" dirty="0" err="1"/>
              <a:t>illustrated</a:t>
            </a:r>
            <a:r>
              <a:rPr lang="da-DK" sz="1600" dirty="0"/>
              <a:t>, </a:t>
            </a:r>
            <a:r>
              <a:rPr lang="da-DK" sz="1600" dirty="0" err="1"/>
              <a:t>orally</a:t>
            </a:r>
            <a:r>
              <a:rPr lang="da-DK" sz="1600" dirty="0"/>
              <a:t> </a:t>
            </a:r>
            <a:r>
              <a:rPr lang="da-DK" sz="1600" dirty="0" err="1"/>
              <a:t>presented</a:t>
            </a:r>
            <a:r>
              <a:rPr lang="da-DK" sz="1600" dirty="0"/>
              <a:t> and </a:t>
            </a:r>
            <a:r>
              <a:rPr lang="da-DK" sz="1600" dirty="0" err="1"/>
              <a:t>well</a:t>
            </a:r>
            <a:r>
              <a:rPr lang="da-DK" sz="1600" dirty="0"/>
              <a:t> </a:t>
            </a:r>
            <a:r>
              <a:rPr lang="da-DK" sz="1600" dirty="0" err="1"/>
              <a:t>argumented</a:t>
            </a:r>
            <a:r>
              <a:rPr lang="da-DK" sz="1600" dirty="0"/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da-DK" sz="1600" dirty="0"/>
              <a:t>The pitch </a:t>
            </a:r>
            <a:r>
              <a:rPr lang="da-DK" sz="1600" dirty="0" err="1"/>
              <a:t>needs</a:t>
            </a:r>
            <a:r>
              <a:rPr lang="da-DK" sz="1600" dirty="0"/>
              <a:t> to </a:t>
            </a:r>
            <a:r>
              <a:rPr lang="da-DK" sz="1600" dirty="0" err="1"/>
              <a:t>include</a:t>
            </a:r>
            <a:r>
              <a:rPr lang="da-DK" sz="1600" dirty="0"/>
              <a:t> the </a:t>
            </a:r>
            <a:r>
              <a:rPr lang="da-DK" sz="1600" dirty="0" err="1"/>
              <a:t>following</a:t>
            </a:r>
            <a:r>
              <a:rPr lang="da-DK" sz="1600" dirty="0"/>
              <a:t>:</a:t>
            </a:r>
          </a:p>
          <a:p>
            <a:pPr>
              <a:lnSpc>
                <a:spcPct val="120000"/>
              </a:lnSpc>
            </a:pPr>
            <a:r>
              <a:rPr lang="da-DK" sz="1600" dirty="0" err="1"/>
              <a:t>Your</a:t>
            </a:r>
            <a:r>
              <a:rPr lang="da-DK" sz="1600" dirty="0"/>
              <a:t> </a:t>
            </a:r>
            <a:r>
              <a:rPr lang="da-DK" sz="1600" dirty="0" err="1"/>
              <a:t>videopresentation</a:t>
            </a:r>
            <a:r>
              <a:rPr lang="da-DK" sz="1600" dirty="0"/>
              <a:t> of </a:t>
            </a:r>
            <a:r>
              <a:rPr lang="da-DK" sz="1600" dirty="0" err="1"/>
              <a:t>your</a:t>
            </a:r>
            <a:r>
              <a:rPr lang="da-DK" sz="1600" dirty="0"/>
              <a:t> </a:t>
            </a:r>
            <a:r>
              <a:rPr lang="da-DK" sz="1600" dirty="0" err="1"/>
              <a:t>choice</a:t>
            </a:r>
            <a:r>
              <a:rPr lang="da-DK" sz="1600" dirty="0"/>
              <a:t> of </a:t>
            </a:r>
            <a:r>
              <a:rPr lang="da-DK" sz="1600" dirty="0" err="1"/>
              <a:t>market</a:t>
            </a:r>
            <a:r>
              <a:rPr lang="da-DK" sz="1600" dirty="0"/>
              <a:t> (</a:t>
            </a:r>
            <a:r>
              <a:rPr lang="da-DK" sz="1600" dirty="0" err="1"/>
              <a:t>stating</a:t>
            </a:r>
            <a:r>
              <a:rPr lang="da-DK" sz="1600" dirty="0"/>
              <a:t> the </a:t>
            </a:r>
            <a:r>
              <a:rPr lang="da-DK" sz="1600" dirty="0" err="1"/>
              <a:t>reasons</a:t>
            </a:r>
            <a:r>
              <a:rPr lang="da-DK" sz="1600" dirty="0"/>
              <a:t> for </a:t>
            </a:r>
            <a:r>
              <a:rPr lang="da-DK" sz="1600" dirty="0" err="1"/>
              <a:t>your</a:t>
            </a:r>
            <a:r>
              <a:rPr lang="da-DK" sz="1600" dirty="0"/>
              <a:t> </a:t>
            </a:r>
            <a:r>
              <a:rPr lang="da-DK" sz="1600" dirty="0" err="1"/>
              <a:t>choice</a:t>
            </a:r>
            <a:r>
              <a:rPr lang="da-DK" sz="1600" dirty="0"/>
              <a:t>).</a:t>
            </a:r>
          </a:p>
          <a:p>
            <a:pPr>
              <a:lnSpc>
                <a:spcPct val="120000"/>
              </a:lnSpc>
            </a:pPr>
            <a:r>
              <a:rPr lang="da-DK" sz="1600" dirty="0"/>
              <a:t>A </a:t>
            </a:r>
            <a:r>
              <a:rPr lang="da-DK" sz="1600" dirty="0" err="1"/>
              <a:t>presentation</a:t>
            </a:r>
            <a:r>
              <a:rPr lang="da-DK" sz="1600" dirty="0"/>
              <a:t> of the juice </a:t>
            </a:r>
            <a:r>
              <a:rPr lang="da-DK" sz="1600" dirty="0" err="1"/>
              <a:t>you</a:t>
            </a:r>
            <a:r>
              <a:rPr lang="da-DK" sz="1600" dirty="0"/>
              <a:t> </a:t>
            </a:r>
            <a:r>
              <a:rPr lang="da-DK" sz="1600" dirty="0" err="1"/>
              <a:t>chose</a:t>
            </a:r>
            <a:r>
              <a:rPr lang="da-DK" sz="1600" dirty="0"/>
              <a:t> to </a:t>
            </a:r>
            <a:r>
              <a:rPr lang="da-DK" sz="1600" dirty="0" err="1"/>
              <a:t>focus</a:t>
            </a:r>
            <a:r>
              <a:rPr lang="da-DK" sz="1600" dirty="0"/>
              <a:t> on and </a:t>
            </a:r>
            <a:r>
              <a:rPr lang="da-DK" sz="1600" dirty="0" err="1"/>
              <a:t>reasons</a:t>
            </a:r>
            <a:r>
              <a:rPr lang="da-DK" sz="1600" dirty="0"/>
              <a:t> for </a:t>
            </a:r>
            <a:r>
              <a:rPr lang="da-DK" sz="1600" dirty="0" err="1"/>
              <a:t>your</a:t>
            </a:r>
            <a:r>
              <a:rPr lang="da-DK" sz="1600" dirty="0"/>
              <a:t> </a:t>
            </a:r>
            <a:r>
              <a:rPr lang="da-DK" sz="1600" dirty="0" err="1"/>
              <a:t>choice</a:t>
            </a:r>
            <a:r>
              <a:rPr lang="da-DK" sz="1600" dirty="0"/>
              <a:t>.</a:t>
            </a:r>
          </a:p>
          <a:p>
            <a:pPr>
              <a:lnSpc>
                <a:spcPct val="120000"/>
              </a:lnSpc>
            </a:pPr>
            <a:r>
              <a:rPr lang="da-DK" sz="1600" dirty="0"/>
              <a:t>A </a:t>
            </a:r>
            <a:r>
              <a:rPr lang="da-DK" sz="1600" dirty="0" err="1"/>
              <a:t>visual</a:t>
            </a:r>
            <a:r>
              <a:rPr lang="da-DK" sz="1600" dirty="0"/>
              <a:t> and oral </a:t>
            </a:r>
            <a:r>
              <a:rPr lang="da-DK" sz="1600" dirty="0" err="1"/>
              <a:t>account</a:t>
            </a:r>
            <a:r>
              <a:rPr lang="da-DK" sz="1600" dirty="0"/>
              <a:t> of the </a:t>
            </a:r>
            <a:r>
              <a:rPr lang="da-DK" sz="1600" dirty="0" err="1"/>
              <a:t>communication</a:t>
            </a:r>
            <a:r>
              <a:rPr lang="da-DK" sz="1600" dirty="0"/>
              <a:t> model for the marketing </a:t>
            </a:r>
            <a:r>
              <a:rPr lang="da-DK" sz="1600" dirty="0" err="1"/>
              <a:t>material</a:t>
            </a:r>
            <a:r>
              <a:rPr lang="da-DK" sz="1600" dirty="0"/>
              <a:t> </a:t>
            </a:r>
            <a:r>
              <a:rPr lang="da-DK" sz="1600" dirty="0" err="1"/>
              <a:t>which</a:t>
            </a:r>
            <a:r>
              <a:rPr lang="da-DK" sz="1600" dirty="0"/>
              <a:t> </a:t>
            </a:r>
            <a:r>
              <a:rPr lang="da-DK" sz="1600" dirty="0" err="1"/>
              <a:t>you</a:t>
            </a:r>
            <a:r>
              <a:rPr lang="da-DK" sz="1600" dirty="0"/>
              <a:t> have </a:t>
            </a:r>
            <a:r>
              <a:rPr lang="da-DK" sz="1600" dirty="0" err="1"/>
              <a:t>produced</a:t>
            </a:r>
            <a:r>
              <a:rPr lang="da-DK" sz="1600" dirty="0"/>
              <a:t>.</a:t>
            </a:r>
          </a:p>
          <a:p>
            <a:pPr>
              <a:lnSpc>
                <a:spcPct val="120000"/>
              </a:lnSpc>
            </a:pPr>
            <a:r>
              <a:rPr lang="da-DK" sz="1600" dirty="0"/>
              <a:t>A </a:t>
            </a:r>
            <a:r>
              <a:rPr lang="da-DK" sz="1600" dirty="0" err="1"/>
              <a:t>visual</a:t>
            </a:r>
            <a:r>
              <a:rPr lang="da-DK" sz="1600" dirty="0"/>
              <a:t> and oral </a:t>
            </a:r>
            <a:r>
              <a:rPr lang="da-DK" sz="1600" dirty="0" err="1"/>
              <a:t>account</a:t>
            </a:r>
            <a:r>
              <a:rPr lang="da-DK" sz="1600" dirty="0"/>
              <a:t> of </a:t>
            </a:r>
            <a:r>
              <a:rPr lang="da-DK" sz="1600" dirty="0" err="1"/>
              <a:t>your</a:t>
            </a:r>
            <a:r>
              <a:rPr lang="da-DK" sz="1600" dirty="0"/>
              <a:t> persona.</a:t>
            </a:r>
          </a:p>
          <a:p>
            <a:pPr>
              <a:lnSpc>
                <a:spcPct val="120000"/>
              </a:lnSpc>
            </a:pPr>
            <a:r>
              <a:rPr lang="da-DK" sz="1600" dirty="0"/>
              <a:t>A </a:t>
            </a:r>
            <a:r>
              <a:rPr lang="da-DK" sz="1600" dirty="0" err="1"/>
              <a:t>presentation</a:t>
            </a:r>
            <a:r>
              <a:rPr lang="da-DK" sz="1600" dirty="0"/>
              <a:t> of the message </a:t>
            </a:r>
            <a:r>
              <a:rPr lang="da-DK" sz="1600" dirty="0" err="1"/>
              <a:t>you</a:t>
            </a:r>
            <a:r>
              <a:rPr lang="da-DK" sz="1600" dirty="0"/>
              <a:t> </a:t>
            </a:r>
            <a:r>
              <a:rPr lang="da-DK" sz="1600" dirty="0" err="1"/>
              <a:t>chose</a:t>
            </a:r>
            <a:r>
              <a:rPr lang="da-DK" sz="1600" dirty="0"/>
              <a:t> and </a:t>
            </a:r>
            <a:r>
              <a:rPr lang="da-DK" sz="1600" dirty="0" err="1"/>
              <a:t>your</a:t>
            </a:r>
            <a:r>
              <a:rPr lang="da-DK" sz="1600" dirty="0"/>
              <a:t> </a:t>
            </a:r>
            <a:r>
              <a:rPr lang="da-DK" sz="1600" dirty="0" err="1"/>
              <a:t>thoughts</a:t>
            </a:r>
            <a:r>
              <a:rPr lang="da-DK" sz="1600" dirty="0"/>
              <a:t> in the </a:t>
            </a:r>
            <a:r>
              <a:rPr lang="da-DK" sz="1600" dirty="0" err="1"/>
              <a:t>selection</a:t>
            </a:r>
            <a:r>
              <a:rPr lang="da-DK" sz="1600" dirty="0"/>
              <a:t> </a:t>
            </a:r>
            <a:r>
              <a:rPr lang="da-DK" sz="1600" dirty="0" err="1"/>
              <a:t>process</a:t>
            </a:r>
            <a:r>
              <a:rPr lang="da-DK" sz="1600" dirty="0"/>
              <a:t>.</a:t>
            </a:r>
          </a:p>
          <a:p>
            <a:pPr>
              <a:lnSpc>
                <a:spcPct val="120000"/>
              </a:lnSpc>
            </a:pPr>
            <a:r>
              <a:rPr lang="da-DK" sz="1600" dirty="0"/>
              <a:t>A </a:t>
            </a:r>
            <a:r>
              <a:rPr lang="da-DK" sz="1600" dirty="0" err="1"/>
              <a:t>presentation</a:t>
            </a:r>
            <a:r>
              <a:rPr lang="da-DK" sz="1600" dirty="0"/>
              <a:t> of the marketing </a:t>
            </a:r>
            <a:r>
              <a:rPr lang="da-DK" sz="1600" dirty="0" err="1"/>
              <a:t>material</a:t>
            </a:r>
            <a:r>
              <a:rPr lang="da-DK" sz="1600" dirty="0"/>
              <a:t> </a:t>
            </a:r>
            <a:r>
              <a:rPr lang="da-DK" sz="1600" dirty="0" err="1"/>
              <a:t>you</a:t>
            </a:r>
            <a:r>
              <a:rPr lang="da-DK" sz="1600" dirty="0"/>
              <a:t> </a:t>
            </a:r>
            <a:r>
              <a:rPr lang="da-DK" sz="1600" dirty="0" err="1"/>
              <a:t>produced</a:t>
            </a:r>
            <a:r>
              <a:rPr lang="da-DK" sz="1600" dirty="0"/>
              <a:t> and </a:t>
            </a:r>
            <a:r>
              <a:rPr lang="da-DK" sz="1600" dirty="0" err="1"/>
              <a:t>how</a:t>
            </a:r>
            <a:r>
              <a:rPr lang="da-DK" sz="1600" dirty="0"/>
              <a:t> </a:t>
            </a:r>
            <a:r>
              <a:rPr lang="da-DK" sz="1600" dirty="0" err="1"/>
              <a:t>you</a:t>
            </a:r>
            <a:r>
              <a:rPr lang="da-DK" sz="1600" dirty="0"/>
              <a:t> have </a:t>
            </a:r>
            <a:r>
              <a:rPr lang="da-DK" sz="1600" dirty="0" err="1"/>
              <a:t>used</a:t>
            </a:r>
            <a:r>
              <a:rPr lang="da-DK" sz="1600" dirty="0"/>
              <a:t> relevant models and </a:t>
            </a:r>
            <a:r>
              <a:rPr lang="da-DK" sz="1600" dirty="0" err="1"/>
              <a:t>tools</a:t>
            </a:r>
            <a:r>
              <a:rPr lang="da-DK" sz="1600" dirty="0"/>
              <a:t> in the </a:t>
            </a:r>
            <a:r>
              <a:rPr lang="da-DK" sz="1600" dirty="0" err="1"/>
              <a:t>process</a:t>
            </a:r>
            <a:r>
              <a:rPr lang="da-DK" sz="1600" dirty="0"/>
              <a:t>.</a:t>
            </a:r>
          </a:p>
          <a:p>
            <a:pPr>
              <a:lnSpc>
                <a:spcPct val="120000"/>
              </a:lnSpc>
            </a:pPr>
            <a:r>
              <a:rPr lang="da-DK" sz="1600" dirty="0"/>
              <a:t>A </a:t>
            </a:r>
            <a:r>
              <a:rPr lang="da-DK" sz="1600" dirty="0" err="1"/>
              <a:t>presentation</a:t>
            </a:r>
            <a:r>
              <a:rPr lang="da-DK" sz="1600" dirty="0"/>
              <a:t> of the media </a:t>
            </a:r>
            <a:r>
              <a:rPr lang="da-DK" sz="1600" dirty="0" err="1"/>
              <a:t>you</a:t>
            </a:r>
            <a:r>
              <a:rPr lang="da-DK" sz="1600" dirty="0"/>
              <a:t> </a:t>
            </a:r>
            <a:r>
              <a:rPr lang="da-DK" sz="1600" dirty="0" err="1"/>
              <a:t>chose</a:t>
            </a:r>
            <a:r>
              <a:rPr lang="da-DK" sz="1600" dirty="0"/>
              <a:t> and </a:t>
            </a:r>
            <a:r>
              <a:rPr lang="da-DK" sz="1600" dirty="0" err="1"/>
              <a:t>your</a:t>
            </a:r>
            <a:r>
              <a:rPr lang="da-DK" sz="1600" dirty="0"/>
              <a:t> </a:t>
            </a:r>
            <a:r>
              <a:rPr lang="da-DK" sz="1600" dirty="0" err="1"/>
              <a:t>reasons</a:t>
            </a:r>
            <a:r>
              <a:rPr lang="da-DK" sz="1600" dirty="0"/>
              <a:t> for </a:t>
            </a:r>
            <a:r>
              <a:rPr lang="da-DK" sz="1600" dirty="0" err="1"/>
              <a:t>your</a:t>
            </a:r>
            <a:r>
              <a:rPr lang="da-DK" sz="1600" dirty="0"/>
              <a:t> </a:t>
            </a:r>
            <a:r>
              <a:rPr lang="da-DK" sz="1600" dirty="0" err="1"/>
              <a:t>choice</a:t>
            </a:r>
            <a:r>
              <a:rPr lang="da-DK" sz="1600" dirty="0"/>
              <a:t>.</a:t>
            </a:r>
          </a:p>
          <a:p>
            <a:pPr marL="0" indent="0">
              <a:buNone/>
            </a:pPr>
            <a:endParaRPr lang="da-DK" sz="1800" dirty="0">
              <a:solidFill>
                <a:schemeClr val="tx1">
                  <a:alpha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da-DK" sz="1100" i="0" dirty="0">
              <a:solidFill>
                <a:schemeClr val="tx1">
                  <a:alpha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da-DK" sz="1100" i="0" dirty="0">
              <a:solidFill>
                <a:schemeClr val="tx1">
                  <a:alpha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6802" name="Picture 2">
            <a:extLst>
              <a:ext uri="{FF2B5EF4-FFF2-40B4-BE49-F238E27FC236}">
                <a16:creationId xmlns:a16="http://schemas.microsoft.com/office/drawing/2014/main" id="{5EAAA78C-82EA-6429-E299-E2C3A5C85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0" r="23420"/>
          <a:stretch/>
        </p:blipFill>
        <p:spPr bwMode="auto">
          <a:xfrm>
            <a:off x="7727586" y="1194209"/>
            <a:ext cx="4267645" cy="4267645"/>
          </a:xfrm>
          <a:custGeom>
            <a:avLst/>
            <a:gdLst/>
            <a:ahLst/>
            <a:cxnLst/>
            <a:rect l="l" t="t" r="r" b="b"/>
            <a:pathLst>
              <a:path w="2457864" h="2457864">
                <a:moveTo>
                  <a:pt x="1228932" y="0"/>
                </a:moveTo>
                <a:cubicBezTo>
                  <a:pt x="1907652" y="0"/>
                  <a:pt x="2457864" y="550212"/>
                  <a:pt x="2457864" y="1228932"/>
                </a:cubicBezTo>
                <a:cubicBezTo>
                  <a:pt x="2457864" y="1907652"/>
                  <a:pt x="1907652" y="2457864"/>
                  <a:pt x="1228932" y="2457864"/>
                </a:cubicBezTo>
                <a:cubicBezTo>
                  <a:pt x="550212" y="2457864"/>
                  <a:pt x="0" y="1907652"/>
                  <a:pt x="0" y="1228932"/>
                </a:cubicBezTo>
                <a:cubicBezTo>
                  <a:pt x="0" y="550212"/>
                  <a:pt x="550212" y="0"/>
                  <a:pt x="122893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337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>
            <a:extLst>
              <a:ext uri="{FF2B5EF4-FFF2-40B4-BE49-F238E27FC236}">
                <a16:creationId xmlns:a16="http://schemas.microsoft.com/office/drawing/2014/main" id="{5EAAA78C-82EA-6429-E299-E2C3A5C8501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9"/>
          <a:stretch/>
        </p:blipFill>
        <p:spPr bwMode="auto">
          <a:xfrm>
            <a:off x="-96748" y="10"/>
            <a:ext cx="1218893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41FA568-C9B5-590A-E2C8-F4F731EE7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3"/>
            <a:ext cx="9144000" cy="32462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Congenial Black"/>
              </a:rPr>
              <a:t>THE BONUS</a:t>
            </a:r>
            <a:br>
              <a:rPr lang="en-US" sz="5400" dirty="0">
                <a:solidFill>
                  <a:schemeClr val="bg1"/>
                </a:solidFill>
                <a:latin typeface="Congenial Black"/>
              </a:rPr>
            </a:br>
            <a:r>
              <a:rPr lang="en-US" sz="5400" dirty="0">
                <a:solidFill>
                  <a:schemeClr val="bg1"/>
                </a:solidFill>
                <a:latin typeface="Congenial Black"/>
              </a:rPr>
              <a:t>The best pitch presentation will win a prize</a:t>
            </a:r>
          </a:p>
        </p:txBody>
      </p:sp>
    </p:spTree>
    <p:extLst>
      <p:ext uri="{BB962C8B-B14F-4D97-AF65-F5344CB8AC3E}">
        <p14:creationId xmlns:p14="http://schemas.microsoft.com/office/powerpoint/2010/main" val="370673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09A90B-2306-853D-0761-474EBF12F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699760" cy="779463"/>
          </a:xfrm>
        </p:spPr>
        <p:txBody>
          <a:bodyPr>
            <a:normAutofit/>
          </a:bodyPr>
          <a:lstStyle/>
          <a:p>
            <a:r>
              <a:rPr lang="da-DK" sz="3200" dirty="0"/>
              <a:t>Ud over stepperne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2E38235-74FA-7C16-3A1F-6A3113C3A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040" y="1144588"/>
            <a:ext cx="5540933" cy="5348287"/>
          </a:xfrm>
        </p:spPr>
        <p:txBody>
          <a:bodyPr vert="horz" lIns="91440" tIns="45720" rIns="91440" bIns="45720" rtlCol="0" anchor="t">
            <a:normAutofit fontScale="47500" lnSpcReduction="20000"/>
          </a:bodyPr>
          <a:lstStyle/>
          <a:p>
            <a:pPr marL="0" indent="0">
              <a:buNone/>
            </a:pPr>
            <a:r>
              <a:rPr lang="da-DK" sz="4500" dirty="0"/>
              <a:t>Det går forrygende for Gorilla juice på det danske marked. </a:t>
            </a:r>
          </a:p>
          <a:p>
            <a:pPr marL="0" indent="0">
              <a:buNone/>
            </a:pPr>
            <a:r>
              <a:rPr lang="da-DK" sz="4500" dirty="0"/>
              <a:t>                 </a:t>
            </a:r>
          </a:p>
          <a:p>
            <a:r>
              <a:rPr lang="da-DK" sz="4500" dirty="0"/>
              <a:t>Danske forbrugere har fået øjnene op for Gorilla juice produkterne.</a:t>
            </a:r>
          </a:p>
          <a:p>
            <a:r>
              <a:rPr lang="da-DK" sz="4500" dirty="0"/>
              <a:t>Tendens med større fokus på sundhed og velvære.</a:t>
            </a:r>
          </a:p>
          <a:p>
            <a:r>
              <a:rPr lang="da-DK" sz="4500" dirty="0"/>
              <a:t>Forbrugerne er positive overfor Gorilla juices fokus på at udvikle sig hen mod et mere bæredygtigt koncept.</a:t>
            </a:r>
          </a:p>
          <a:p>
            <a:pPr marL="0" indent="0" algn="ctr">
              <a:buNone/>
            </a:pPr>
            <a:endParaRPr lang="da-DK" sz="4500" b="1" dirty="0"/>
          </a:p>
          <a:p>
            <a:pPr marL="0" indent="0" algn="ctr">
              <a:buNone/>
            </a:pPr>
            <a:r>
              <a:rPr lang="da-DK" sz="6700" dirty="0">
                <a:latin typeface="Arial Black" panose="020B0A04020102020204" pitchFamily="34" charset="0"/>
                <a:ea typeface="+mj-ea"/>
                <a:cs typeface="+mj-cs"/>
              </a:rPr>
              <a:t>= Grobund for ekspansion!</a:t>
            </a:r>
          </a:p>
          <a:p>
            <a:pPr marL="0" indent="0">
              <a:buNone/>
            </a:pPr>
            <a:endParaRPr lang="da-DK" sz="6700" dirty="0">
              <a:latin typeface="Arial Black" panose="020B0A04020102020204" pitchFamily="34" charset="0"/>
              <a:ea typeface="+mj-ea"/>
              <a:cs typeface="+mj-cs"/>
            </a:endParaRPr>
          </a:p>
          <a:p>
            <a:pPr marL="0" indent="0">
              <a:buNone/>
            </a:pPr>
            <a:r>
              <a:rPr lang="da-DK" dirty="0"/>
              <a:t> </a:t>
            </a:r>
          </a:p>
        </p:txBody>
      </p:sp>
      <p:pic>
        <p:nvPicPr>
          <p:cNvPr id="4" name="Billede 3" descr="Et billede, der indeholder primat, pattedyr, abe&#10;&#10;Automatisk genereret beskrivelse">
            <a:extLst>
              <a:ext uri="{FF2B5EF4-FFF2-40B4-BE49-F238E27FC236}">
                <a16:creationId xmlns:a16="http://schemas.microsoft.com/office/drawing/2014/main" id="{EDFF34FC-6130-D2F0-06D4-9C37C5161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960" y="0"/>
            <a:ext cx="6492875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671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D18B490-6100-E6AD-1254-A56456146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-148728"/>
            <a:ext cx="3932237" cy="1600200"/>
          </a:xfrm>
        </p:spPr>
        <p:txBody>
          <a:bodyPr/>
          <a:lstStyle/>
          <a:p>
            <a:r>
              <a:rPr lang="da-DK" dirty="0"/>
              <a:t>Susie Brown</a:t>
            </a:r>
          </a:p>
        </p:txBody>
      </p:sp>
      <p:sp>
        <p:nvSpPr>
          <p:cNvPr id="6" name="Pladsholder til tekst 5">
            <a:extLst>
              <a:ext uri="{FF2B5EF4-FFF2-40B4-BE49-F238E27FC236}">
                <a16:creationId xmlns:a16="http://schemas.microsoft.com/office/drawing/2014/main" id="{6048AEB0-4DAA-DE5C-7912-055CB956AD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770961"/>
            <a:ext cx="5494911" cy="4343400"/>
          </a:xfrm>
        </p:spPr>
        <p:txBody>
          <a:bodyPr>
            <a:normAutofit lnSpcReduction="10000"/>
          </a:bodyPr>
          <a:lstStyle/>
          <a:p>
            <a:endParaRPr lang="da-DK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000" dirty="0"/>
              <a:t>Ejer firmaet Expansion Strategies Ltd.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000" dirty="0"/>
              <a:t>51 år gammel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000" dirty="0"/>
              <a:t>Fra Bath, UK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000" dirty="0"/>
              <a:t>Ekspert i business </a:t>
            </a:r>
            <a:r>
              <a:rPr lang="da-DK" sz="2000" dirty="0" err="1"/>
              <a:t>expansions</a:t>
            </a:r>
            <a:endParaRPr lang="da-DK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000" dirty="0"/>
              <a:t>Ansat til at lede ekspansionen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000" dirty="0"/>
              <a:t>Snakker kun engelsk – vi skal kommunikere på engelsk i vores samarbejde med hende.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000" dirty="0"/>
              <a:t>Ankommer om 1 uge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2000" dirty="0"/>
              <a:t>Hun har sendt os </a:t>
            </a:r>
            <a:r>
              <a:rPr lang="da-DK" sz="2000" dirty="0" err="1"/>
              <a:t>white</a:t>
            </a:r>
            <a:r>
              <a:rPr lang="da-DK" sz="2000" dirty="0"/>
              <a:t> </a:t>
            </a:r>
            <a:r>
              <a:rPr lang="da-DK" sz="2000" dirty="0" err="1"/>
              <a:t>papers</a:t>
            </a:r>
            <a:r>
              <a:rPr lang="da-DK" sz="2000" dirty="0"/>
              <a:t> på 4 mulige markeder</a:t>
            </a:r>
          </a:p>
          <a:p>
            <a:r>
              <a:rPr lang="da-DK" sz="2000" dirty="0"/>
              <a:t>Og givet os følgende 6 opgaver at forberede:</a:t>
            </a:r>
          </a:p>
          <a:p>
            <a:endParaRPr lang="da-DK" dirty="0"/>
          </a:p>
          <a:p>
            <a:endParaRPr lang="da-DK" dirty="0"/>
          </a:p>
          <a:p>
            <a:endParaRPr lang="da-DK" dirty="0"/>
          </a:p>
        </p:txBody>
      </p:sp>
      <p:pic>
        <p:nvPicPr>
          <p:cNvPr id="10" name="Pladsholder til indhold 9" descr="Et billede, der indeholder tøj, person, maleri, Ansigt&#10;&#10;Automatisk genereret beskrivelse">
            <a:extLst>
              <a:ext uri="{FF2B5EF4-FFF2-40B4-BE49-F238E27FC236}">
                <a16:creationId xmlns:a16="http://schemas.microsoft.com/office/drawing/2014/main" id="{96C15AC3-B444-BEF4-1058-F23238FDA0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9563" y="0"/>
            <a:ext cx="3702437" cy="647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567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1FA568-C9B5-590A-E2C8-F4F731EE7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18" y="365125"/>
            <a:ext cx="7578939" cy="1807305"/>
          </a:xfrm>
        </p:spPr>
        <p:txBody>
          <a:bodyPr>
            <a:normAutofit/>
          </a:bodyPr>
          <a:lstStyle/>
          <a:p>
            <a:r>
              <a:rPr lang="da-DK" sz="3200" dirty="0" err="1"/>
              <a:t>Assignment</a:t>
            </a:r>
            <a:r>
              <a:rPr lang="da-DK" sz="3200" dirty="0"/>
              <a:t> 1: </a:t>
            </a:r>
            <a:r>
              <a:rPr lang="da-DK" sz="3200" dirty="0" err="1"/>
              <a:t>Analyzing</a:t>
            </a:r>
            <a:r>
              <a:rPr lang="da-DK" sz="3200" dirty="0"/>
              <a:t> the </a:t>
            </a:r>
            <a:r>
              <a:rPr lang="da-DK" sz="3200" dirty="0" err="1"/>
              <a:t>culture</a:t>
            </a:r>
            <a:r>
              <a:rPr lang="da-DK" sz="3200" dirty="0"/>
              <a:t> of potential new </a:t>
            </a:r>
            <a:r>
              <a:rPr lang="da-DK" sz="3200" dirty="0" err="1"/>
              <a:t>markets</a:t>
            </a:r>
            <a:endParaRPr lang="da-DK" sz="3200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55F9CCC-9C95-A996-6FA6-D2A619FAE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153" y="2285652"/>
            <a:ext cx="5584633" cy="384366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da-DK" sz="1800" b="1" dirty="0"/>
              <a:t>I </a:t>
            </a:r>
            <a:r>
              <a:rPr lang="da-DK" sz="1800" b="1" dirty="0" err="1"/>
              <a:t>need</a:t>
            </a:r>
            <a:r>
              <a:rPr lang="da-DK" sz="1800" b="1" dirty="0"/>
              <a:t> the </a:t>
            </a:r>
            <a:r>
              <a:rPr lang="da-DK" sz="1800" b="1" dirty="0" err="1"/>
              <a:t>help</a:t>
            </a:r>
            <a:r>
              <a:rPr lang="da-DK" sz="1800" b="1" dirty="0"/>
              <a:t> of the </a:t>
            </a:r>
            <a:r>
              <a:rPr lang="da-DK" sz="1800" b="1" dirty="0" err="1"/>
              <a:t>communication</a:t>
            </a:r>
            <a:r>
              <a:rPr lang="da-DK" sz="1800" b="1" dirty="0"/>
              <a:t> </a:t>
            </a:r>
            <a:r>
              <a:rPr lang="da-DK" sz="1800" b="1" dirty="0" err="1"/>
              <a:t>department</a:t>
            </a:r>
            <a:r>
              <a:rPr lang="da-DK" sz="1800" b="1" dirty="0"/>
              <a:t>!</a:t>
            </a:r>
            <a:br>
              <a:rPr lang="da-DK" sz="1800" b="1" dirty="0"/>
            </a:br>
            <a:r>
              <a:rPr lang="da-DK" sz="1800" b="1" dirty="0"/>
              <a:t>To </a:t>
            </a:r>
            <a:r>
              <a:rPr lang="da-DK" sz="1800" b="1" dirty="0" err="1"/>
              <a:t>get</a:t>
            </a:r>
            <a:r>
              <a:rPr lang="da-DK" sz="1800" b="1" dirty="0"/>
              <a:t> multiple opinions and suggestions, I </a:t>
            </a:r>
            <a:r>
              <a:rPr lang="da-DK" sz="1800" b="1" dirty="0" err="1"/>
              <a:t>need</a:t>
            </a:r>
            <a:r>
              <a:rPr lang="da-DK" sz="1800" b="1" dirty="0"/>
              <a:t> </a:t>
            </a:r>
            <a:r>
              <a:rPr lang="da-DK" sz="1800" b="1" dirty="0" err="1"/>
              <a:t>several</a:t>
            </a:r>
            <a:r>
              <a:rPr lang="da-DK" sz="1800" b="1" dirty="0"/>
              <a:t> teams </a:t>
            </a:r>
            <a:r>
              <a:rPr lang="da-DK" sz="1800" b="1" dirty="0" err="1"/>
              <a:t>working</a:t>
            </a:r>
            <a:r>
              <a:rPr lang="da-DK" sz="1800" b="1" dirty="0"/>
              <a:t> on </a:t>
            </a:r>
            <a:r>
              <a:rPr lang="da-DK" sz="1800" b="1" dirty="0" err="1"/>
              <a:t>this</a:t>
            </a:r>
            <a:r>
              <a:rPr lang="da-DK" sz="1800" b="1" dirty="0"/>
              <a:t> </a:t>
            </a:r>
            <a:r>
              <a:rPr lang="da-DK" sz="1800" b="1" dirty="0" err="1"/>
              <a:t>project</a:t>
            </a:r>
            <a:r>
              <a:rPr lang="da-DK" sz="1800" b="1" dirty="0"/>
              <a:t>. </a:t>
            </a:r>
          </a:p>
          <a:p>
            <a:r>
              <a:rPr lang="da-DK" sz="1800" dirty="0"/>
              <a:t>Make up teams of 3-4 </a:t>
            </a:r>
            <a:r>
              <a:rPr lang="da-DK" sz="1800" dirty="0" err="1"/>
              <a:t>people</a:t>
            </a:r>
            <a:r>
              <a:rPr lang="da-DK" sz="1800" dirty="0"/>
              <a:t> </a:t>
            </a:r>
            <a:r>
              <a:rPr lang="da-DK" sz="1800" dirty="0" err="1"/>
              <a:t>according</a:t>
            </a:r>
            <a:r>
              <a:rPr lang="da-DK" sz="1800" dirty="0"/>
              <a:t> to the </a:t>
            </a:r>
            <a:r>
              <a:rPr lang="da-DK" sz="1800" dirty="0" err="1"/>
              <a:t>instructions</a:t>
            </a:r>
            <a:r>
              <a:rPr lang="da-DK" sz="1800" dirty="0"/>
              <a:t> of The Head of </a:t>
            </a:r>
            <a:r>
              <a:rPr lang="da-DK" sz="1800" dirty="0" err="1"/>
              <a:t>Communication</a:t>
            </a:r>
            <a:r>
              <a:rPr lang="da-DK" sz="1800" dirty="0"/>
              <a:t>. </a:t>
            </a:r>
          </a:p>
          <a:p>
            <a:r>
              <a:rPr lang="da-DK" sz="1800" dirty="0"/>
              <a:t>View the </a:t>
            </a:r>
            <a:r>
              <a:rPr lang="da-DK" sz="1800" dirty="0" err="1"/>
              <a:t>Whitepapers</a:t>
            </a:r>
            <a:r>
              <a:rPr lang="da-DK" sz="1800" dirty="0"/>
              <a:t> on the 4 </a:t>
            </a:r>
            <a:r>
              <a:rPr lang="da-DK" sz="1800" dirty="0" err="1"/>
              <a:t>different</a:t>
            </a:r>
            <a:r>
              <a:rPr lang="da-DK" sz="1800" dirty="0"/>
              <a:t> suggestions to  new </a:t>
            </a:r>
            <a:r>
              <a:rPr lang="da-DK" sz="1800" dirty="0" err="1"/>
              <a:t>markets</a:t>
            </a:r>
            <a:r>
              <a:rPr lang="da-DK" sz="1800" dirty="0"/>
              <a:t> and </a:t>
            </a:r>
            <a:r>
              <a:rPr lang="da-DK" sz="1800" dirty="0" err="1"/>
              <a:t>use</a:t>
            </a:r>
            <a:r>
              <a:rPr lang="da-DK" sz="1800" dirty="0"/>
              <a:t> </a:t>
            </a:r>
            <a:r>
              <a:rPr lang="da-DK" sz="1800" dirty="0" err="1"/>
              <a:t>your</a:t>
            </a:r>
            <a:r>
              <a:rPr lang="da-DK" sz="1800" dirty="0"/>
              <a:t> </a:t>
            </a:r>
            <a:r>
              <a:rPr lang="da-DK" sz="1800" dirty="0" err="1"/>
              <a:t>knowledge</a:t>
            </a:r>
            <a:r>
              <a:rPr lang="da-DK" sz="1800" dirty="0"/>
              <a:t> of </a:t>
            </a:r>
            <a:r>
              <a:rPr lang="da-DK" sz="1800" dirty="0" err="1"/>
              <a:t>your</a:t>
            </a:r>
            <a:r>
              <a:rPr lang="da-DK" sz="1800" dirty="0"/>
              <a:t> </a:t>
            </a:r>
            <a:r>
              <a:rPr lang="da-DK" sz="1800" dirty="0" err="1"/>
              <a:t>company´s</a:t>
            </a:r>
            <a:r>
              <a:rPr lang="da-DK" sz="1800" dirty="0"/>
              <a:t> business </a:t>
            </a:r>
            <a:r>
              <a:rPr lang="da-DK" sz="1800" dirty="0" err="1"/>
              <a:t>concept</a:t>
            </a:r>
            <a:r>
              <a:rPr lang="da-DK" sz="1800" dirty="0"/>
              <a:t> to </a:t>
            </a:r>
            <a:r>
              <a:rPr lang="da-DK" sz="1800" dirty="0" err="1"/>
              <a:t>choose</a:t>
            </a:r>
            <a:r>
              <a:rPr lang="da-DK" sz="1800" dirty="0"/>
              <a:t> </a:t>
            </a:r>
            <a:r>
              <a:rPr lang="da-DK" sz="1800" dirty="0" err="1"/>
              <a:t>which</a:t>
            </a:r>
            <a:r>
              <a:rPr lang="da-DK" sz="1800" dirty="0"/>
              <a:t> </a:t>
            </a:r>
            <a:r>
              <a:rPr lang="da-DK" sz="1800" dirty="0" err="1"/>
              <a:t>market</a:t>
            </a:r>
            <a:r>
              <a:rPr lang="da-DK" sz="1800" dirty="0"/>
              <a:t> </a:t>
            </a:r>
            <a:r>
              <a:rPr lang="da-DK" sz="1800" dirty="0" err="1"/>
              <a:t>you</a:t>
            </a:r>
            <a:r>
              <a:rPr lang="da-DK" sz="1800" dirty="0"/>
              <a:t> find most </a:t>
            </a:r>
            <a:r>
              <a:rPr lang="da-DK" sz="1800" dirty="0" err="1"/>
              <a:t>suitable</a:t>
            </a:r>
            <a:r>
              <a:rPr lang="da-DK" sz="1800" dirty="0"/>
              <a:t>. Make sure </a:t>
            </a:r>
            <a:r>
              <a:rPr lang="da-DK" sz="1800" dirty="0" err="1"/>
              <a:t>you</a:t>
            </a:r>
            <a:r>
              <a:rPr lang="da-DK" sz="1800" dirty="0"/>
              <a:t> </a:t>
            </a:r>
            <a:r>
              <a:rPr lang="da-DK" sz="1800" dirty="0" err="1"/>
              <a:t>can</a:t>
            </a:r>
            <a:r>
              <a:rPr lang="da-DK" sz="1800" dirty="0"/>
              <a:t> give </a:t>
            </a:r>
            <a:r>
              <a:rPr lang="da-DK" sz="1800" dirty="0" err="1"/>
              <a:t>reason</a:t>
            </a:r>
            <a:r>
              <a:rPr lang="da-DK" sz="1800" dirty="0"/>
              <a:t> for </a:t>
            </a:r>
            <a:r>
              <a:rPr lang="da-DK" sz="1800" dirty="0" err="1"/>
              <a:t>your</a:t>
            </a:r>
            <a:r>
              <a:rPr lang="da-DK" sz="1800" dirty="0"/>
              <a:t> </a:t>
            </a:r>
            <a:r>
              <a:rPr lang="da-DK" sz="1800" dirty="0" err="1"/>
              <a:t>choice</a:t>
            </a:r>
            <a:r>
              <a:rPr lang="da-DK" sz="1800" dirty="0"/>
              <a:t>.</a:t>
            </a:r>
          </a:p>
          <a:p>
            <a:r>
              <a:rPr lang="da-DK" sz="1800" dirty="0"/>
              <a:t>Make a video </a:t>
            </a:r>
            <a:r>
              <a:rPr lang="da-DK" sz="1800" dirty="0" err="1"/>
              <a:t>presentation</a:t>
            </a:r>
            <a:r>
              <a:rPr lang="da-DK" sz="1800" dirty="0"/>
              <a:t> of </a:t>
            </a:r>
            <a:r>
              <a:rPr lang="da-DK" sz="1800" dirty="0" err="1"/>
              <a:t>your</a:t>
            </a:r>
            <a:r>
              <a:rPr lang="da-DK" sz="1800" dirty="0"/>
              <a:t> </a:t>
            </a:r>
            <a:r>
              <a:rPr lang="da-DK" sz="1800" dirty="0" err="1"/>
              <a:t>choice</a:t>
            </a:r>
            <a:r>
              <a:rPr lang="da-DK" sz="1800" dirty="0"/>
              <a:t> and sent it to the Head og </a:t>
            </a:r>
            <a:r>
              <a:rPr lang="da-DK" sz="1800" dirty="0" err="1"/>
              <a:t>Communication</a:t>
            </a:r>
            <a:r>
              <a:rPr lang="da-DK" sz="1800" dirty="0"/>
              <a:t> </a:t>
            </a:r>
            <a:r>
              <a:rPr lang="da-DK" sz="1800" dirty="0" err="1"/>
              <a:t>who</a:t>
            </a:r>
            <a:r>
              <a:rPr lang="da-DK" sz="1800" dirty="0"/>
              <a:t> </a:t>
            </a:r>
            <a:r>
              <a:rPr lang="da-DK" sz="1800" dirty="0" err="1"/>
              <a:t>will</a:t>
            </a:r>
            <a:r>
              <a:rPr lang="da-DK" sz="1800" dirty="0"/>
              <a:t> </a:t>
            </a:r>
            <a:r>
              <a:rPr lang="da-DK" sz="1800" dirty="0" err="1"/>
              <a:t>pass</a:t>
            </a:r>
            <a:r>
              <a:rPr lang="da-DK" sz="1800" dirty="0"/>
              <a:t> it on to </a:t>
            </a:r>
            <a:r>
              <a:rPr lang="da-DK" sz="1800" dirty="0" err="1"/>
              <a:t>me</a:t>
            </a:r>
            <a:r>
              <a:rPr lang="da-DK" sz="1800" dirty="0"/>
              <a:t>.</a:t>
            </a:r>
          </a:p>
        </p:txBody>
      </p:sp>
      <p:pic>
        <p:nvPicPr>
          <p:cNvPr id="76802" name="Picture 2">
            <a:extLst>
              <a:ext uri="{FF2B5EF4-FFF2-40B4-BE49-F238E27FC236}">
                <a16:creationId xmlns:a16="http://schemas.microsoft.com/office/drawing/2014/main" id="{5EAAA78C-82EA-6429-E299-E2C3A5C85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5" r="27075"/>
          <a:stretch/>
        </p:blipFill>
        <p:spPr bwMode="auto"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illede 3" descr="Et billede, der indeholder logo&#10;&#10;Automatisk genereret beskrivelse">
            <a:extLst>
              <a:ext uri="{FF2B5EF4-FFF2-40B4-BE49-F238E27FC236}">
                <a16:creationId xmlns:a16="http://schemas.microsoft.com/office/drawing/2014/main" id="{9AD73D82-62FD-EAC3-B2BB-FA3A22F0F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406" y="286433"/>
            <a:ext cx="907776" cy="90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586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>
            <a:extLst>
              <a:ext uri="{FF2B5EF4-FFF2-40B4-BE49-F238E27FC236}">
                <a16:creationId xmlns:a16="http://schemas.microsoft.com/office/drawing/2014/main" id="{5EAAA78C-82EA-6429-E299-E2C3A5C85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r="11940"/>
          <a:stretch/>
        </p:blipFill>
        <p:spPr bwMode="auto">
          <a:xfrm>
            <a:off x="-2781472" y="-341523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41FA568-C9B5-590A-E2C8-F4F731EE7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7036" y="280901"/>
            <a:ext cx="3822189" cy="1899912"/>
          </a:xfrm>
        </p:spPr>
        <p:txBody>
          <a:bodyPr>
            <a:normAutofit/>
          </a:bodyPr>
          <a:lstStyle/>
          <a:p>
            <a:r>
              <a:rPr lang="da-DK" sz="3200" dirty="0" err="1"/>
              <a:t>Assignment</a:t>
            </a:r>
            <a:r>
              <a:rPr lang="da-DK" sz="3200" dirty="0"/>
              <a:t> 2:</a:t>
            </a:r>
            <a:br>
              <a:rPr lang="da-DK" sz="3200" dirty="0"/>
            </a:br>
            <a:r>
              <a:rPr lang="da-DK" sz="3200" dirty="0" err="1"/>
              <a:t>Making</a:t>
            </a:r>
            <a:r>
              <a:rPr lang="da-DK" sz="3200" dirty="0"/>
              <a:t> sure </a:t>
            </a:r>
            <a:r>
              <a:rPr lang="da-DK" sz="3200" dirty="0" err="1"/>
              <a:t>you</a:t>
            </a:r>
            <a:r>
              <a:rPr lang="da-DK" sz="3200" dirty="0"/>
              <a:t> have the </a:t>
            </a:r>
            <a:r>
              <a:rPr lang="da-DK" sz="3200" dirty="0" err="1"/>
              <a:t>skills</a:t>
            </a:r>
            <a:endParaRPr lang="da-DK" sz="3200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55F9CCC-9C95-A996-6FA6-D2A619FAE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82150" y="2434201"/>
            <a:ext cx="4483864" cy="3742762"/>
          </a:xfrm>
        </p:spPr>
        <p:txBody>
          <a:bodyPr>
            <a:normAutofit lnSpcReduction="10000"/>
          </a:bodyPr>
          <a:lstStyle/>
          <a:p>
            <a:r>
              <a:rPr lang="da-DK" sz="1800" dirty="0"/>
              <a:t>As </a:t>
            </a:r>
            <a:r>
              <a:rPr lang="da-DK" sz="1800" dirty="0" err="1"/>
              <a:t>employees</a:t>
            </a:r>
            <a:r>
              <a:rPr lang="da-DK" sz="1800" dirty="0"/>
              <a:t> in the </a:t>
            </a:r>
            <a:r>
              <a:rPr lang="da-DK" sz="1800" dirty="0" err="1"/>
              <a:t>communication</a:t>
            </a:r>
            <a:r>
              <a:rPr lang="da-DK" sz="1800" dirty="0"/>
              <a:t> </a:t>
            </a:r>
            <a:r>
              <a:rPr lang="da-DK" sz="1800" dirty="0" err="1"/>
              <a:t>department</a:t>
            </a:r>
            <a:r>
              <a:rPr lang="da-DK" sz="1800" dirty="0"/>
              <a:t>, </a:t>
            </a:r>
            <a:r>
              <a:rPr lang="da-DK" sz="1800" dirty="0" err="1"/>
              <a:t>you</a:t>
            </a:r>
            <a:r>
              <a:rPr lang="da-DK" sz="1800" dirty="0"/>
              <a:t> </a:t>
            </a:r>
            <a:r>
              <a:rPr lang="da-DK" sz="1800" dirty="0" err="1"/>
              <a:t>should</a:t>
            </a:r>
            <a:r>
              <a:rPr lang="da-DK" sz="1800" dirty="0"/>
              <a:t> </a:t>
            </a:r>
            <a:r>
              <a:rPr lang="da-DK" sz="1800" dirty="0" err="1"/>
              <a:t>be</a:t>
            </a:r>
            <a:r>
              <a:rPr lang="da-DK" sz="1800" dirty="0"/>
              <a:t> </a:t>
            </a:r>
            <a:r>
              <a:rPr lang="da-DK" sz="1800" dirty="0" err="1"/>
              <a:t>experts</a:t>
            </a:r>
            <a:r>
              <a:rPr lang="da-DK" sz="1800" dirty="0"/>
              <a:t> on the </a:t>
            </a:r>
            <a:r>
              <a:rPr lang="da-DK" sz="1800" dirty="0" err="1"/>
              <a:t>communication</a:t>
            </a:r>
            <a:r>
              <a:rPr lang="da-DK" sz="1800" dirty="0"/>
              <a:t> model. To </a:t>
            </a:r>
            <a:r>
              <a:rPr lang="da-DK" sz="1800" dirty="0" err="1"/>
              <a:t>make</a:t>
            </a:r>
            <a:r>
              <a:rPr lang="da-DK" sz="1800" dirty="0"/>
              <a:t> sure </a:t>
            </a:r>
            <a:r>
              <a:rPr lang="da-DK" sz="1800" dirty="0" err="1"/>
              <a:t>your</a:t>
            </a:r>
            <a:r>
              <a:rPr lang="da-DK" sz="1800" dirty="0"/>
              <a:t> </a:t>
            </a:r>
            <a:r>
              <a:rPr lang="da-DK" sz="1800" dirty="0" err="1"/>
              <a:t>are</a:t>
            </a:r>
            <a:r>
              <a:rPr lang="da-DK" sz="1800" dirty="0"/>
              <a:t> </a:t>
            </a:r>
            <a:r>
              <a:rPr lang="da-DK" sz="1800" dirty="0" err="1"/>
              <a:t>updated</a:t>
            </a:r>
            <a:r>
              <a:rPr lang="da-DK" sz="1800" dirty="0"/>
              <a:t> on </a:t>
            </a:r>
            <a:r>
              <a:rPr lang="da-DK" sz="1800" dirty="0" err="1"/>
              <a:t>this</a:t>
            </a:r>
            <a:r>
              <a:rPr lang="da-DK" sz="1800" dirty="0"/>
              <a:t> model, the Head of </a:t>
            </a:r>
            <a:r>
              <a:rPr lang="da-DK" sz="1800" dirty="0" err="1"/>
              <a:t>communication</a:t>
            </a:r>
            <a:r>
              <a:rPr lang="da-DK" sz="1800" dirty="0"/>
              <a:t> </a:t>
            </a:r>
            <a:r>
              <a:rPr lang="da-DK" sz="1800" dirty="0" err="1"/>
              <a:t>will</a:t>
            </a:r>
            <a:r>
              <a:rPr lang="da-DK" sz="1800" dirty="0"/>
              <a:t> </a:t>
            </a:r>
            <a:r>
              <a:rPr lang="da-DK" sz="1800" dirty="0" err="1"/>
              <a:t>explain</a:t>
            </a:r>
            <a:r>
              <a:rPr lang="da-DK" sz="1800" dirty="0"/>
              <a:t> the model. </a:t>
            </a:r>
          </a:p>
          <a:p>
            <a:pPr marL="0" indent="0">
              <a:buNone/>
            </a:pPr>
            <a:endParaRPr lang="da-DK" sz="1800" dirty="0"/>
          </a:p>
          <a:p>
            <a:r>
              <a:rPr lang="da-DK" sz="1800" dirty="0" err="1"/>
              <a:t>You</a:t>
            </a:r>
            <a:r>
              <a:rPr lang="da-DK" sz="1800" dirty="0"/>
              <a:t> </a:t>
            </a:r>
            <a:r>
              <a:rPr lang="da-DK" sz="1800" dirty="0" err="1"/>
              <a:t>can</a:t>
            </a:r>
            <a:r>
              <a:rPr lang="da-DK" sz="1800" dirty="0"/>
              <a:t> </a:t>
            </a:r>
            <a:r>
              <a:rPr lang="da-DK" sz="1800" dirty="0" err="1"/>
              <a:t>also</a:t>
            </a:r>
            <a:r>
              <a:rPr lang="da-DK" sz="1800" dirty="0"/>
              <a:t> </a:t>
            </a:r>
            <a:r>
              <a:rPr lang="da-DK" sz="1800" dirty="0" err="1"/>
              <a:t>read</a:t>
            </a:r>
            <a:r>
              <a:rPr lang="da-DK" sz="1800" dirty="0"/>
              <a:t> </a:t>
            </a:r>
            <a:r>
              <a:rPr lang="da-DK" sz="1800" dirty="0" err="1"/>
              <a:t>about</a:t>
            </a:r>
            <a:r>
              <a:rPr lang="da-DK" sz="1800" dirty="0"/>
              <a:t> it </a:t>
            </a:r>
            <a:r>
              <a:rPr lang="da-DK" sz="1800" dirty="0">
                <a:hlinkClick r:id="rId3"/>
              </a:rPr>
              <a:t>HERE</a:t>
            </a:r>
            <a:r>
              <a:rPr lang="da-DK" sz="1800" dirty="0"/>
              <a:t>. </a:t>
            </a:r>
          </a:p>
          <a:p>
            <a:endParaRPr lang="da-DK" sz="1800" dirty="0"/>
          </a:p>
          <a:p>
            <a:r>
              <a:rPr lang="da-DK" sz="1800" dirty="0"/>
              <a:t>To </a:t>
            </a:r>
            <a:r>
              <a:rPr lang="da-DK" sz="1800" dirty="0" err="1"/>
              <a:t>make</a:t>
            </a:r>
            <a:r>
              <a:rPr lang="da-DK" sz="1800" dirty="0"/>
              <a:t> sure </a:t>
            </a:r>
            <a:r>
              <a:rPr lang="da-DK" sz="1800" dirty="0" err="1"/>
              <a:t>you</a:t>
            </a:r>
            <a:r>
              <a:rPr lang="da-DK" sz="1800" dirty="0"/>
              <a:t> understand the model and </a:t>
            </a:r>
            <a:r>
              <a:rPr lang="da-DK" sz="1800" dirty="0" err="1"/>
              <a:t>can</a:t>
            </a:r>
            <a:r>
              <a:rPr lang="da-DK" sz="1800" dirty="0"/>
              <a:t> </a:t>
            </a:r>
            <a:r>
              <a:rPr lang="da-DK" sz="1800" dirty="0" err="1"/>
              <a:t>use</a:t>
            </a:r>
            <a:r>
              <a:rPr lang="da-DK" sz="1800" dirty="0"/>
              <a:t> it and </a:t>
            </a:r>
            <a:r>
              <a:rPr lang="da-DK" sz="1800" dirty="0" err="1"/>
              <a:t>discuss</a:t>
            </a:r>
            <a:r>
              <a:rPr lang="da-DK" sz="1800" dirty="0"/>
              <a:t> elements of it with </a:t>
            </a:r>
            <a:r>
              <a:rPr lang="da-DK" sz="1800" dirty="0" err="1"/>
              <a:t>me</a:t>
            </a:r>
            <a:r>
              <a:rPr lang="da-DK" sz="1800" dirty="0"/>
              <a:t>, in relation to the </a:t>
            </a:r>
            <a:r>
              <a:rPr lang="da-DK" sz="1800" dirty="0" err="1"/>
              <a:t>work</a:t>
            </a:r>
            <a:r>
              <a:rPr lang="da-DK" sz="1800" dirty="0"/>
              <a:t> </a:t>
            </a:r>
            <a:r>
              <a:rPr lang="da-DK" sz="1800" dirty="0" err="1"/>
              <a:t>ahead</a:t>
            </a:r>
            <a:r>
              <a:rPr lang="da-DK" sz="1800" dirty="0"/>
              <a:t>, </a:t>
            </a:r>
            <a:r>
              <a:rPr lang="da-DK" sz="1800" dirty="0" err="1"/>
              <a:t>explain</a:t>
            </a:r>
            <a:r>
              <a:rPr lang="da-DK" sz="1800" dirty="0"/>
              <a:t> it in English to </a:t>
            </a:r>
            <a:r>
              <a:rPr lang="da-DK" sz="1800" dirty="0" err="1"/>
              <a:t>one</a:t>
            </a:r>
            <a:r>
              <a:rPr lang="da-DK" sz="1800" dirty="0"/>
              <a:t> of </a:t>
            </a:r>
            <a:r>
              <a:rPr lang="da-DK" sz="1800" dirty="0" err="1"/>
              <a:t>your</a:t>
            </a:r>
            <a:r>
              <a:rPr lang="da-DK" sz="1800" dirty="0"/>
              <a:t> team </a:t>
            </a:r>
            <a:r>
              <a:rPr lang="da-DK" sz="1800" dirty="0" err="1"/>
              <a:t>members</a:t>
            </a:r>
            <a:r>
              <a:rPr lang="da-DK" sz="1800" dirty="0"/>
              <a:t>.</a:t>
            </a:r>
          </a:p>
          <a:p>
            <a:pPr marL="0" indent="0">
              <a:buNone/>
            </a:pPr>
            <a:endParaRPr lang="da-DK" sz="16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3758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1FA568-C9B5-590A-E2C8-F4F731EE7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037" y="-240206"/>
            <a:ext cx="11018520" cy="1434415"/>
          </a:xfrm>
        </p:spPr>
        <p:txBody>
          <a:bodyPr anchor="b">
            <a:normAutofit/>
          </a:bodyPr>
          <a:lstStyle/>
          <a:p>
            <a:r>
              <a:rPr lang="da-DK" sz="3200" dirty="0" err="1"/>
              <a:t>Assignment</a:t>
            </a:r>
            <a:r>
              <a:rPr lang="da-DK" sz="3200" dirty="0"/>
              <a:t> 3: The receiver 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55F9CCC-9C95-A996-6FA6-D2A619FAE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037" y="1630496"/>
            <a:ext cx="7103165" cy="4559992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da-DK" sz="1800" dirty="0"/>
              <a:t>In </a:t>
            </a:r>
            <a:r>
              <a:rPr lang="da-DK" sz="1800" dirty="0" err="1"/>
              <a:t>your</a:t>
            </a:r>
            <a:r>
              <a:rPr lang="da-DK" sz="1800" dirty="0"/>
              <a:t> team, </a:t>
            </a:r>
            <a:r>
              <a:rPr lang="da-DK" sz="1800" dirty="0" err="1"/>
              <a:t>discuss</a:t>
            </a:r>
            <a:r>
              <a:rPr lang="da-DK" sz="1800" dirty="0"/>
              <a:t>  </a:t>
            </a:r>
            <a:r>
              <a:rPr lang="da-DK" sz="1800" dirty="0" err="1"/>
              <a:t>which</a:t>
            </a:r>
            <a:r>
              <a:rPr lang="da-DK" sz="1800" dirty="0"/>
              <a:t> of Gorilla </a:t>
            </a:r>
            <a:r>
              <a:rPr lang="da-DK" sz="1800" dirty="0" err="1"/>
              <a:t>juice´s</a:t>
            </a:r>
            <a:r>
              <a:rPr lang="da-DK" sz="1800" dirty="0"/>
              <a:t> products </a:t>
            </a:r>
            <a:r>
              <a:rPr lang="da-DK" sz="1800" dirty="0" err="1"/>
              <a:t>would</a:t>
            </a:r>
            <a:r>
              <a:rPr lang="da-DK" sz="1800" dirty="0"/>
              <a:t> </a:t>
            </a:r>
            <a:r>
              <a:rPr lang="da-DK" sz="1800" dirty="0" err="1"/>
              <a:t>sell</a:t>
            </a:r>
            <a:r>
              <a:rPr lang="da-DK" sz="1800" dirty="0"/>
              <a:t> </a:t>
            </a:r>
            <a:r>
              <a:rPr lang="da-DK" sz="1800" dirty="0" err="1"/>
              <a:t>best</a:t>
            </a:r>
            <a:r>
              <a:rPr lang="da-DK" sz="1800" dirty="0"/>
              <a:t> in the </a:t>
            </a:r>
            <a:r>
              <a:rPr lang="da-DK" sz="1800" dirty="0" err="1"/>
              <a:t>market</a:t>
            </a:r>
            <a:r>
              <a:rPr lang="da-DK" sz="1800" dirty="0"/>
              <a:t> </a:t>
            </a:r>
            <a:r>
              <a:rPr lang="da-DK" sz="1800" dirty="0" err="1"/>
              <a:t>you</a:t>
            </a:r>
            <a:r>
              <a:rPr lang="da-DK" sz="1800" dirty="0"/>
              <a:t> </a:t>
            </a:r>
            <a:r>
              <a:rPr lang="da-DK" sz="1800" dirty="0" err="1"/>
              <a:t>chose</a:t>
            </a:r>
            <a:r>
              <a:rPr lang="da-DK" sz="1800" dirty="0"/>
              <a:t> in </a:t>
            </a:r>
            <a:r>
              <a:rPr lang="da-DK" sz="1800" dirty="0" err="1"/>
              <a:t>assignment</a:t>
            </a:r>
            <a:r>
              <a:rPr lang="da-DK" sz="1800" dirty="0"/>
              <a:t> 1 (</a:t>
            </a:r>
            <a:r>
              <a:rPr lang="da-DK" sz="1800" dirty="0" err="1"/>
              <a:t>Your</a:t>
            </a:r>
            <a:r>
              <a:rPr lang="da-DK" sz="1800" dirty="0"/>
              <a:t> </a:t>
            </a:r>
            <a:r>
              <a:rPr lang="da-DK" sz="1800" dirty="0" err="1"/>
              <a:t>work</a:t>
            </a:r>
            <a:r>
              <a:rPr lang="da-DK" sz="1800" dirty="0"/>
              <a:t> </a:t>
            </a:r>
            <a:r>
              <a:rPr lang="da-DK" sz="1800" dirty="0" err="1"/>
              <a:t>will</a:t>
            </a:r>
            <a:r>
              <a:rPr lang="da-DK" sz="1800" dirty="0"/>
              <a:t> </a:t>
            </a:r>
            <a:r>
              <a:rPr lang="da-DK" sz="1800" dirty="0" err="1"/>
              <a:t>focus</a:t>
            </a:r>
            <a:r>
              <a:rPr lang="da-DK" sz="1800" dirty="0"/>
              <a:t> on </a:t>
            </a:r>
            <a:r>
              <a:rPr lang="da-DK" sz="1800" dirty="0" err="1"/>
              <a:t>this</a:t>
            </a:r>
            <a:r>
              <a:rPr lang="da-DK" sz="1800" dirty="0"/>
              <a:t> juice from </a:t>
            </a:r>
            <a:r>
              <a:rPr lang="da-DK" sz="1800" dirty="0" err="1"/>
              <a:t>here</a:t>
            </a:r>
            <a:r>
              <a:rPr lang="da-DK" sz="1800" dirty="0"/>
              <a:t> on)</a:t>
            </a:r>
          </a:p>
          <a:p>
            <a:pPr marL="0" indent="0">
              <a:buNone/>
            </a:pPr>
            <a:r>
              <a:rPr lang="da-DK" sz="1800" dirty="0" err="1"/>
              <a:t>Discuss</a:t>
            </a:r>
            <a:r>
              <a:rPr lang="da-DK" sz="1800" dirty="0"/>
              <a:t> </a:t>
            </a:r>
            <a:r>
              <a:rPr lang="da-DK" sz="1800" dirty="0" err="1"/>
              <a:t>what</a:t>
            </a:r>
            <a:r>
              <a:rPr lang="da-DK" sz="1800" dirty="0"/>
              <a:t> kind of </a:t>
            </a:r>
            <a:r>
              <a:rPr lang="da-DK" sz="1800" dirty="0" err="1"/>
              <a:t>people</a:t>
            </a:r>
            <a:r>
              <a:rPr lang="da-DK" sz="1800" dirty="0"/>
              <a:t> </a:t>
            </a:r>
            <a:r>
              <a:rPr lang="da-DK" sz="1800" dirty="0" err="1"/>
              <a:t>would</a:t>
            </a:r>
            <a:r>
              <a:rPr lang="da-DK" sz="1800" dirty="0"/>
              <a:t> most </a:t>
            </a:r>
            <a:r>
              <a:rPr lang="da-DK" sz="1800" dirty="0" err="1"/>
              <a:t>likely</a:t>
            </a:r>
            <a:r>
              <a:rPr lang="da-DK" sz="1800" dirty="0"/>
              <a:t> </a:t>
            </a:r>
            <a:r>
              <a:rPr lang="da-DK" sz="1800" dirty="0" err="1"/>
              <a:t>buy</a:t>
            </a:r>
            <a:r>
              <a:rPr lang="da-DK" sz="1800" dirty="0"/>
              <a:t> the juice </a:t>
            </a:r>
            <a:r>
              <a:rPr lang="da-DK" sz="1800" dirty="0" err="1"/>
              <a:t>you</a:t>
            </a:r>
            <a:r>
              <a:rPr lang="da-DK" sz="1800" dirty="0"/>
              <a:t> </a:t>
            </a:r>
            <a:r>
              <a:rPr lang="da-DK" sz="1800" dirty="0" err="1"/>
              <a:t>chose</a:t>
            </a:r>
            <a:r>
              <a:rPr lang="da-DK" sz="1800" dirty="0"/>
              <a:t>.</a:t>
            </a:r>
          </a:p>
          <a:p>
            <a:pPr marL="0" indent="0">
              <a:buNone/>
            </a:pPr>
            <a:r>
              <a:rPr lang="da-DK" sz="1800" dirty="0"/>
              <a:t>Try to </a:t>
            </a:r>
            <a:r>
              <a:rPr lang="da-DK" sz="1800" dirty="0" err="1"/>
              <a:t>picture</a:t>
            </a:r>
            <a:r>
              <a:rPr lang="da-DK" sz="1800" dirty="0"/>
              <a:t> </a:t>
            </a:r>
            <a:r>
              <a:rPr lang="da-DK" sz="1800" dirty="0" err="1"/>
              <a:t>them</a:t>
            </a:r>
            <a:r>
              <a:rPr lang="da-DK" sz="1800" dirty="0"/>
              <a:t> in </a:t>
            </a:r>
            <a:r>
              <a:rPr lang="da-DK" sz="1800" dirty="0" err="1"/>
              <a:t>your</a:t>
            </a:r>
            <a:r>
              <a:rPr lang="da-DK" sz="1800" dirty="0"/>
              <a:t> mind and </a:t>
            </a:r>
            <a:r>
              <a:rPr lang="da-DK" sz="1800" dirty="0" err="1"/>
              <a:t>then</a:t>
            </a:r>
            <a:r>
              <a:rPr lang="da-DK" sz="1800" dirty="0"/>
              <a:t> </a:t>
            </a:r>
            <a:r>
              <a:rPr lang="da-DK" sz="1800" dirty="0" err="1"/>
              <a:t>write</a:t>
            </a:r>
            <a:r>
              <a:rPr lang="da-DK" sz="1800" dirty="0"/>
              <a:t> </a:t>
            </a:r>
            <a:r>
              <a:rPr lang="da-DK" sz="1800" dirty="0" err="1"/>
              <a:t>down</a:t>
            </a:r>
            <a:r>
              <a:rPr lang="da-DK" sz="1800" dirty="0"/>
              <a:t> a </a:t>
            </a:r>
            <a:r>
              <a:rPr lang="da-DK" sz="1800" dirty="0" err="1"/>
              <a:t>description</a:t>
            </a:r>
            <a:r>
              <a:rPr lang="da-DK" sz="1800" dirty="0"/>
              <a:t>. Make sure </a:t>
            </a:r>
            <a:r>
              <a:rPr lang="da-DK" sz="1800" dirty="0" err="1"/>
              <a:t>everyone</a:t>
            </a:r>
            <a:r>
              <a:rPr lang="da-DK" sz="1800" dirty="0"/>
              <a:t> in the team </a:t>
            </a:r>
            <a:r>
              <a:rPr lang="da-DK" sz="1800" dirty="0" err="1"/>
              <a:t>gets</a:t>
            </a:r>
            <a:r>
              <a:rPr lang="da-DK" sz="1800" dirty="0"/>
              <a:t> to </a:t>
            </a:r>
            <a:r>
              <a:rPr lang="da-DK" sz="1800" dirty="0" err="1"/>
              <a:t>express</a:t>
            </a:r>
            <a:r>
              <a:rPr lang="da-DK" sz="1800" dirty="0"/>
              <a:t> </a:t>
            </a:r>
            <a:r>
              <a:rPr lang="da-DK" sz="1800" dirty="0" err="1"/>
              <a:t>their</a:t>
            </a:r>
            <a:r>
              <a:rPr lang="da-DK" sz="1800" dirty="0"/>
              <a:t> </a:t>
            </a:r>
            <a:r>
              <a:rPr lang="da-DK" sz="1800" dirty="0" err="1"/>
              <a:t>thoughts</a:t>
            </a:r>
            <a:r>
              <a:rPr lang="da-DK" sz="1800" dirty="0"/>
              <a:t>.  Write </a:t>
            </a:r>
            <a:r>
              <a:rPr lang="da-DK" sz="1800" dirty="0" err="1"/>
              <a:t>down</a:t>
            </a:r>
            <a:r>
              <a:rPr lang="da-DK" sz="1800" dirty="0"/>
              <a:t> a </a:t>
            </a:r>
            <a:r>
              <a:rPr lang="da-DK" sz="1800" dirty="0" err="1"/>
              <a:t>description</a:t>
            </a:r>
            <a:r>
              <a:rPr lang="da-DK" sz="1800" dirty="0"/>
              <a:t> of </a:t>
            </a:r>
            <a:r>
              <a:rPr lang="da-DK" sz="1800" dirty="0" err="1"/>
              <a:t>these</a:t>
            </a:r>
            <a:r>
              <a:rPr lang="da-DK" sz="1800" dirty="0"/>
              <a:t> </a:t>
            </a:r>
            <a:r>
              <a:rPr lang="da-DK" sz="1800" dirty="0" err="1"/>
              <a:t>people</a:t>
            </a:r>
            <a:r>
              <a:rPr lang="da-DK" sz="1800" dirty="0"/>
              <a:t>. </a:t>
            </a:r>
            <a:r>
              <a:rPr lang="da-DK" sz="1800" dirty="0" err="1"/>
              <a:t>They</a:t>
            </a:r>
            <a:r>
              <a:rPr lang="da-DK" sz="1800" dirty="0"/>
              <a:t> </a:t>
            </a:r>
            <a:r>
              <a:rPr lang="da-DK" sz="1800" dirty="0" err="1"/>
              <a:t>are</a:t>
            </a:r>
            <a:r>
              <a:rPr lang="da-DK" sz="1800" dirty="0"/>
              <a:t> </a:t>
            </a:r>
            <a:r>
              <a:rPr lang="da-DK" sz="1800" dirty="0" err="1"/>
              <a:t>your</a:t>
            </a:r>
            <a:r>
              <a:rPr lang="da-DK" sz="1800" dirty="0"/>
              <a:t> </a:t>
            </a:r>
            <a:r>
              <a:rPr lang="da-DK" sz="1800" dirty="0" err="1"/>
              <a:t>target</a:t>
            </a:r>
            <a:r>
              <a:rPr lang="da-DK" sz="1800" dirty="0"/>
              <a:t> </a:t>
            </a:r>
            <a:r>
              <a:rPr lang="da-DK" sz="1800" dirty="0" err="1"/>
              <a:t>group</a:t>
            </a:r>
            <a:r>
              <a:rPr lang="da-DK" sz="1800" dirty="0"/>
              <a:t>. It is </a:t>
            </a:r>
            <a:r>
              <a:rPr lang="da-DK" sz="1800" dirty="0" err="1"/>
              <a:t>therfore</a:t>
            </a:r>
            <a:r>
              <a:rPr lang="da-DK" sz="1800" dirty="0"/>
              <a:t> </a:t>
            </a:r>
            <a:r>
              <a:rPr lang="da-DK" sz="1800" dirty="0" err="1"/>
              <a:t>important</a:t>
            </a:r>
            <a:r>
              <a:rPr lang="da-DK" sz="1800" dirty="0"/>
              <a:t> </a:t>
            </a:r>
            <a:r>
              <a:rPr lang="da-DK" sz="1800" dirty="0" err="1"/>
              <a:t>that</a:t>
            </a:r>
            <a:r>
              <a:rPr lang="da-DK" sz="1800" dirty="0"/>
              <a:t> </a:t>
            </a:r>
            <a:r>
              <a:rPr lang="da-DK" sz="1800" dirty="0" err="1"/>
              <a:t>you</a:t>
            </a:r>
            <a:r>
              <a:rPr lang="da-DK" sz="1800" dirty="0"/>
              <a:t> </a:t>
            </a:r>
            <a:r>
              <a:rPr lang="da-DK" sz="1800" dirty="0" err="1"/>
              <a:t>write</a:t>
            </a:r>
            <a:r>
              <a:rPr lang="da-DK" sz="1800" dirty="0"/>
              <a:t> a </a:t>
            </a:r>
            <a:r>
              <a:rPr lang="da-DK" sz="1800" dirty="0" err="1"/>
              <a:t>thourough</a:t>
            </a:r>
            <a:r>
              <a:rPr lang="da-DK" sz="1800" dirty="0"/>
              <a:t> </a:t>
            </a:r>
            <a:r>
              <a:rPr lang="da-DK" sz="1800" dirty="0" err="1"/>
              <a:t>description</a:t>
            </a:r>
            <a:r>
              <a:rPr lang="da-DK" sz="1800" dirty="0"/>
              <a:t> </a:t>
            </a:r>
            <a:r>
              <a:rPr lang="da-DK" sz="1800" dirty="0" err="1"/>
              <a:t>which</a:t>
            </a:r>
            <a:r>
              <a:rPr lang="da-DK" sz="1800" dirty="0"/>
              <a:t> </a:t>
            </a:r>
            <a:r>
              <a:rPr lang="da-DK" sz="1800" dirty="0" err="1"/>
              <a:t>should</a:t>
            </a:r>
            <a:r>
              <a:rPr lang="da-DK" sz="1800" dirty="0"/>
              <a:t> </a:t>
            </a:r>
            <a:r>
              <a:rPr lang="da-DK" sz="1800" dirty="0" err="1"/>
              <a:t>include</a:t>
            </a:r>
            <a:r>
              <a:rPr lang="da-DK" sz="1800" dirty="0"/>
              <a:t>: </a:t>
            </a:r>
          </a:p>
          <a:p>
            <a:pPr marL="285750" lvl="1" indent="-285750">
              <a:spcBef>
                <a:spcPts val="1000"/>
              </a:spcBef>
            </a:pPr>
            <a:r>
              <a:rPr lang="da-DK" sz="1800" dirty="0"/>
              <a:t>Age </a:t>
            </a:r>
            <a:r>
              <a:rPr lang="da-DK" sz="1800" dirty="0" err="1"/>
              <a:t>group</a:t>
            </a:r>
            <a:endParaRPr lang="da-DK" sz="1800" dirty="0"/>
          </a:p>
          <a:p>
            <a:pPr marL="285750" lvl="1" indent="-285750">
              <a:spcBef>
                <a:spcPts val="1000"/>
              </a:spcBef>
            </a:pPr>
            <a:r>
              <a:rPr lang="da-DK" sz="1800" dirty="0"/>
              <a:t>Stage of </a:t>
            </a:r>
            <a:r>
              <a:rPr lang="da-DK" sz="1800" dirty="0" err="1"/>
              <a:t>life</a:t>
            </a:r>
            <a:endParaRPr lang="da-DK" sz="1800" dirty="0"/>
          </a:p>
          <a:p>
            <a:pPr marL="285750" lvl="1" indent="-285750">
              <a:spcBef>
                <a:spcPts val="1000"/>
              </a:spcBef>
            </a:pPr>
            <a:r>
              <a:rPr lang="da-DK" sz="1800" dirty="0" err="1"/>
              <a:t>Income</a:t>
            </a:r>
            <a:endParaRPr lang="da-DK" sz="1800" dirty="0"/>
          </a:p>
          <a:p>
            <a:pPr marL="285750" lvl="1" indent="-285750">
              <a:spcBef>
                <a:spcPts val="1000"/>
              </a:spcBef>
            </a:pPr>
            <a:r>
              <a:rPr lang="da-DK" sz="1800" dirty="0" err="1"/>
              <a:t>Interest</a:t>
            </a:r>
            <a:endParaRPr lang="da-DK" sz="1800" dirty="0"/>
          </a:p>
          <a:p>
            <a:pPr marL="285750" lvl="1" indent="-285750">
              <a:spcBef>
                <a:spcPts val="1000"/>
              </a:spcBef>
            </a:pPr>
            <a:r>
              <a:rPr lang="da-DK" sz="1800" dirty="0"/>
              <a:t>Values</a:t>
            </a:r>
          </a:p>
          <a:p>
            <a:pPr marL="285750" lvl="1" indent="-285750">
              <a:spcBef>
                <a:spcPts val="1000"/>
              </a:spcBef>
            </a:pPr>
            <a:r>
              <a:rPr lang="da-DK" sz="1800" dirty="0" err="1"/>
              <a:t>Buying</a:t>
            </a:r>
            <a:r>
              <a:rPr lang="da-DK" sz="1800" dirty="0"/>
              <a:t> </a:t>
            </a:r>
            <a:r>
              <a:rPr lang="da-DK" sz="1800" dirty="0" err="1"/>
              <a:t>behaviour</a:t>
            </a:r>
            <a:endParaRPr lang="da-DK" sz="1800" dirty="0"/>
          </a:p>
          <a:p>
            <a:pPr marL="0" indent="0">
              <a:buNone/>
            </a:pPr>
            <a:r>
              <a:rPr lang="da-DK" sz="1800" dirty="0"/>
              <a:t>Find an illustration to go with </a:t>
            </a:r>
            <a:r>
              <a:rPr lang="da-DK" sz="1800" dirty="0" err="1"/>
              <a:t>you</a:t>
            </a:r>
            <a:r>
              <a:rPr lang="da-DK" sz="1800" dirty="0"/>
              <a:t> </a:t>
            </a:r>
            <a:r>
              <a:rPr lang="da-DK" sz="1800" dirty="0" err="1"/>
              <a:t>description</a:t>
            </a:r>
            <a:r>
              <a:rPr lang="da-DK" sz="1800" dirty="0"/>
              <a:t>, so </a:t>
            </a:r>
            <a:r>
              <a:rPr lang="da-DK" sz="1800" dirty="0" err="1"/>
              <a:t>you</a:t>
            </a:r>
            <a:r>
              <a:rPr lang="da-DK" sz="1800" dirty="0"/>
              <a:t> have a </a:t>
            </a:r>
            <a:r>
              <a:rPr lang="da-DK" sz="1800" dirty="0" err="1"/>
              <a:t>full</a:t>
            </a:r>
            <a:r>
              <a:rPr lang="da-DK" sz="1800" dirty="0"/>
              <a:t> persona.</a:t>
            </a:r>
          </a:p>
          <a:p>
            <a:endParaRPr lang="da-DK" sz="15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6802" name="Picture 2">
            <a:extLst>
              <a:ext uri="{FF2B5EF4-FFF2-40B4-BE49-F238E27FC236}">
                <a16:creationId xmlns:a16="http://schemas.microsoft.com/office/drawing/2014/main" id="{5EAAA78C-82EA-6429-E299-E2C3A5C85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2" r="24483"/>
          <a:stretch/>
        </p:blipFill>
        <p:spPr bwMode="auto">
          <a:xfrm>
            <a:off x="7675658" y="1709767"/>
            <a:ext cx="4310694" cy="448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182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1FA568-C9B5-590A-E2C8-F4F731EE7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7732" y="286433"/>
            <a:ext cx="5291663" cy="1628775"/>
          </a:xfrm>
        </p:spPr>
        <p:txBody>
          <a:bodyPr anchor="b">
            <a:normAutofit/>
          </a:bodyPr>
          <a:lstStyle/>
          <a:p>
            <a:r>
              <a:rPr lang="da-DK" sz="3200" dirty="0" err="1"/>
              <a:t>Assignment</a:t>
            </a:r>
            <a:r>
              <a:rPr lang="da-DK" sz="3200" dirty="0"/>
              <a:t> 4: </a:t>
            </a:r>
            <a:r>
              <a:rPr lang="da-DK" sz="3200" dirty="0" err="1"/>
              <a:t>Pinning</a:t>
            </a:r>
            <a:r>
              <a:rPr lang="da-DK" sz="3200" dirty="0"/>
              <a:t> the message </a:t>
            </a:r>
          </a:p>
        </p:txBody>
      </p:sp>
      <p:pic>
        <p:nvPicPr>
          <p:cNvPr id="76802" name="Picture 2">
            <a:extLst>
              <a:ext uri="{FF2B5EF4-FFF2-40B4-BE49-F238E27FC236}">
                <a16:creationId xmlns:a16="http://schemas.microsoft.com/office/drawing/2014/main" id="{5EAAA78C-82EA-6429-E299-E2C3A5C85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5" r="26526"/>
          <a:stretch/>
        </p:blipFill>
        <p:spPr bwMode="auto">
          <a:xfrm>
            <a:off x="2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55F9CCC-9C95-A996-6FA6-D2A619FAE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7732" y="1915208"/>
            <a:ext cx="5291663" cy="375284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da-DK" sz="2000" dirty="0"/>
              <a:t>Now </a:t>
            </a:r>
            <a:r>
              <a:rPr lang="da-DK" sz="2000" dirty="0" err="1"/>
              <a:t>that</a:t>
            </a:r>
            <a:r>
              <a:rPr lang="da-DK" sz="2000" dirty="0"/>
              <a:t> </a:t>
            </a:r>
            <a:r>
              <a:rPr lang="da-DK" sz="2000" dirty="0" err="1"/>
              <a:t>you</a:t>
            </a:r>
            <a:r>
              <a:rPr lang="da-DK" sz="2000" dirty="0"/>
              <a:t> have the </a:t>
            </a:r>
            <a:r>
              <a:rPr lang="da-DK" sz="2000" dirty="0" err="1"/>
              <a:t>knowledge</a:t>
            </a:r>
            <a:r>
              <a:rPr lang="da-DK" sz="2000" dirty="0"/>
              <a:t> of </a:t>
            </a:r>
          </a:p>
          <a:p>
            <a:r>
              <a:rPr lang="da-DK" sz="2000" dirty="0"/>
              <a:t>the </a:t>
            </a:r>
            <a:r>
              <a:rPr lang="da-DK" sz="2000" dirty="0" err="1"/>
              <a:t>culture</a:t>
            </a:r>
            <a:r>
              <a:rPr lang="da-DK" sz="2000" dirty="0"/>
              <a:t> in </a:t>
            </a:r>
            <a:r>
              <a:rPr lang="da-DK" sz="2000" dirty="0" err="1"/>
              <a:t>our</a:t>
            </a:r>
            <a:r>
              <a:rPr lang="da-DK" sz="2000" dirty="0"/>
              <a:t> new potential </a:t>
            </a:r>
            <a:r>
              <a:rPr lang="da-DK" sz="2000" dirty="0" err="1"/>
              <a:t>market</a:t>
            </a:r>
            <a:r>
              <a:rPr lang="da-DK" sz="2000" dirty="0"/>
              <a:t>,</a:t>
            </a:r>
          </a:p>
          <a:p>
            <a:r>
              <a:rPr lang="da-DK" sz="2000" dirty="0"/>
              <a:t>the receiver – </a:t>
            </a:r>
            <a:r>
              <a:rPr lang="da-DK" sz="2000" dirty="0" err="1"/>
              <a:t>our</a:t>
            </a:r>
            <a:r>
              <a:rPr lang="da-DK" sz="2000" dirty="0"/>
              <a:t> </a:t>
            </a:r>
            <a:r>
              <a:rPr lang="da-DK" sz="2000" dirty="0" err="1"/>
              <a:t>target</a:t>
            </a:r>
            <a:r>
              <a:rPr lang="da-DK" sz="2000" dirty="0"/>
              <a:t> </a:t>
            </a:r>
            <a:r>
              <a:rPr lang="da-DK" sz="2000" dirty="0" err="1"/>
              <a:t>group</a:t>
            </a:r>
            <a:endParaRPr lang="da-DK" sz="2000" dirty="0"/>
          </a:p>
          <a:p>
            <a:r>
              <a:rPr lang="da-DK" sz="2000" dirty="0"/>
              <a:t>Gorilla </a:t>
            </a:r>
            <a:r>
              <a:rPr lang="da-DK" sz="2000" dirty="0" err="1"/>
              <a:t>juice´s</a:t>
            </a:r>
            <a:r>
              <a:rPr lang="da-DK" sz="2000" dirty="0"/>
              <a:t> business </a:t>
            </a:r>
            <a:r>
              <a:rPr lang="da-DK" sz="2000" dirty="0" err="1"/>
              <a:t>concept</a:t>
            </a:r>
            <a:r>
              <a:rPr lang="da-DK" sz="2000" dirty="0"/>
              <a:t> and </a:t>
            </a:r>
            <a:r>
              <a:rPr lang="da-DK" sz="2000" dirty="0" err="1"/>
              <a:t>values</a:t>
            </a:r>
            <a:endParaRPr lang="da-DK" sz="2000" dirty="0"/>
          </a:p>
          <a:p>
            <a:pPr marL="0" indent="0">
              <a:buNone/>
            </a:pPr>
            <a:r>
              <a:rPr lang="da-DK" sz="2000" dirty="0" err="1"/>
              <a:t>you</a:t>
            </a:r>
            <a:r>
              <a:rPr lang="da-DK" sz="2000" dirty="0"/>
              <a:t> </a:t>
            </a:r>
            <a:r>
              <a:rPr lang="da-DK" sz="2000" dirty="0" err="1"/>
              <a:t>are</a:t>
            </a:r>
            <a:r>
              <a:rPr lang="da-DK" sz="2000" dirty="0"/>
              <a:t> </a:t>
            </a:r>
            <a:r>
              <a:rPr lang="da-DK" sz="2000" dirty="0" err="1"/>
              <a:t>ready</a:t>
            </a:r>
            <a:r>
              <a:rPr lang="da-DK" sz="2000" dirty="0"/>
              <a:t> to </a:t>
            </a:r>
            <a:r>
              <a:rPr lang="da-DK" sz="2000" dirty="0" err="1"/>
              <a:t>work</a:t>
            </a:r>
            <a:r>
              <a:rPr lang="da-DK" sz="2000" dirty="0"/>
              <a:t> on an </a:t>
            </a:r>
            <a:r>
              <a:rPr lang="da-DK" sz="2000" dirty="0" err="1"/>
              <a:t>idea</a:t>
            </a:r>
            <a:r>
              <a:rPr lang="da-DK" sz="2000" dirty="0"/>
              <a:t> for a message for a </a:t>
            </a:r>
            <a:r>
              <a:rPr lang="da-DK" sz="2000" dirty="0" err="1"/>
              <a:t>launching</a:t>
            </a:r>
            <a:r>
              <a:rPr lang="da-DK" sz="2000" dirty="0"/>
              <a:t> marketing </a:t>
            </a:r>
            <a:r>
              <a:rPr lang="da-DK" sz="2000" dirty="0" err="1"/>
              <a:t>campaign</a:t>
            </a:r>
            <a:r>
              <a:rPr lang="da-DK" sz="2000" dirty="0"/>
              <a:t> in the new </a:t>
            </a:r>
            <a:r>
              <a:rPr lang="da-DK" sz="2000" dirty="0" err="1"/>
              <a:t>market</a:t>
            </a:r>
            <a:r>
              <a:rPr lang="da-DK" sz="2000" dirty="0"/>
              <a:t>. </a:t>
            </a:r>
          </a:p>
          <a:p>
            <a:pPr marL="0" indent="0">
              <a:buNone/>
            </a:pPr>
            <a:r>
              <a:rPr lang="da-DK" sz="2000" dirty="0" err="1"/>
              <a:t>You</a:t>
            </a:r>
            <a:r>
              <a:rPr lang="da-DK" sz="2000" dirty="0"/>
              <a:t> </a:t>
            </a:r>
            <a:r>
              <a:rPr lang="da-DK" sz="2000" dirty="0" err="1"/>
              <a:t>are</a:t>
            </a:r>
            <a:r>
              <a:rPr lang="da-DK" sz="2000" dirty="0"/>
              <a:t> the </a:t>
            </a:r>
            <a:r>
              <a:rPr lang="da-DK" sz="2000" dirty="0" err="1"/>
              <a:t>experts</a:t>
            </a:r>
            <a:r>
              <a:rPr lang="da-DK" sz="2000" dirty="0"/>
              <a:t> on the </a:t>
            </a:r>
            <a:r>
              <a:rPr lang="da-DK" sz="2000" dirty="0" err="1"/>
              <a:t>above</a:t>
            </a:r>
            <a:r>
              <a:rPr lang="da-DK" sz="2000" dirty="0"/>
              <a:t> </a:t>
            </a:r>
            <a:r>
              <a:rPr lang="da-DK" sz="2000" dirty="0" err="1"/>
              <a:t>mentioned</a:t>
            </a:r>
            <a:r>
              <a:rPr lang="da-DK" sz="2000" dirty="0"/>
              <a:t> </a:t>
            </a:r>
            <a:r>
              <a:rPr lang="da-DK" sz="2000" dirty="0" err="1"/>
              <a:t>things</a:t>
            </a:r>
            <a:r>
              <a:rPr lang="da-DK" sz="2000" dirty="0"/>
              <a:t>, so </a:t>
            </a:r>
            <a:r>
              <a:rPr lang="da-DK" sz="2000" dirty="0" err="1"/>
              <a:t>your</a:t>
            </a:r>
            <a:r>
              <a:rPr lang="da-DK" sz="2000" dirty="0"/>
              <a:t> </a:t>
            </a:r>
            <a:r>
              <a:rPr lang="da-DK" sz="2000" dirty="0" err="1"/>
              <a:t>assignment</a:t>
            </a:r>
            <a:r>
              <a:rPr lang="da-DK" sz="2000" dirty="0"/>
              <a:t> </a:t>
            </a:r>
            <a:r>
              <a:rPr lang="da-DK" sz="2000" dirty="0" err="1"/>
              <a:t>will</a:t>
            </a:r>
            <a:r>
              <a:rPr lang="da-DK" sz="2000" dirty="0"/>
              <a:t> </a:t>
            </a:r>
            <a:r>
              <a:rPr lang="da-DK" sz="2000" dirty="0" err="1"/>
              <a:t>be</a:t>
            </a:r>
            <a:r>
              <a:rPr lang="da-DK" sz="2000" dirty="0"/>
              <a:t> to </a:t>
            </a:r>
            <a:r>
              <a:rPr lang="da-DK" sz="2000" dirty="0" err="1"/>
              <a:t>come</a:t>
            </a:r>
            <a:r>
              <a:rPr lang="da-DK" sz="2000" dirty="0"/>
              <a:t> up with a message </a:t>
            </a:r>
            <a:r>
              <a:rPr lang="da-DK" sz="2000" dirty="0" err="1"/>
              <a:t>that</a:t>
            </a:r>
            <a:r>
              <a:rPr lang="da-DK" sz="2000" dirty="0"/>
              <a:t> </a:t>
            </a:r>
            <a:r>
              <a:rPr lang="da-DK" sz="2000" dirty="0" err="1"/>
              <a:t>based</a:t>
            </a:r>
            <a:r>
              <a:rPr lang="da-DK" sz="2000" dirty="0"/>
              <a:t> on </a:t>
            </a:r>
            <a:r>
              <a:rPr lang="da-DK" sz="2000" dirty="0" err="1"/>
              <a:t>their</a:t>
            </a:r>
            <a:r>
              <a:rPr lang="da-DK" sz="2000" dirty="0"/>
              <a:t> </a:t>
            </a:r>
            <a:r>
              <a:rPr lang="da-DK" sz="2000" dirty="0" err="1"/>
              <a:t>culture</a:t>
            </a:r>
            <a:r>
              <a:rPr lang="da-DK" sz="2000" dirty="0"/>
              <a:t>, </a:t>
            </a:r>
            <a:r>
              <a:rPr lang="da-DK" sz="2000" dirty="0" err="1"/>
              <a:t>clearly</a:t>
            </a:r>
            <a:r>
              <a:rPr lang="da-DK" sz="2000" dirty="0"/>
              <a:t>  </a:t>
            </a:r>
            <a:r>
              <a:rPr lang="da-DK" sz="2000" dirty="0" err="1"/>
              <a:t>expresses</a:t>
            </a:r>
            <a:r>
              <a:rPr lang="da-DK" sz="2000" dirty="0"/>
              <a:t> </a:t>
            </a:r>
            <a:r>
              <a:rPr lang="da-DK" sz="2000" dirty="0" err="1"/>
              <a:t>how</a:t>
            </a:r>
            <a:r>
              <a:rPr lang="da-DK" sz="2000" dirty="0"/>
              <a:t> </a:t>
            </a:r>
            <a:r>
              <a:rPr lang="da-DK" sz="2000" dirty="0" err="1"/>
              <a:t>our</a:t>
            </a:r>
            <a:r>
              <a:rPr lang="da-DK" sz="2000" dirty="0"/>
              <a:t> product </a:t>
            </a:r>
            <a:r>
              <a:rPr lang="da-DK" sz="2000" dirty="0" err="1"/>
              <a:t>can</a:t>
            </a:r>
            <a:r>
              <a:rPr lang="da-DK" sz="2000" dirty="0"/>
              <a:t> </a:t>
            </a:r>
            <a:r>
              <a:rPr lang="da-DK" sz="2000" dirty="0" err="1"/>
              <a:t>fulfill</a:t>
            </a:r>
            <a:r>
              <a:rPr lang="da-DK" sz="2000" dirty="0"/>
              <a:t> a </a:t>
            </a:r>
            <a:r>
              <a:rPr lang="da-DK" sz="2000" dirty="0" err="1"/>
              <a:t>need</a:t>
            </a:r>
            <a:r>
              <a:rPr lang="da-DK" sz="2000" dirty="0"/>
              <a:t> for </a:t>
            </a:r>
            <a:r>
              <a:rPr lang="da-DK" sz="2000" dirty="0" err="1"/>
              <a:t>our</a:t>
            </a:r>
            <a:r>
              <a:rPr lang="da-DK" sz="2000" dirty="0"/>
              <a:t> </a:t>
            </a:r>
            <a:r>
              <a:rPr lang="da-DK" sz="2000" dirty="0" err="1"/>
              <a:t>target</a:t>
            </a:r>
            <a:r>
              <a:rPr lang="da-DK" sz="2000" dirty="0"/>
              <a:t> </a:t>
            </a:r>
            <a:r>
              <a:rPr lang="da-DK" sz="2000" dirty="0" err="1"/>
              <a:t>group</a:t>
            </a:r>
            <a:r>
              <a:rPr lang="da-DK" sz="2000" dirty="0"/>
              <a:t> </a:t>
            </a:r>
          </a:p>
          <a:p>
            <a:pPr marL="0" indent="0">
              <a:buNone/>
            </a:pPr>
            <a:r>
              <a:rPr lang="da-DK" sz="2000" dirty="0" err="1"/>
              <a:t>You</a:t>
            </a:r>
            <a:r>
              <a:rPr lang="da-DK" sz="2000" dirty="0"/>
              <a:t> </a:t>
            </a:r>
            <a:r>
              <a:rPr lang="da-DK" sz="2000" dirty="0" err="1"/>
              <a:t>should</a:t>
            </a:r>
            <a:r>
              <a:rPr lang="da-DK" sz="2000" dirty="0"/>
              <a:t> </a:t>
            </a:r>
            <a:r>
              <a:rPr lang="da-DK" sz="2000" dirty="0" err="1"/>
              <a:t>proceed</a:t>
            </a:r>
            <a:r>
              <a:rPr lang="da-DK" sz="2000" dirty="0"/>
              <a:t> as </a:t>
            </a:r>
            <a:r>
              <a:rPr lang="da-DK" sz="2000" dirty="0" err="1"/>
              <a:t>follows</a:t>
            </a:r>
            <a:r>
              <a:rPr lang="da-DK" sz="2000" dirty="0"/>
              <a:t>:</a:t>
            </a:r>
          </a:p>
          <a:p>
            <a:pPr marL="0" indent="0">
              <a:buNone/>
            </a:pPr>
            <a:r>
              <a:rPr lang="da-DK" sz="2000" dirty="0"/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3965133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1FA568-C9B5-590A-E2C8-F4F731EE7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anchor="ctr">
            <a:normAutofit/>
          </a:bodyPr>
          <a:lstStyle/>
          <a:p>
            <a:r>
              <a:rPr lang="da-DK" sz="3200" dirty="0" err="1"/>
              <a:t>Assignment</a:t>
            </a:r>
            <a:r>
              <a:rPr lang="da-DK" sz="3200" dirty="0"/>
              <a:t> 4: </a:t>
            </a:r>
            <a:r>
              <a:rPr lang="da-DK" sz="3200" dirty="0" err="1"/>
              <a:t>Pinning</a:t>
            </a:r>
            <a:r>
              <a:rPr lang="da-DK" sz="3200" dirty="0"/>
              <a:t> the message – the </a:t>
            </a:r>
            <a:r>
              <a:rPr lang="da-DK" sz="3200" dirty="0" err="1"/>
              <a:t>process</a:t>
            </a:r>
            <a:r>
              <a:rPr lang="da-DK" sz="3200" dirty="0"/>
              <a:t>.</a:t>
            </a:r>
          </a:p>
        </p:txBody>
      </p:sp>
      <p:pic>
        <p:nvPicPr>
          <p:cNvPr id="76802" name="Picture 2">
            <a:extLst>
              <a:ext uri="{FF2B5EF4-FFF2-40B4-BE49-F238E27FC236}">
                <a16:creationId xmlns:a16="http://schemas.microsoft.com/office/drawing/2014/main" id="{5EAAA78C-82EA-6429-E299-E2C3A5C85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48" b="12004"/>
          <a:stretch/>
        </p:blipFill>
        <p:spPr bwMode="auto"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55F9CCC-9C95-A996-6FA6-D2A619FAE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982" y="3752850"/>
            <a:ext cx="7485413" cy="2452687"/>
          </a:xfrm>
        </p:spPr>
        <p:txBody>
          <a:bodyPr anchor="ctr">
            <a:normAutofit lnSpcReduction="10000"/>
          </a:bodyPr>
          <a:lstStyle/>
          <a:p>
            <a:r>
              <a:rPr lang="da-DK" sz="1600" dirty="0" err="1"/>
              <a:t>Individually</a:t>
            </a:r>
            <a:r>
              <a:rPr lang="da-DK" sz="1600" dirty="0"/>
              <a:t>, </a:t>
            </a:r>
            <a:r>
              <a:rPr lang="da-DK" sz="1600" dirty="0" err="1"/>
              <a:t>write</a:t>
            </a:r>
            <a:r>
              <a:rPr lang="da-DK" sz="1600" dirty="0"/>
              <a:t> </a:t>
            </a:r>
            <a:r>
              <a:rPr lang="da-DK" sz="1600" dirty="0" err="1"/>
              <a:t>down</a:t>
            </a:r>
            <a:r>
              <a:rPr lang="da-DK" sz="1600" dirty="0"/>
              <a:t> in English, </a:t>
            </a:r>
            <a:r>
              <a:rPr lang="da-DK" sz="1600" dirty="0" err="1"/>
              <a:t>important</a:t>
            </a:r>
            <a:r>
              <a:rPr lang="da-DK" sz="1600" dirty="0"/>
              <a:t> elements for the message</a:t>
            </a:r>
          </a:p>
          <a:p>
            <a:r>
              <a:rPr lang="da-DK" sz="1600" dirty="0"/>
              <a:t>Take </a:t>
            </a:r>
            <a:r>
              <a:rPr lang="da-DK" sz="1600" dirty="0" err="1"/>
              <a:t>turn</a:t>
            </a:r>
            <a:r>
              <a:rPr lang="da-DK" sz="1600" dirty="0"/>
              <a:t> to present </a:t>
            </a:r>
            <a:r>
              <a:rPr lang="da-DK" sz="1600" dirty="0" err="1"/>
              <a:t>your</a:t>
            </a:r>
            <a:r>
              <a:rPr lang="da-DK" sz="1600" dirty="0"/>
              <a:t> </a:t>
            </a:r>
            <a:r>
              <a:rPr lang="da-DK" sz="1600" dirty="0" err="1"/>
              <a:t>above</a:t>
            </a:r>
            <a:r>
              <a:rPr lang="da-DK" sz="1600" dirty="0"/>
              <a:t> </a:t>
            </a:r>
            <a:r>
              <a:rPr lang="da-DK" sz="1600" dirty="0" err="1"/>
              <a:t>thoughts</a:t>
            </a:r>
            <a:r>
              <a:rPr lang="da-DK" sz="1600" dirty="0"/>
              <a:t> in English for </a:t>
            </a:r>
            <a:r>
              <a:rPr lang="da-DK" sz="1600" dirty="0" err="1"/>
              <a:t>your</a:t>
            </a:r>
            <a:r>
              <a:rPr lang="da-DK" sz="1600" dirty="0"/>
              <a:t> team</a:t>
            </a:r>
          </a:p>
          <a:p>
            <a:r>
              <a:rPr lang="da-DK" sz="1600" dirty="0" err="1"/>
              <a:t>Individually</a:t>
            </a:r>
            <a:r>
              <a:rPr lang="da-DK" sz="1600" dirty="0"/>
              <a:t> brainstorm </a:t>
            </a:r>
            <a:r>
              <a:rPr lang="da-DK" sz="1600" dirty="0" err="1"/>
              <a:t>ideas</a:t>
            </a:r>
            <a:r>
              <a:rPr lang="da-DK" sz="1600" dirty="0"/>
              <a:t> for the message </a:t>
            </a:r>
            <a:r>
              <a:rPr lang="da-DK" sz="1600" dirty="0" err="1"/>
              <a:t>taking</a:t>
            </a:r>
            <a:r>
              <a:rPr lang="da-DK" sz="1600" dirty="0"/>
              <a:t> </a:t>
            </a:r>
            <a:r>
              <a:rPr lang="da-DK" sz="1600" dirty="0" err="1"/>
              <a:t>into</a:t>
            </a:r>
            <a:r>
              <a:rPr lang="da-DK" sz="1600" dirty="0"/>
              <a:t> </a:t>
            </a:r>
            <a:r>
              <a:rPr lang="da-DK" sz="1600" dirty="0" err="1"/>
              <a:t>consideration</a:t>
            </a:r>
            <a:r>
              <a:rPr lang="da-DK" sz="1600" dirty="0"/>
              <a:t> the </a:t>
            </a:r>
            <a:r>
              <a:rPr lang="da-DK" sz="1600" dirty="0" err="1"/>
              <a:t>important</a:t>
            </a:r>
            <a:r>
              <a:rPr lang="da-DK" sz="1600" dirty="0"/>
              <a:t> elements </a:t>
            </a:r>
            <a:r>
              <a:rPr lang="da-DK" sz="1600" dirty="0" err="1"/>
              <a:t>you</a:t>
            </a:r>
            <a:r>
              <a:rPr lang="da-DK" sz="1600" dirty="0"/>
              <a:t> </a:t>
            </a:r>
            <a:r>
              <a:rPr lang="da-DK" sz="1600" dirty="0" err="1"/>
              <a:t>discussed</a:t>
            </a:r>
            <a:endParaRPr lang="da-DK" sz="1600" dirty="0"/>
          </a:p>
          <a:p>
            <a:r>
              <a:rPr lang="da-DK" sz="1600" dirty="0" err="1"/>
              <a:t>Each</a:t>
            </a:r>
            <a:r>
              <a:rPr lang="da-DK" sz="1600" dirty="0"/>
              <a:t> </a:t>
            </a:r>
            <a:r>
              <a:rPr lang="da-DK" sz="1600" dirty="0" err="1"/>
              <a:t>teammember</a:t>
            </a:r>
            <a:r>
              <a:rPr lang="da-DK" sz="1600" dirty="0"/>
              <a:t> </a:t>
            </a:r>
            <a:r>
              <a:rPr lang="da-DK" sz="1600" dirty="0" err="1"/>
              <a:t>uses</a:t>
            </a:r>
            <a:r>
              <a:rPr lang="da-DK" sz="1600" dirty="0"/>
              <a:t> 1 </a:t>
            </a:r>
            <a:r>
              <a:rPr lang="da-DK" sz="1600" dirty="0" err="1"/>
              <a:t>minute</a:t>
            </a:r>
            <a:r>
              <a:rPr lang="da-DK" sz="1600" dirty="0"/>
              <a:t> to present </a:t>
            </a:r>
            <a:r>
              <a:rPr lang="da-DK" sz="1600" dirty="0" err="1"/>
              <a:t>their</a:t>
            </a:r>
            <a:r>
              <a:rPr lang="da-DK" sz="1600" dirty="0"/>
              <a:t> </a:t>
            </a:r>
            <a:r>
              <a:rPr lang="da-DK" sz="1600" dirty="0" err="1"/>
              <a:t>ideas</a:t>
            </a:r>
            <a:r>
              <a:rPr lang="da-DK" sz="1600" dirty="0"/>
              <a:t> from </a:t>
            </a:r>
            <a:r>
              <a:rPr lang="da-DK" sz="1600" dirty="0" err="1"/>
              <a:t>their</a:t>
            </a:r>
            <a:r>
              <a:rPr lang="da-DK" sz="1600" dirty="0"/>
              <a:t> </a:t>
            </a:r>
            <a:r>
              <a:rPr lang="da-DK" sz="1600" dirty="0" err="1"/>
              <a:t>individual</a:t>
            </a:r>
            <a:r>
              <a:rPr lang="da-DK" sz="1600" dirty="0"/>
              <a:t> brainstorm in English for the rest of the team</a:t>
            </a:r>
          </a:p>
          <a:p>
            <a:r>
              <a:rPr lang="da-DK" sz="1600" dirty="0"/>
              <a:t>Through a </a:t>
            </a:r>
            <a:r>
              <a:rPr lang="da-DK" sz="1600" dirty="0" err="1"/>
              <a:t>discussion</a:t>
            </a:r>
            <a:r>
              <a:rPr lang="da-DK" sz="1600" dirty="0"/>
              <a:t>, </a:t>
            </a:r>
            <a:r>
              <a:rPr lang="da-DK" sz="1600" dirty="0" err="1"/>
              <a:t>where</a:t>
            </a:r>
            <a:r>
              <a:rPr lang="da-DK" sz="1600" dirty="0"/>
              <a:t> </a:t>
            </a:r>
            <a:r>
              <a:rPr lang="da-DK" sz="1600" dirty="0" err="1"/>
              <a:t>you</a:t>
            </a:r>
            <a:r>
              <a:rPr lang="da-DK" sz="1600" dirty="0"/>
              <a:t> give </a:t>
            </a:r>
            <a:r>
              <a:rPr lang="da-DK" sz="1600" dirty="0" err="1"/>
              <a:t>reasons</a:t>
            </a:r>
            <a:r>
              <a:rPr lang="da-DK" sz="1600" dirty="0"/>
              <a:t> for </a:t>
            </a:r>
            <a:r>
              <a:rPr lang="da-DK" sz="1600" dirty="0" err="1"/>
              <a:t>your</a:t>
            </a:r>
            <a:r>
              <a:rPr lang="da-DK" sz="1600" dirty="0"/>
              <a:t> opinions, </a:t>
            </a:r>
            <a:r>
              <a:rPr lang="da-DK" sz="1600" dirty="0" err="1"/>
              <a:t>agree</a:t>
            </a:r>
            <a:r>
              <a:rPr lang="da-DK" sz="1600" dirty="0"/>
              <a:t> on the </a:t>
            </a:r>
            <a:r>
              <a:rPr lang="da-DK" sz="1600" dirty="0" err="1"/>
              <a:t>best</a:t>
            </a:r>
            <a:r>
              <a:rPr lang="da-DK" sz="1600" dirty="0"/>
              <a:t> </a:t>
            </a:r>
            <a:r>
              <a:rPr lang="da-DK" sz="1600" dirty="0" err="1"/>
              <a:t>idea</a:t>
            </a:r>
            <a:r>
              <a:rPr lang="da-DK" sz="1600" dirty="0"/>
              <a:t>. </a:t>
            </a:r>
            <a:r>
              <a:rPr lang="da-DK" sz="1600" dirty="0" err="1"/>
              <a:t>Your</a:t>
            </a:r>
            <a:r>
              <a:rPr lang="da-DK" sz="1600" dirty="0"/>
              <a:t> team must </a:t>
            </a:r>
            <a:r>
              <a:rPr lang="da-DK" sz="1600" dirty="0" err="1"/>
              <a:t>be</a:t>
            </a:r>
            <a:r>
              <a:rPr lang="da-DK" sz="1600" dirty="0"/>
              <a:t> </a:t>
            </a:r>
            <a:r>
              <a:rPr lang="da-DK" sz="1600" dirty="0" err="1"/>
              <a:t>able</a:t>
            </a:r>
            <a:r>
              <a:rPr lang="da-DK" sz="1600" dirty="0"/>
              <a:t> to give </a:t>
            </a:r>
            <a:r>
              <a:rPr lang="da-DK" sz="1600" dirty="0" err="1"/>
              <a:t>reasons</a:t>
            </a:r>
            <a:r>
              <a:rPr lang="da-DK" sz="1600" dirty="0"/>
              <a:t> </a:t>
            </a:r>
            <a:r>
              <a:rPr lang="da-DK" sz="1600" dirty="0" err="1"/>
              <a:t>related</a:t>
            </a:r>
            <a:r>
              <a:rPr lang="da-DK" sz="1600" dirty="0"/>
              <a:t> to the </a:t>
            </a:r>
            <a:r>
              <a:rPr lang="da-DK" sz="1600" dirty="0" err="1"/>
              <a:t>culture</a:t>
            </a:r>
            <a:r>
              <a:rPr lang="da-DK" sz="1600" dirty="0"/>
              <a:t>, </a:t>
            </a:r>
            <a:r>
              <a:rPr lang="da-DK" sz="1600" dirty="0" err="1"/>
              <a:t>target</a:t>
            </a:r>
            <a:r>
              <a:rPr lang="da-DK" sz="1600" dirty="0"/>
              <a:t> </a:t>
            </a:r>
            <a:r>
              <a:rPr lang="da-DK" sz="1600" dirty="0" err="1"/>
              <a:t>group</a:t>
            </a:r>
            <a:r>
              <a:rPr lang="da-DK" sz="1600" dirty="0"/>
              <a:t> and Gorilla </a:t>
            </a:r>
            <a:r>
              <a:rPr lang="da-DK" sz="1600" dirty="0" err="1"/>
              <a:t>juice´s</a:t>
            </a:r>
            <a:r>
              <a:rPr lang="da-DK" sz="1600" dirty="0"/>
              <a:t> business </a:t>
            </a:r>
            <a:r>
              <a:rPr lang="da-DK" sz="1600" dirty="0" err="1"/>
              <a:t>concept</a:t>
            </a:r>
            <a:r>
              <a:rPr lang="da-DK" sz="1600" dirty="0"/>
              <a:t>, for </a:t>
            </a:r>
            <a:r>
              <a:rPr lang="da-DK" sz="1600" dirty="0" err="1"/>
              <a:t>your</a:t>
            </a:r>
            <a:r>
              <a:rPr lang="da-DK" sz="1600" dirty="0"/>
              <a:t> </a:t>
            </a:r>
            <a:r>
              <a:rPr lang="da-DK" sz="1600" dirty="0" err="1"/>
              <a:t>choice</a:t>
            </a:r>
            <a:r>
              <a:rPr lang="da-DK" sz="1600" dirty="0"/>
              <a:t>.</a:t>
            </a:r>
          </a:p>
          <a:p>
            <a:pPr marL="0" indent="0">
              <a:buNone/>
            </a:pPr>
            <a:endParaRPr lang="da-DK" sz="11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Billede 3" descr="Et billede, der indeholder logo&#10;&#10;Automatisk genereret beskrivelse">
            <a:extLst>
              <a:ext uri="{FF2B5EF4-FFF2-40B4-BE49-F238E27FC236}">
                <a16:creationId xmlns:a16="http://schemas.microsoft.com/office/drawing/2014/main" id="{9AD73D82-62FD-EAC3-B2BB-FA3A22F0F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4406" y="286433"/>
            <a:ext cx="907776" cy="90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119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1FA568-C9B5-590A-E2C8-F4F731EE7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248" y="153192"/>
            <a:ext cx="6598186" cy="1325563"/>
          </a:xfrm>
        </p:spPr>
        <p:txBody>
          <a:bodyPr>
            <a:normAutofit fontScale="90000"/>
          </a:bodyPr>
          <a:lstStyle/>
          <a:p>
            <a:r>
              <a:rPr lang="da-DK" sz="3700" dirty="0" err="1"/>
              <a:t>Assignment</a:t>
            </a:r>
            <a:r>
              <a:rPr lang="da-DK" sz="3700"/>
              <a:t> 5:</a:t>
            </a:r>
            <a:br>
              <a:rPr lang="da-DK" sz="3700" dirty="0"/>
            </a:br>
            <a:r>
              <a:rPr lang="da-DK" sz="3700" dirty="0" err="1"/>
              <a:t>Bringing</a:t>
            </a:r>
            <a:r>
              <a:rPr lang="da-DK" sz="3700" dirty="0"/>
              <a:t> the message </a:t>
            </a:r>
            <a:r>
              <a:rPr lang="da-DK" sz="3700" dirty="0" err="1"/>
              <a:t>alive</a:t>
            </a:r>
            <a:r>
              <a:rPr lang="da-DK" sz="3700" dirty="0"/>
              <a:t>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55F9CCC-9C95-A996-6FA6-D2A619FAE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248" y="1690688"/>
            <a:ext cx="5661752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a-DK" sz="2000" dirty="0"/>
              <a:t>In </a:t>
            </a:r>
            <a:r>
              <a:rPr lang="da-DK" sz="2000" dirty="0" err="1"/>
              <a:t>your</a:t>
            </a:r>
            <a:r>
              <a:rPr lang="da-DK" sz="2000" dirty="0"/>
              <a:t> team </a:t>
            </a:r>
            <a:r>
              <a:rPr lang="da-DK" sz="2000" dirty="0" err="1"/>
              <a:t>discuss</a:t>
            </a:r>
            <a:r>
              <a:rPr lang="da-DK" sz="2000" dirty="0"/>
              <a:t> the </a:t>
            </a:r>
            <a:r>
              <a:rPr lang="da-DK" sz="2000" dirty="0" err="1"/>
              <a:t>context</a:t>
            </a:r>
            <a:r>
              <a:rPr lang="da-DK" sz="2000" dirty="0"/>
              <a:t> the message </a:t>
            </a:r>
            <a:r>
              <a:rPr lang="da-DK" sz="2000" dirty="0" err="1"/>
              <a:t>should</a:t>
            </a:r>
            <a:r>
              <a:rPr lang="da-DK" sz="2000" dirty="0"/>
              <a:t> </a:t>
            </a:r>
            <a:r>
              <a:rPr lang="da-DK" sz="2000" dirty="0" err="1"/>
              <a:t>be</a:t>
            </a:r>
            <a:r>
              <a:rPr lang="da-DK" sz="2000" dirty="0"/>
              <a:t> </a:t>
            </a:r>
            <a:r>
              <a:rPr lang="da-DK" sz="2000" dirty="0" err="1"/>
              <a:t>used</a:t>
            </a:r>
            <a:r>
              <a:rPr lang="da-DK" sz="2000" dirty="0"/>
              <a:t> in – </a:t>
            </a:r>
            <a:r>
              <a:rPr lang="da-DK" sz="2000" dirty="0" err="1"/>
              <a:t>that</a:t>
            </a:r>
            <a:r>
              <a:rPr lang="da-DK" sz="2000" dirty="0"/>
              <a:t> is - </a:t>
            </a:r>
            <a:r>
              <a:rPr lang="da-DK" sz="2000" dirty="0" err="1"/>
              <a:t>what</a:t>
            </a:r>
            <a:r>
              <a:rPr lang="da-DK" sz="2000" dirty="0"/>
              <a:t> kind of marketing </a:t>
            </a:r>
            <a:r>
              <a:rPr lang="da-DK" sz="2000" dirty="0" err="1"/>
              <a:t>material</a:t>
            </a:r>
            <a:r>
              <a:rPr lang="da-DK" sz="2000" dirty="0"/>
              <a:t> do </a:t>
            </a:r>
            <a:r>
              <a:rPr lang="da-DK" sz="2000" dirty="0" err="1"/>
              <a:t>you</a:t>
            </a:r>
            <a:r>
              <a:rPr lang="da-DK" sz="2000" dirty="0"/>
              <a:t> </a:t>
            </a:r>
            <a:r>
              <a:rPr lang="da-DK" sz="2000" dirty="0" err="1"/>
              <a:t>want</a:t>
            </a:r>
            <a:r>
              <a:rPr lang="da-DK" sz="2000" dirty="0"/>
              <a:t> to </a:t>
            </a:r>
            <a:r>
              <a:rPr lang="da-DK" sz="2000" dirty="0" err="1"/>
              <a:t>produce</a:t>
            </a:r>
            <a:r>
              <a:rPr lang="da-DK" sz="2000" dirty="0"/>
              <a:t> with the message and </a:t>
            </a:r>
            <a:r>
              <a:rPr lang="da-DK" sz="2000" dirty="0" err="1"/>
              <a:t>also</a:t>
            </a:r>
            <a:r>
              <a:rPr lang="da-DK" sz="2000" dirty="0"/>
              <a:t> </a:t>
            </a:r>
            <a:r>
              <a:rPr lang="da-DK" sz="2000" dirty="0" err="1"/>
              <a:t>discuss</a:t>
            </a:r>
            <a:r>
              <a:rPr lang="da-DK" sz="2000" dirty="0"/>
              <a:t> </a:t>
            </a:r>
            <a:r>
              <a:rPr lang="da-DK" sz="2000" dirty="0" err="1"/>
              <a:t>which</a:t>
            </a:r>
            <a:r>
              <a:rPr lang="da-DK" sz="2000" dirty="0"/>
              <a:t> media </a:t>
            </a:r>
            <a:r>
              <a:rPr lang="da-DK" sz="2000" dirty="0" err="1"/>
              <a:t>will</a:t>
            </a:r>
            <a:r>
              <a:rPr lang="da-DK" sz="2000" dirty="0"/>
              <a:t> </a:t>
            </a:r>
            <a:r>
              <a:rPr lang="da-DK" sz="2000" dirty="0" err="1"/>
              <a:t>you</a:t>
            </a:r>
            <a:r>
              <a:rPr lang="da-DK" sz="2000" dirty="0"/>
              <a:t> </a:t>
            </a:r>
            <a:r>
              <a:rPr lang="da-DK" sz="2000" dirty="0" err="1"/>
              <a:t>use</a:t>
            </a:r>
            <a:r>
              <a:rPr lang="da-DK" sz="2000" dirty="0"/>
              <a:t> to </a:t>
            </a:r>
            <a:r>
              <a:rPr lang="da-DK" sz="2000" dirty="0" err="1"/>
              <a:t>communicate</a:t>
            </a:r>
            <a:r>
              <a:rPr lang="da-DK" sz="2000" dirty="0"/>
              <a:t> the message. 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a-DK" sz="2000" dirty="0"/>
              <a:t>Make sure </a:t>
            </a:r>
            <a:r>
              <a:rPr lang="da-DK" sz="2000" dirty="0" err="1"/>
              <a:t>your</a:t>
            </a:r>
            <a:r>
              <a:rPr lang="da-DK" sz="2000" dirty="0"/>
              <a:t> </a:t>
            </a:r>
            <a:r>
              <a:rPr lang="da-DK" sz="2000" dirty="0" err="1"/>
              <a:t>are</a:t>
            </a:r>
            <a:r>
              <a:rPr lang="da-DK" sz="2000" dirty="0"/>
              <a:t> </a:t>
            </a:r>
            <a:r>
              <a:rPr lang="da-DK" sz="2000" dirty="0" err="1"/>
              <a:t>able</a:t>
            </a:r>
            <a:r>
              <a:rPr lang="da-DK" sz="2000" dirty="0"/>
              <a:t> to </a:t>
            </a:r>
            <a:r>
              <a:rPr lang="da-DK" sz="2000" dirty="0" err="1"/>
              <a:t>answer</a:t>
            </a:r>
            <a:r>
              <a:rPr lang="da-DK" sz="2000" dirty="0"/>
              <a:t> the </a:t>
            </a:r>
            <a:r>
              <a:rPr lang="da-DK" sz="2000" dirty="0" err="1"/>
              <a:t>question</a:t>
            </a:r>
            <a:r>
              <a:rPr lang="da-DK" sz="2000" dirty="0"/>
              <a:t>: </a:t>
            </a:r>
            <a:r>
              <a:rPr lang="da-DK" sz="2000" dirty="0" err="1"/>
              <a:t>why</a:t>
            </a:r>
            <a:r>
              <a:rPr lang="da-DK" sz="2000" dirty="0"/>
              <a:t> do </a:t>
            </a:r>
            <a:r>
              <a:rPr lang="da-DK" sz="2000" dirty="0" err="1"/>
              <a:t>you</a:t>
            </a:r>
            <a:r>
              <a:rPr lang="da-DK" sz="2000" dirty="0"/>
              <a:t> </a:t>
            </a:r>
            <a:r>
              <a:rPr lang="da-DK" sz="2000" dirty="0" err="1"/>
              <a:t>want</a:t>
            </a:r>
            <a:r>
              <a:rPr lang="da-DK" sz="2000" dirty="0"/>
              <a:t> to </a:t>
            </a:r>
            <a:r>
              <a:rPr lang="da-DK" sz="2000" dirty="0" err="1"/>
              <a:t>use</a:t>
            </a:r>
            <a:r>
              <a:rPr lang="da-DK" sz="2000" dirty="0"/>
              <a:t> </a:t>
            </a:r>
            <a:r>
              <a:rPr lang="da-DK" sz="2000" dirty="0" err="1"/>
              <a:t>this</a:t>
            </a:r>
            <a:r>
              <a:rPr lang="da-DK" sz="2000" dirty="0"/>
              <a:t> media?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a-DK" sz="2000" dirty="0" err="1"/>
              <a:t>Use</a:t>
            </a:r>
            <a:r>
              <a:rPr lang="da-DK" sz="2000" dirty="0"/>
              <a:t> </a:t>
            </a:r>
            <a:r>
              <a:rPr lang="da-DK" sz="2000" dirty="0" err="1"/>
              <a:t>any</a:t>
            </a:r>
            <a:r>
              <a:rPr lang="da-DK" sz="2000" dirty="0"/>
              <a:t> models and </a:t>
            </a:r>
            <a:r>
              <a:rPr lang="da-DK" sz="2000" dirty="0" err="1"/>
              <a:t>tools</a:t>
            </a:r>
            <a:r>
              <a:rPr lang="da-DK" sz="2000" dirty="0"/>
              <a:t> </a:t>
            </a:r>
            <a:r>
              <a:rPr lang="da-DK" sz="2000" dirty="0" err="1"/>
              <a:t>that</a:t>
            </a:r>
            <a:r>
              <a:rPr lang="da-DK" sz="2000" dirty="0"/>
              <a:t> </a:t>
            </a:r>
            <a:r>
              <a:rPr lang="da-DK" sz="2000" dirty="0" err="1"/>
              <a:t>you</a:t>
            </a:r>
            <a:r>
              <a:rPr lang="da-DK" sz="2000" dirty="0"/>
              <a:t> find relevant to </a:t>
            </a:r>
            <a:r>
              <a:rPr lang="da-DK" sz="2000" dirty="0" err="1"/>
              <a:t>make</a:t>
            </a:r>
            <a:r>
              <a:rPr lang="da-DK" sz="2000" dirty="0"/>
              <a:t> a marketing </a:t>
            </a:r>
            <a:r>
              <a:rPr lang="da-DK" sz="2000" dirty="0" err="1"/>
              <a:t>material</a:t>
            </a:r>
            <a:r>
              <a:rPr lang="da-DK" sz="2000" dirty="0"/>
              <a:t> with the message.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a-DK" sz="2000" dirty="0"/>
              <a:t>The final product and </a:t>
            </a:r>
            <a:r>
              <a:rPr lang="da-DK" sz="2000" dirty="0" err="1"/>
              <a:t>your</a:t>
            </a:r>
            <a:r>
              <a:rPr lang="da-DK" sz="2000" dirty="0"/>
              <a:t> </a:t>
            </a:r>
            <a:r>
              <a:rPr lang="da-DK" sz="2000" dirty="0" err="1"/>
              <a:t>presentation</a:t>
            </a:r>
            <a:r>
              <a:rPr lang="da-DK" sz="2000" dirty="0"/>
              <a:t> of the product </a:t>
            </a:r>
            <a:r>
              <a:rPr lang="da-DK" sz="2000" dirty="0" err="1"/>
              <a:t>should</a:t>
            </a:r>
            <a:r>
              <a:rPr lang="da-DK" sz="2000" dirty="0"/>
              <a:t> </a:t>
            </a:r>
            <a:r>
              <a:rPr lang="da-DK" sz="2000" dirty="0" err="1"/>
              <a:t>clearly</a:t>
            </a:r>
            <a:r>
              <a:rPr lang="da-DK" sz="2000" dirty="0"/>
              <a:t> </a:t>
            </a:r>
            <a:r>
              <a:rPr lang="da-DK" sz="2000" dirty="0" err="1"/>
              <a:t>relate</a:t>
            </a:r>
            <a:r>
              <a:rPr lang="da-DK" sz="2000" dirty="0"/>
              <a:t> to </a:t>
            </a:r>
            <a:r>
              <a:rPr lang="da-DK" sz="2000" dirty="0" err="1"/>
              <a:t>your</a:t>
            </a:r>
            <a:r>
              <a:rPr lang="da-DK" sz="2000" dirty="0"/>
              <a:t> </a:t>
            </a:r>
            <a:r>
              <a:rPr lang="da-DK" sz="2000" dirty="0" err="1"/>
              <a:t>target</a:t>
            </a:r>
            <a:r>
              <a:rPr lang="da-DK" sz="2000" dirty="0"/>
              <a:t> </a:t>
            </a:r>
            <a:r>
              <a:rPr lang="da-DK" sz="2000" dirty="0" err="1"/>
              <a:t>group</a:t>
            </a:r>
            <a:r>
              <a:rPr lang="da-DK" sz="2000" dirty="0"/>
              <a:t> and </a:t>
            </a:r>
            <a:r>
              <a:rPr lang="da-DK" sz="2000" dirty="0" err="1"/>
              <a:t>your</a:t>
            </a:r>
            <a:r>
              <a:rPr lang="da-DK" sz="2000" dirty="0"/>
              <a:t> </a:t>
            </a:r>
            <a:r>
              <a:rPr lang="da-DK" sz="2000" dirty="0" err="1"/>
              <a:t>culutral</a:t>
            </a:r>
            <a:r>
              <a:rPr lang="da-DK" sz="2000" dirty="0"/>
              <a:t> </a:t>
            </a:r>
            <a:r>
              <a:rPr lang="da-DK" sz="2000" dirty="0" err="1"/>
              <a:t>understanding</a:t>
            </a:r>
            <a:r>
              <a:rPr lang="da-DK" sz="2000" dirty="0"/>
              <a:t> of the new </a:t>
            </a:r>
            <a:r>
              <a:rPr lang="da-DK" sz="2000" dirty="0" err="1"/>
              <a:t>market</a:t>
            </a:r>
            <a:r>
              <a:rPr lang="da-DK" sz="2000" dirty="0"/>
              <a:t>.</a:t>
            </a:r>
          </a:p>
        </p:txBody>
      </p:sp>
      <p:pic>
        <p:nvPicPr>
          <p:cNvPr id="76802" name="Picture 2">
            <a:extLst>
              <a:ext uri="{FF2B5EF4-FFF2-40B4-BE49-F238E27FC236}">
                <a16:creationId xmlns:a16="http://schemas.microsoft.com/office/drawing/2014/main" id="{5EAAA78C-82EA-6429-E299-E2C3A5C85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0" r="23420" b="-1"/>
          <a:stretch/>
        </p:blipFill>
        <p:spPr bwMode="auto">
          <a:xfrm>
            <a:off x="6374920" y="758514"/>
            <a:ext cx="5122238" cy="5122238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8415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-tema">
  <a:themeElements>
    <a:clrScheme name="Grø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abelon" id="{672E5710-8D12-4FB5-A341-F890E06CA464}" vid="{6C8FEFED-2A58-45B6-B04B-568519720DA6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7219</TotalTime>
  <Words>993</Words>
  <Application>Microsoft Office PowerPoint</Application>
  <PresentationFormat>Widescreen</PresentationFormat>
  <Paragraphs>78</Paragraphs>
  <Slides>11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11</vt:i4>
      </vt:variant>
    </vt:vector>
  </HeadingPairs>
  <TitlesOfParts>
    <vt:vector size="17" baseType="lpstr">
      <vt:lpstr>Aptos</vt:lpstr>
      <vt:lpstr>Arial</vt:lpstr>
      <vt:lpstr>Arial Black</vt:lpstr>
      <vt:lpstr>Calibri</vt:lpstr>
      <vt:lpstr>Congenial Black</vt:lpstr>
      <vt:lpstr>1_Office-tema</vt:lpstr>
      <vt:lpstr>Getting the message right</vt:lpstr>
      <vt:lpstr>Ud over stepperne</vt:lpstr>
      <vt:lpstr>Susie Brown</vt:lpstr>
      <vt:lpstr>Assignment 1: Analyzing the culture of potential new markets</vt:lpstr>
      <vt:lpstr>Assignment 2: Making sure you have the skills</vt:lpstr>
      <vt:lpstr>Assignment 3: The receiver </vt:lpstr>
      <vt:lpstr>Assignment 4: Pinning the message </vt:lpstr>
      <vt:lpstr>Assignment 4: Pinning the message – the process.</vt:lpstr>
      <vt:lpstr>Assignment 5: Bringing the message alive </vt:lpstr>
      <vt:lpstr>Assignment 6: Making a world class pitch</vt:lpstr>
      <vt:lpstr>THE BONUS The best pitch presentation will win a prize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Ananas i egen juice</dc:title>
  <dc:creator>Janne Gaye (JGA - Kommunikationsansvarlig og udviklingskonsulent - SE - AK)</dc:creator>
  <cp:lastModifiedBy>Gitte Bækmark (GICH - konsulent - SE - AK)</cp:lastModifiedBy>
  <cp:revision>22</cp:revision>
  <cp:lastPrinted>2024-06-10T10:07:37Z</cp:lastPrinted>
  <dcterms:created xsi:type="dcterms:W3CDTF">2023-12-01T09:18:35Z</dcterms:created>
  <dcterms:modified xsi:type="dcterms:W3CDTF">2024-06-25T12:42:36Z</dcterms:modified>
</cp:coreProperties>
</file>