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3" r:id="rId5"/>
    <p:sldMasterId id="2147483697" r:id="rId6"/>
  </p:sldMasterIdLst>
  <p:notesMasterIdLst>
    <p:notesMasterId r:id="rId22"/>
  </p:notesMasterIdLst>
  <p:sldIdLst>
    <p:sldId id="256" r:id="rId7"/>
    <p:sldId id="1102" r:id="rId8"/>
    <p:sldId id="1112" r:id="rId9"/>
    <p:sldId id="1104" r:id="rId10"/>
    <p:sldId id="1105" r:id="rId11"/>
    <p:sldId id="1098" r:id="rId12"/>
    <p:sldId id="924" r:id="rId13"/>
    <p:sldId id="1100" r:id="rId14"/>
    <p:sldId id="1108" r:id="rId15"/>
    <p:sldId id="1107" r:id="rId16"/>
    <p:sldId id="1110" r:id="rId17"/>
    <p:sldId id="1106" r:id="rId18"/>
    <p:sldId id="1103" r:id="rId19"/>
    <p:sldId id="1111" r:id="rId20"/>
    <p:sldId id="926" r:id="rId2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6282"/>
    <a:srgbClr val="FFFFFF"/>
    <a:srgbClr val="70A4D8"/>
    <a:srgbClr val="333F50"/>
    <a:srgbClr val="FF8000"/>
    <a:srgbClr val="3B5D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714643-6ABC-4100-8BF1-BE68A20AF05D}" v="9" dt="2024-03-12T20:09:41.206"/>
    <p1510:client id="{B2457135-8906-01BB-4E3F-68A3B88D9CC6}" v="6" dt="2024-03-12T09:20: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585" autoAdjust="0"/>
  </p:normalViewPr>
  <p:slideViewPr>
    <p:cSldViewPr snapToGrid="0">
      <p:cViewPr varScale="1">
        <p:scale>
          <a:sx n="81" d="100"/>
          <a:sy n="81" d="100"/>
        </p:scale>
        <p:origin x="636"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A7058-6ADD-4116-A080-4646AD9F5A9C}" type="datetimeFigureOut">
              <a:rPr lang="da-DK" smtClean="0"/>
              <a:t>13-03-2024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6514D-18E5-4E7F-AD82-C01134D3A271}" type="slidenum">
              <a:rPr lang="da-DK" smtClean="0"/>
              <a:t>‹nr.›</a:t>
            </a:fld>
            <a:endParaRPr lang="da-DK"/>
          </a:p>
        </p:txBody>
      </p:sp>
    </p:spTree>
    <p:extLst>
      <p:ext uri="{BB962C8B-B14F-4D97-AF65-F5344CB8AC3E}">
        <p14:creationId xmlns:p14="http://schemas.microsoft.com/office/powerpoint/2010/main" val="1465459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A66514D-18E5-4E7F-AD82-C01134D3A271}" type="slidenum">
              <a:rPr lang="da-DK" smtClean="0"/>
              <a:t>1</a:t>
            </a:fld>
            <a:endParaRPr lang="da-DK"/>
          </a:p>
        </p:txBody>
      </p:sp>
    </p:spTree>
    <p:extLst>
      <p:ext uri="{BB962C8B-B14F-4D97-AF65-F5344CB8AC3E}">
        <p14:creationId xmlns:p14="http://schemas.microsoft.com/office/powerpoint/2010/main" val="127777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fontAlgn="base"/>
            <a:r>
              <a:rPr lang="da-DK" b="0" i="0" dirty="0">
                <a:solidFill>
                  <a:srgbClr val="000000"/>
                </a:solidFill>
                <a:effectLst/>
                <a:latin typeface="DI Sans Book"/>
              </a:rPr>
              <a:t>Dette slide er kun relevant, hvis man vil dykke længere ned i forskellige cirkulære forretningsmodeller.</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03720-7D08-4A48-BE87-3F2215652691}" type="slidenum">
              <a:rPr kumimoji="0" lang="da-DK"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500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fontAlgn="base"/>
            <a:r>
              <a:rPr lang="da-DK" b="1" i="0" dirty="0">
                <a:solidFill>
                  <a:srgbClr val="000000"/>
                </a:solidFill>
                <a:effectLst/>
                <a:latin typeface="DI Serif"/>
              </a:rPr>
              <a:t>På verdensplan er vi 7.2 % cirkulære </a:t>
            </a:r>
          </a:p>
          <a:p>
            <a:pPr algn="l" fontAlgn="base"/>
            <a:r>
              <a:rPr lang="da-DK" b="1" i="0" dirty="0">
                <a:solidFill>
                  <a:srgbClr val="000000"/>
                </a:solidFill>
                <a:effectLst/>
                <a:latin typeface="DI Serif"/>
              </a:rPr>
              <a:t>– det betyder at blot 7.2% af alle materialer, som forbruges kommer tilbage i systemet som genanvendte materialer.</a:t>
            </a:r>
          </a:p>
          <a:p>
            <a:pPr algn="l" fontAlgn="base"/>
            <a:r>
              <a:rPr lang="da-DK" b="0" i="0" dirty="0">
                <a:solidFill>
                  <a:srgbClr val="000000"/>
                </a:solidFill>
                <a:effectLst/>
                <a:latin typeface="DI Sans Book"/>
              </a:rPr>
              <a:t>Desværre bliver vi trods større og større fokus på bæredygtighed mindre og mindre cirkulære</a:t>
            </a:r>
          </a:p>
          <a:p>
            <a:pPr algn="l" fontAlgn="base"/>
            <a:endParaRPr lang="da-DK" b="0" i="0" dirty="0">
              <a:solidFill>
                <a:srgbClr val="000000"/>
              </a:solidFill>
              <a:effectLst/>
              <a:latin typeface="DI Sans Book"/>
            </a:endParaRPr>
          </a:p>
          <a:p>
            <a:pPr algn="l" fontAlgn="base"/>
            <a:r>
              <a:rPr lang="da-DK" b="0" i="0" dirty="0">
                <a:solidFill>
                  <a:srgbClr val="000000"/>
                </a:solidFill>
                <a:effectLst/>
                <a:latin typeface="DI Sans Book"/>
              </a:rPr>
              <a:t>Men hvad med Danmark? </a:t>
            </a:r>
          </a:p>
          <a:p>
            <a:pPr algn="l" fontAlgn="base"/>
            <a:r>
              <a:rPr lang="da-DK" b="0" i="0" dirty="0">
                <a:solidFill>
                  <a:srgbClr val="000000"/>
                </a:solidFill>
                <a:effectLst/>
                <a:latin typeface="DI Sans Book"/>
              </a:rPr>
              <a:t>Er vi bedre eller dårligere end resten af verdenen?</a:t>
            </a:r>
          </a:p>
          <a:p>
            <a:pPr algn="l" fontAlgn="base"/>
            <a:endParaRPr lang="da-DK" b="0" i="0" dirty="0">
              <a:solidFill>
                <a:srgbClr val="000000"/>
              </a:solidFill>
              <a:effectLst/>
              <a:latin typeface="DI Sans Book"/>
            </a:endParaRPr>
          </a:p>
          <a:p>
            <a:pPr algn="l" fontAlgn="base"/>
            <a:r>
              <a:rPr lang="da-DK" b="0" i="0" dirty="0">
                <a:solidFill>
                  <a:srgbClr val="000000"/>
                </a:solidFill>
                <a:effectLst/>
                <a:latin typeface="DI Sans Book"/>
              </a:rPr>
              <a:t>Vi er dårligere med kun 4.2 % desværre</a:t>
            </a:r>
          </a:p>
          <a:p>
            <a:pPr algn="l" fontAlgn="base"/>
            <a:r>
              <a:rPr lang="da-DK" b="0" i="0" dirty="0">
                <a:solidFill>
                  <a:srgbClr val="000000"/>
                </a:solidFill>
                <a:effectLst/>
                <a:latin typeface="DI Sans Book"/>
              </a:rPr>
              <a:t>Kort fortalt har vi masser af grøn energi, men vi har et tårnhøjt ressource forbrug og har mange materialer bundet i huse, infrastruktur mm. fordi vi er et rigt og udviklet land. </a:t>
            </a:r>
          </a:p>
          <a:p>
            <a:pPr algn="l"/>
            <a:endParaRPr lang="en-US" b="1" i="0" dirty="0">
              <a:effectLst/>
              <a:latin typeface="Montserrat" panose="00000500000000000000" pitchFamily="2" charset="0"/>
            </a:endParaRPr>
          </a:p>
          <a:p>
            <a:pPr algn="l"/>
            <a:r>
              <a:rPr lang="en-US" b="1" i="0" dirty="0" err="1">
                <a:effectLst/>
                <a:latin typeface="Montserrat" panose="00000500000000000000" pitchFamily="2" charset="0"/>
              </a:rPr>
              <a:t>Konklusioner</a:t>
            </a:r>
            <a:r>
              <a:rPr lang="en-US" b="1" i="0" dirty="0">
                <a:effectLst/>
                <a:latin typeface="Montserrat" panose="00000500000000000000" pitchFamily="2" charset="0"/>
              </a:rPr>
              <a:t> </a:t>
            </a:r>
            <a:r>
              <a:rPr lang="en-US" b="1" i="0" dirty="0" err="1">
                <a:effectLst/>
                <a:latin typeface="Montserrat" panose="00000500000000000000" pitchFamily="2" charset="0"/>
              </a:rPr>
              <a:t>fra</a:t>
            </a:r>
            <a:r>
              <a:rPr lang="en-US" b="1" i="0" dirty="0">
                <a:effectLst/>
                <a:latin typeface="Montserrat" panose="00000500000000000000" pitchFamily="2" charset="0"/>
              </a:rPr>
              <a:t> den </a:t>
            </a:r>
            <a:r>
              <a:rPr lang="en-US" b="1" i="0" dirty="0" err="1">
                <a:effectLst/>
                <a:latin typeface="Montserrat" panose="00000500000000000000" pitchFamily="2" charset="0"/>
              </a:rPr>
              <a:t>danske</a:t>
            </a:r>
            <a:r>
              <a:rPr lang="en-US" b="1" i="0" dirty="0">
                <a:effectLst/>
                <a:latin typeface="Montserrat" panose="00000500000000000000" pitchFamily="2" charset="0"/>
              </a:rPr>
              <a:t> rapport: </a:t>
            </a:r>
          </a:p>
          <a:p>
            <a:pPr algn="l"/>
            <a:r>
              <a:rPr lang="en-US" b="0" i="0" cap="all" dirty="0">
                <a:solidFill>
                  <a:srgbClr val="263238"/>
                </a:solidFill>
                <a:effectLst/>
                <a:latin typeface="Montserrat" panose="00000500000000000000" pitchFamily="2" charset="0"/>
              </a:rPr>
              <a:t>DENMARK’S ECONOMY IS ONLY 4% CIRCULAR</a:t>
            </a:r>
          </a:p>
          <a:p>
            <a:pPr algn="l"/>
            <a:r>
              <a:rPr lang="en-US" b="0" i="0" dirty="0">
                <a:solidFill>
                  <a:srgbClr val="263238"/>
                </a:solidFill>
                <a:effectLst/>
                <a:latin typeface="Open Sans" panose="020B0606030504020204" pitchFamily="34" charset="0"/>
              </a:rPr>
              <a:t>This is considerably lower than the Circularity Metric for the global economy, measured at 7.2% in 2023. This means that out of all the materials consumed only 4% make it back into the economy in the form of recycled materials.</a:t>
            </a:r>
            <a:br>
              <a:rPr lang="en-US" b="0" i="0" dirty="0">
                <a:solidFill>
                  <a:srgbClr val="263238"/>
                </a:solidFill>
                <a:effectLst/>
                <a:latin typeface="Open Sans" panose="020B0606030504020204" pitchFamily="34" charset="0"/>
              </a:rPr>
            </a:br>
            <a:br>
              <a:rPr lang="en-US" b="0" i="0" dirty="0">
                <a:solidFill>
                  <a:srgbClr val="263238"/>
                </a:solidFill>
                <a:effectLst/>
                <a:latin typeface="Open Sans" panose="020B0606030504020204" pitchFamily="34" charset="0"/>
              </a:rPr>
            </a:br>
            <a:r>
              <a:rPr lang="en-US" b="0" i="0" dirty="0">
                <a:solidFill>
                  <a:srgbClr val="263238"/>
                </a:solidFill>
                <a:effectLst/>
                <a:latin typeface="Open Sans" panose="020B0606030504020204" pitchFamily="34" charset="0"/>
              </a:rPr>
              <a:t>But this doesn’t mean the other 96% of materials are wasted. Almost half of the materials in the Danish economy are locked into stock—from buildings and infrastructure to vehicles and machinery—and are unavailable for recycling for many years, while a further approximately 30% is renewable, carbon-neutral biomass.</a:t>
            </a:r>
          </a:p>
          <a:p>
            <a:pPr algn="l"/>
            <a:endParaRPr lang="en-US" b="1" i="0" dirty="0">
              <a:effectLst/>
              <a:latin typeface="Montserrat" panose="00000500000000000000" pitchFamily="2" charset="0"/>
            </a:endParaRPr>
          </a:p>
          <a:p>
            <a:pPr algn="l"/>
            <a:r>
              <a:rPr lang="en-US" b="1" i="0" dirty="0">
                <a:effectLst/>
                <a:latin typeface="Montserrat" panose="00000500000000000000" pitchFamily="2" charset="0"/>
              </a:rPr>
              <a:t>Danes consume 24.5 </a:t>
            </a:r>
            <a:r>
              <a:rPr lang="en-US" b="1" i="0" dirty="0" err="1">
                <a:effectLst/>
                <a:latin typeface="Montserrat" panose="00000500000000000000" pitchFamily="2" charset="0"/>
              </a:rPr>
              <a:t>tonnes</a:t>
            </a:r>
            <a:r>
              <a:rPr lang="en-US" b="1" i="0" dirty="0">
                <a:effectLst/>
                <a:latin typeface="Montserrat" panose="00000500000000000000" pitchFamily="2" charset="0"/>
              </a:rPr>
              <a:t> of virgin materials per person per year</a:t>
            </a:r>
          </a:p>
          <a:p>
            <a:pPr algn="l"/>
            <a:r>
              <a:rPr lang="en-US" b="0" i="0" dirty="0">
                <a:solidFill>
                  <a:srgbClr val="263238"/>
                </a:solidFill>
                <a:effectLst/>
                <a:latin typeface="Open Sans" panose="020B0606030504020204" pitchFamily="34" charset="0"/>
              </a:rPr>
              <a:t>This is well above the EU average of 17.8 </a:t>
            </a:r>
            <a:r>
              <a:rPr lang="en-US" b="0" i="0" dirty="0" err="1">
                <a:solidFill>
                  <a:srgbClr val="263238"/>
                </a:solidFill>
                <a:effectLst/>
                <a:latin typeface="Open Sans" panose="020B0606030504020204" pitchFamily="34" charset="0"/>
              </a:rPr>
              <a:t>tonnes</a:t>
            </a:r>
            <a:r>
              <a:rPr lang="en-US" b="0" i="0" dirty="0">
                <a:solidFill>
                  <a:srgbClr val="263238"/>
                </a:solidFill>
                <a:effectLst/>
                <a:latin typeface="Open Sans" panose="020B0606030504020204" pitchFamily="34" charset="0"/>
              </a:rPr>
              <a:t> per person, and the global average of 12 </a:t>
            </a:r>
            <a:r>
              <a:rPr lang="en-US" b="0" i="0" dirty="0" err="1">
                <a:solidFill>
                  <a:srgbClr val="263238"/>
                </a:solidFill>
                <a:effectLst/>
                <a:latin typeface="Open Sans" panose="020B0606030504020204" pitchFamily="34" charset="0"/>
              </a:rPr>
              <a:t>tonnes</a:t>
            </a:r>
            <a:r>
              <a:rPr lang="en-US" b="0" i="0" dirty="0">
                <a:solidFill>
                  <a:srgbClr val="263238"/>
                </a:solidFill>
                <a:effectLst/>
                <a:latin typeface="Open Sans" panose="020B0606030504020204" pitchFamily="34" charset="0"/>
              </a:rPr>
              <a:t> per person. Moreover, this figure is more than three times higher than the estimated ‘sustainable’ level of consumption, 8 </a:t>
            </a:r>
            <a:r>
              <a:rPr lang="en-US" b="0" i="0" dirty="0" err="1">
                <a:solidFill>
                  <a:srgbClr val="263238"/>
                </a:solidFill>
                <a:effectLst/>
                <a:latin typeface="Open Sans" panose="020B0606030504020204" pitchFamily="34" charset="0"/>
              </a:rPr>
              <a:t>tonnes</a:t>
            </a:r>
            <a:r>
              <a:rPr lang="en-US" b="0" i="0" dirty="0">
                <a:solidFill>
                  <a:srgbClr val="263238"/>
                </a:solidFill>
                <a:effectLst/>
                <a:latin typeface="Open Sans" panose="020B0606030504020204" pitchFamily="34" charset="0"/>
              </a:rPr>
              <a:t> per capita. Denmark’s carbon footprint, at 11.1 </a:t>
            </a:r>
            <a:r>
              <a:rPr lang="en-US" b="0" i="0" dirty="0" err="1">
                <a:solidFill>
                  <a:srgbClr val="263238"/>
                </a:solidFill>
                <a:effectLst/>
                <a:latin typeface="Open Sans" panose="020B0606030504020204" pitchFamily="34" charset="0"/>
              </a:rPr>
              <a:t>tonnes</a:t>
            </a:r>
            <a:r>
              <a:rPr lang="en-US" b="0" i="0" dirty="0">
                <a:solidFill>
                  <a:srgbClr val="263238"/>
                </a:solidFill>
                <a:effectLst/>
                <a:latin typeface="Open Sans" panose="020B0606030504020204" pitchFamily="34" charset="0"/>
              </a:rPr>
              <a:t> per capita, also falls above the EU average of 9.5 </a:t>
            </a:r>
            <a:r>
              <a:rPr lang="en-US" b="0" i="0" dirty="0" err="1">
                <a:solidFill>
                  <a:srgbClr val="263238"/>
                </a:solidFill>
                <a:effectLst/>
                <a:latin typeface="Open Sans" panose="020B0606030504020204" pitchFamily="34" charset="0"/>
              </a:rPr>
              <a:t>tonnes</a:t>
            </a:r>
            <a:r>
              <a:rPr lang="en-US" b="0" i="0" dirty="0">
                <a:solidFill>
                  <a:srgbClr val="263238"/>
                </a:solidFill>
                <a:effectLst/>
                <a:latin typeface="Open Sans" panose="020B0606030504020204" pitchFamily="34" charset="0"/>
              </a:rPr>
              <a:t> per capita.</a:t>
            </a:r>
          </a:p>
          <a:p>
            <a:pPr algn="l" fontAlgn="base"/>
            <a:endParaRPr lang="da-DK" b="0" i="0" dirty="0">
              <a:solidFill>
                <a:srgbClr val="000000"/>
              </a:solidFill>
              <a:effectLst/>
              <a:latin typeface="DI Sans Book"/>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03720-7D08-4A48-BE87-3F2215652691}" type="slidenum">
              <a:rPr kumimoji="0" lang="da-DK"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830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fontAlgn="base"/>
            <a:r>
              <a:rPr lang="da-DK" b="0" i="0" dirty="0">
                <a:solidFill>
                  <a:srgbClr val="000000"/>
                </a:solidFill>
                <a:effectLst/>
                <a:latin typeface="DI Sans Book"/>
              </a:rPr>
              <a:t>Video som går lidt tættere på hvor Danmark står i forhold til andre lande samt hvorfor vi ikke er bedre. </a:t>
            </a:r>
          </a:p>
          <a:p>
            <a:pPr algn="l" fontAlgn="base"/>
            <a:endParaRPr lang="da-DK" b="0" i="0" dirty="0">
              <a:solidFill>
                <a:srgbClr val="000000"/>
              </a:solidFill>
              <a:effectLst/>
              <a:latin typeface="DI Sans Book"/>
            </a:endParaRPr>
          </a:p>
          <a:p>
            <a:pPr algn="l" fontAlgn="base"/>
            <a:r>
              <a:rPr lang="da-DK" b="0" i="0" dirty="0">
                <a:solidFill>
                  <a:srgbClr val="000000"/>
                </a:solidFill>
                <a:effectLst/>
                <a:latin typeface="DI Sans Book"/>
              </a:rPr>
              <a:t>Selve strategierne til reduceres vores materialeforbrug og CO aftryk skal findes i </a:t>
            </a:r>
            <a:r>
              <a:rPr lang="da-DK" b="0" i="0" dirty="0" err="1">
                <a:solidFill>
                  <a:srgbClr val="000000"/>
                </a:solidFill>
                <a:effectLst/>
                <a:latin typeface="DI Sans Book"/>
              </a:rPr>
              <a:t>rapporren</a:t>
            </a:r>
            <a:r>
              <a:rPr lang="da-DK" b="0" i="0" dirty="0">
                <a:solidFill>
                  <a:srgbClr val="000000"/>
                </a:solidFill>
                <a:effectLst/>
                <a:latin typeface="DI Sans Book"/>
              </a:rPr>
              <a:t>, som findes her: </a:t>
            </a:r>
          </a:p>
          <a:p>
            <a:pPr algn="l" fontAlgn="base"/>
            <a:r>
              <a:rPr lang="da-DK" b="0" i="0" dirty="0">
                <a:solidFill>
                  <a:srgbClr val="000000"/>
                </a:solidFill>
                <a:effectLst/>
                <a:latin typeface="DI Sans Book"/>
              </a:rPr>
              <a:t>https://www.circularity-gap.world/2023</a:t>
            </a:r>
          </a:p>
          <a:p>
            <a:pPr algn="l" fontAlgn="base"/>
            <a:r>
              <a:rPr lang="da-DK" b="0" i="0" dirty="0">
                <a:solidFill>
                  <a:srgbClr val="000000"/>
                </a:solidFill>
                <a:effectLst/>
                <a:latin typeface="DI Sans Book"/>
              </a:rPr>
              <a:t>  </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03720-7D08-4A48-BE87-3F2215652691}" type="slidenum">
              <a:rPr kumimoji="0" lang="da-DK"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244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Tag en snak med eleverne om de lægger mærke til spild i deres hverdag</a:t>
            </a:r>
          </a:p>
        </p:txBody>
      </p:sp>
      <p:sp>
        <p:nvSpPr>
          <p:cNvPr id="4" name="Pladsholder til slidenummer 3"/>
          <p:cNvSpPr>
            <a:spLocks noGrp="1"/>
          </p:cNvSpPr>
          <p:nvPr>
            <p:ph type="sldNum" sz="quarter" idx="5"/>
          </p:nvPr>
        </p:nvSpPr>
        <p:spPr/>
        <p:txBody>
          <a:bodyPr/>
          <a:lstStyle/>
          <a:p>
            <a:pPr marL="0" marR="0" lvl="0" indent="0" algn="r" defTabSz="990397" rtl="0" eaLnBrk="1" fontAlgn="auto" latinLnBrk="0" hangingPunct="1">
              <a:lnSpc>
                <a:spcPct val="100000"/>
              </a:lnSpc>
              <a:spcBef>
                <a:spcPts val="0"/>
              </a:spcBef>
              <a:spcAft>
                <a:spcPts val="0"/>
              </a:spcAft>
              <a:buClrTx/>
              <a:buSzTx/>
              <a:buFontTx/>
              <a:buNone/>
              <a:tabLst/>
              <a:defRPr/>
            </a:pPr>
            <a:fld id="{645671A9-B3F1-4AF5-8B93-907611061E7D}" type="slidenum">
              <a:rPr kumimoji="0" lang="da-DK"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397" rtl="0" eaLnBrk="1" fontAlgn="auto" latinLnBrk="0" hangingPunct="1">
                <a:lnSpc>
                  <a:spcPct val="100000"/>
                </a:lnSpc>
                <a:spcBef>
                  <a:spcPts val="0"/>
                </a:spcBef>
                <a:spcAft>
                  <a:spcPts val="0"/>
                </a:spcAft>
                <a:buClrTx/>
                <a:buSzTx/>
                <a:buFontTx/>
                <a:buNone/>
                <a:tabLst/>
                <a:defRPr/>
              </a:pPr>
              <a:t>6</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190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90397" rtl="0" eaLnBrk="1" fontAlgn="auto" latinLnBrk="0" hangingPunct="1">
              <a:lnSpc>
                <a:spcPct val="100000"/>
              </a:lnSpc>
              <a:spcBef>
                <a:spcPts val="0"/>
              </a:spcBef>
              <a:spcAft>
                <a:spcPts val="0"/>
              </a:spcAft>
              <a:buClrTx/>
              <a:buSzTx/>
              <a:buFontTx/>
              <a:buNone/>
              <a:tabLst/>
              <a:defRPr/>
            </a:pPr>
            <a:fld id="{645671A9-B3F1-4AF5-8B93-907611061E7D}" type="slidenum">
              <a:rPr kumimoji="0" lang="da-DK"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397" rtl="0" eaLnBrk="1" fontAlgn="auto" latinLnBrk="0" hangingPunct="1">
                <a:lnSpc>
                  <a:spcPct val="100000"/>
                </a:lnSpc>
                <a:spcBef>
                  <a:spcPts val="0"/>
                </a:spcBef>
                <a:spcAft>
                  <a:spcPts val="0"/>
                </a:spcAft>
                <a:buClrTx/>
                <a:buSzTx/>
                <a:buFontTx/>
                <a:buNone/>
                <a:tabLst/>
                <a:defRPr/>
              </a:pPr>
              <a:t>7</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755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fontAlgn="base"/>
            <a:r>
              <a:rPr lang="da-DK" b="1" i="0" dirty="0">
                <a:solidFill>
                  <a:srgbClr val="000000"/>
                </a:solidFill>
                <a:effectLst/>
                <a:latin typeface="DI Serif"/>
              </a:rPr>
              <a:t>Cirkulær økonomi og klimaet</a:t>
            </a:r>
          </a:p>
          <a:p>
            <a:pPr algn="l" fontAlgn="base"/>
            <a:r>
              <a:rPr lang="da-DK" b="0" i="0" dirty="0">
                <a:solidFill>
                  <a:srgbClr val="000000"/>
                </a:solidFill>
                <a:effectLst/>
                <a:latin typeface="DI Sans Book"/>
              </a:rPr>
              <a:t>Det er ikke kun ressourcer, der spares, i en cirkulær økonomi. Cirkulær økonomi kan levere et afgørende bidrag i forhold til at skære i de globale CO2-udledninger. Internationale studier viser, at 55 pct. af de globale CO2-udledninger kan reduceres ved energieffektivitet og skift til vedvarende energi. De resterende 45 pct. stammer fra materialer, og kan adresseres gennem en cirkulær omstilling af vores produktion og forbrug.</a:t>
            </a:r>
          </a:p>
          <a:p>
            <a:pPr algn="l" fontAlgn="base"/>
            <a:endParaRPr lang="da-DK" b="0" i="0" dirty="0">
              <a:solidFill>
                <a:srgbClr val="000000"/>
              </a:solidFill>
              <a:effectLst/>
              <a:latin typeface="DI Sans Book"/>
            </a:endParaRPr>
          </a:p>
          <a:p>
            <a:pPr algn="l" fontAlgn="base"/>
            <a:r>
              <a:rPr lang="da-DK" b="0" i="0" dirty="0">
                <a:solidFill>
                  <a:srgbClr val="000000"/>
                </a:solidFill>
                <a:effectLst/>
                <a:latin typeface="DI Sans Book"/>
              </a:rPr>
              <a:t>I Danmark er det estimeret, at en omstilling til cirkulær økonomi i 2035 kan øge BNP op til 45 mia. kr., nettoeksporten kan stige med 3-6 pct., Danmarks CO2-udledning kan reduceres med 3-7 pct., og forbruget af nye råvarer i produktionen for udvalgte materialer kan reduceres med op til 50 pct. De største potentialer findes indenfor bygge- og anlægssektoren og fødevareområdet. Men også indenfor områder som elektronik, plast og tekstil er potentialerne til at føle på, hvis virksomheder omlægger til cirkulær økonomi.</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03720-7D08-4A48-BE87-3F2215652691}" type="slidenum">
              <a:rPr kumimoji="0" lang="da-DK"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201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181818"/>
                </a:solidFill>
                <a:effectLst/>
                <a:latin typeface="helvetica-w01-light"/>
              </a:rPr>
              <a:t>A </a:t>
            </a:r>
            <a:r>
              <a:rPr lang="da-DK" b="0" i="0" dirty="0" err="1">
                <a:solidFill>
                  <a:srgbClr val="181818"/>
                </a:solidFill>
                <a:effectLst/>
                <a:latin typeface="helvetica-w01-light"/>
              </a:rPr>
              <a:t>Circular</a:t>
            </a:r>
            <a:r>
              <a:rPr lang="da-DK" b="0" i="0" dirty="0">
                <a:solidFill>
                  <a:srgbClr val="181818"/>
                </a:solidFill>
                <a:effectLst/>
                <a:latin typeface="helvetica-w01-light"/>
              </a:rPr>
              <a:t> Design Studio er et utraditionelt plastiksnedkeri, der skaber interiør, installationer og kunstværker, </a:t>
            </a:r>
            <a:r>
              <a:rPr lang="da-DK" b="0" i="0" dirty="0">
                <a:solidFill>
                  <a:srgbClr val="181818"/>
                </a:solidFill>
                <a:effectLst/>
                <a:latin typeface="helvetica-w01-roman"/>
              </a:rPr>
              <a:t>i 100% genanvendt plast, indsamlet fra husholdninger, naturen eller virksomheder i Danmark. </a:t>
            </a:r>
            <a:endParaRPr lang="da-DK" dirty="0"/>
          </a:p>
        </p:txBody>
      </p:sp>
      <p:sp>
        <p:nvSpPr>
          <p:cNvPr id="4" name="Pladsholder til slidenummer 3"/>
          <p:cNvSpPr>
            <a:spLocks noGrp="1"/>
          </p:cNvSpPr>
          <p:nvPr>
            <p:ph type="sldNum" sz="quarter" idx="5"/>
          </p:nvPr>
        </p:nvSpPr>
        <p:spPr/>
        <p:txBody>
          <a:bodyPr/>
          <a:lstStyle/>
          <a:p>
            <a:fld id="{3A66514D-18E5-4E7F-AD82-C01134D3A271}" type="slidenum">
              <a:rPr lang="da-DK" smtClean="0"/>
              <a:t>9</a:t>
            </a:fld>
            <a:endParaRPr lang="da-DK"/>
          </a:p>
        </p:txBody>
      </p:sp>
    </p:spTree>
    <p:extLst>
      <p:ext uri="{BB962C8B-B14F-4D97-AF65-F5344CB8AC3E}">
        <p14:creationId xmlns:p14="http://schemas.microsoft.com/office/powerpoint/2010/main" val="2159479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fontAlgn="base"/>
            <a:endParaRPr lang="da-DK" b="0" i="0" dirty="0">
              <a:solidFill>
                <a:srgbClr val="000000"/>
              </a:solidFill>
              <a:effectLst/>
              <a:latin typeface="DI Sans Book"/>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03720-7D08-4A48-BE87-3F2215652691}" type="slidenum">
              <a:rPr kumimoji="0" lang="da-DK"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081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fontAlgn="base"/>
            <a:endParaRPr lang="da-DK" b="0" i="0" dirty="0">
              <a:solidFill>
                <a:srgbClr val="000000"/>
              </a:solidFill>
              <a:effectLst/>
              <a:latin typeface="DI Sans Book"/>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03720-7D08-4A48-BE87-3F2215652691}" type="slidenum">
              <a:rPr kumimoji="0" lang="da-DK"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a-DK"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617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47.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YT emne 1">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44F11224-54B1-B4AD-FB7B-3F18C41A8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5" name="Pladsholder til tekst 4">
            <a:extLst>
              <a:ext uri="{FF2B5EF4-FFF2-40B4-BE49-F238E27FC236}">
                <a16:creationId xmlns:a16="http://schemas.microsoft.com/office/drawing/2014/main" id="{EA9D4519-5CB8-6F70-EAE1-1AD87898D0A9}"/>
              </a:ext>
            </a:extLst>
          </p:cNvPr>
          <p:cNvSpPr>
            <a:spLocks noGrp="1"/>
          </p:cNvSpPr>
          <p:nvPr>
            <p:ph type="body" sz="quarter" idx="10" hasCustomPrompt="1"/>
          </p:nvPr>
        </p:nvSpPr>
        <p:spPr>
          <a:xfrm>
            <a:off x="4580879" y="3539685"/>
            <a:ext cx="6723354" cy="766763"/>
          </a:xfrm>
        </p:spPr>
        <p:txBody>
          <a:bodyPr>
            <a:noAutofit/>
          </a:bodyPr>
          <a:lstStyle>
            <a:lvl1pPr marL="0" indent="0" algn="r">
              <a:buNone/>
              <a:defRPr sz="4000">
                <a:solidFill>
                  <a:schemeClr val="bg1"/>
                </a:solidFill>
                <a:latin typeface="+mj-lt"/>
              </a:defRPr>
            </a:lvl1pPr>
          </a:lstStyle>
          <a:p>
            <a:pPr lvl="0"/>
            <a:r>
              <a:rPr lang="da-DK" dirty="0"/>
              <a:t>Underoverskrift</a:t>
            </a:r>
          </a:p>
        </p:txBody>
      </p:sp>
      <p:sp>
        <p:nvSpPr>
          <p:cNvPr id="6" name="Pladsholder til indhold 5">
            <a:extLst>
              <a:ext uri="{FF2B5EF4-FFF2-40B4-BE49-F238E27FC236}">
                <a16:creationId xmlns:a16="http://schemas.microsoft.com/office/drawing/2014/main" id="{C06535EE-1629-8130-AA44-D3DBD7D296A6}"/>
              </a:ext>
            </a:extLst>
          </p:cNvPr>
          <p:cNvSpPr>
            <a:spLocks noGrp="1"/>
          </p:cNvSpPr>
          <p:nvPr>
            <p:ph sz="quarter" idx="12" hasCustomPrompt="1"/>
          </p:nvPr>
        </p:nvSpPr>
        <p:spPr>
          <a:xfrm>
            <a:off x="2397968" y="2418294"/>
            <a:ext cx="8906266" cy="1085850"/>
          </a:xfrm>
        </p:spPr>
        <p:txBody>
          <a:bodyPr>
            <a:normAutofit/>
          </a:bodyPr>
          <a:lstStyle>
            <a:lvl1pPr marL="0" indent="0" algn="r">
              <a:buNone/>
              <a:defRPr sz="6600">
                <a:solidFill>
                  <a:schemeClr val="bg1"/>
                </a:solidFill>
                <a:latin typeface="Arial Black" panose="020B0A04020102020204" pitchFamily="34" charset="0"/>
              </a:defRPr>
            </a:lvl1pPr>
            <a:lvl2pPr marL="457200" indent="0" algn="r">
              <a:buNone/>
              <a:defRPr>
                <a:solidFill>
                  <a:schemeClr val="bg1"/>
                </a:solidFill>
                <a:latin typeface="Arial Black" panose="020B0A04020102020204" pitchFamily="34" charset="0"/>
              </a:defRPr>
            </a:lvl2pPr>
            <a:lvl3pPr marL="914400" indent="0" algn="r">
              <a:buNone/>
              <a:defRPr>
                <a:solidFill>
                  <a:schemeClr val="bg1"/>
                </a:solidFill>
                <a:latin typeface="Arial Black" panose="020B0A04020102020204" pitchFamily="34" charset="0"/>
              </a:defRPr>
            </a:lvl3pPr>
            <a:lvl4pPr marL="1371600" indent="0" algn="r">
              <a:buNone/>
              <a:defRPr>
                <a:solidFill>
                  <a:schemeClr val="bg1"/>
                </a:solidFill>
                <a:latin typeface="Arial Black" panose="020B0A04020102020204" pitchFamily="34" charset="0"/>
              </a:defRPr>
            </a:lvl4pPr>
            <a:lvl5pPr marL="1828800" indent="0" algn="r">
              <a:buNone/>
              <a:defRPr>
                <a:solidFill>
                  <a:schemeClr val="bg1"/>
                </a:solidFill>
                <a:latin typeface="Arial Black" panose="020B0A04020102020204" pitchFamily="34" charset="0"/>
              </a:defRPr>
            </a:lvl5pPr>
          </a:lstStyle>
          <a:p>
            <a:pPr lvl="0"/>
            <a:r>
              <a:rPr lang="da-DK" dirty="0"/>
              <a:t>Overskrift</a:t>
            </a:r>
          </a:p>
        </p:txBody>
      </p:sp>
      <p:pic>
        <p:nvPicPr>
          <p:cNvPr id="7" name="Billede 6" descr="Et billede, der indeholder tekst, Grafik, grafisk design, logo&#10;&#10;Automatisk genereret beskrivelse">
            <a:extLst>
              <a:ext uri="{FF2B5EF4-FFF2-40B4-BE49-F238E27FC236}">
                <a16:creationId xmlns:a16="http://schemas.microsoft.com/office/drawing/2014/main" id="{E564BA8D-2508-132B-C245-A2047DF54D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7898" y="348879"/>
            <a:ext cx="1882965" cy="1835891"/>
          </a:xfrm>
          <a:prstGeom prst="rect">
            <a:avLst/>
          </a:prstGeom>
        </p:spPr>
      </p:pic>
      <p:pic>
        <p:nvPicPr>
          <p:cNvPr id="10" name="Billede 9" descr="Et billede, der indeholder Font/skrifttype, tekst, Grafik, logo&#10;&#10;Automatisk genereret beskrivelse">
            <a:extLst>
              <a:ext uri="{FF2B5EF4-FFF2-40B4-BE49-F238E27FC236}">
                <a16:creationId xmlns:a16="http://schemas.microsoft.com/office/drawing/2014/main" id="{2E0A587A-1F6B-3B70-98CA-8B0C194DF5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25829" y="5808580"/>
            <a:ext cx="1795549" cy="377344"/>
          </a:xfrm>
          <a:prstGeom prst="rect">
            <a:avLst/>
          </a:prstGeom>
        </p:spPr>
      </p:pic>
    </p:spTree>
    <p:extLst>
      <p:ext uri="{BB962C8B-B14F-4D97-AF65-F5344CB8AC3E}">
        <p14:creationId xmlns:p14="http://schemas.microsoft.com/office/powerpoint/2010/main" val="2141236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1E6B-21CA-A516-39C2-C0E94C833FF0}"/>
              </a:ext>
            </a:extLst>
          </p:cNvPr>
          <p:cNvSpPr>
            <a:spLocks noGrp="1"/>
          </p:cNvSpPr>
          <p:nvPr>
            <p:ph type="title"/>
          </p:nvPr>
        </p:nvSpPr>
        <p:spPr>
          <a:xfrm>
            <a:off x="863138" y="1971235"/>
            <a:ext cx="4282440" cy="1325563"/>
          </a:xfrm>
        </p:spPr>
        <p:txBody>
          <a:bodyPr>
            <a:noAutofit/>
          </a:bodyPr>
          <a:lstStyle>
            <a:lvl1pPr>
              <a:defRPr sz="3600">
                <a:solidFill>
                  <a:schemeClr val="tx2"/>
                </a:solidFill>
              </a:defRPr>
            </a:lvl1pPr>
          </a:lstStyle>
          <a:p>
            <a:r>
              <a:rPr lang="da-DK"/>
              <a:t>Klik for at redigere titeltypografien i masteren</a:t>
            </a:r>
            <a:endParaRPr lang="da-DK" dirty="0"/>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4281978" cy="1952625"/>
          </a:xfrm>
        </p:spPr>
        <p:txBody>
          <a:bodyPr/>
          <a:lstStyle>
            <a:lvl1pPr marL="0" indent="0">
              <a:buNone/>
              <a:defRPr>
                <a:solidFill>
                  <a:schemeClr val="tx2"/>
                </a:solidFill>
              </a:defRPr>
            </a:lvl1pPr>
          </a:lstStyle>
          <a:p>
            <a:pPr lvl="0"/>
            <a:r>
              <a:rPr lang="da-DK"/>
              <a:t>Klik for at redigere teksttypografierne i masteren</a:t>
            </a:r>
          </a:p>
        </p:txBody>
      </p:sp>
      <p:pic>
        <p:nvPicPr>
          <p:cNvPr id="6" name="Billede 5" descr="Et billede, der indeholder mørk, dag&#10;&#10;Automatisk genereret beskrivelse">
            <a:extLst>
              <a:ext uri="{FF2B5EF4-FFF2-40B4-BE49-F238E27FC236}">
                <a16:creationId xmlns:a16="http://schemas.microsoft.com/office/drawing/2014/main" id="{D18CFEB4-F4F3-AB50-B743-A1571FD3BB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152" r="22636"/>
          <a:stretch/>
        </p:blipFill>
        <p:spPr>
          <a:xfrm>
            <a:off x="6808124" y="0"/>
            <a:ext cx="5390364" cy="6858000"/>
          </a:xfrm>
          <a:prstGeom prst="rect">
            <a:avLst/>
          </a:prstGeom>
        </p:spPr>
      </p:pic>
    </p:spTree>
    <p:extLst>
      <p:ext uri="{BB962C8B-B14F-4D97-AF65-F5344CB8AC3E}">
        <p14:creationId xmlns:p14="http://schemas.microsoft.com/office/powerpoint/2010/main" val="117951054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1E6B-21CA-A516-39C2-C0E94C833FF0}"/>
              </a:ext>
            </a:extLst>
          </p:cNvPr>
          <p:cNvSpPr>
            <a:spLocks noGrp="1"/>
          </p:cNvSpPr>
          <p:nvPr>
            <p:ph type="title"/>
          </p:nvPr>
        </p:nvSpPr>
        <p:spPr>
          <a:xfrm>
            <a:off x="863138" y="1971235"/>
            <a:ext cx="4282440" cy="1325563"/>
          </a:xfrm>
        </p:spPr>
        <p:txBody>
          <a:bodyPr>
            <a:noAutofit/>
          </a:bodyPr>
          <a:lstStyle>
            <a:lvl1pPr>
              <a:defRPr sz="3600">
                <a:solidFill>
                  <a:schemeClr val="tx2"/>
                </a:solidFill>
              </a:defRPr>
            </a:lvl1pPr>
          </a:lstStyle>
          <a:p>
            <a:r>
              <a:rPr lang="da-DK" dirty="0"/>
              <a:t>Klik for at redigere titeltypografien i masteren</a:t>
            </a:r>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4281978" cy="1952625"/>
          </a:xfrm>
        </p:spPr>
        <p:txBody>
          <a:bodyPr/>
          <a:lstStyle>
            <a:lvl1pPr marL="0" indent="0">
              <a:buNone/>
              <a:defRPr>
                <a:solidFill>
                  <a:schemeClr val="tx2"/>
                </a:solidFill>
              </a:defRPr>
            </a:lvl1pPr>
          </a:lstStyle>
          <a:p>
            <a:pPr lvl="0"/>
            <a:r>
              <a:rPr lang="da-DK"/>
              <a:t>Klik for at redigere teksttypografierne i masteren</a:t>
            </a:r>
          </a:p>
        </p:txBody>
      </p:sp>
      <p:pic>
        <p:nvPicPr>
          <p:cNvPr id="4" name="Billede 3" descr="Et billede, der indeholder tekst, himmel, lys&#10;&#10;Automatisk genereret beskrivelse">
            <a:extLst>
              <a:ext uri="{FF2B5EF4-FFF2-40B4-BE49-F238E27FC236}">
                <a16:creationId xmlns:a16="http://schemas.microsoft.com/office/drawing/2014/main" id="{D3BBFB34-9216-1B34-CDF5-285EFA6FC6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705" r="45132"/>
          <a:stretch/>
        </p:blipFill>
        <p:spPr>
          <a:xfrm flipH="1">
            <a:off x="6807662" y="0"/>
            <a:ext cx="5384338" cy="6858000"/>
          </a:xfrm>
          <a:prstGeom prst="rect">
            <a:avLst/>
          </a:prstGeom>
        </p:spPr>
      </p:pic>
    </p:spTree>
    <p:extLst>
      <p:ext uri="{BB962C8B-B14F-4D97-AF65-F5344CB8AC3E}">
        <p14:creationId xmlns:p14="http://schemas.microsoft.com/office/powerpoint/2010/main" val="102770774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Nyt emne 2">
    <p:spTree>
      <p:nvGrpSpPr>
        <p:cNvPr id="1" name=""/>
        <p:cNvGrpSpPr/>
        <p:nvPr/>
      </p:nvGrpSpPr>
      <p:grpSpPr>
        <a:xfrm>
          <a:off x="0" y="0"/>
          <a:ext cx="0" cy="0"/>
          <a:chOff x="0" y="0"/>
          <a:chExt cx="0" cy="0"/>
        </a:xfrm>
      </p:grpSpPr>
      <p:pic>
        <p:nvPicPr>
          <p:cNvPr id="3" name="Billede 2" descr="Et billede, der indeholder mørk, dag&#10;&#10;Automatisk genereret beskrivelse">
            <a:extLst>
              <a:ext uri="{FF2B5EF4-FFF2-40B4-BE49-F238E27FC236}">
                <a16:creationId xmlns:a16="http://schemas.microsoft.com/office/drawing/2014/main" id="{C986E5B9-D998-5A1C-4E4A-CAEEF5FC0C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8" y="0"/>
            <a:ext cx="12192000" cy="6858000"/>
          </a:xfrm>
          <a:prstGeom prst="rect">
            <a:avLst/>
          </a:prstGeom>
        </p:spPr>
      </p:pic>
      <p:sp>
        <p:nvSpPr>
          <p:cNvPr id="2" name="Pladsholder til tekst 4">
            <a:extLst>
              <a:ext uri="{FF2B5EF4-FFF2-40B4-BE49-F238E27FC236}">
                <a16:creationId xmlns:a16="http://schemas.microsoft.com/office/drawing/2014/main" id="{539AEF96-6F76-76B5-AC87-B5DBF7BC45D9}"/>
              </a:ext>
            </a:extLst>
          </p:cNvPr>
          <p:cNvSpPr>
            <a:spLocks noGrp="1"/>
          </p:cNvSpPr>
          <p:nvPr>
            <p:ph type="body" sz="quarter" idx="10" hasCustomPrompt="1"/>
          </p:nvPr>
        </p:nvSpPr>
        <p:spPr>
          <a:xfrm>
            <a:off x="731520" y="3642287"/>
            <a:ext cx="6992053" cy="766763"/>
          </a:xfrm>
        </p:spPr>
        <p:txBody>
          <a:bodyPr>
            <a:noAutofit/>
          </a:bodyPr>
          <a:lstStyle>
            <a:lvl1pPr marL="0" indent="0" algn="l">
              <a:buNone/>
              <a:defRPr sz="4000">
                <a:solidFill>
                  <a:schemeClr val="bg1"/>
                </a:solidFill>
                <a:latin typeface="+mj-lt"/>
              </a:defRPr>
            </a:lvl1pPr>
          </a:lstStyle>
          <a:p>
            <a:pPr lvl="0"/>
            <a:r>
              <a:rPr lang="da-DK" dirty="0"/>
              <a:t>Underoverskrift</a:t>
            </a:r>
          </a:p>
        </p:txBody>
      </p:sp>
      <p:sp>
        <p:nvSpPr>
          <p:cNvPr id="4" name="Titel 13">
            <a:extLst>
              <a:ext uri="{FF2B5EF4-FFF2-40B4-BE49-F238E27FC236}">
                <a16:creationId xmlns:a16="http://schemas.microsoft.com/office/drawing/2014/main" id="{167ADA9B-728D-262D-7C69-A9B9745DCCF4}"/>
              </a:ext>
            </a:extLst>
          </p:cNvPr>
          <p:cNvSpPr>
            <a:spLocks noGrp="1"/>
          </p:cNvSpPr>
          <p:nvPr>
            <p:ph type="title" hasCustomPrompt="1"/>
          </p:nvPr>
        </p:nvSpPr>
        <p:spPr>
          <a:xfrm>
            <a:off x="731520" y="2658417"/>
            <a:ext cx="6646333" cy="1325563"/>
          </a:xfrm>
        </p:spPr>
        <p:txBody>
          <a:bodyPr/>
          <a:lstStyle>
            <a:lvl1pPr algn="l">
              <a:defRPr>
                <a:solidFill>
                  <a:schemeClr val="bg1"/>
                </a:solidFill>
              </a:defRPr>
            </a:lvl1pPr>
          </a:lstStyle>
          <a:p>
            <a:r>
              <a:rPr lang="da-DK" dirty="0"/>
              <a:t>Overskrift</a:t>
            </a:r>
          </a:p>
        </p:txBody>
      </p:sp>
      <p:pic>
        <p:nvPicPr>
          <p:cNvPr id="6" name="Billede 5" descr="Et billede, der indeholder tekst, Grafik, grafisk design, logo&#10;&#10;Automatisk genereret beskrivelse">
            <a:extLst>
              <a:ext uri="{FF2B5EF4-FFF2-40B4-BE49-F238E27FC236}">
                <a16:creationId xmlns:a16="http://schemas.microsoft.com/office/drawing/2014/main" id="{29331DFD-EB69-DA68-FC94-2AA30F1606C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4887" y="396516"/>
            <a:ext cx="1882965" cy="1835891"/>
          </a:xfrm>
          <a:prstGeom prst="rect">
            <a:avLst/>
          </a:prstGeom>
        </p:spPr>
      </p:pic>
      <p:pic>
        <p:nvPicPr>
          <p:cNvPr id="7" name="Billede 6" descr="Et billede, der indeholder Font/skrifttype, tekst, Grafik, logo&#10;&#10;Automatisk genereret beskrivelse">
            <a:extLst>
              <a:ext uri="{FF2B5EF4-FFF2-40B4-BE49-F238E27FC236}">
                <a16:creationId xmlns:a16="http://schemas.microsoft.com/office/drawing/2014/main" id="{A392BE7C-A7CB-6D5A-C617-0C6D17965E4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31520" y="5874694"/>
            <a:ext cx="2161036" cy="454153"/>
          </a:xfrm>
          <a:prstGeom prst="rect">
            <a:avLst/>
          </a:prstGeom>
        </p:spPr>
      </p:pic>
    </p:spTree>
    <p:extLst>
      <p:ext uri="{BB962C8B-B14F-4D97-AF65-F5344CB8AC3E}">
        <p14:creationId xmlns:p14="http://schemas.microsoft.com/office/powerpoint/2010/main" val="790463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Nyt emne 2">
    <p:spTree>
      <p:nvGrpSpPr>
        <p:cNvPr id="1" name=""/>
        <p:cNvGrpSpPr/>
        <p:nvPr/>
      </p:nvGrpSpPr>
      <p:grpSpPr>
        <a:xfrm>
          <a:off x="0" y="0"/>
          <a:ext cx="0" cy="0"/>
          <a:chOff x="0" y="0"/>
          <a:chExt cx="0" cy="0"/>
        </a:xfrm>
      </p:grpSpPr>
      <p:pic>
        <p:nvPicPr>
          <p:cNvPr id="10" name="Billede 9" descr="Et billede, der indeholder tekst, lys, svømmer, havbund&#10;&#10;Automatisk genereret beskrivelse">
            <a:extLst>
              <a:ext uri="{FF2B5EF4-FFF2-40B4-BE49-F238E27FC236}">
                <a16:creationId xmlns:a16="http://schemas.microsoft.com/office/drawing/2014/main" id="{DBA4AF3B-FB4B-4492-BBBE-0F1CC116C6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blurRad="50800" dist="50800" dir="5400000" algn="ctr" rotWithShape="0">
              <a:schemeClr val="accent5">
                <a:lumMod val="20000"/>
                <a:lumOff val="80000"/>
              </a:schemeClr>
            </a:outerShdw>
          </a:effectLst>
        </p:spPr>
      </p:pic>
      <p:sp>
        <p:nvSpPr>
          <p:cNvPr id="2" name="Pladsholder til tekst 4">
            <a:extLst>
              <a:ext uri="{FF2B5EF4-FFF2-40B4-BE49-F238E27FC236}">
                <a16:creationId xmlns:a16="http://schemas.microsoft.com/office/drawing/2014/main" id="{5EF3ECCF-96AE-F101-4EC8-339449EEB7C8}"/>
              </a:ext>
            </a:extLst>
          </p:cNvPr>
          <p:cNvSpPr>
            <a:spLocks noGrp="1"/>
          </p:cNvSpPr>
          <p:nvPr>
            <p:ph type="body" sz="quarter" idx="10" hasCustomPrompt="1"/>
          </p:nvPr>
        </p:nvSpPr>
        <p:spPr>
          <a:xfrm>
            <a:off x="4498849" y="3433692"/>
            <a:ext cx="6805384" cy="766763"/>
          </a:xfrm>
        </p:spPr>
        <p:txBody>
          <a:bodyPr>
            <a:noAutofit/>
          </a:bodyPr>
          <a:lstStyle>
            <a:lvl1pPr marL="0" indent="0" algn="r">
              <a:buNone/>
              <a:defRPr sz="4000">
                <a:solidFill>
                  <a:schemeClr val="bg1"/>
                </a:solidFill>
                <a:latin typeface="+mj-lt"/>
              </a:defRPr>
            </a:lvl1pPr>
          </a:lstStyle>
          <a:p>
            <a:pPr lvl="0"/>
            <a:r>
              <a:rPr lang="da-DK" dirty="0"/>
              <a:t>Underoverskrift</a:t>
            </a:r>
          </a:p>
        </p:txBody>
      </p:sp>
      <p:sp>
        <p:nvSpPr>
          <p:cNvPr id="3" name="Titel 13">
            <a:extLst>
              <a:ext uri="{FF2B5EF4-FFF2-40B4-BE49-F238E27FC236}">
                <a16:creationId xmlns:a16="http://schemas.microsoft.com/office/drawing/2014/main" id="{00EDB6DC-9293-9F16-60AD-6C25CCB3B237}"/>
              </a:ext>
            </a:extLst>
          </p:cNvPr>
          <p:cNvSpPr>
            <a:spLocks noGrp="1"/>
          </p:cNvSpPr>
          <p:nvPr>
            <p:ph type="title" hasCustomPrompt="1"/>
          </p:nvPr>
        </p:nvSpPr>
        <p:spPr>
          <a:xfrm>
            <a:off x="4657899" y="2426512"/>
            <a:ext cx="6646333" cy="1325563"/>
          </a:xfrm>
        </p:spPr>
        <p:txBody>
          <a:bodyPr/>
          <a:lstStyle>
            <a:lvl1pPr algn="r">
              <a:defRPr>
                <a:solidFill>
                  <a:schemeClr val="bg1"/>
                </a:solidFill>
                <a:latin typeface="Aktiv Grotesk Black" panose="020B0903020202020204" pitchFamily="34" charset="0"/>
              </a:defRPr>
            </a:lvl1pPr>
          </a:lstStyle>
          <a:p>
            <a:r>
              <a:rPr lang="da-DK" dirty="0"/>
              <a:t>Overskrift</a:t>
            </a:r>
          </a:p>
        </p:txBody>
      </p:sp>
      <p:pic>
        <p:nvPicPr>
          <p:cNvPr id="5" name="Billede 4" descr="Et billede, der indeholder tekst, Grafik, grafisk design, logo&#10;&#10;Automatisk genereret beskrivelse">
            <a:extLst>
              <a:ext uri="{FF2B5EF4-FFF2-40B4-BE49-F238E27FC236}">
                <a16:creationId xmlns:a16="http://schemas.microsoft.com/office/drawing/2014/main" id="{06E66AD3-0EAD-5602-5C24-B845EE1E1A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7898" y="348879"/>
            <a:ext cx="1882965" cy="1835891"/>
          </a:xfrm>
          <a:prstGeom prst="rect">
            <a:avLst/>
          </a:prstGeom>
        </p:spPr>
      </p:pic>
      <p:pic>
        <p:nvPicPr>
          <p:cNvPr id="6" name="Billede 5" descr="Et billede, der indeholder Font/skrifttype, tekst, Grafik, logo&#10;&#10;Automatisk genereret beskrivelse">
            <a:extLst>
              <a:ext uri="{FF2B5EF4-FFF2-40B4-BE49-F238E27FC236}">
                <a16:creationId xmlns:a16="http://schemas.microsoft.com/office/drawing/2014/main" id="{384B0DAE-62B2-6955-3DA3-3C995C817A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43196" y="5847928"/>
            <a:ext cx="2161036" cy="454153"/>
          </a:xfrm>
          <a:prstGeom prst="rect">
            <a:avLst/>
          </a:prstGeom>
        </p:spPr>
      </p:pic>
    </p:spTree>
    <p:extLst>
      <p:ext uri="{BB962C8B-B14F-4D97-AF65-F5344CB8AC3E}">
        <p14:creationId xmlns:p14="http://schemas.microsoft.com/office/powerpoint/2010/main" val="2835512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Brugerdefinere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AF8DD-42DE-6B6C-1068-B4EB39AC8E1D}"/>
              </a:ext>
            </a:extLst>
          </p:cNvPr>
          <p:cNvSpPr>
            <a:spLocks noGrp="1"/>
          </p:cNvSpPr>
          <p:nvPr>
            <p:ph type="title"/>
          </p:nvPr>
        </p:nvSpPr>
        <p:spPr/>
        <p:txBody>
          <a:bodyPr/>
          <a:lstStyle>
            <a:lvl1pPr>
              <a:defRPr>
                <a:solidFill>
                  <a:schemeClr val="bg1"/>
                </a:solidFill>
              </a:defRPr>
            </a:lvl1pPr>
          </a:lstStyle>
          <a:p>
            <a:r>
              <a:rPr lang="da-DK"/>
              <a:t>Klik for at redigere titeltypografien i masteren</a:t>
            </a:r>
            <a:endParaRPr lang="da-DK" dirty="0"/>
          </a:p>
        </p:txBody>
      </p:sp>
      <p:sp>
        <p:nvSpPr>
          <p:cNvPr id="5" name="Pladsholder til indhold 4">
            <a:extLst>
              <a:ext uri="{FF2B5EF4-FFF2-40B4-BE49-F238E27FC236}">
                <a16:creationId xmlns:a16="http://schemas.microsoft.com/office/drawing/2014/main" id="{73FC9DBC-B883-DA4F-D85B-77B8BD2C5F7D}"/>
              </a:ext>
            </a:extLst>
          </p:cNvPr>
          <p:cNvSpPr>
            <a:spLocks noGrp="1"/>
          </p:cNvSpPr>
          <p:nvPr>
            <p:ph sz="quarter" idx="10"/>
          </p:nvPr>
        </p:nvSpPr>
        <p:spPr>
          <a:xfrm>
            <a:off x="838200" y="1795463"/>
            <a:ext cx="10515600" cy="4605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450072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Brugerdefinere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2" descr="Et billede, der indeholder mørk, dag&#10;&#10;Automatisk genereret beskrivelse">
            <a:extLst>
              <a:ext uri="{FF2B5EF4-FFF2-40B4-BE49-F238E27FC236}">
                <a16:creationId xmlns:a16="http://schemas.microsoft.com/office/drawing/2014/main" id="{6B67BB09-157F-2CAD-7791-81B94700112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88" y="0"/>
            <a:ext cx="12192000" cy="6858000"/>
          </a:xfrm>
          <a:prstGeom prst="rect">
            <a:avLst/>
          </a:prstGeom>
        </p:spPr>
      </p:pic>
      <p:sp>
        <p:nvSpPr>
          <p:cNvPr id="2" name="Titel 1">
            <a:extLst>
              <a:ext uri="{FF2B5EF4-FFF2-40B4-BE49-F238E27FC236}">
                <a16:creationId xmlns:a16="http://schemas.microsoft.com/office/drawing/2014/main" id="{2E1AF8DD-42DE-6B6C-1068-B4EB39AC8E1D}"/>
              </a:ext>
            </a:extLst>
          </p:cNvPr>
          <p:cNvSpPr>
            <a:spLocks noGrp="1"/>
          </p:cNvSpPr>
          <p:nvPr>
            <p:ph type="title"/>
          </p:nvPr>
        </p:nvSpPr>
        <p:spPr/>
        <p:txBody>
          <a:bodyPr/>
          <a:lstStyle>
            <a:lvl1pPr>
              <a:defRPr>
                <a:solidFill>
                  <a:schemeClr val="bg1"/>
                </a:solidFill>
              </a:defRPr>
            </a:lvl1pPr>
          </a:lstStyle>
          <a:p>
            <a:r>
              <a:rPr lang="da-DK"/>
              <a:t>Klik for at redigere titeltypografien i masteren</a:t>
            </a:r>
            <a:endParaRPr lang="da-DK" dirty="0"/>
          </a:p>
        </p:txBody>
      </p:sp>
      <p:sp>
        <p:nvSpPr>
          <p:cNvPr id="5" name="Pladsholder til indhold 4">
            <a:extLst>
              <a:ext uri="{FF2B5EF4-FFF2-40B4-BE49-F238E27FC236}">
                <a16:creationId xmlns:a16="http://schemas.microsoft.com/office/drawing/2014/main" id="{73FC9DBC-B883-DA4F-D85B-77B8BD2C5F7D}"/>
              </a:ext>
            </a:extLst>
          </p:cNvPr>
          <p:cNvSpPr>
            <a:spLocks noGrp="1"/>
          </p:cNvSpPr>
          <p:nvPr>
            <p:ph sz="quarter" idx="10"/>
          </p:nvPr>
        </p:nvSpPr>
        <p:spPr>
          <a:xfrm>
            <a:off x="838200" y="1795463"/>
            <a:ext cx="10515600" cy="4605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602706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og indholdsobjekt">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pic>
        <p:nvPicPr>
          <p:cNvPr id="5" name="Billede 4" descr="Et billede, der indeholder skærmbillede, vand/blågrøn, tegneserie, Turkis&#10;&#10;Automatisk genereret beskrivelse">
            <a:extLst>
              <a:ext uri="{FF2B5EF4-FFF2-40B4-BE49-F238E27FC236}">
                <a16:creationId xmlns:a16="http://schemas.microsoft.com/office/drawing/2014/main" id="{C76504BE-4235-EDF5-B4F1-3C262413B8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9356"/>
          <a:stretch/>
        </p:blipFill>
        <p:spPr>
          <a:xfrm>
            <a:off x="0" y="6492875"/>
            <a:ext cx="12192000" cy="365125"/>
          </a:xfrm>
          <a:prstGeom prst="rect">
            <a:avLst/>
          </a:prstGeom>
        </p:spPr>
      </p:pic>
    </p:spTree>
    <p:extLst>
      <p:ext uri="{BB962C8B-B14F-4D97-AF65-F5344CB8AC3E}">
        <p14:creationId xmlns:p14="http://schemas.microsoft.com/office/powerpoint/2010/main" val="3405127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el og indholdsobjekt">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pic>
        <p:nvPicPr>
          <p:cNvPr id="4" name="Billede 3" descr="Et billede, der indeholder dag&#10;&#10;Automatisk genereret beskrivelse">
            <a:extLst>
              <a:ext uri="{FF2B5EF4-FFF2-40B4-BE49-F238E27FC236}">
                <a16:creationId xmlns:a16="http://schemas.microsoft.com/office/drawing/2014/main" id="{57FE2773-4A38-4DFE-B879-BC5C564636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3697"/>
          <a:stretch/>
        </p:blipFill>
        <p:spPr>
          <a:xfrm>
            <a:off x="0" y="6492874"/>
            <a:ext cx="12192000" cy="365125"/>
          </a:xfrm>
          <a:prstGeom prst="rect">
            <a:avLst/>
          </a:prstGeom>
        </p:spPr>
      </p:pic>
    </p:spTree>
    <p:extLst>
      <p:ext uri="{BB962C8B-B14F-4D97-AF65-F5344CB8AC3E}">
        <p14:creationId xmlns:p14="http://schemas.microsoft.com/office/powerpoint/2010/main" val="817522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Brugerdefineret layout">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1E6B-21CA-A516-39C2-C0E94C833FF0}"/>
              </a:ext>
            </a:extLst>
          </p:cNvPr>
          <p:cNvSpPr>
            <a:spLocks noGrp="1"/>
          </p:cNvSpPr>
          <p:nvPr>
            <p:ph type="title" hasCustomPrompt="1"/>
          </p:nvPr>
        </p:nvSpPr>
        <p:spPr>
          <a:xfrm>
            <a:off x="863138" y="1971235"/>
            <a:ext cx="4282440" cy="1325563"/>
          </a:xfrm>
        </p:spPr>
        <p:txBody>
          <a:bodyPr>
            <a:noAutofit/>
          </a:bodyPr>
          <a:lstStyle>
            <a:lvl1pPr>
              <a:defRPr sz="3600">
                <a:solidFill>
                  <a:schemeClr val="tx2"/>
                </a:solidFill>
              </a:defRPr>
            </a:lvl1pPr>
          </a:lstStyle>
          <a:p>
            <a:r>
              <a:rPr lang="da-DK" dirty="0"/>
              <a:t>Kode til nyhedsbrev</a:t>
            </a:r>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4281978" cy="1952625"/>
          </a:xfrm>
        </p:spPr>
        <p:txBody>
          <a:bodyPr/>
          <a:lstStyle>
            <a:lvl1pPr marL="0" indent="0">
              <a:buNone/>
              <a:defRPr>
                <a:solidFill>
                  <a:schemeClr val="tx2"/>
                </a:solidFill>
              </a:defRPr>
            </a:lvl1pPr>
          </a:lstStyle>
          <a:p>
            <a:pPr lvl="0"/>
            <a:r>
              <a:rPr lang="da-DK"/>
              <a:t>Klik for at redigere teksttypografierne i masteren</a:t>
            </a:r>
          </a:p>
        </p:txBody>
      </p:sp>
      <p:pic>
        <p:nvPicPr>
          <p:cNvPr id="3" name="Billede 2">
            <a:extLst>
              <a:ext uri="{FF2B5EF4-FFF2-40B4-BE49-F238E27FC236}">
                <a16:creationId xmlns:a16="http://schemas.microsoft.com/office/drawing/2014/main" id="{95BAA44F-5A32-B2D4-A33A-2298B262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476997"/>
            <a:ext cx="5792195" cy="5639602"/>
          </a:xfrm>
          <a:prstGeom prst="rect">
            <a:avLst/>
          </a:prstGeom>
        </p:spPr>
      </p:pic>
    </p:spTree>
    <p:extLst>
      <p:ext uri="{BB962C8B-B14F-4D97-AF65-F5344CB8AC3E}">
        <p14:creationId xmlns:p14="http://schemas.microsoft.com/office/powerpoint/2010/main" val="3790152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fsnitsoverskrift">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043D0-04BA-8B03-46C4-E40A0AFF28D1}"/>
              </a:ext>
            </a:extLst>
          </p:cNvPr>
          <p:cNvSpPr>
            <a:spLocks noGrp="1"/>
          </p:cNvSpPr>
          <p:nvPr>
            <p:ph type="title"/>
          </p:nvPr>
        </p:nvSpPr>
        <p:spPr>
          <a:xfrm>
            <a:off x="831850" y="1709738"/>
            <a:ext cx="10515600" cy="2852737"/>
          </a:xfrm>
        </p:spPr>
        <p:txBody>
          <a:bodyPr anchor="b"/>
          <a:lstStyle>
            <a:lvl1pPr>
              <a:defRPr sz="6000">
                <a:solidFill>
                  <a:schemeClr val="tx2">
                    <a:lumMod val="75000"/>
                  </a:schemeClr>
                </a:solidFill>
                <a:latin typeface="Arial Black" panose="020B0A04020102020204" pitchFamily="34" charset="0"/>
              </a:defRPr>
            </a:lvl1pPr>
          </a:lstStyle>
          <a:p>
            <a:r>
              <a:rPr lang="da-DK"/>
              <a:t>Klik for at redigere titeltypografien i masteren</a:t>
            </a:r>
            <a:endParaRPr lang="da-DK" dirty="0"/>
          </a:p>
        </p:txBody>
      </p:sp>
      <p:sp>
        <p:nvSpPr>
          <p:cNvPr id="3" name="Pladsholder til tekst 2">
            <a:extLst>
              <a:ext uri="{FF2B5EF4-FFF2-40B4-BE49-F238E27FC236}">
                <a16:creationId xmlns:a16="http://schemas.microsoft.com/office/drawing/2014/main" id="{14E7BA01-64FE-549D-FBE6-E57CE48D33A2}"/>
              </a:ext>
            </a:extLst>
          </p:cNvPr>
          <p:cNvSpPr>
            <a:spLocks noGrp="1"/>
          </p:cNvSpPr>
          <p:nvPr>
            <p:ph type="body" idx="1"/>
          </p:nvPr>
        </p:nvSpPr>
        <p:spPr>
          <a:xfrm>
            <a:off x="831850" y="4589463"/>
            <a:ext cx="10515600" cy="1500187"/>
          </a:xfrm>
        </p:spPr>
        <p:txBody>
          <a:bodyPr/>
          <a:lstStyle>
            <a:lvl1pPr marL="0" indent="0">
              <a:buNone/>
              <a:defRPr sz="2400">
                <a:solidFill>
                  <a:schemeClr val="tx2">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7BDD3DAE-4ABE-76A2-41AB-7656804DB13F}"/>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5" name="Pladsholder til sidefod 4">
            <a:extLst>
              <a:ext uri="{FF2B5EF4-FFF2-40B4-BE49-F238E27FC236}">
                <a16:creationId xmlns:a16="http://schemas.microsoft.com/office/drawing/2014/main" id="{3050C605-0329-7E31-A234-145299375A58}"/>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BBB35AFB-489C-0F45-A149-83F62943E526}"/>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275846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NYT emne 1">
    <p:spTree>
      <p:nvGrpSpPr>
        <p:cNvPr id="1" name=""/>
        <p:cNvGrpSpPr/>
        <p:nvPr/>
      </p:nvGrpSpPr>
      <p:grpSpPr>
        <a:xfrm>
          <a:off x="0" y="0"/>
          <a:ext cx="0" cy="0"/>
          <a:chOff x="0" y="0"/>
          <a:chExt cx="0" cy="0"/>
        </a:xfrm>
      </p:grpSpPr>
      <p:pic>
        <p:nvPicPr>
          <p:cNvPr id="2" name="Billede 1" descr="Et billede, der indeholder tekst, himmel, lys&#10;&#10;Automatisk genereret beskrivelse">
            <a:extLst>
              <a:ext uri="{FF2B5EF4-FFF2-40B4-BE49-F238E27FC236}">
                <a16:creationId xmlns:a16="http://schemas.microsoft.com/office/drawing/2014/main" id="{CCC07A10-B14C-E6FB-CC91-3913FDC5DD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4657899" y="2426512"/>
            <a:ext cx="6646333" cy="1325563"/>
          </a:xfrm>
        </p:spPr>
        <p:txBody>
          <a:bodyPr/>
          <a:lstStyle>
            <a:lvl1pPr algn="r">
              <a:defRPr>
                <a:solidFill>
                  <a:schemeClr val="bg1"/>
                </a:solidFill>
                <a:latin typeface="Aktiv Grotesk Black" panose="020B0903020202020204" pitchFamily="34" charset="0"/>
              </a:defRPr>
            </a:lvl1pPr>
          </a:lstStyle>
          <a:p>
            <a:r>
              <a:rPr lang="da-DK" dirty="0"/>
              <a:t>Overskrift</a:t>
            </a:r>
          </a:p>
        </p:txBody>
      </p:sp>
      <p:sp>
        <p:nvSpPr>
          <p:cNvPr id="3" name="Pladsholder til tekst 4">
            <a:extLst>
              <a:ext uri="{FF2B5EF4-FFF2-40B4-BE49-F238E27FC236}">
                <a16:creationId xmlns:a16="http://schemas.microsoft.com/office/drawing/2014/main" id="{05C2F880-D509-0F30-BF28-574080F53FA5}"/>
              </a:ext>
            </a:extLst>
          </p:cNvPr>
          <p:cNvSpPr>
            <a:spLocks noGrp="1"/>
          </p:cNvSpPr>
          <p:nvPr>
            <p:ph type="body" sz="quarter" idx="10" hasCustomPrompt="1"/>
          </p:nvPr>
        </p:nvSpPr>
        <p:spPr>
          <a:xfrm>
            <a:off x="4154751" y="3539685"/>
            <a:ext cx="7149482" cy="766763"/>
          </a:xfrm>
        </p:spPr>
        <p:txBody>
          <a:bodyPr>
            <a:noAutofit/>
          </a:bodyPr>
          <a:lstStyle>
            <a:lvl1pPr marL="0" indent="0" algn="r">
              <a:buNone/>
              <a:defRPr sz="4000">
                <a:solidFill>
                  <a:schemeClr val="bg1"/>
                </a:solidFill>
                <a:latin typeface="+mj-lt"/>
              </a:defRPr>
            </a:lvl1pPr>
          </a:lstStyle>
          <a:p>
            <a:pPr lvl="0"/>
            <a:r>
              <a:rPr lang="da-DK" dirty="0"/>
              <a:t>Underoverskrift</a:t>
            </a:r>
          </a:p>
        </p:txBody>
      </p:sp>
      <p:pic>
        <p:nvPicPr>
          <p:cNvPr id="4" name="Billede 3" descr="Et billede, der indeholder tekst, Grafik, grafisk design, logo&#10;&#10;Automatisk genereret beskrivelse">
            <a:extLst>
              <a:ext uri="{FF2B5EF4-FFF2-40B4-BE49-F238E27FC236}">
                <a16:creationId xmlns:a16="http://schemas.microsoft.com/office/drawing/2014/main" id="{DFC302B6-2616-7722-E817-15094B0F9D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77898" y="348879"/>
            <a:ext cx="1882965" cy="1835891"/>
          </a:xfrm>
          <a:prstGeom prst="rect">
            <a:avLst/>
          </a:prstGeom>
        </p:spPr>
      </p:pic>
      <p:pic>
        <p:nvPicPr>
          <p:cNvPr id="7" name="Billede 6" descr="Et billede, der indeholder Font/skrifttype, tekst, Grafik, logo&#10;&#10;Automatisk genereret beskrivelse">
            <a:extLst>
              <a:ext uri="{FF2B5EF4-FFF2-40B4-BE49-F238E27FC236}">
                <a16:creationId xmlns:a16="http://schemas.microsoft.com/office/drawing/2014/main" id="{D29BB058-EF9F-4C82-14DE-E4DF9B673EC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25829" y="5808580"/>
            <a:ext cx="1795549" cy="377344"/>
          </a:xfrm>
          <a:prstGeom prst="rect">
            <a:avLst/>
          </a:prstGeom>
        </p:spPr>
      </p:pic>
    </p:spTree>
    <p:extLst>
      <p:ext uri="{BB962C8B-B14F-4D97-AF65-F5344CB8AC3E}">
        <p14:creationId xmlns:p14="http://schemas.microsoft.com/office/powerpoint/2010/main" val="3858565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o indholdsobjekter">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F8BFA9-5261-4CBA-6417-35A8C5F8768C}"/>
              </a:ext>
            </a:extLst>
          </p:cNvPr>
          <p:cNvSpPr>
            <a:spLocks noGrp="1"/>
          </p:cNvSpPr>
          <p:nvPr>
            <p:ph type="title"/>
          </p:nvPr>
        </p:nvSpPr>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00087570-04D7-584E-6150-1EC18327D8B8}"/>
              </a:ext>
            </a:extLst>
          </p:cNvPr>
          <p:cNvSpPr>
            <a:spLocks noGrp="1"/>
          </p:cNvSpPr>
          <p:nvPr>
            <p:ph sz="half" idx="1"/>
          </p:nvPr>
        </p:nvSpPr>
        <p:spPr>
          <a:xfrm>
            <a:off x="838200" y="1825625"/>
            <a:ext cx="5181600" cy="4351338"/>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indhold 3">
            <a:extLst>
              <a:ext uri="{FF2B5EF4-FFF2-40B4-BE49-F238E27FC236}">
                <a16:creationId xmlns:a16="http://schemas.microsoft.com/office/drawing/2014/main" id="{70A25169-C49B-E7B2-7017-CBB9FAE4BBFF}"/>
              </a:ext>
            </a:extLst>
          </p:cNvPr>
          <p:cNvSpPr>
            <a:spLocks noGrp="1"/>
          </p:cNvSpPr>
          <p:nvPr>
            <p:ph sz="half" idx="2"/>
          </p:nvPr>
        </p:nvSpPr>
        <p:spPr>
          <a:xfrm>
            <a:off x="6172200" y="1825625"/>
            <a:ext cx="5181600" cy="4351338"/>
          </a:xfrm>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5" name="Pladsholder til dato 4">
            <a:extLst>
              <a:ext uri="{FF2B5EF4-FFF2-40B4-BE49-F238E27FC236}">
                <a16:creationId xmlns:a16="http://schemas.microsoft.com/office/drawing/2014/main" id="{E715E23E-B317-3DDE-CFF2-13FB917A7D45}"/>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6" name="Pladsholder til sidefod 5">
            <a:extLst>
              <a:ext uri="{FF2B5EF4-FFF2-40B4-BE49-F238E27FC236}">
                <a16:creationId xmlns:a16="http://schemas.microsoft.com/office/drawing/2014/main" id="{3065A413-186C-BE2F-CB93-47EF7DB1BEC2}"/>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7" name="Pladsholder til slidenummer 6">
            <a:extLst>
              <a:ext uri="{FF2B5EF4-FFF2-40B4-BE49-F238E27FC236}">
                <a16:creationId xmlns:a16="http://schemas.microsoft.com/office/drawing/2014/main" id="{62A251BA-27AD-97A5-2164-C4D47B30F319}"/>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1205406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Sammenligning">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D0877-AB1F-7E9E-E3E4-EFC87840B863}"/>
              </a:ext>
            </a:extLst>
          </p:cNvPr>
          <p:cNvSpPr>
            <a:spLocks noGrp="1"/>
          </p:cNvSpPr>
          <p:nvPr>
            <p:ph type="title"/>
          </p:nvPr>
        </p:nvSpPr>
        <p:spPr>
          <a:xfrm>
            <a:off x="839788" y="365125"/>
            <a:ext cx="10515600" cy="1325563"/>
          </a:xfrm>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endParaRPr lang="da-DK" dirty="0"/>
          </a:p>
        </p:txBody>
      </p:sp>
      <p:sp>
        <p:nvSpPr>
          <p:cNvPr id="3" name="Pladsholder til tekst 2">
            <a:extLst>
              <a:ext uri="{FF2B5EF4-FFF2-40B4-BE49-F238E27FC236}">
                <a16:creationId xmlns:a16="http://schemas.microsoft.com/office/drawing/2014/main" id="{3A49069C-59DE-F27E-18E0-401C873F0679}"/>
              </a:ext>
            </a:extLst>
          </p:cNvPr>
          <p:cNvSpPr>
            <a:spLocks noGrp="1"/>
          </p:cNvSpPr>
          <p:nvPr>
            <p:ph type="body" idx="1"/>
          </p:nvPr>
        </p:nvSpPr>
        <p:spPr>
          <a:xfrm>
            <a:off x="839788" y="1681163"/>
            <a:ext cx="5157787" cy="823912"/>
          </a:xfrm>
        </p:spPr>
        <p:txBody>
          <a:bodyPr anchor="b"/>
          <a:lstStyle>
            <a:lvl1pPr marL="0" indent="0">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5F6119C7-3F9C-FD77-0CC4-C697E562B704}"/>
              </a:ext>
            </a:extLst>
          </p:cNvPr>
          <p:cNvSpPr>
            <a:spLocks noGrp="1"/>
          </p:cNvSpPr>
          <p:nvPr>
            <p:ph sz="half" idx="2"/>
          </p:nvPr>
        </p:nvSpPr>
        <p:spPr>
          <a:xfrm>
            <a:off x="839788" y="2505075"/>
            <a:ext cx="5157787" cy="3684588"/>
          </a:xfrm>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5" name="Pladsholder til tekst 4">
            <a:extLst>
              <a:ext uri="{FF2B5EF4-FFF2-40B4-BE49-F238E27FC236}">
                <a16:creationId xmlns:a16="http://schemas.microsoft.com/office/drawing/2014/main" id="{8744161B-E312-0F20-0966-7295770B28A7}"/>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C3D5732-C767-1FBF-B505-4EC3B243AB74}"/>
              </a:ext>
            </a:extLst>
          </p:cNvPr>
          <p:cNvSpPr>
            <a:spLocks noGrp="1"/>
          </p:cNvSpPr>
          <p:nvPr>
            <p:ph sz="quarter" idx="4"/>
          </p:nvPr>
        </p:nvSpPr>
        <p:spPr>
          <a:xfrm>
            <a:off x="6172200" y="2505075"/>
            <a:ext cx="5183188" cy="3684588"/>
          </a:xfrm>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dato 6">
            <a:extLst>
              <a:ext uri="{FF2B5EF4-FFF2-40B4-BE49-F238E27FC236}">
                <a16:creationId xmlns:a16="http://schemas.microsoft.com/office/drawing/2014/main" id="{421D9473-0D27-4925-8E14-D5C9574FAD9E}"/>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8" name="Pladsholder til sidefod 7">
            <a:extLst>
              <a:ext uri="{FF2B5EF4-FFF2-40B4-BE49-F238E27FC236}">
                <a16:creationId xmlns:a16="http://schemas.microsoft.com/office/drawing/2014/main" id="{9D4A9BDB-CDFC-A69A-1081-D9C21C4D1459}"/>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9" name="Pladsholder til slidenummer 8">
            <a:extLst>
              <a:ext uri="{FF2B5EF4-FFF2-40B4-BE49-F238E27FC236}">
                <a16:creationId xmlns:a16="http://schemas.microsoft.com/office/drawing/2014/main" id="{97E3F018-71A6-3967-23C3-43DE98A02D85}"/>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3049675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Helt hvi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4BF18D-EF27-37D6-5B53-8315E1C2BCE3}"/>
              </a:ext>
            </a:extLst>
          </p:cNvPr>
          <p:cNvSpPr>
            <a:spLocks noGrp="1"/>
          </p:cNvSpPr>
          <p:nvPr>
            <p:ph type="title"/>
          </p:nvPr>
        </p:nvSpPr>
        <p:spPr/>
        <p:txBody>
          <a:bodyPr/>
          <a:lstStyle>
            <a:lvl1pPr>
              <a:defRPr>
                <a:solidFill>
                  <a:schemeClr val="tx2"/>
                </a:solidFill>
              </a:defRPr>
            </a:lvl1pPr>
          </a:lstStyle>
          <a:p>
            <a:r>
              <a:rPr lang="da-DK"/>
              <a:t>Klik for at redigere titeltypografien i masteren</a:t>
            </a:r>
            <a:endParaRPr lang="da-DK" dirty="0"/>
          </a:p>
        </p:txBody>
      </p:sp>
    </p:spTree>
    <p:extLst>
      <p:ext uri="{BB962C8B-B14F-4D97-AF65-F5344CB8AC3E}">
        <p14:creationId xmlns:p14="http://schemas.microsoft.com/office/powerpoint/2010/main" val="252725446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slide">
    <p:bg>
      <p:bgPr>
        <a:solidFill>
          <a:srgbClr val="FFFFFF"/>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28FBF5-CBEC-47BE-BC1F-7CB0BBA52161}"/>
              </a:ext>
            </a:extLst>
          </p:cNvPr>
          <p:cNvSpPr>
            <a:spLocks noGrp="1"/>
          </p:cNvSpPr>
          <p:nvPr>
            <p:ph type="ctrTitle"/>
          </p:nvPr>
        </p:nvSpPr>
        <p:spPr>
          <a:xfrm>
            <a:off x="1524000" y="1122363"/>
            <a:ext cx="9144000" cy="2387600"/>
          </a:xfrm>
        </p:spPr>
        <p:txBody>
          <a:bodyPr anchor="b">
            <a:normAutofit/>
          </a:bodyPr>
          <a:lstStyle>
            <a:lvl1pPr algn="ctr">
              <a:defRPr sz="4800">
                <a:solidFill>
                  <a:schemeClr val="tx2">
                    <a:lumMod val="75000"/>
                  </a:schemeClr>
                </a:solidFill>
                <a:latin typeface="Arial Black" panose="020B0A04020102020204" pitchFamily="34" charset="0"/>
              </a:defRPr>
            </a:lvl1pPr>
          </a:lstStyle>
          <a:p>
            <a:r>
              <a:rPr lang="da-DK"/>
              <a:t>Klik for at redigere titeltypografien i masteren</a:t>
            </a:r>
            <a:endParaRPr lang="da-DK" dirty="0"/>
          </a:p>
        </p:txBody>
      </p:sp>
      <p:sp>
        <p:nvSpPr>
          <p:cNvPr id="3" name="Undertitel 2">
            <a:extLst>
              <a:ext uri="{FF2B5EF4-FFF2-40B4-BE49-F238E27FC236}">
                <a16:creationId xmlns:a16="http://schemas.microsoft.com/office/drawing/2014/main" id="{D8014452-4EDF-E8CB-5D29-250F31399DB1}"/>
              </a:ext>
            </a:extLst>
          </p:cNvPr>
          <p:cNvSpPr>
            <a:spLocks noGrp="1"/>
          </p:cNvSpPr>
          <p:nvPr>
            <p:ph type="subTitle" idx="1"/>
          </p:nvPr>
        </p:nvSpPr>
        <p:spPr>
          <a:xfrm>
            <a:off x="1524000" y="3602038"/>
            <a:ext cx="9144000" cy="1655762"/>
          </a:xfrm>
        </p:spPr>
        <p:txBody>
          <a:bodyPr/>
          <a:lstStyle>
            <a:lvl1pPr marL="0" indent="0" algn="ctr">
              <a:buNone/>
              <a:defRPr sz="2400">
                <a:solidFill>
                  <a:schemeClr val="tx2">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da-DK" dirty="0"/>
          </a:p>
        </p:txBody>
      </p:sp>
      <p:sp>
        <p:nvSpPr>
          <p:cNvPr id="4" name="Pladsholder til dato 3">
            <a:extLst>
              <a:ext uri="{FF2B5EF4-FFF2-40B4-BE49-F238E27FC236}">
                <a16:creationId xmlns:a16="http://schemas.microsoft.com/office/drawing/2014/main" id="{ECEE6428-F0CB-1649-BD6E-7B149DC6CB2D}"/>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5" name="Pladsholder til sidefod 4">
            <a:extLst>
              <a:ext uri="{FF2B5EF4-FFF2-40B4-BE49-F238E27FC236}">
                <a16:creationId xmlns:a16="http://schemas.microsoft.com/office/drawing/2014/main" id="{94D5EE22-19BD-B557-23E2-D14D3BF30B96}"/>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8F64E70C-17A6-4841-FECB-C354581D987E}"/>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31435667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yt emne 2">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5D17A56-8E7D-1E04-3659-9DE7B9AA6B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40965"/>
            <a:ext cx="6646333" cy="1325563"/>
          </a:xfrm>
        </p:spPr>
        <p:txBody>
          <a:bodyPr/>
          <a:lstStyle>
            <a:lvl1pPr algn="l">
              <a:defRPr>
                <a:solidFill>
                  <a:schemeClr val="bg1"/>
                </a:solidFill>
              </a:defRPr>
            </a:lvl1pPr>
          </a:lstStyle>
          <a:p>
            <a:r>
              <a:rPr lang="da-DK" dirty="0"/>
              <a:t>Overskrift</a:t>
            </a:r>
          </a:p>
        </p:txBody>
      </p:sp>
      <p:sp>
        <p:nvSpPr>
          <p:cNvPr id="2" name="Pladsholder til tekst 4">
            <a:extLst>
              <a:ext uri="{FF2B5EF4-FFF2-40B4-BE49-F238E27FC236}">
                <a16:creationId xmlns:a16="http://schemas.microsoft.com/office/drawing/2014/main" id="{80D328D4-9B73-D23B-FDCE-343500AA3861}"/>
              </a:ext>
            </a:extLst>
          </p:cNvPr>
          <p:cNvSpPr>
            <a:spLocks noGrp="1"/>
          </p:cNvSpPr>
          <p:nvPr>
            <p:ph type="body" sz="quarter" idx="10" hasCustomPrompt="1"/>
          </p:nvPr>
        </p:nvSpPr>
        <p:spPr>
          <a:xfrm>
            <a:off x="731520" y="3747517"/>
            <a:ext cx="6646333" cy="766763"/>
          </a:xfrm>
        </p:spPr>
        <p:txBody>
          <a:bodyPr>
            <a:noAutofit/>
          </a:bodyPr>
          <a:lstStyle>
            <a:lvl1pPr marL="0" indent="0" algn="l">
              <a:buNone/>
              <a:defRPr sz="4000">
                <a:solidFill>
                  <a:schemeClr val="bg1"/>
                </a:solidFill>
                <a:latin typeface="+mj-lt"/>
              </a:defRPr>
            </a:lvl1pPr>
          </a:lstStyle>
          <a:p>
            <a:pPr lvl="0"/>
            <a:r>
              <a:rPr lang="da-DK" dirty="0"/>
              <a:t>Underoverskrift</a:t>
            </a:r>
          </a:p>
        </p:txBody>
      </p:sp>
      <p:pic>
        <p:nvPicPr>
          <p:cNvPr id="5" name="Billede 4" descr="Et billede, der indeholder tekst, Grafik, grafisk design, logo&#10;&#10;Automatisk genereret beskrivelse">
            <a:extLst>
              <a:ext uri="{FF2B5EF4-FFF2-40B4-BE49-F238E27FC236}">
                <a16:creationId xmlns:a16="http://schemas.microsoft.com/office/drawing/2014/main" id="{B59568F4-4456-F1F7-D5D1-DB7CC9FE64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4764" y="297245"/>
            <a:ext cx="1882965" cy="1835891"/>
          </a:xfrm>
          <a:prstGeom prst="rect">
            <a:avLst/>
          </a:prstGeom>
        </p:spPr>
      </p:pic>
      <p:pic>
        <p:nvPicPr>
          <p:cNvPr id="6" name="Billede 5" descr="Et billede, der indeholder Font/skrifttype, tekst, Grafik, logo&#10;&#10;Automatisk genereret beskrivelse">
            <a:extLst>
              <a:ext uri="{FF2B5EF4-FFF2-40B4-BE49-F238E27FC236}">
                <a16:creationId xmlns:a16="http://schemas.microsoft.com/office/drawing/2014/main" id="{E653A895-8893-555C-DFD7-D028DF08999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31520" y="5697641"/>
            <a:ext cx="1795549" cy="377344"/>
          </a:xfrm>
          <a:prstGeom prst="rect">
            <a:avLst/>
          </a:prstGeom>
        </p:spPr>
      </p:pic>
    </p:spTree>
    <p:extLst>
      <p:ext uri="{BB962C8B-B14F-4D97-AF65-F5344CB8AC3E}">
        <p14:creationId xmlns:p14="http://schemas.microsoft.com/office/powerpoint/2010/main" val="2543500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Nyt emne 2">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9746D052-F286-5516-D65C-44C3791DF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4338"/>
            <a:ext cx="12215257" cy="6942338"/>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40965"/>
            <a:ext cx="8235198" cy="1325563"/>
          </a:xfrm>
        </p:spPr>
        <p:txBody>
          <a:bodyPr/>
          <a:lstStyle>
            <a:lvl1pPr algn="l">
              <a:defRPr>
                <a:solidFill>
                  <a:schemeClr val="bg1"/>
                </a:solidFill>
              </a:defRPr>
            </a:lvl1pPr>
          </a:lstStyle>
          <a:p>
            <a:r>
              <a:rPr lang="da-DK" dirty="0" err="1"/>
              <a:t>EcomTrainer</a:t>
            </a:r>
            <a:r>
              <a:rPr lang="da-DK" dirty="0"/>
              <a:t> Overskrift</a:t>
            </a:r>
          </a:p>
        </p:txBody>
      </p:sp>
      <p:sp>
        <p:nvSpPr>
          <p:cNvPr id="2" name="Pladsholder til tekst 4">
            <a:extLst>
              <a:ext uri="{FF2B5EF4-FFF2-40B4-BE49-F238E27FC236}">
                <a16:creationId xmlns:a16="http://schemas.microsoft.com/office/drawing/2014/main" id="{80D328D4-9B73-D23B-FDCE-343500AA3861}"/>
              </a:ext>
            </a:extLst>
          </p:cNvPr>
          <p:cNvSpPr>
            <a:spLocks noGrp="1"/>
          </p:cNvSpPr>
          <p:nvPr>
            <p:ph type="body" sz="quarter" idx="10" hasCustomPrompt="1"/>
          </p:nvPr>
        </p:nvSpPr>
        <p:spPr>
          <a:xfrm>
            <a:off x="731520" y="3747517"/>
            <a:ext cx="6646333" cy="766763"/>
          </a:xfrm>
        </p:spPr>
        <p:txBody>
          <a:bodyPr>
            <a:noAutofit/>
          </a:bodyPr>
          <a:lstStyle>
            <a:lvl1pPr marL="0" indent="0" algn="l">
              <a:buNone/>
              <a:defRPr sz="4000">
                <a:solidFill>
                  <a:schemeClr val="bg1"/>
                </a:solidFill>
                <a:latin typeface="+mj-lt"/>
              </a:defRPr>
            </a:lvl1pPr>
          </a:lstStyle>
          <a:p>
            <a:pPr lvl="0"/>
            <a:r>
              <a:rPr lang="da-DK" dirty="0"/>
              <a:t>Underoverskrift</a:t>
            </a:r>
          </a:p>
        </p:txBody>
      </p:sp>
      <p:pic>
        <p:nvPicPr>
          <p:cNvPr id="4" name="Billede 3" descr="Et billede, der indeholder tekst, Grafik, grafisk design, logo&#10;&#10;Automatisk genereret beskrivelse">
            <a:extLst>
              <a:ext uri="{FF2B5EF4-FFF2-40B4-BE49-F238E27FC236}">
                <a16:creationId xmlns:a16="http://schemas.microsoft.com/office/drawing/2014/main" id="{E1CA1974-2C97-3BD6-7D6D-EA6C83A8F1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3200" y="246274"/>
            <a:ext cx="1882965" cy="1835891"/>
          </a:xfrm>
          <a:prstGeom prst="rect">
            <a:avLst/>
          </a:prstGeom>
        </p:spPr>
      </p:pic>
      <p:pic>
        <p:nvPicPr>
          <p:cNvPr id="7" name="Billede 6" descr="Et billede, der indeholder Font/skrifttype, tekst, Grafik, logo&#10;&#10;Automatisk genereret beskrivelse">
            <a:extLst>
              <a:ext uri="{FF2B5EF4-FFF2-40B4-BE49-F238E27FC236}">
                <a16:creationId xmlns:a16="http://schemas.microsoft.com/office/drawing/2014/main" id="{0DD118B0-066D-5C36-D420-9D6E7FC8C1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31520" y="5697641"/>
            <a:ext cx="1795549" cy="377344"/>
          </a:xfrm>
          <a:prstGeom prst="rect">
            <a:avLst/>
          </a:prstGeom>
        </p:spPr>
      </p:pic>
    </p:spTree>
    <p:extLst>
      <p:ext uri="{BB962C8B-B14F-4D97-AF65-F5344CB8AC3E}">
        <p14:creationId xmlns:p14="http://schemas.microsoft.com/office/powerpoint/2010/main" val="1909953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Nyt emne 2">
    <p:spTree>
      <p:nvGrpSpPr>
        <p:cNvPr id="1" name=""/>
        <p:cNvGrpSpPr/>
        <p:nvPr/>
      </p:nvGrpSpPr>
      <p:grpSpPr>
        <a:xfrm>
          <a:off x="0" y="0"/>
          <a:ext cx="0" cy="0"/>
          <a:chOff x="0" y="0"/>
          <a:chExt cx="0" cy="0"/>
        </a:xfrm>
      </p:grpSpPr>
      <p:pic>
        <p:nvPicPr>
          <p:cNvPr id="3" name="Billede 2" descr="Et billede, der indeholder dag&#10;&#10;Automatisk genereret beskrivelse">
            <a:extLst>
              <a:ext uri="{FF2B5EF4-FFF2-40B4-BE49-F238E27FC236}">
                <a16:creationId xmlns:a16="http://schemas.microsoft.com/office/drawing/2014/main" id="{92D99E4A-4E32-3CD4-1EE8-52C3BF0D3E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58417"/>
            <a:ext cx="6646333" cy="1325563"/>
          </a:xfrm>
        </p:spPr>
        <p:txBody>
          <a:bodyPr/>
          <a:lstStyle>
            <a:lvl1pPr algn="l">
              <a:defRPr>
                <a:solidFill>
                  <a:schemeClr val="bg1"/>
                </a:solidFill>
              </a:defRPr>
            </a:lvl1pPr>
          </a:lstStyle>
          <a:p>
            <a:r>
              <a:rPr lang="da-DK" dirty="0"/>
              <a:t>Overskrift</a:t>
            </a:r>
          </a:p>
        </p:txBody>
      </p:sp>
      <p:sp>
        <p:nvSpPr>
          <p:cNvPr id="2" name="Pladsholder til tekst 4">
            <a:extLst>
              <a:ext uri="{FF2B5EF4-FFF2-40B4-BE49-F238E27FC236}">
                <a16:creationId xmlns:a16="http://schemas.microsoft.com/office/drawing/2014/main" id="{33445151-E6DE-6871-28FF-E51481C2916D}"/>
              </a:ext>
            </a:extLst>
          </p:cNvPr>
          <p:cNvSpPr>
            <a:spLocks noGrp="1"/>
          </p:cNvSpPr>
          <p:nvPr>
            <p:ph type="body" sz="quarter" idx="10" hasCustomPrompt="1"/>
          </p:nvPr>
        </p:nvSpPr>
        <p:spPr>
          <a:xfrm>
            <a:off x="731520" y="3747517"/>
            <a:ext cx="6841132" cy="766763"/>
          </a:xfrm>
        </p:spPr>
        <p:txBody>
          <a:bodyPr>
            <a:noAutofit/>
          </a:bodyPr>
          <a:lstStyle>
            <a:lvl1pPr marL="0" indent="0" algn="l">
              <a:buNone/>
              <a:defRPr sz="4000">
                <a:solidFill>
                  <a:schemeClr val="bg1"/>
                </a:solidFill>
                <a:latin typeface="+mj-lt"/>
              </a:defRPr>
            </a:lvl1pPr>
          </a:lstStyle>
          <a:p>
            <a:pPr lvl="0"/>
            <a:r>
              <a:rPr lang="da-DK" dirty="0"/>
              <a:t>Underoverskrift</a:t>
            </a:r>
          </a:p>
        </p:txBody>
      </p:sp>
      <p:pic>
        <p:nvPicPr>
          <p:cNvPr id="5" name="Billede 4" descr="Et billede, der indeholder tekst, Grafik, grafisk design, logo&#10;&#10;Automatisk genereret beskrivelse">
            <a:extLst>
              <a:ext uri="{FF2B5EF4-FFF2-40B4-BE49-F238E27FC236}">
                <a16:creationId xmlns:a16="http://schemas.microsoft.com/office/drawing/2014/main" id="{89D83E26-6240-0C5F-EFB4-9021D6A10F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3199" y="199250"/>
            <a:ext cx="1882965" cy="1835891"/>
          </a:xfrm>
          <a:prstGeom prst="rect">
            <a:avLst/>
          </a:prstGeom>
        </p:spPr>
      </p:pic>
      <p:pic>
        <p:nvPicPr>
          <p:cNvPr id="6" name="Billede 5" descr="Et billede, der indeholder Font/skrifttype, tekst, Grafik, logo&#10;&#10;Automatisk genereret beskrivelse">
            <a:extLst>
              <a:ext uri="{FF2B5EF4-FFF2-40B4-BE49-F238E27FC236}">
                <a16:creationId xmlns:a16="http://schemas.microsoft.com/office/drawing/2014/main" id="{542F07F2-CD7C-DCB5-C5D6-B97B439261A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31520" y="5697641"/>
            <a:ext cx="1795549" cy="377344"/>
          </a:xfrm>
          <a:prstGeom prst="rect">
            <a:avLst/>
          </a:prstGeom>
        </p:spPr>
      </p:pic>
    </p:spTree>
    <p:extLst>
      <p:ext uri="{BB962C8B-B14F-4D97-AF65-F5344CB8AC3E}">
        <p14:creationId xmlns:p14="http://schemas.microsoft.com/office/powerpoint/2010/main" val="748779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AA9A0-9529-142A-C30C-1B0EC9F5E67F}"/>
              </a:ext>
            </a:extLst>
          </p:cNvPr>
          <p:cNvSpPr>
            <a:spLocks noGrp="1"/>
          </p:cNvSpPr>
          <p:nvPr>
            <p:ph type="title" hasCustomPrompt="1"/>
          </p:nvPr>
        </p:nvSpPr>
        <p:spPr/>
        <p:txBody>
          <a:bodyPr/>
          <a:lstStyle>
            <a:lvl1pPr>
              <a:defRPr>
                <a:solidFill>
                  <a:schemeClr val="tx2"/>
                </a:solidFill>
              </a:defRPr>
            </a:lvl1pPr>
          </a:lstStyle>
          <a:p>
            <a:r>
              <a:rPr lang="da-DK" dirty="0"/>
              <a:t>Ikoner</a:t>
            </a:r>
          </a:p>
        </p:txBody>
      </p:sp>
      <p:pic>
        <p:nvPicPr>
          <p:cNvPr id="3" name="Pladsholder til indhold 7">
            <a:extLst>
              <a:ext uri="{FF2B5EF4-FFF2-40B4-BE49-F238E27FC236}">
                <a16:creationId xmlns:a16="http://schemas.microsoft.com/office/drawing/2014/main" id="{A475B02A-89B1-E7FE-5945-29DE4E0C2E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 y="934085"/>
            <a:ext cx="3216820" cy="3134995"/>
          </a:xfrm>
          <a:prstGeom prst="rect">
            <a:avLst/>
          </a:prstGeom>
        </p:spPr>
      </p:pic>
      <p:pic>
        <p:nvPicPr>
          <p:cNvPr id="4" name="Billede 3" descr="Et billede, der indeholder tekst&#10;&#10;Automatisk genereret beskrivelse">
            <a:extLst>
              <a:ext uri="{FF2B5EF4-FFF2-40B4-BE49-F238E27FC236}">
                <a16:creationId xmlns:a16="http://schemas.microsoft.com/office/drawing/2014/main" id="{E91BA843-F96B-CDB5-2A0C-F0C01469A5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00941" y="1386840"/>
            <a:ext cx="2637421" cy="2567940"/>
          </a:xfrm>
          <a:prstGeom prst="rect">
            <a:avLst/>
          </a:prstGeom>
        </p:spPr>
      </p:pic>
      <p:pic>
        <p:nvPicPr>
          <p:cNvPr id="5" name="Billede 4" descr="Et billede, der indeholder tekst&#10;&#10;Automatisk genereret beskrivelse">
            <a:extLst>
              <a:ext uri="{FF2B5EF4-FFF2-40B4-BE49-F238E27FC236}">
                <a16:creationId xmlns:a16="http://schemas.microsoft.com/office/drawing/2014/main" id="{358B3EA9-0C0D-5965-DAA7-3A46F3C5DF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4020" y="524192"/>
            <a:ext cx="4055922" cy="3954780"/>
          </a:xfrm>
          <a:prstGeom prst="rect">
            <a:avLst/>
          </a:prstGeom>
        </p:spPr>
      </p:pic>
      <p:pic>
        <p:nvPicPr>
          <p:cNvPr id="6" name="Billede 5">
            <a:extLst>
              <a:ext uri="{FF2B5EF4-FFF2-40B4-BE49-F238E27FC236}">
                <a16:creationId xmlns:a16="http://schemas.microsoft.com/office/drawing/2014/main" id="{6E725990-5746-5D75-C58F-876F8294D3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919859" y="1386840"/>
            <a:ext cx="2433941" cy="2369820"/>
          </a:xfrm>
          <a:prstGeom prst="rect">
            <a:avLst/>
          </a:prstGeom>
        </p:spPr>
      </p:pic>
      <p:pic>
        <p:nvPicPr>
          <p:cNvPr id="7" name="Billede 6" descr="Et billede, der indeholder tekst, ur&#10;&#10;Automatisk genereret beskrivelse">
            <a:extLst>
              <a:ext uri="{FF2B5EF4-FFF2-40B4-BE49-F238E27FC236}">
                <a16:creationId xmlns:a16="http://schemas.microsoft.com/office/drawing/2014/main" id="{2EC1C0D1-1445-5F2E-7934-E78CD11395E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07083" y="3830500"/>
            <a:ext cx="2174987" cy="2662375"/>
          </a:xfrm>
          <a:prstGeom prst="rect">
            <a:avLst/>
          </a:prstGeom>
        </p:spPr>
      </p:pic>
      <p:pic>
        <p:nvPicPr>
          <p:cNvPr id="8" name="Billede 7" descr="Et billede, der indeholder tekst, skilt&#10;&#10;Automatisk genereret beskrivelse">
            <a:extLst>
              <a:ext uri="{FF2B5EF4-FFF2-40B4-BE49-F238E27FC236}">
                <a16:creationId xmlns:a16="http://schemas.microsoft.com/office/drawing/2014/main" id="{305E6159-F85B-E069-B39B-AF2D59E0022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857232" y="4646625"/>
            <a:ext cx="4901725" cy="1030123"/>
          </a:xfrm>
          <a:prstGeom prst="rect">
            <a:avLst/>
          </a:prstGeom>
        </p:spPr>
      </p:pic>
      <p:pic>
        <p:nvPicPr>
          <p:cNvPr id="9" name="Billede 8" descr="Et billede, der indeholder tekst, Grafik, grafisk design, logo&#10;&#10;Automatisk genereret beskrivelse">
            <a:extLst>
              <a:ext uri="{FF2B5EF4-FFF2-40B4-BE49-F238E27FC236}">
                <a16:creationId xmlns:a16="http://schemas.microsoft.com/office/drawing/2014/main" id="{3F158FA5-D0A8-35DE-F327-2A73F13CB7E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510162" y="3759607"/>
            <a:ext cx="2730642" cy="2662376"/>
          </a:xfrm>
          <a:prstGeom prst="rect">
            <a:avLst/>
          </a:prstGeom>
        </p:spPr>
      </p:pic>
    </p:spTree>
    <p:extLst>
      <p:ext uri="{BB962C8B-B14F-4D97-AF65-F5344CB8AC3E}">
        <p14:creationId xmlns:p14="http://schemas.microsoft.com/office/powerpoint/2010/main" val="126246292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AA9A0-9529-142A-C30C-1B0EC9F5E67F}"/>
              </a:ext>
            </a:extLst>
          </p:cNvPr>
          <p:cNvSpPr>
            <a:spLocks noGrp="1"/>
          </p:cNvSpPr>
          <p:nvPr>
            <p:ph type="title" hasCustomPrompt="1"/>
          </p:nvPr>
        </p:nvSpPr>
        <p:spPr/>
        <p:txBody>
          <a:bodyPr/>
          <a:lstStyle>
            <a:lvl1pPr>
              <a:defRPr>
                <a:solidFill>
                  <a:schemeClr val="tx2"/>
                </a:solidFill>
              </a:defRPr>
            </a:lvl1pPr>
          </a:lstStyle>
          <a:p>
            <a:r>
              <a:rPr lang="da-DK" dirty="0"/>
              <a:t>Ikoner</a:t>
            </a:r>
          </a:p>
        </p:txBody>
      </p:sp>
      <p:pic>
        <p:nvPicPr>
          <p:cNvPr id="11" name="Billede 10" descr="Et billede, der indeholder tegneserie, legetøj&#10;&#10;Automatisk genereret beskrivelse">
            <a:extLst>
              <a:ext uri="{FF2B5EF4-FFF2-40B4-BE49-F238E27FC236}">
                <a16:creationId xmlns:a16="http://schemas.microsoft.com/office/drawing/2014/main" id="{8AC8D951-1F11-105D-8733-C67669E45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48726" y="1495206"/>
            <a:ext cx="2849919" cy="2778671"/>
          </a:xfrm>
          <a:prstGeom prst="rect">
            <a:avLst/>
          </a:prstGeom>
        </p:spPr>
      </p:pic>
      <p:pic>
        <p:nvPicPr>
          <p:cNvPr id="13" name="Billede 12" descr="Et billede, der indeholder tegneserie, skærmbillede&#10;&#10;Automatisk genereret beskrivelse">
            <a:extLst>
              <a:ext uri="{FF2B5EF4-FFF2-40B4-BE49-F238E27FC236}">
                <a16:creationId xmlns:a16="http://schemas.microsoft.com/office/drawing/2014/main" id="{003D04F2-DC39-DD11-00F7-8ACCBFD5C3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98645" y="1325562"/>
            <a:ext cx="2849919" cy="2778671"/>
          </a:xfrm>
          <a:prstGeom prst="rect">
            <a:avLst/>
          </a:prstGeom>
        </p:spPr>
      </p:pic>
      <p:pic>
        <p:nvPicPr>
          <p:cNvPr id="15" name="Billede 14" descr="Et billede, der indeholder tegneserie, skærmbillede, kunst, design&#10;&#10;Automatisk genereret beskrivelse">
            <a:extLst>
              <a:ext uri="{FF2B5EF4-FFF2-40B4-BE49-F238E27FC236}">
                <a16:creationId xmlns:a16="http://schemas.microsoft.com/office/drawing/2014/main" id="{7DB38666-E104-2DD8-60BF-25D75516160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93264" y="1389335"/>
            <a:ext cx="2849919" cy="2778671"/>
          </a:xfrm>
          <a:prstGeom prst="rect">
            <a:avLst/>
          </a:prstGeom>
        </p:spPr>
      </p:pic>
      <p:pic>
        <p:nvPicPr>
          <p:cNvPr id="17" name="Billede 16" descr="Et billede, der indeholder skærmbillede, tegneserie&#10;&#10;Automatisk genereret beskrivelse">
            <a:extLst>
              <a:ext uri="{FF2B5EF4-FFF2-40B4-BE49-F238E27FC236}">
                <a16:creationId xmlns:a16="http://schemas.microsoft.com/office/drawing/2014/main" id="{62C48E5A-555A-BD38-92F3-6FCC3C48E0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98737" y="3224337"/>
            <a:ext cx="3776733" cy="3680666"/>
          </a:xfrm>
          <a:prstGeom prst="rect">
            <a:avLst/>
          </a:prstGeom>
        </p:spPr>
      </p:pic>
      <p:pic>
        <p:nvPicPr>
          <p:cNvPr id="19" name="Billede 18" descr="Et billede, der indeholder skærmbillede, design&#10;&#10;Automatisk genereret beskrivelse">
            <a:extLst>
              <a:ext uri="{FF2B5EF4-FFF2-40B4-BE49-F238E27FC236}">
                <a16:creationId xmlns:a16="http://schemas.microsoft.com/office/drawing/2014/main" id="{B43C50B5-0B90-B54C-4803-25CDD615D89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716680" y="2825165"/>
            <a:ext cx="4229786" cy="4122195"/>
          </a:xfrm>
          <a:prstGeom prst="rect">
            <a:avLst/>
          </a:prstGeom>
        </p:spPr>
      </p:pic>
      <p:pic>
        <p:nvPicPr>
          <p:cNvPr id="21" name="Billede 20" descr="Et billede, der indeholder skærmbillede&#10;&#10;Automatisk genereret beskrivelse">
            <a:extLst>
              <a:ext uri="{FF2B5EF4-FFF2-40B4-BE49-F238E27FC236}">
                <a16:creationId xmlns:a16="http://schemas.microsoft.com/office/drawing/2014/main" id="{F14636FB-A13E-5DD6-3219-3844BE6687A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650678" y="3471194"/>
            <a:ext cx="3401008" cy="3314498"/>
          </a:xfrm>
          <a:prstGeom prst="rect">
            <a:avLst/>
          </a:prstGeom>
        </p:spPr>
      </p:pic>
      <p:pic>
        <p:nvPicPr>
          <p:cNvPr id="23" name="Billede 22" descr="Et billede, der indeholder tegneserie, skærmbillede&#10;&#10;Automatisk genereret beskrivelse">
            <a:extLst>
              <a:ext uri="{FF2B5EF4-FFF2-40B4-BE49-F238E27FC236}">
                <a16:creationId xmlns:a16="http://schemas.microsoft.com/office/drawing/2014/main" id="{A45CDF27-AFE2-C088-4260-71EBC70FEFD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96886" y="625578"/>
            <a:ext cx="3820958" cy="3723766"/>
          </a:xfrm>
          <a:prstGeom prst="rect">
            <a:avLst/>
          </a:prstGeom>
        </p:spPr>
      </p:pic>
    </p:spTree>
    <p:extLst>
      <p:ext uri="{BB962C8B-B14F-4D97-AF65-F5344CB8AC3E}">
        <p14:creationId xmlns:p14="http://schemas.microsoft.com/office/powerpoint/2010/main" val="4219933669"/>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AA9A0-9529-142A-C30C-1B0EC9F5E67F}"/>
              </a:ext>
            </a:extLst>
          </p:cNvPr>
          <p:cNvSpPr>
            <a:spLocks noGrp="1"/>
          </p:cNvSpPr>
          <p:nvPr>
            <p:ph type="title" hasCustomPrompt="1"/>
          </p:nvPr>
        </p:nvSpPr>
        <p:spPr/>
        <p:txBody>
          <a:bodyPr/>
          <a:lstStyle>
            <a:lvl1pPr>
              <a:defRPr>
                <a:solidFill>
                  <a:schemeClr val="tx2"/>
                </a:solidFill>
              </a:defRPr>
            </a:lvl1pPr>
          </a:lstStyle>
          <a:p>
            <a:r>
              <a:rPr lang="da-DK" dirty="0"/>
              <a:t>Grønne ikoner</a:t>
            </a:r>
          </a:p>
        </p:txBody>
      </p:sp>
      <p:pic>
        <p:nvPicPr>
          <p:cNvPr id="11" name="Billede 10" descr="Et billede, der indeholder tegneserie&#10;&#10;Automatisk genereret beskrivelse">
            <a:extLst>
              <a:ext uri="{FF2B5EF4-FFF2-40B4-BE49-F238E27FC236}">
                <a16:creationId xmlns:a16="http://schemas.microsoft.com/office/drawing/2014/main" id="{F24A1205-861D-E0CF-8D68-DE97A15379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03681" y="4115702"/>
            <a:ext cx="2655221" cy="2588841"/>
          </a:xfrm>
          <a:prstGeom prst="rect">
            <a:avLst/>
          </a:prstGeom>
        </p:spPr>
      </p:pic>
      <p:pic>
        <p:nvPicPr>
          <p:cNvPr id="13" name="Billede 12" descr="Et billede, der indeholder jakkesæt, fødselsdagskage, tegneserie&#10;&#10;Automatisk genereret beskrivelse">
            <a:extLst>
              <a:ext uri="{FF2B5EF4-FFF2-40B4-BE49-F238E27FC236}">
                <a16:creationId xmlns:a16="http://schemas.microsoft.com/office/drawing/2014/main" id="{04519604-E0C7-2066-77A7-24674DBA3E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58902" y="4036717"/>
            <a:ext cx="2655221" cy="2588841"/>
          </a:xfrm>
          <a:prstGeom prst="rect">
            <a:avLst/>
          </a:prstGeom>
        </p:spPr>
      </p:pic>
      <p:pic>
        <p:nvPicPr>
          <p:cNvPr id="15" name="Billede 14" descr="Et billede, der indeholder tøj, person, fodtøj, tegneserie&#10;&#10;Automatisk genereret beskrivelse">
            <a:extLst>
              <a:ext uri="{FF2B5EF4-FFF2-40B4-BE49-F238E27FC236}">
                <a16:creationId xmlns:a16="http://schemas.microsoft.com/office/drawing/2014/main" id="{8F20CF52-7406-97AC-4AC9-D494171059E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59073" y="3923326"/>
            <a:ext cx="2655221" cy="2588841"/>
          </a:xfrm>
          <a:prstGeom prst="rect">
            <a:avLst/>
          </a:prstGeom>
        </p:spPr>
      </p:pic>
      <p:pic>
        <p:nvPicPr>
          <p:cNvPr id="17" name="Billede 16" descr="Et billede, der indeholder cirkel, kunst&#10;&#10;Automatisk genereret beskrivelse">
            <a:extLst>
              <a:ext uri="{FF2B5EF4-FFF2-40B4-BE49-F238E27FC236}">
                <a16:creationId xmlns:a16="http://schemas.microsoft.com/office/drawing/2014/main" id="{F0644C85-4CA8-BD04-8604-D29D0805444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64562" y="1526861"/>
            <a:ext cx="2655221" cy="2588841"/>
          </a:xfrm>
          <a:prstGeom prst="rect">
            <a:avLst/>
          </a:prstGeom>
        </p:spPr>
      </p:pic>
      <p:pic>
        <p:nvPicPr>
          <p:cNvPr id="19" name="Billede 18" descr="Et billede, der indeholder cirkel, kunst&#10;&#10;Automatisk genereret beskrivelse">
            <a:extLst>
              <a:ext uri="{FF2B5EF4-FFF2-40B4-BE49-F238E27FC236}">
                <a16:creationId xmlns:a16="http://schemas.microsoft.com/office/drawing/2014/main" id="{A3564D8B-F6AD-0A60-15CB-099E185851C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694184" y="1387230"/>
            <a:ext cx="2655221" cy="2588841"/>
          </a:xfrm>
          <a:prstGeom prst="rect">
            <a:avLst/>
          </a:prstGeom>
        </p:spPr>
      </p:pic>
      <p:pic>
        <p:nvPicPr>
          <p:cNvPr id="21" name="Billede 20" descr="Et billede, der indeholder kort&#10;&#10;Automatisk genereret beskrivelse">
            <a:extLst>
              <a:ext uri="{FF2B5EF4-FFF2-40B4-BE49-F238E27FC236}">
                <a16:creationId xmlns:a16="http://schemas.microsoft.com/office/drawing/2014/main" id="{26B90ED4-AA28-DDF8-9330-22689D18A9F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86117" y="1434091"/>
            <a:ext cx="2655221" cy="2588841"/>
          </a:xfrm>
          <a:prstGeom prst="rect">
            <a:avLst/>
          </a:prstGeom>
        </p:spPr>
      </p:pic>
      <p:pic>
        <p:nvPicPr>
          <p:cNvPr id="23" name="Billede 22" descr="Et billede, der indeholder skærmbillede, cirkel, tegneserie, design&#10;&#10;Automatisk genereret beskrivelse">
            <a:extLst>
              <a:ext uri="{FF2B5EF4-FFF2-40B4-BE49-F238E27FC236}">
                <a16:creationId xmlns:a16="http://schemas.microsoft.com/office/drawing/2014/main" id="{0A327BF1-7FDC-CCD7-D777-AD57FCDC856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65477" y="1287624"/>
            <a:ext cx="2655221" cy="2588841"/>
          </a:xfrm>
          <a:prstGeom prst="rect">
            <a:avLst/>
          </a:prstGeom>
        </p:spPr>
      </p:pic>
      <p:pic>
        <p:nvPicPr>
          <p:cNvPr id="25" name="Billede 24" descr="Et billede, der indeholder tegneserie, kunst, origami&#10;&#10;Automatisk genereret beskrivelse">
            <a:extLst>
              <a:ext uri="{FF2B5EF4-FFF2-40B4-BE49-F238E27FC236}">
                <a16:creationId xmlns:a16="http://schemas.microsoft.com/office/drawing/2014/main" id="{C8AF777F-BFC3-A3AE-F715-629243B0E08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32629" y="1670293"/>
            <a:ext cx="2529029" cy="2465804"/>
          </a:xfrm>
          <a:prstGeom prst="rect">
            <a:avLst/>
          </a:prstGeom>
        </p:spPr>
      </p:pic>
      <p:pic>
        <p:nvPicPr>
          <p:cNvPr id="27" name="Billede 26" descr="Et billede, der indeholder Animation, tegneserie&#10;&#10;Automatisk genereret beskrivelse">
            <a:extLst>
              <a:ext uri="{FF2B5EF4-FFF2-40B4-BE49-F238E27FC236}">
                <a16:creationId xmlns:a16="http://schemas.microsoft.com/office/drawing/2014/main" id="{CB7A14B5-DCCE-C621-0DA4-C143F5574590}"/>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7222" y="3965702"/>
            <a:ext cx="2966459" cy="2892298"/>
          </a:xfrm>
          <a:prstGeom prst="rect">
            <a:avLst/>
          </a:prstGeom>
        </p:spPr>
      </p:pic>
    </p:spTree>
    <p:extLst>
      <p:ext uri="{BB962C8B-B14F-4D97-AF65-F5344CB8AC3E}">
        <p14:creationId xmlns:p14="http://schemas.microsoft.com/office/powerpoint/2010/main" val="30210654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rugerdefinere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AF8DD-42DE-6B6C-1068-B4EB39AC8E1D}"/>
              </a:ext>
            </a:extLst>
          </p:cNvPr>
          <p:cNvSpPr>
            <a:spLocks noGrp="1"/>
          </p:cNvSpPr>
          <p:nvPr>
            <p:ph type="title"/>
          </p:nvPr>
        </p:nvSpPr>
        <p:spPr/>
        <p:txBody>
          <a:bodyPr/>
          <a:lstStyle>
            <a:lvl1pPr>
              <a:defRPr>
                <a:solidFill>
                  <a:schemeClr val="bg1"/>
                </a:solidFill>
              </a:defRPr>
            </a:lvl1pPr>
          </a:lstStyle>
          <a:p>
            <a:r>
              <a:rPr lang="da-DK"/>
              <a:t>Klik for at redigere titeltypografien i masteren</a:t>
            </a:r>
            <a:endParaRPr lang="da-DK" dirty="0"/>
          </a:p>
        </p:txBody>
      </p:sp>
      <p:sp>
        <p:nvSpPr>
          <p:cNvPr id="5" name="Pladsholder til indhold 4">
            <a:extLst>
              <a:ext uri="{FF2B5EF4-FFF2-40B4-BE49-F238E27FC236}">
                <a16:creationId xmlns:a16="http://schemas.microsoft.com/office/drawing/2014/main" id="{73FC9DBC-B883-DA4F-D85B-77B8BD2C5F7D}"/>
              </a:ext>
            </a:extLst>
          </p:cNvPr>
          <p:cNvSpPr>
            <a:spLocks noGrp="1"/>
          </p:cNvSpPr>
          <p:nvPr>
            <p:ph sz="quarter" idx="10"/>
          </p:nvPr>
        </p:nvSpPr>
        <p:spPr>
          <a:xfrm>
            <a:off x="838200" y="1795463"/>
            <a:ext cx="10515600" cy="4605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25593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4AA9A0-9529-142A-C30C-1B0EC9F5E67F}"/>
              </a:ext>
            </a:extLst>
          </p:cNvPr>
          <p:cNvSpPr>
            <a:spLocks noGrp="1"/>
          </p:cNvSpPr>
          <p:nvPr>
            <p:ph type="title" hasCustomPrompt="1"/>
          </p:nvPr>
        </p:nvSpPr>
        <p:spPr/>
        <p:txBody>
          <a:bodyPr/>
          <a:lstStyle>
            <a:lvl1pPr>
              <a:defRPr>
                <a:solidFill>
                  <a:schemeClr val="tx2"/>
                </a:solidFill>
              </a:defRPr>
            </a:lvl1pPr>
          </a:lstStyle>
          <a:p>
            <a:r>
              <a:rPr lang="da-DK" dirty="0" err="1"/>
              <a:t>EcomTrainer</a:t>
            </a:r>
            <a:r>
              <a:rPr lang="da-DK" dirty="0"/>
              <a:t> Ikoner</a:t>
            </a:r>
          </a:p>
        </p:txBody>
      </p:sp>
      <p:pic>
        <p:nvPicPr>
          <p:cNvPr id="10" name="Billede 9">
            <a:extLst>
              <a:ext uri="{FF2B5EF4-FFF2-40B4-BE49-F238E27FC236}">
                <a16:creationId xmlns:a16="http://schemas.microsoft.com/office/drawing/2014/main" id="{C4EF4012-FAAE-28E6-0C8B-F0B2A63F9E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183" y="1536941"/>
            <a:ext cx="2562078" cy="1537247"/>
          </a:xfrm>
          <a:prstGeom prst="rect">
            <a:avLst/>
          </a:prstGeom>
        </p:spPr>
      </p:pic>
      <p:pic>
        <p:nvPicPr>
          <p:cNvPr id="11" name="Billede 10">
            <a:extLst>
              <a:ext uri="{FF2B5EF4-FFF2-40B4-BE49-F238E27FC236}">
                <a16:creationId xmlns:a16="http://schemas.microsoft.com/office/drawing/2014/main" id="{FF8C6048-82CB-4F4B-A653-4DFD5E9248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1896" y="3253961"/>
            <a:ext cx="2684585" cy="805376"/>
          </a:xfrm>
          <a:prstGeom prst="rect">
            <a:avLst/>
          </a:prstGeom>
        </p:spPr>
      </p:pic>
      <p:pic>
        <p:nvPicPr>
          <p:cNvPr id="12" name="Billede 11">
            <a:extLst>
              <a:ext uri="{FF2B5EF4-FFF2-40B4-BE49-F238E27FC236}">
                <a16:creationId xmlns:a16="http://schemas.microsoft.com/office/drawing/2014/main" id="{9E7DF61D-E075-5560-B7E8-E98220416E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92416" y="1653317"/>
            <a:ext cx="1990578" cy="1990578"/>
          </a:xfrm>
          <a:prstGeom prst="rect">
            <a:avLst/>
          </a:prstGeom>
        </p:spPr>
      </p:pic>
      <p:pic>
        <p:nvPicPr>
          <p:cNvPr id="13" name="Billede 12">
            <a:extLst>
              <a:ext uri="{FF2B5EF4-FFF2-40B4-BE49-F238E27FC236}">
                <a16:creationId xmlns:a16="http://schemas.microsoft.com/office/drawing/2014/main" id="{6C18FAA7-0ED3-3E5A-5C84-B45543ECBC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212058" y="1660619"/>
            <a:ext cx="2073180" cy="2073180"/>
          </a:xfrm>
          <a:prstGeom prst="rect">
            <a:avLst/>
          </a:prstGeom>
        </p:spPr>
      </p:pic>
      <p:pic>
        <p:nvPicPr>
          <p:cNvPr id="14" name="Billede 13">
            <a:extLst>
              <a:ext uri="{FF2B5EF4-FFF2-40B4-BE49-F238E27FC236}">
                <a16:creationId xmlns:a16="http://schemas.microsoft.com/office/drawing/2014/main" id="{99CE23CA-2051-2637-BBF6-B43B69354DA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691173" y="1477107"/>
            <a:ext cx="2256692" cy="2256692"/>
          </a:xfrm>
          <a:prstGeom prst="rect">
            <a:avLst/>
          </a:prstGeom>
        </p:spPr>
      </p:pic>
      <p:pic>
        <p:nvPicPr>
          <p:cNvPr id="15" name="Billede 14">
            <a:extLst>
              <a:ext uri="{FF2B5EF4-FFF2-40B4-BE49-F238E27FC236}">
                <a16:creationId xmlns:a16="http://schemas.microsoft.com/office/drawing/2014/main" id="{8542A206-5C8E-9391-35D4-E0BDFDD9B71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822040" y="3736287"/>
            <a:ext cx="2271932" cy="2271932"/>
          </a:xfrm>
          <a:prstGeom prst="rect">
            <a:avLst/>
          </a:prstGeom>
        </p:spPr>
      </p:pic>
      <p:pic>
        <p:nvPicPr>
          <p:cNvPr id="16" name="Billede 15">
            <a:extLst>
              <a:ext uri="{FF2B5EF4-FFF2-40B4-BE49-F238E27FC236}">
                <a16:creationId xmlns:a16="http://schemas.microsoft.com/office/drawing/2014/main" id="{02F40A9F-B5CF-3996-3672-E4DC9DF8964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419241" y="3733799"/>
            <a:ext cx="2271932" cy="2271932"/>
          </a:xfrm>
          <a:prstGeom prst="rect">
            <a:avLst/>
          </a:prstGeom>
        </p:spPr>
      </p:pic>
      <p:pic>
        <p:nvPicPr>
          <p:cNvPr id="17" name="Billede 16">
            <a:extLst>
              <a:ext uri="{FF2B5EF4-FFF2-40B4-BE49-F238E27FC236}">
                <a16:creationId xmlns:a16="http://schemas.microsoft.com/office/drawing/2014/main" id="{F1A724F1-74E5-51C5-FC27-8A45DD5FB993}"/>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097108" y="3893743"/>
            <a:ext cx="2045581" cy="2045581"/>
          </a:xfrm>
          <a:prstGeom prst="rect">
            <a:avLst/>
          </a:prstGeom>
        </p:spPr>
      </p:pic>
      <p:pic>
        <p:nvPicPr>
          <p:cNvPr id="18" name="Billede 17">
            <a:extLst>
              <a:ext uri="{FF2B5EF4-FFF2-40B4-BE49-F238E27FC236}">
                <a16:creationId xmlns:a16="http://schemas.microsoft.com/office/drawing/2014/main" id="{D9A03421-3852-5651-33F9-7094E008B2A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49689" y="4239111"/>
            <a:ext cx="2439572" cy="2439572"/>
          </a:xfrm>
          <a:prstGeom prst="rect">
            <a:avLst/>
          </a:prstGeom>
        </p:spPr>
      </p:pic>
    </p:spTree>
    <p:extLst>
      <p:ext uri="{BB962C8B-B14F-4D97-AF65-F5344CB8AC3E}">
        <p14:creationId xmlns:p14="http://schemas.microsoft.com/office/powerpoint/2010/main" val="3656325208"/>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0_Brugerdefineret layou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20ED7-E2CA-8559-808A-1CC1218372C5}"/>
              </a:ext>
            </a:extLst>
          </p:cNvPr>
          <p:cNvSpPr>
            <a:spLocks noGrp="1"/>
          </p:cNvSpPr>
          <p:nvPr>
            <p:ph type="title" hasCustomPrompt="1"/>
          </p:nvPr>
        </p:nvSpPr>
        <p:spPr/>
        <p:txBody>
          <a:bodyPr/>
          <a:lstStyle>
            <a:lvl1pPr>
              <a:defRPr>
                <a:solidFill>
                  <a:schemeClr val="tx2"/>
                </a:solidFill>
              </a:defRPr>
            </a:lvl1pPr>
          </a:lstStyle>
          <a:p>
            <a:r>
              <a:rPr lang="da-DK" dirty="0"/>
              <a:t>Farveguide</a:t>
            </a:r>
          </a:p>
        </p:txBody>
      </p:sp>
      <p:sp>
        <p:nvSpPr>
          <p:cNvPr id="4" name="Pladsholder til tekst 3">
            <a:extLst>
              <a:ext uri="{FF2B5EF4-FFF2-40B4-BE49-F238E27FC236}">
                <a16:creationId xmlns:a16="http://schemas.microsoft.com/office/drawing/2014/main" id="{E5896E22-C6B6-213C-BACB-61CA609C505E}"/>
              </a:ext>
            </a:extLst>
          </p:cNvPr>
          <p:cNvSpPr>
            <a:spLocks noGrp="1"/>
          </p:cNvSpPr>
          <p:nvPr>
            <p:ph type="body" sz="quarter" idx="10" hasCustomPrompt="1"/>
          </p:nvPr>
        </p:nvSpPr>
        <p:spPr>
          <a:xfrm>
            <a:off x="838200" y="1838325"/>
            <a:ext cx="10515600" cy="4654550"/>
          </a:xfrm>
        </p:spPr>
        <p:txBody>
          <a:bodyPr/>
          <a:lstStyle/>
          <a:p>
            <a:pPr>
              <a:buClrTx/>
            </a:pPr>
            <a:r>
              <a:rPr lang="da-DK" dirty="0">
                <a:solidFill>
                  <a:srgbClr val="FF8000"/>
                </a:solidFill>
              </a:rPr>
              <a:t>ORANGE: #FF8000</a:t>
            </a:r>
          </a:p>
          <a:p>
            <a:r>
              <a:rPr lang="da-DK" dirty="0">
                <a:solidFill>
                  <a:srgbClr val="3E6282"/>
                </a:solidFill>
              </a:rPr>
              <a:t>BLÅ (fra logo): #3E6282</a:t>
            </a:r>
          </a:p>
          <a:p>
            <a:r>
              <a:rPr lang="da-DK" dirty="0">
                <a:solidFill>
                  <a:srgbClr val="70A4D8"/>
                </a:solidFill>
              </a:rPr>
              <a:t>LYS BLÅ (fra ikoner): #70A4D8</a:t>
            </a:r>
          </a:p>
          <a:p>
            <a:r>
              <a:rPr lang="da-DK" dirty="0">
                <a:solidFill>
                  <a:srgbClr val="333F50"/>
                </a:solidFill>
              </a:rPr>
              <a:t>MØRKEBLÅ (overskrift): #333F50</a:t>
            </a:r>
          </a:p>
          <a:p>
            <a:r>
              <a:rPr lang="da-DK" dirty="0">
                <a:solidFill>
                  <a:srgbClr val="226572"/>
                </a:solidFill>
              </a:rPr>
              <a:t>GRØN-BLÅ: #226572</a:t>
            </a:r>
          </a:p>
          <a:p>
            <a:pPr marL="0" indent="0">
              <a:buNone/>
            </a:pPr>
            <a:endParaRPr lang="da-DK" dirty="0">
              <a:solidFill>
                <a:srgbClr val="70A4D8"/>
              </a:solidFill>
            </a:endParaRPr>
          </a:p>
          <a:p>
            <a:endParaRPr lang="da-DK" dirty="0">
              <a:solidFill>
                <a:srgbClr val="3E6282"/>
              </a:solidFill>
            </a:endParaRPr>
          </a:p>
          <a:p>
            <a:endParaRPr lang="da-DK" dirty="0">
              <a:solidFill>
                <a:srgbClr val="FF8000"/>
              </a:solidFill>
            </a:endParaRPr>
          </a:p>
        </p:txBody>
      </p:sp>
    </p:spTree>
    <p:extLst>
      <p:ext uri="{BB962C8B-B14F-4D97-AF65-F5344CB8AC3E}">
        <p14:creationId xmlns:p14="http://schemas.microsoft.com/office/powerpoint/2010/main" val="12998128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4A04C5-D2C6-44E0-8C92-7A18C165B049}"/>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D05BF07C-30E2-4BA8-B1E2-CF78C1D07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F62D3A00-560F-45AA-9628-80421DB24E24}"/>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5" name="Pladsholder til sidefod 4">
            <a:extLst>
              <a:ext uri="{FF2B5EF4-FFF2-40B4-BE49-F238E27FC236}">
                <a16:creationId xmlns:a16="http://schemas.microsoft.com/office/drawing/2014/main" id="{898C9599-E88A-4DA9-B1B8-7C386CC5CEA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E2B27E0-2647-43CC-B481-3213AD1FD59B}"/>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7" name="Billede 6">
            <a:extLst>
              <a:ext uri="{FF2B5EF4-FFF2-40B4-BE49-F238E27FC236}">
                <a16:creationId xmlns:a16="http://schemas.microsoft.com/office/drawing/2014/main" id="{0A7A26AB-61F4-4124-A0CE-714D7C7BF2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891804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4E3DFE-0445-42BC-8ED7-D8DFE2F9ABE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8D82E16-964A-4FE3-B8F6-6232FA1C9AB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E4D8C2E-4955-498E-85D3-AF5026C7528E}"/>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5" name="Pladsholder til sidefod 4">
            <a:extLst>
              <a:ext uri="{FF2B5EF4-FFF2-40B4-BE49-F238E27FC236}">
                <a16:creationId xmlns:a16="http://schemas.microsoft.com/office/drawing/2014/main" id="{6C9B08C4-DDE7-4F3D-BEEA-D165C006B2F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781F95B-C261-42BE-A0E4-8EF8D006D50B}"/>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7" name="Billede 6">
            <a:extLst>
              <a:ext uri="{FF2B5EF4-FFF2-40B4-BE49-F238E27FC236}">
                <a16:creationId xmlns:a16="http://schemas.microsoft.com/office/drawing/2014/main" id="{9C29B992-69EB-4DFA-AD19-A98C7EE10F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119298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7D21C1-0C33-46AF-80E9-FBBEE00AA735}"/>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64336CD5-FFDC-4F76-957D-FAA8E5EF00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4FD204FE-3692-4C9E-85A8-226EC0C06F3E}"/>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5" name="Pladsholder til sidefod 4">
            <a:extLst>
              <a:ext uri="{FF2B5EF4-FFF2-40B4-BE49-F238E27FC236}">
                <a16:creationId xmlns:a16="http://schemas.microsoft.com/office/drawing/2014/main" id="{BF341458-BCC5-4718-AA69-22F0EC047E3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93FC914-E3BB-41AB-A16F-64E9231ABBE8}"/>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7" name="Billede 6">
            <a:extLst>
              <a:ext uri="{FF2B5EF4-FFF2-40B4-BE49-F238E27FC236}">
                <a16:creationId xmlns:a16="http://schemas.microsoft.com/office/drawing/2014/main" id="{18D8A4F6-F441-4D56-95F3-CB08E4860B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5359533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2F2846-78A3-4E1B-9B82-7AC648359B3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9A6829F-1BBC-49D3-9695-A8AAEB832AE0}"/>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4310179-C297-4B05-AC9E-7FD9C3F0744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DBC114EC-4F56-4DFA-B5E8-48D16E6EC04F}"/>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6" name="Pladsholder til sidefod 5">
            <a:extLst>
              <a:ext uri="{FF2B5EF4-FFF2-40B4-BE49-F238E27FC236}">
                <a16:creationId xmlns:a16="http://schemas.microsoft.com/office/drawing/2014/main" id="{064D7A77-C24F-4D37-929F-7E1D407FC2C4}"/>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6087564-D26B-49CE-92FC-E052763FEE7D}"/>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8" name="Billede 7">
            <a:extLst>
              <a:ext uri="{FF2B5EF4-FFF2-40B4-BE49-F238E27FC236}">
                <a16:creationId xmlns:a16="http://schemas.microsoft.com/office/drawing/2014/main" id="{96463E19-997C-445A-8EC5-BB2BC288C3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31016639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430093-DEAB-4E76-AA53-0D819B0FA3A4}"/>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89F645F-7835-4698-A07C-C5099C4E80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818C24CA-6312-4DF9-A229-87C532789A1D}"/>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3322D6B1-0A44-49C0-B681-4AA61BDA1E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11E8220A-4106-4D96-9175-A37B6B47F23A}"/>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7BBD444-B9F3-4516-B4C0-1C67E90665BF}"/>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8" name="Pladsholder til sidefod 7">
            <a:extLst>
              <a:ext uri="{FF2B5EF4-FFF2-40B4-BE49-F238E27FC236}">
                <a16:creationId xmlns:a16="http://schemas.microsoft.com/office/drawing/2014/main" id="{4DB49859-5043-4921-8E6A-79155288FFF0}"/>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0A839F1-A867-418E-B93E-89FB84467B06}"/>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10" name="Billede 9">
            <a:extLst>
              <a:ext uri="{FF2B5EF4-FFF2-40B4-BE49-F238E27FC236}">
                <a16:creationId xmlns:a16="http://schemas.microsoft.com/office/drawing/2014/main" id="{4B286A8C-49CE-4709-A26D-ED194F0CF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40387832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CC917F-7C06-479D-A031-0B8CA19920C0}"/>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37E9EE46-9600-4B73-A7F7-D85BF0253A48}"/>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4" name="Pladsholder til sidefod 3">
            <a:extLst>
              <a:ext uri="{FF2B5EF4-FFF2-40B4-BE49-F238E27FC236}">
                <a16:creationId xmlns:a16="http://schemas.microsoft.com/office/drawing/2014/main" id="{F73ABB64-4251-4239-8A2F-0A40E88CB97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1C84C598-2B5B-42DF-8A56-099D97793690}"/>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6" name="Billede 5">
            <a:extLst>
              <a:ext uri="{FF2B5EF4-FFF2-40B4-BE49-F238E27FC236}">
                <a16:creationId xmlns:a16="http://schemas.microsoft.com/office/drawing/2014/main" id="{1FBCB4F7-BD9A-4547-8923-AFEFDA8A9F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42535861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C3E4FB05-C5CD-4CC3-97FA-9006243E4B42}"/>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3" name="Pladsholder til sidefod 2">
            <a:extLst>
              <a:ext uri="{FF2B5EF4-FFF2-40B4-BE49-F238E27FC236}">
                <a16:creationId xmlns:a16="http://schemas.microsoft.com/office/drawing/2014/main" id="{0D6A53A4-BC38-4CC7-AA3B-E1289AF60109}"/>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FD893209-9887-4D12-807F-DE1AAAE4E59F}"/>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5" name="Billede 4">
            <a:extLst>
              <a:ext uri="{FF2B5EF4-FFF2-40B4-BE49-F238E27FC236}">
                <a16:creationId xmlns:a16="http://schemas.microsoft.com/office/drawing/2014/main" id="{97CB26D9-9A0D-4BFA-911E-AC71464B86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1568637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C492B9-AF30-496D-9324-4E695CFF9807}"/>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99A71471-E3B3-4B06-AC25-32FFAF839D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8B822FC3-21D7-4C8A-AA3D-D79166A2AE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E207D72-AAE6-42F9-AF7B-E49F0E74C56B}"/>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6" name="Pladsholder til sidefod 5">
            <a:extLst>
              <a:ext uri="{FF2B5EF4-FFF2-40B4-BE49-F238E27FC236}">
                <a16:creationId xmlns:a16="http://schemas.microsoft.com/office/drawing/2014/main" id="{2920925C-C0B9-4E47-A563-1651D09ACB6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580BE67-FBED-4768-A3FD-D50F9CCB7E7F}"/>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8" name="Billede 7">
            <a:extLst>
              <a:ext uri="{FF2B5EF4-FFF2-40B4-BE49-F238E27FC236}">
                <a16:creationId xmlns:a16="http://schemas.microsoft.com/office/drawing/2014/main" id="{3F624998-BBAB-4019-820D-7B6149241F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97163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Brugerdefinere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Billede 2" descr="Et billede, der indeholder dag&#10;&#10;Automatisk genereret beskrivelse">
            <a:extLst>
              <a:ext uri="{FF2B5EF4-FFF2-40B4-BE49-F238E27FC236}">
                <a16:creationId xmlns:a16="http://schemas.microsoft.com/office/drawing/2014/main" id="{95E59200-49A9-A9BC-A42B-C5B8B5E2DE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2E1AF8DD-42DE-6B6C-1068-B4EB39AC8E1D}"/>
              </a:ext>
            </a:extLst>
          </p:cNvPr>
          <p:cNvSpPr>
            <a:spLocks noGrp="1"/>
          </p:cNvSpPr>
          <p:nvPr>
            <p:ph type="title"/>
          </p:nvPr>
        </p:nvSpPr>
        <p:spPr/>
        <p:txBody>
          <a:bodyPr/>
          <a:lstStyle>
            <a:lvl1pPr>
              <a:defRPr>
                <a:solidFill>
                  <a:schemeClr val="bg1"/>
                </a:solidFill>
              </a:defRPr>
            </a:lvl1pPr>
          </a:lstStyle>
          <a:p>
            <a:r>
              <a:rPr lang="da-DK"/>
              <a:t>Klik for at redigere titeltypografien i masteren</a:t>
            </a:r>
            <a:endParaRPr lang="da-DK" dirty="0"/>
          </a:p>
        </p:txBody>
      </p:sp>
      <p:sp>
        <p:nvSpPr>
          <p:cNvPr id="5" name="Pladsholder til indhold 4">
            <a:extLst>
              <a:ext uri="{FF2B5EF4-FFF2-40B4-BE49-F238E27FC236}">
                <a16:creationId xmlns:a16="http://schemas.microsoft.com/office/drawing/2014/main" id="{73FC9DBC-B883-DA4F-D85B-77B8BD2C5F7D}"/>
              </a:ext>
            </a:extLst>
          </p:cNvPr>
          <p:cNvSpPr>
            <a:spLocks noGrp="1"/>
          </p:cNvSpPr>
          <p:nvPr>
            <p:ph sz="quarter" idx="10"/>
          </p:nvPr>
        </p:nvSpPr>
        <p:spPr>
          <a:xfrm>
            <a:off x="838200" y="1795463"/>
            <a:ext cx="10515600" cy="4605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713047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8985F5-C260-41B4-933E-8D1068FE453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D45E119F-3F32-4231-A5A9-2ED9C284DC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4BD47AC-7499-4178-8725-5A9AD451E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188121D-6144-4C80-A06A-E4E22F0F06A4}"/>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6" name="Pladsholder til sidefod 5">
            <a:extLst>
              <a:ext uri="{FF2B5EF4-FFF2-40B4-BE49-F238E27FC236}">
                <a16:creationId xmlns:a16="http://schemas.microsoft.com/office/drawing/2014/main" id="{8AFF9CD3-BB1D-4BC9-A8F7-E83ED8E99E2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0452D00-CB03-4207-B28C-7D6ADAA56C72}"/>
              </a:ext>
            </a:extLst>
          </p:cNvPr>
          <p:cNvSpPr>
            <a:spLocks noGrp="1"/>
          </p:cNvSpPr>
          <p:nvPr>
            <p:ph type="sldNum" sz="quarter" idx="12"/>
          </p:nvPr>
        </p:nvSpPr>
        <p:spPr/>
        <p:txBody>
          <a:bodyPr/>
          <a:lstStyle/>
          <a:p>
            <a:fld id="{B1DD1B4F-BF37-46DB-A810-4ADB1A222E37}" type="slidenum">
              <a:rPr lang="da-DK" smtClean="0"/>
              <a:t>‹nr.›</a:t>
            </a:fld>
            <a:endParaRPr lang="da-DK"/>
          </a:p>
        </p:txBody>
      </p:sp>
      <p:pic>
        <p:nvPicPr>
          <p:cNvPr id="8" name="Billede 7">
            <a:extLst>
              <a:ext uri="{FF2B5EF4-FFF2-40B4-BE49-F238E27FC236}">
                <a16:creationId xmlns:a16="http://schemas.microsoft.com/office/drawing/2014/main" id="{D1EF6AC4-F27B-4ED7-B99F-1C5EB72B3B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572" y="6111866"/>
            <a:ext cx="396241" cy="396241"/>
          </a:xfrm>
          <a:prstGeom prst="rect">
            <a:avLst/>
          </a:prstGeom>
        </p:spPr>
      </p:pic>
    </p:spTree>
    <p:extLst>
      <p:ext uri="{BB962C8B-B14F-4D97-AF65-F5344CB8AC3E}">
        <p14:creationId xmlns:p14="http://schemas.microsoft.com/office/powerpoint/2010/main" val="12375630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4BEEEE-F02E-4FF6-93FF-B661BDB53AF8}"/>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92303BBA-60D9-4761-BFF5-E747A5504CB9}"/>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3252D20-476C-4F01-B702-DB032AB7A7F6}"/>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5" name="Pladsholder til sidefod 4">
            <a:extLst>
              <a:ext uri="{FF2B5EF4-FFF2-40B4-BE49-F238E27FC236}">
                <a16:creationId xmlns:a16="http://schemas.microsoft.com/office/drawing/2014/main" id="{4F62EC4F-87B5-456B-81B0-86E96239AB8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AA034FA-C07F-4299-BA84-F1DBB90D7EE3}"/>
              </a:ext>
            </a:extLst>
          </p:cNvPr>
          <p:cNvSpPr>
            <a:spLocks noGrp="1"/>
          </p:cNvSpPr>
          <p:nvPr>
            <p:ph type="sldNum" sz="quarter" idx="12"/>
          </p:nvPr>
        </p:nvSpPr>
        <p:spPr/>
        <p:txBody>
          <a:bodyPr/>
          <a:lstStyle/>
          <a:p>
            <a:fld id="{B1DD1B4F-BF37-46DB-A810-4ADB1A222E37}" type="slidenum">
              <a:rPr lang="da-DK" smtClean="0"/>
              <a:t>‹nr.›</a:t>
            </a:fld>
            <a:endParaRPr lang="da-DK"/>
          </a:p>
        </p:txBody>
      </p:sp>
    </p:spTree>
    <p:extLst>
      <p:ext uri="{BB962C8B-B14F-4D97-AF65-F5344CB8AC3E}">
        <p14:creationId xmlns:p14="http://schemas.microsoft.com/office/powerpoint/2010/main" val="28332997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80F2F2DC-664B-414B-81E1-B0CC1E2A6CC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45DC34B-13D1-4A32-AC2C-4460E144697D}"/>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1409637-6A04-4EE5-8C01-5811D71B78F1}"/>
              </a:ext>
            </a:extLst>
          </p:cNvPr>
          <p:cNvSpPr>
            <a:spLocks noGrp="1"/>
          </p:cNvSpPr>
          <p:nvPr>
            <p:ph type="dt" sz="half" idx="10"/>
          </p:nvPr>
        </p:nvSpPr>
        <p:spPr/>
        <p:txBody>
          <a:bodyPr/>
          <a:lstStyle/>
          <a:p>
            <a:fld id="{22A2CC93-884E-4EDC-807A-E38A08C99CCF}" type="datetimeFigureOut">
              <a:rPr lang="da-DK" smtClean="0"/>
              <a:t>13-03-2024</a:t>
            </a:fld>
            <a:endParaRPr lang="da-DK"/>
          </a:p>
        </p:txBody>
      </p:sp>
      <p:sp>
        <p:nvSpPr>
          <p:cNvPr id="5" name="Pladsholder til sidefod 4">
            <a:extLst>
              <a:ext uri="{FF2B5EF4-FFF2-40B4-BE49-F238E27FC236}">
                <a16:creationId xmlns:a16="http://schemas.microsoft.com/office/drawing/2014/main" id="{69036382-B2BF-4456-A12A-2AC99ABDD93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C3E72C3-1247-4CBF-A087-6E9EB688A4E8}"/>
              </a:ext>
            </a:extLst>
          </p:cNvPr>
          <p:cNvSpPr>
            <a:spLocks noGrp="1"/>
          </p:cNvSpPr>
          <p:nvPr>
            <p:ph type="sldNum" sz="quarter" idx="12"/>
          </p:nvPr>
        </p:nvSpPr>
        <p:spPr/>
        <p:txBody>
          <a:bodyPr/>
          <a:lstStyle/>
          <a:p>
            <a:fld id="{B1DD1B4F-BF37-46DB-A810-4ADB1A222E37}" type="slidenum">
              <a:rPr lang="da-DK" smtClean="0"/>
              <a:t>‹nr.›</a:t>
            </a:fld>
            <a:endParaRPr lang="da-DK"/>
          </a:p>
        </p:txBody>
      </p:sp>
    </p:spTree>
    <p:extLst>
      <p:ext uri="{BB962C8B-B14F-4D97-AF65-F5344CB8AC3E}">
        <p14:creationId xmlns:p14="http://schemas.microsoft.com/office/powerpoint/2010/main" val="2063001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extLst>
              <p:ext uri="{D42A27DB-BD31-4B8C-83A1-F6EECF244321}">
                <p14:modId xmlns:p14="http://schemas.microsoft.com/office/powerpoint/2010/main" val="10097146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16" imgH="216" progId="TCLayout.ActiveDocument.1">
                  <p:embed/>
                </p:oleObj>
              </mc:Choice>
              <mc:Fallback>
                <p:oleObj name="think-cell Slide" r:id="rId3" imgW="216" imgH="216" progId="TCLayout.ActiveDocument.1">
                  <p:embed/>
                  <p:pic>
                    <p:nvPicPr>
                      <p:cNvPr id="5" name="Object 4"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noProof="0"/>
              <a:t>Click to edit Master title style</a:t>
            </a:r>
            <a:endParaRPr lang="en-GB" noProof="0"/>
          </a:p>
        </p:txBody>
      </p:sp>
      <p:sp>
        <p:nvSpPr>
          <p:cNvPr id="4" name="Text Placeholder 2"/>
          <p:cNvSpPr>
            <a:spLocks noGrp="1"/>
          </p:cNvSpPr>
          <p:nvPr>
            <p:ph type="body" idx="13" hasCustomPrompt="1"/>
          </p:nvPr>
        </p:nvSpPr>
        <p:spPr>
          <a:xfrm>
            <a:off x="9430141" y="6385541"/>
            <a:ext cx="1997559" cy="126000"/>
          </a:xfrm>
        </p:spPr>
        <p:txBody>
          <a:bodyPr lIns="0" tIns="0" rIns="0" bIns="0" anchor="t" anchorCtr="0">
            <a:normAutofit/>
          </a:bodyPr>
          <a:lstStyle>
            <a:lvl1pPr marL="0" indent="0">
              <a:spcBef>
                <a:spcPts val="0"/>
              </a:spcBef>
              <a:buNone/>
              <a:defRPr sz="800">
                <a:solidFill>
                  <a:srgbClr val="012133"/>
                </a:solidFill>
                <a:latin typeface="Verdana"/>
                <a:cs typeface="Verdan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a:t>Click to edit title</a:t>
            </a:r>
          </a:p>
        </p:txBody>
      </p:sp>
    </p:spTree>
    <p:extLst>
      <p:ext uri="{BB962C8B-B14F-4D97-AF65-F5344CB8AC3E}">
        <p14:creationId xmlns:p14="http://schemas.microsoft.com/office/powerpoint/2010/main" val="378987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Nyt emne 2">
    <p:spTree>
      <p:nvGrpSpPr>
        <p:cNvPr id="1" name=""/>
        <p:cNvGrpSpPr/>
        <p:nvPr/>
      </p:nvGrpSpPr>
      <p:grpSpPr>
        <a:xfrm>
          <a:off x="0" y="0"/>
          <a:ext cx="0" cy="0"/>
          <a:chOff x="0" y="0"/>
          <a:chExt cx="0" cy="0"/>
        </a:xfrm>
      </p:grpSpPr>
      <p:pic>
        <p:nvPicPr>
          <p:cNvPr id="6" name="Billede 5" descr="Et billede, der indeholder blomst, plante, hvirvelløse dyr, krabbe/fladlus&#10;&#10;Automatisk genereret beskrivelse">
            <a:extLst>
              <a:ext uri="{FF2B5EF4-FFF2-40B4-BE49-F238E27FC236}">
                <a16:creationId xmlns:a16="http://schemas.microsoft.com/office/drawing/2014/main" id="{EEFFF7D3-88CA-9414-392E-79B2B90AB0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15" y="-39999"/>
            <a:ext cx="12462708" cy="7006063"/>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40965"/>
            <a:ext cx="8146473" cy="1325563"/>
          </a:xfrm>
        </p:spPr>
        <p:txBody>
          <a:bodyPr>
            <a:normAutofit/>
          </a:bodyPr>
          <a:lstStyle>
            <a:lvl1pPr algn="l">
              <a:defRPr sz="5400">
                <a:solidFill>
                  <a:schemeClr val="bg1"/>
                </a:solidFill>
                <a:latin typeface="Congenial Black" panose="020B0604020202020204" pitchFamily="2" charset="0"/>
              </a:defRPr>
            </a:lvl1pPr>
          </a:lstStyle>
          <a:p>
            <a:r>
              <a:rPr lang="da-DK"/>
              <a:t>Overskrift</a:t>
            </a:r>
          </a:p>
        </p:txBody>
      </p:sp>
      <p:sp>
        <p:nvSpPr>
          <p:cNvPr id="2" name="Pladsholder til tekst 4">
            <a:extLst>
              <a:ext uri="{FF2B5EF4-FFF2-40B4-BE49-F238E27FC236}">
                <a16:creationId xmlns:a16="http://schemas.microsoft.com/office/drawing/2014/main" id="{80D328D4-9B73-D23B-FDCE-343500AA3861}"/>
              </a:ext>
            </a:extLst>
          </p:cNvPr>
          <p:cNvSpPr>
            <a:spLocks noGrp="1"/>
          </p:cNvSpPr>
          <p:nvPr>
            <p:ph type="body" sz="quarter" idx="10" hasCustomPrompt="1"/>
          </p:nvPr>
        </p:nvSpPr>
        <p:spPr>
          <a:xfrm>
            <a:off x="731520" y="3747517"/>
            <a:ext cx="6646333" cy="766763"/>
          </a:xfrm>
        </p:spPr>
        <p:txBody>
          <a:bodyPr>
            <a:noAutofit/>
          </a:bodyPr>
          <a:lstStyle>
            <a:lvl1pPr marL="0" indent="0" algn="l">
              <a:buNone/>
              <a:defRPr sz="4000">
                <a:solidFill>
                  <a:schemeClr val="bg1"/>
                </a:solidFill>
                <a:latin typeface="+mj-lt"/>
              </a:defRPr>
            </a:lvl1pPr>
          </a:lstStyle>
          <a:p>
            <a:pPr lvl="0"/>
            <a:r>
              <a:rPr lang="da-DK"/>
              <a:t>Underoverskrift</a:t>
            </a:r>
          </a:p>
        </p:txBody>
      </p:sp>
    </p:spTree>
    <p:extLst>
      <p:ext uri="{BB962C8B-B14F-4D97-AF65-F5344CB8AC3E}">
        <p14:creationId xmlns:p14="http://schemas.microsoft.com/office/powerpoint/2010/main" val="14306686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F6C434-CEB9-19E2-CB12-8B1190BDD446}"/>
              </a:ext>
            </a:extLst>
          </p:cNvPr>
          <p:cNvSpPr>
            <a:spLocks noGrp="1"/>
          </p:cNvSpPr>
          <p:nvPr>
            <p:ph type="title" hasCustomPrompt="1"/>
          </p:nvPr>
        </p:nvSpPr>
        <p:spPr/>
        <p:txBody>
          <a:bodyPr/>
          <a:lstStyle>
            <a:lvl1pPr>
              <a:defRPr/>
            </a:lvl1pPr>
          </a:lstStyle>
          <a:p>
            <a:r>
              <a:rPr lang="da-DK"/>
              <a:t>Agenda</a:t>
            </a:r>
          </a:p>
        </p:txBody>
      </p:sp>
      <p:sp>
        <p:nvSpPr>
          <p:cNvPr id="3" name="Pladsholder til dato 2">
            <a:extLst>
              <a:ext uri="{FF2B5EF4-FFF2-40B4-BE49-F238E27FC236}">
                <a16:creationId xmlns:a16="http://schemas.microsoft.com/office/drawing/2014/main" id="{CBE8E1AD-3B78-840E-8CEB-1C97FC7CC494}"/>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4" name="Pladsholder til sidefod 3">
            <a:extLst>
              <a:ext uri="{FF2B5EF4-FFF2-40B4-BE49-F238E27FC236}">
                <a16:creationId xmlns:a16="http://schemas.microsoft.com/office/drawing/2014/main" id="{322B1D90-F448-F201-6B34-BB75DFF02A47}"/>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5" name="Pladsholder til slidenummer 4">
            <a:extLst>
              <a:ext uri="{FF2B5EF4-FFF2-40B4-BE49-F238E27FC236}">
                <a16:creationId xmlns:a16="http://schemas.microsoft.com/office/drawing/2014/main" id="{38FB0372-9357-41B3-7AB9-EA782C7EB97A}"/>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pic>
        <p:nvPicPr>
          <p:cNvPr id="7" name="Billede 6">
            <a:extLst>
              <a:ext uri="{FF2B5EF4-FFF2-40B4-BE49-F238E27FC236}">
                <a16:creationId xmlns:a16="http://schemas.microsoft.com/office/drawing/2014/main" id="{5686102A-E544-09D5-400F-FDC23FE09F88}"/>
              </a:ext>
            </a:extLst>
          </p:cNvPr>
          <p:cNvPicPr>
            <a:picLocks noChangeAspect="1"/>
          </p:cNvPicPr>
          <p:nvPr userDrawn="1"/>
        </p:nvPicPr>
        <p:blipFill>
          <a:blip r:embed="rId2" cstate="print">
            <a:alphaModFix amt="85000"/>
            <a:extLst>
              <a:ext uri="{28A0092B-C50C-407E-A947-70E740481C1C}">
                <a14:useLocalDpi xmlns:a14="http://schemas.microsoft.com/office/drawing/2010/main" val="0"/>
              </a:ext>
            </a:extLst>
          </a:blip>
          <a:stretch>
            <a:fillRect/>
          </a:stretch>
        </p:blipFill>
        <p:spPr>
          <a:xfrm>
            <a:off x="7212661" y="685488"/>
            <a:ext cx="5148934" cy="5017962"/>
          </a:xfrm>
          <a:prstGeom prst="rect">
            <a:avLst/>
          </a:prstGeom>
        </p:spPr>
      </p:pic>
      <p:sp>
        <p:nvSpPr>
          <p:cNvPr id="9" name="Pladsholder til tekst 8">
            <a:extLst>
              <a:ext uri="{FF2B5EF4-FFF2-40B4-BE49-F238E27FC236}">
                <a16:creationId xmlns:a16="http://schemas.microsoft.com/office/drawing/2014/main" id="{51B3A47E-8DC9-CB95-EC35-1CF289DE986F}"/>
              </a:ext>
            </a:extLst>
          </p:cNvPr>
          <p:cNvSpPr>
            <a:spLocks noGrp="1"/>
          </p:cNvSpPr>
          <p:nvPr>
            <p:ph type="body" sz="quarter" idx="13"/>
          </p:nvPr>
        </p:nvSpPr>
        <p:spPr>
          <a:xfrm>
            <a:off x="838200" y="1895475"/>
            <a:ext cx="7013575" cy="38957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9015750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A1D003-B407-5586-9A41-4E3522404465}"/>
              </a:ext>
            </a:extLst>
          </p:cNvPr>
          <p:cNvSpPr>
            <a:spLocks noGrp="1"/>
          </p:cNvSpPr>
          <p:nvPr>
            <p:ph type="title" hasCustomPrompt="1"/>
          </p:nvPr>
        </p:nvSpPr>
        <p:spPr/>
        <p:txBody>
          <a:bodyPr/>
          <a:lstStyle>
            <a:lvl1pPr>
              <a:defRPr/>
            </a:lvl1pPr>
          </a:lstStyle>
          <a:p>
            <a:r>
              <a:rPr lang="da-DK"/>
              <a:t>Præsentationsslide</a:t>
            </a:r>
          </a:p>
        </p:txBody>
      </p:sp>
      <p:sp>
        <p:nvSpPr>
          <p:cNvPr id="3" name="Rektangel 2">
            <a:extLst>
              <a:ext uri="{FF2B5EF4-FFF2-40B4-BE49-F238E27FC236}">
                <a16:creationId xmlns:a16="http://schemas.microsoft.com/office/drawing/2014/main" id="{AFFB5500-AFBA-1962-0D67-0C05D97A1307}"/>
              </a:ext>
            </a:extLst>
          </p:cNvPr>
          <p:cNvSpPr/>
          <p:nvPr userDrawn="1"/>
        </p:nvSpPr>
        <p:spPr>
          <a:xfrm>
            <a:off x="0" y="6324150"/>
            <a:ext cx="12192000" cy="5693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9231545F-DA1D-826D-BE8E-F593B33A4E96}"/>
              </a:ext>
            </a:extLst>
          </p:cNvPr>
          <p:cNvSpPr/>
          <p:nvPr userDrawn="1"/>
        </p:nvSpPr>
        <p:spPr>
          <a:xfrm>
            <a:off x="6386138" y="1889276"/>
            <a:ext cx="2523451" cy="307944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Rektangel 11">
            <a:extLst>
              <a:ext uri="{FF2B5EF4-FFF2-40B4-BE49-F238E27FC236}">
                <a16:creationId xmlns:a16="http://schemas.microsoft.com/office/drawing/2014/main" id="{B580F168-E389-D6B8-76E5-CB3D56BA0433}"/>
              </a:ext>
            </a:extLst>
          </p:cNvPr>
          <p:cNvSpPr/>
          <p:nvPr userDrawn="1"/>
        </p:nvSpPr>
        <p:spPr>
          <a:xfrm>
            <a:off x="9151132" y="3429000"/>
            <a:ext cx="2505036" cy="290615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Pladsholder til billede 3">
            <a:extLst>
              <a:ext uri="{FF2B5EF4-FFF2-40B4-BE49-F238E27FC236}">
                <a16:creationId xmlns:a16="http://schemas.microsoft.com/office/drawing/2014/main" id="{628FDAAC-4A1B-F372-89C7-CA42949AE641}"/>
              </a:ext>
            </a:extLst>
          </p:cNvPr>
          <p:cNvSpPr>
            <a:spLocks noGrp="1"/>
          </p:cNvSpPr>
          <p:nvPr>
            <p:ph type="pic" sz="quarter" idx="10"/>
          </p:nvPr>
        </p:nvSpPr>
        <p:spPr>
          <a:xfrm>
            <a:off x="6611645" y="2161457"/>
            <a:ext cx="2072436" cy="2535083"/>
          </a:xfrm>
        </p:spPr>
        <p:txBody>
          <a:bodyPr/>
          <a:lstStyle/>
          <a:p>
            <a:r>
              <a:rPr lang="da-DK"/>
              <a:t>Klik på ikonet for at tilføje et billede</a:t>
            </a:r>
          </a:p>
        </p:txBody>
      </p:sp>
      <p:sp>
        <p:nvSpPr>
          <p:cNvPr id="8" name="Pladsholder til billede 7">
            <a:extLst>
              <a:ext uri="{FF2B5EF4-FFF2-40B4-BE49-F238E27FC236}">
                <a16:creationId xmlns:a16="http://schemas.microsoft.com/office/drawing/2014/main" id="{AE7C06B1-9568-6BF5-EFD9-99612DC5D2EE}"/>
              </a:ext>
            </a:extLst>
          </p:cNvPr>
          <p:cNvSpPr>
            <a:spLocks noGrp="1"/>
          </p:cNvSpPr>
          <p:nvPr>
            <p:ph type="pic" sz="quarter" idx="11"/>
          </p:nvPr>
        </p:nvSpPr>
        <p:spPr>
          <a:xfrm>
            <a:off x="9392675" y="3606646"/>
            <a:ext cx="2021950" cy="2467899"/>
          </a:xfrm>
        </p:spPr>
        <p:txBody>
          <a:bodyPr/>
          <a:lstStyle/>
          <a:p>
            <a:r>
              <a:rPr lang="da-DK"/>
              <a:t>Klik på ikonet for at tilføje et billede</a:t>
            </a:r>
          </a:p>
        </p:txBody>
      </p:sp>
      <p:sp>
        <p:nvSpPr>
          <p:cNvPr id="10" name="Pladsholder til tekst 9">
            <a:extLst>
              <a:ext uri="{FF2B5EF4-FFF2-40B4-BE49-F238E27FC236}">
                <a16:creationId xmlns:a16="http://schemas.microsoft.com/office/drawing/2014/main" id="{610D47D6-8F8E-6A5C-D4B9-9B3F3986F368}"/>
              </a:ext>
            </a:extLst>
          </p:cNvPr>
          <p:cNvSpPr>
            <a:spLocks noGrp="1"/>
          </p:cNvSpPr>
          <p:nvPr>
            <p:ph type="body" sz="quarter" idx="12"/>
          </p:nvPr>
        </p:nvSpPr>
        <p:spPr>
          <a:xfrm>
            <a:off x="923925" y="1927225"/>
            <a:ext cx="5272088" cy="408305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010320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A1D003-B407-5586-9A41-4E3522404465}"/>
              </a:ext>
            </a:extLst>
          </p:cNvPr>
          <p:cNvSpPr>
            <a:spLocks noGrp="1"/>
          </p:cNvSpPr>
          <p:nvPr>
            <p:ph type="title" hasCustomPrompt="1"/>
          </p:nvPr>
        </p:nvSpPr>
        <p:spPr/>
        <p:txBody>
          <a:bodyPr/>
          <a:lstStyle>
            <a:lvl1pPr>
              <a:defRPr/>
            </a:lvl1pPr>
          </a:lstStyle>
          <a:p>
            <a:r>
              <a:rPr lang="da-DK"/>
              <a:t>Præsentationsslide 1 person</a:t>
            </a:r>
          </a:p>
        </p:txBody>
      </p:sp>
      <p:sp>
        <p:nvSpPr>
          <p:cNvPr id="3" name="Rektangel 2">
            <a:extLst>
              <a:ext uri="{FF2B5EF4-FFF2-40B4-BE49-F238E27FC236}">
                <a16:creationId xmlns:a16="http://schemas.microsoft.com/office/drawing/2014/main" id="{AFFB5500-AFBA-1962-0D67-0C05D97A1307}"/>
              </a:ext>
            </a:extLst>
          </p:cNvPr>
          <p:cNvSpPr/>
          <p:nvPr userDrawn="1"/>
        </p:nvSpPr>
        <p:spPr>
          <a:xfrm>
            <a:off x="0" y="6324150"/>
            <a:ext cx="12192000" cy="5693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a:extLst>
              <a:ext uri="{FF2B5EF4-FFF2-40B4-BE49-F238E27FC236}">
                <a16:creationId xmlns:a16="http://schemas.microsoft.com/office/drawing/2014/main" id="{9231545F-DA1D-826D-BE8E-F593B33A4E96}"/>
              </a:ext>
            </a:extLst>
          </p:cNvPr>
          <p:cNvSpPr/>
          <p:nvPr userDrawn="1"/>
        </p:nvSpPr>
        <p:spPr>
          <a:xfrm>
            <a:off x="8534534" y="1927225"/>
            <a:ext cx="2523451" cy="307944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Pladsholder til billede 3">
            <a:extLst>
              <a:ext uri="{FF2B5EF4-FFF2-40B4-BE49-F238E27FC236}">
                <a16:creationId xmlns:a16="http://schemas.microsoft.com/office/drawing/2014/main" id="{628FDAAC-4A1B-F372-89C7-CA42949AE641}"/>
              </a:ext>
            </a:extLst>
          </p:cNvPr>
          <p:cNvSpPr>
            <a:spLocks noGrp="1"/>
          </p:cNvSpPr>
          <p:nvPr>
            <p:ph type="pic" sz="quarter" idx="10"/>
          </p:nvPr>
        </p:nvSpPr>
        <p:spPr>
          <a:xfrm>
            <a:off x="8760041" y="2199406"/>
            <a:ext cx="2072436" cy="2535083"/>
          </a:xfrm>
        </p:spPr>
        <p:txBody>
          <a:bodyPr/>
          <a:lstStyle/>
          <a:p>
            <a:r>
              <a:rPr lang="da-DK"/>
              <a:t>Klik på ikonet for at tilføje et billede</a:t>
            </a:r>
          </a:p>
        </p:txBody>
      </p:sp>
      <p:sp>
        <p:nvSpPr>
          <p:cNvPr id="10" name="Pladsholder til tekst 9">
            <a:extLst>
              <a:ext uri="{FF2B5EF4-FFF2-40B4-BE49-F238E27FC236}">
                <a16:creationId xmlns:a16="http://schemas.microsoft.com/office/drawing/2014/main" id="{610D47D6-8F8E-6A5C-D4B9-9B3F3986F368}"/>
              </a:ext>
            </a:extLst>
          </p:cNvPr>
          <p:cNvSpPr>
            <a:spLocks noGrp="1"/>
          </p:cNvSpPr>
          <p:nvPr>
            <p:ph type="body" sz="quarter" idx="12"/>
          </p:nvPr>
        </p:nvSpPr>
        <p:spPr>
          <a:xfrm>
            <a:off x="923925" y="1927225"/>
            <a:ext cx="6577706" cy="408305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2133134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648481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Brugerdefineret layou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7A0F568-D94A-24D1-9717-6A2B5D1AA872}"/>
              </a:ext>
            </a:extLst>
          </p:cNvPr>
          <p:cNvSpPr/>
          <p:nvPr userDrawn="1"/>
        </p:nvSpPr>
        <p:spPr>
          <a:xfrm>
            <a:off x="0" y="6454066"/>
            <a:ext cx="12192000" cy="4039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66D01E6B-21CA-A516-39C2-C0E94C833FF0}"/>
              </a:ext>
            </a:extLst>
          </p:cNvPr>
          <p:cNvSpPr>
            <a:spLocks noGrp="1"/>
          </p:cNvSpPr>
          <p:nvPr>
            <p:ph type="title"/>
          </p:nvPr>
        </p:nvSpPr>
        <p:spPr>
          <a:xfrm>
            <a:off x="863138" y="1971235"/>
            <a:ext cx="4282440" cy="1325563"/>
          </a:xfrm>
        </p:spPr>
        <p:txBody>
          <a:bodyPr>
            <a:noAutofit/>
          </a:bodyPr>
          <a:lstStyle>
            <a:lvl1pPr>
              <a:defRPr sz="3600"/>
            </a:lvl1pPr>
          </a:lstStyle>
          <a:p>
            <a:r>
              <a:rPr lang="da-DK"/>
              <a:t>Klik for at redigere titeltypografien i masteren</a:t>
            </a:r>
          </a:p>
        </p:txBody>
      </p:sp>
      <p:sp>
        <p:nvSpPr>
          <p:cNvPr id="4" name="Pladsholder til billede 3">
            <a:extLst>
              <a:ext uri="{FF2B5EF4-FFF2-40B4-BE49-F238E27FC236}">
                <a16:creationId xmlns:a16="http://schemas.microsoft.com/office/drawing/2014/main" id="{797307E7-B4DF-DD1C-BE97-ECC9BCF24FD5}"/>
              </a:ext>
            </a:extLst>
          </p:cNvPr>
          <p:cNvSpPr>
            <a:spLocks noGrp="1"/>
          </p:cNvSpPr>
          <p:nvPr>
            <p:ph type="pic" sz="quarter" idx="10"/>
          </p:nvPr>
        </p:nvSpPr>
        <p:spPr>
          <a:xfrm>
            <a:off x="6226233" y="0"/>
            <a:ext cx="5965767" cy="6858000"/>
          </a:xfrm>
        </p:spPr>
        <p:txBody>
          <a:bodyPr/>
          <a:lstStyle/>
          <a:p>
            <a:r>
              <a:rPr lang="da-DK"/>
              <a:t>Klik på ikonet for at tilføje et billede</a:t>
            </a:r>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4281978" cy="1952625"/>
          </a:xfrm>
        </p:spPr>
        <p:txBody>
          <a:bodyPr/>
          <a:lstStyle/>
          <a:p>
            <a:pPr lvl="0"/>
            <a:r>
              <a:rPr lang="da-DK"/>
              <a:t>Klik for at redigere teksttypografierne i masteren</a:t>
            </a:r>
          </a:p>
        </p:txBody>
      </p:sp>
    </p:spTree>
    <p:extLst>
      <p:ext uri="{BB962C8B-B14F-4D97-AF65-F5344CB8AC3E}">
        <p14:creationId xmlns:p14="http://schemas.microsoft.com/office/powerpoint/2010/main" val="3600859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el og indholdsobjek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chemeClr val="tx1"/>
                </a:solidFill>
                <a:latin typeface="Arial Black" panose="020B0A04020102020204" pitchFamily="34" charset="0"/>
              </a:defRPr>
            </a:lvl1pPr>
          </a:lstStyle>
          <a:p>
            <a:r>
              <a:rPr lang="da-DK"/>
              <a:t>Klik for at redigere titeltypografien i masteren</a:t>
            </a:r>
            <a:endParaRPr lang="da-DK" dirty="0"/>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198063042"/>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elt hvi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4BF18D-EF27-37D6-5B53-8315E1C2BCE3}"/>
              </a:ext>
            </a:extLst>
          </p:cNvPr>
          <p:cNvSpPr>
            <a:spLocks noGrp="1"/>
          </p:cNvSpPr>
          <p:nvPr>
            <p:ph type="title"/>
          </p:nvPr>
        </p:nvSpPr>
        <p:spPr/>
        <p:txBody>
          <a:bodyPr/>
          <a:lstStyle/>
          <a:p>
            <a:r>
              <a:rPr lang="da-DK"/>
              <a:t>Klik for at redigere titeltypografien i masteren</a:t>
            </a:r>
          </a:p>
        </p:txBody>
      </p:sp>
      <p:sp>
        <p:nvSpPr>
          <p:cNvPr id="6" name="Rektangel 5">
            <a:extLst>
              <a:ext uri="{FF2B5EF4-FFF2-40B4-BE49-F238E27FC236}">
                <a16:creationId xmlns:a16="http://schemas.microsoft.com/office/drawing/2014/main" id="{9A2F8701-8E4E-981E-4947-B1F2957609B7}"/>
              </a:ext>
            </a:extLst>
          </p:cNvPr>
          <p:cNvSpPr/>
          <p:nvPr userDrawn="1"/>
        </p:nvSpPr>
        <p:spPr>
          <a:xfrm>
            <a:off x="0" y="6454066"/>
            <a:ext cx="12192000" cy="4039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91741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043D0-04BA-8B03-46C4-E40A0AFF28D1}"/>
              </a:ext>
            </a:extLst>
          </p:cNvPr>
          <p:cNvSpPr>
            <a:spLocks noGrp="1"/>
          </p:cNvSpPr>
          <p:nvPr>
            <p:ph type="title"/>
          </p:nvPr>
        </p:nvSpPr>
        <p:spPr>
          <a:xfrm>
            <a:off x="831850" y="1709738"/>
            <a:ext cx="10515600" cy="2852737"/>
          </a:xfrm>
        </p:spPr>
        <p:txBody>
          <a:bodyPr anchor="b"/>
          <a:lstStyle>
            <a:lvl1pPr>
              <a:defRPr sz="6000">
                <a:solidFill>
                  <a:schemeClr val="tx2">
                    <a:lumMod val="75000"/>
                  </a:schemeClr>
                </a:solidFill>
                <a:latin typeface="Arial Black" panose="020B0A04020102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14E7BA01-64FE-549D-FBE6-E57CE48D33A2}"/>
              </a:ext>
            </a:extLst>
          </p:cNvPr>
          <p:cNvSpPr>
            <a:spLocks noGrp="1"/>
          </p:cNvSpPr>
          <p:nvPr>
            <p:ph type="body" idx="1"/>
          </p:nvPr>
        </p:nvSpPr>
        <p:spPr>
          <a:xfrm>
            <a:off x="831850" y="4589463"/>
            <a:ext cx="10515600" cy="1500187"/>
          </a:xfrm>
        </p:spPr>
        <p:txBody>
          <a:bodyPr/>
          <a:lstStyle>
            <a:lvl1pPr marL="0" indent="0">
              <a:buNone/>
              <a:defRPr sz="2400">
                <a:solidFill>
                  <a:schemeClr val="tx2">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7BDD3DAE-4ABE-76A2-41AB-7656804DB13F}"/>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5" name="Pladsholder til sidefod 4">
            <a:extLst>
              <a:ext uri="{FF2B5EF4-FFF2-40B4-BE49-F238E27FC236}">
                <a16:creationId xmlns:a16="http://schemas.microsoft.com/office/drawing/2014/main" id="{3050C605-0329-7E31-A234-145299375A58}"/>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BBB35AFB-489C-0F45-A149-83F62943E526}"/>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27522930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F8BFA9-5261-4CBA-6417-35A8C5F8768C}"/>
              </a:ext>
            </a:extLst>
          </p:cNvPr>
          <p:cNvSpPr>
            <a:spLocks noGrp="1"/>
          </p:cNvSpPr>
          <p:nvPr>
            <p:ph type="title"/>
          </p:nvPr>
        </p:nvSpPr>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0087570-04D7-584E-6150-1EC18327D8B8}"/>
              </a:ext>
            </a:extLst>
          </p:cNvPr>
          <p:cNvSpPr>
            <a:spLocks noGrp="1"/>
          </p:cNvSpPr>
          <p:nvPr>
            <p:ph sz="half" idx="1"/>
          </p:nvPr>
        </p:nvSpPr>
        <p:spPr>
          <a:xfrm>
            <a:off x="838200" y="1825625"/>
            <a:ext cx="5181600" cy="4351338"/>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0A25169-C49B-E7B2-7017-CBB9FAE4BBFF}"/>
              </a:ext>
            </a:extLst>
          </p:cNvPr>
          <p:cNvSpPr>
            <a:spLocks noGrp="1"/>
          </p:cNvSpPr>
          <p:nvPr>
            <p:ph sz="half" idx="2"/>
          </p:nvPr>
        </p:nvSpPr>
        <p:spPr>
          <a:xfrm>
            <a:off x="6172200" y="1825625"/>
            <a:ext cx="5181600" cy="4351338"/>
          </a:xfrm>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E715E23E-B317-3DDE-CFF2-13FB917A7D45}"/>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6" name="Pladsholder til sidefod 5">
            <a:extLst>
              <a:ext uri="{FF2B5EF4-FFF2-40B4-BE49-F238E27FC236}">
                <a16:creationId xmlns:a16="http://schemas.microsoft.com/office/drawing/2014/main" id="{3065A413-186C-BE2F-CB93-47EF7DB1BEC2}"/>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7" name="Pladsholder til slidenummer 6">
            <a:extLst>
              <a:ext uri="{FF2B5EF4-FFF2-40B4-BE49-F238E27FC236}">
                <a16:creationId xmlns:a16="http://schemas.microsoft.com/office/drawing/2014/main" id="{62A251BA-27AD-97A5-2164-C4D47B30F319}"/>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41343029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D0877-AB1F-7E9E-E3E4-EFC87840B863}"/>
              </a:ext>
            </a:extLst>
          </p:cNvPr>
          <p:cNvSpPr>
            <a:spLocks noGrp="1"/>
          </p:cNvSpPr>
          <p:nvPr>
            <p:ph type="title"/>
          </p:nvPr>
        </p:nvSpPr>
        <p:spPr>
          <a:xfrm>
            <a:off x="839788" y="365125"/>
            <a:ext cx="10515600" cy="1325563"/>
          </a:xfrm>
        </p:spPr>
        <p:txBody>
          <a:bodyPr/>
          <a:lstStyle>
            <a:lvl1pPr>
              <a:defRPr>
                <a:solidFill>
                  <a:schemeClr val="tx2">
                    <a:lumMod val="75000"/>
                  </a:schemeClr>
                </a:solidFill>
                <a:latin typeface="Arial Black" panose="020B0A04020102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3A49069C-59DE-F27E-18E0-401C873F0679}"/>
              </a:ext>
            </a:extLst>
          </p:cNvPr>
          <p:cNvSpPr>
            <a:spLocks noGrp="1"/>
          </p:cNvSpPr>
          <p:nvPr>
            <p:ph type="body" idx="1"/>
          </p:nvPr>
        </p:nvSpPr>
        <p:spPr>
          <a:xfrm>
            <a:off x="839788" y="1681163"/>
            <a:ext cx="5157787" cy="823912"/>
          </a:xfrm>
        </p:spPr>
        <p:txBody>
          <a:bodyPr anchor="b"/>
          <a:lstStyle>
            <a:lvl1pPr marL="0" indent="0">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5F6119C7-3F9C-FD77-0CC4-C697E562B704}"/>
              </a:ext>
            </a:extLst>
          </p:cNvPr>
          <p:cNvSpPr>
            <a:spLocks noGrp="1"/>
          </p:cNvSpPr>
          <p:nvPr>
            <p:ph sz="half" idx="2"/>
          </p:nvPr>
        </p:nvSpPr>
        <p:spPr>
          <a:xfrm>
            <a:off x="839788" y="2505075"/>
            <a:ext cx="5157787" cy="3684588"/>
          </a:xfrm>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8744161B-E312-0F20-0966-7295770B28A7}"/>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C3D5732-C767-1FBF-B505-4EC3B243AB74}"/>
              </a:ext>
            </a:extLst>
          </p:cNvPr>
          <p:cNvSpPr>
            <a:spLocks noGrp="1"/>
          </p:cNvSpPr>
          <p:nvPr>
            <p:ph sz="quarter" idx="4"/>
          </p:nvPr>
        </p:nvSpPr>
        <p:spPr>
          <a:xfrm>
            <a:off x="6172200" y="2505075"/>
            <a:ext cx="5183188" cy="3684588"/>
          </a:xfrm>
        </p:spPr>
        <p:txBody>
          <a:bodyPr/>
          <a:lstStyle>
            <a:lvl1pPr>
              <a:buClr>
                <a:schemeClr val="accent2"/>
              </a:buClr>
              <a:defRPr>
                <a:solidFill>
                  <a:schemeClr val="tx2">
                    <a:lumMod val="75000"/>
                  </a:schemeClr>
                </a:solidFill>
              </a:defRPr>
            </a:lvl1pPr>
            <a:lvl2pPr>
              <a:buClr>
                <a:schemeClr val="accent2"/>
              </a:buClr>
              <a:defRPr>
                <a:solidFill>
                  <a:schemeClr val="tx2">
                    <a:lumMod val="75000"/>
                  </a:schemeClr>
                </a:solidFill>
              </a:defRPr>
            </a:lvl2pPr>
            <a:lvl3pPr>
              <a:buClr>
                <a:schemeClr val="accent2"/>
              </a:buClr>
              <a:defRPr>
                <a:solidFill>
                  <a:schemeClr val="tx2">
                    <a:lumMod val="75000"/>
                  </a:schemeClr>
                </a:solidFill>
              </a:defRPr>
            </a:lvl3pPr>
            <a:lvl4pPr>
              <a:buClr>
                <a:schemeClr val="accent2"/>
              </a:buClr>
              <a:defRPr>
                <a:solidFill>
                  <a:schemeClr val="tx2">
                    <a:lumMod val="75000"/>
                  </a:schemeClr>
                </a:solidFill>
              </a:defRPr>
            </a:lvl4pPr>
            <a:lvl5pPr>
              <a:buClr>
                <a:schemeClr val="accent2"/>
              </a:buClr>
              <a:defRPr>
                <a:solidFill>
                  <a:schemeClr val="tx2">
                    <a:lumMod val="75000"/>
                  </a:schemeClr>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421D9473-0D27-4925-8E14-D5C9574FAD9E}"/>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8" name="Pladsholder til sidefod 7">
            <a:extLst>
              <a:ext uri="{FF2B5EF4-FFF2-40B4-BE49-F238E27FC236}">
                <a16:creationId xmlns:a16="http://schemas.microsoft.com/office/drawing/2014/main" id="{9D4A9BDB-CDFC-A69A-1081-D9C21C4D1459}"/>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9" name="Pladsholder til slidenummer 8">
            <a:extLst>
              <a:ext uri="{FF2B5EF4-FFF2-40B4-BE49-F238E27FC236}">
                <a16:creationId xmlns:a16="http://schemas.microsoft.com/office/drawing/2014/main" id="{97E3F018-71A6-3967-23C3-43DE98A02D85}"/>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29258047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28FBF5-CBEC-47BE-BC1F-7CB0BBA52161}"/>
              </a:ext>
            </a:extLst>
          </p:cNvPr>
          <p:cNvSpPr>
            <a:spLocks noGrp="1"/>
          </p:cNvSpPr>
          <p:nvPr>
            <p:ph type="ctrTitle"/>
          </p:nvPr>
        </p:nvSpPr>
        <p:spPr>
          <a:xfrm>
            <a:off x="1524000" y="1122363"/>
            <a:ext cx="9144000" cy="2387600"/>
          </a:xfrm>
        </p:spPr>
        <p:txBody>
          <a:bodyPr anchor="b">
            <a:normAutofit/>
          </a:bodyPr>
          <a:lstStyle>
            <a:lvl1pPr algn="ctr">
              <a:defRPr sz="4800">
                <a:solidFill>
                  <a:schemeClr val="tx2">
                    <a:lumMod val="75000"/>
                  </a:schemeClr>
                </a:solidFill>
                <a:latin typeface="Arial Black" panose="020B0A04020102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D8014452-4EDF-E8CB-5D29-250F31399DB1}"/>
              </a:ext>
            </a:extLst>
          </p:cNvPr>
          <p:cNvSpPr>
            <a:spLocks noGrp="1"/>
          </p:cNvSpPr>
          <p:nvPr>
            <p:ph type="subTitle" idx="1"/>
          </p:nvPr>
        </p:nvSpPr>
        <p:spPr>
          <a:xfrm>
            <a:off x="1524000" y="3602038"/>
            <a:ext cx="9144000" cy="1655762"/>
          </a:xfrm>
        </p:spPr>
        <p:txBody>
          <a:bodyPr/>
          <a:lstStyle>
            <a:lvl1pPr marL="0" indent="0" algn="ctr">
              <a:buNone/>
              <a:defRPr sz="2400">
                <a:solidFill>
                  <a:schemeClr val="tx2">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ECEE6428-F0CB-1649-BD6E-7B149DC6CB2D}"/>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5" name="Pladsholder til sidefod 4">
            <a:extLst>
              <a:ext uri="{FF2B5EF4-FFF2-40B4-BE49-F238E27FC236}">
                <a16:creationId xmlns:a16="http://schemas.microsoft.com/office/drawing/2014/main" id="{94D5EE22-19BD-B557-23E2-D14D3BF30B96}"/>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8F64E70C-17A6-4841-FECB-C354581D987E}"/>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spTree>
    <p:extLst>
      <p:ext uri="{BB962C8B-B14F-4D97-AF65-F5344CB8AC3E}">
        <p14:creationId xmlns:p14="http://schemas.microsoft.com/office/powerpoint/2010/main" val="5058483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84A9DD-D610-5805-1F44-2BD355094A84}"/>
              </a:ext>
            </a:extLst>
          </p:cNvPr>
          <p:cNvSpPr>
            <a:spLocks noGrp="1"/>
          </p:cNvSpPr>
          <p:nvPr>
            <p:ph type="title"/>
          </p:nvPr>
        </p:nvSpPr>
        <p:spPr/>
        <p:txBody>
          <a:bodyPr/>
          <a:lstStyle/>
          <a:p>
            <a:r>
              <a:rPr lang="da-DK"/>
              <a:t>Klik for at redigere titeltypografien i masteren</a:t>
            </a:r>
          </a:p>
        </p:txBody>
      </p:sp>
      <p:pic>
        <p:nvPicPr>
          <p:cNvPr id="4" name="Billede 3">
            <a:extLst>
              <a:ext uri="{FF2B5EF4-FFF2-40B4-BE49-F238E27FC236}">
                <a16:creationId xmlns:a16="http://schemas.microsoft.com/office/drawing/2014/main" id="{F5051A90-6C14-6B4A-210F-4EC5030807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43441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YT emne 1">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44F11224-54B1-B4AD-FB7B-3F18C41A8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4657899" y="2426512"/>
            <a:ext cx="6646333" cy="1325563"/>
          </a:xfrm>
        </p:spPr>
        <p:txBody>
          <a:bodyPr/>
          <a:lstStyle>
            <a:lvl1pPr algn="r">
              <a:defRPr>
                <a:solidFill>
                  <a:schemeClr val="bg1"/>
                </a:solidFill>
                <a:latin typeface="Aktiv Grotesk Black" panose="020B0903020202020204" pitchFamily="34" charset="0"/>
              </a:defRPr>
            </a:lvl1pPr>
          </a:lstStyle>
          <a:p>
            <a:r>
              <a:rPr lang="da-DK"/>
              <a:t>Overskrift</a:t>
            </a:r>
          </a:p>
        </p:txBody>
      </p:sp>
      <p:pic>
        <p:nvPicPr>
          <p:cNvPr id="16" name="Billede 15">
            <a:extLst>
              <a:ext uri="{FF2B5EF4-FFF2-40B4-BE49-F238E27FC236}">
                <a16:creationId xmlns:a16="http://schemas.microsoft.com/office/drawing/2014/main" id="{0A53E63A-FB68-9B4C-2721-F451E71664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70097" y="162774"/>
            <a:ext cx="2149370" cy="2092746"/>
          </a:xfrm>
          <a:prstGeom prst="rect">
            <a:avLst/>
          </a:prstGeom>
        </p:spPr>
      </p:pic>
      <p:sp>
        <p:nvSpPr>
          <p:cNvPr id="5" name="Pladsholder til tekst 4">
            <a:extLst>
              <a:ext uri="{FF2B5EF4-FFF2-40B4-BE49-F238E27FC236}">
                <a16:creationId xmlns:a16="http://schemas.microsoft.com/office/drawing/2014/main" id="{EA9D4519-5CB8-6F70-EAE1-1AD87898D0A9}"/>
              </a:ext>
            </a:extLst>
          </p:cNvPr>
          <p:cNvSpPr>
            <a:spLocks noGrp="1"/>
          </p:cNvSpPr>
          <p:nvPr>
            <p:ph type="body" sz="quarter" idx="10" hasCustomPrompt="1"/>
          </p:nvPr>
        </p:nvSpPr>
        <p:spPr>
          <a:xfrm>
            <a:off x="4580879" y="3539685"/>
            <a:ext cx="6723354" cy="766763"/>
          </a:xfrm>
        </p:spPr>
        <p:txBody>
          <a:bodyPr>
            <a:noAutofit/>
          </a:bodyPr>
          <a:lstStyle>
            <a:lvl1pPr marL="0" indent="0" algn="r">
              <a:buNone/>
              <a:defRPr sz="4000">
                <a:solidFill>
                  <a:schemeClr val="bg1"/>
                </a:solidFill>
                <a:latin typeface="+mj-lt"/>
              </a:defRPr>
            </a:lvl1pPr>
          </a:lstStyle>
          <a:p>
            <a:pPr lvl="0"/>
            <a:r>
              <a:rPr lang="da-DK"/>
              <a:t>Underoverskrift</a:t>
            </a:r>
          </a:p>
        </p:txBody>
      </p:sp>
      <p:sp>
        <p:nvSpPr>
          <p:cNvPr id="4" name="Pladsholder til tekst 3">
            <a:extLst>
              <a:ext uri="{FF2B5EF4-FFF2-40B4-BE49-F238E27FC236}">
                <a16:creationId xmlns:a16="http://schemas.microsoft.com/office/drawing/2014/main" id="{B766A1A5-CC69-60C9-FA62-1E9030F06D1B}"/>
              </a:ext>
            </a:extLst>
          </p:cNvPr>
          <p:cNvSpPr>
            <a:spLocks noGrp="1"/>
          </p:cNvSpPr>
          <p:nvPr>
            <p:ph type="body" sz="quarter" idx="11" hasCustomPrompt="1"/>
          </p:nvPr>
        </p:nvSpPr>
        <p:spPr>
          <a:xfrm>
            <a:off x="6002338" y="5129213"/>
            <a:ext cx="5302250" cy="461962"/>
          </a:xfrm>
        </p:spPr>
        <p:txBody>
          <a:bodyPr>
            <a:normAutofit/>
          </a:bodyPr>
          <a:lstStyle>
            <a:lvl1pPr marL="0" indent="0" algn="r">
              <a:buNone/>
              <a:defRPr sz="2000">
                <a:solidFill>
                  <a:schemeClr val="accent1">
                    <a:lumMod val="20000"/>
                    <a:lumOff val="80000"/>
                  </a:schemeClr>
                </a:solidFill>
              </a:defRPr>
            </a:lvl1pPr>
          </a:lstStyle>
          <a:p>
            <a:pPr lvl="0"/>
            <a:r>
              <a:rPr lang="da-DK"/>
              <a:t>Videncenter for Digital Handel</a:t>
            </a:r>
          </a:p>
        </p:txBody>
      </p:sp>
    </p:spTree>
    <p:extLst>
      <p:ext uri="{BB962C8B-B14F-4D97-AF65-F5344CB8AC3E}">
        <p14:creationId xmlns:p14="http://schemas.microsoft.com/office/powerpoint/2010/main" val="8904277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NYT emne 1">
    <p:spTree>
      <p:nvGrpSpPr>
        <p:cNvPr id="1" name=""/>
        <p:cNvGrpSpPr/>
        <p:nvPr/>
      </p:nvGrpSpPr>
      <p:grpSpPr>
        <a:xfrm>
          <a:off x="0" y="0"/>
          <a:ext cx="0" cy="0"/>
          <a:chOff x="0" y="0"/>
          <a:chExt cx="0" cy="0"/>
        </a:xfrm>
      </p:grpSpPr>
      <p:pic>
        <p:nvPicPr>
          <p:cNvPr id="2" name="Billede 1" descr="Et billede, der indeholder tekst, himmel, lys&#10;&#10;Automatisk genereret beskrivelse">
            <a:extLst>
              <a:ext uri="{FF2B5EF4-FFF2-40B4-BE49-F238E27FC236}">
                <a16:creationId xmlns:a16="http://schemas.microsoft.com/office/drawing/2014/main" id="{CCC07A10-B14C-E6FB-CC91-3913FDC5DD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4657899" y="2426512"/>
            <a:ext cx="6646333" cy="1325563"/>
          </a:xfrm>
        </p:spPr>
        <p:txBody>
          <a:bodyPr/>
          <a:lstStyle>
            <a:lvl1pPr algn="r">
              <a:defRPr>
                <a:solidFill>
                  <a:schemeClr val="bg1"/>
                </a:solidFill>
                <a:latin typeface="Aktiv Grotesk Black" panose="020B0903020202020204" pitchFamily="34" charset="0"/>
              </a:defRPr>
            </a:lvl1pPr>
          </a:lstStyle>
          <a:p>
            <a:r>
              <a:rPr lang="da-DK"/>
              <a:t>Overskrift</a:t>
            </a:r>
          </a:p>
        </p:txBody>
      </p:sp>
      <p:pic>
        <p:nvPicPr>
          <p:cNvPr id="16" name="Billede 15">
            <a:extLst>
              <a:ext uri="{FF2B5EF4-FFF2-40B4-BE49-F238E27FC236}">
                <a16:creationId xmlns:a16="http://schemas.microsoft.com/office/drawing/2014/main" id="{0A53E63A-FB68-9B4C-2721-F451E71664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70097" y="162774"/>
            <a:ext cx="2149370" cy="2092746"/>
          </a:xfrm>
          <a:prstGeom prst="rect">
            <a:avLst/>
          </a:prstGeom>
        </p:spPr>
      </p:pic>
      <p:sp>
        <p:nvSpPr>
          <p:cNvPr id="3" name="Pladsholder til tekst 4">
            <a:extLst>
              <a:ext uri="{FF2B5EF4-FFF2-40B4-BE49-F238E27FC236}">
                <a16:creationId xmlns:a16="http://schemas.microsoft.com/office/drawing/2014/main" id="{05C2F880-D509-0F30-BF28-574080F53FA5}"/>
              </a:ext>
            </a:extLst>
          </p:cNvPr>
          <p:cNvSpPr>
            <a:spLocks noGrp="1"/>
          </p:cNvSpPr>
          <p:nvPr>
            <p:ph type="body" sz="quarter" idx="10" hasCustomPrompt="1"/>
          </p:nvPr>
        </p:nvSpPr>
        <p:spPr>
          <a:xfrm>
            <a:off x="4154751" y="3539685"/>
            <a:ext cx="7149482" cy="766763"/>
          </a:xfrm>
        </p:spPr>
        <p:txBody>
          <a:bodyPr>
            <a:noAutofit/>
          </a:bodyPr>
          <a:lstStyle>
            <a:lvl1pPr marL="0" indent="0" algn="r">
              <a:buNone/>
              <a:defRPr sz="4000">
                <a:solidFill>
                  <a:schemeClr val="bg1"/>
                </a:solidFill>
                <a:latin typeface="+mj-lt"/>
              </a:defRPr>
            </a:lvl1pPr>
          </a:lstStyle>
          <a:p>
            <a:pPr lvl="0"/>
            <a:r>
              <a:rPr lang="da-DK"/>
              <a:t>Underoverskrift</a:t>
            </a:r>
          </a:p>
        </p:txBody>
      </p:sp>
      <p:sp>
        <p:nvSpPr>
          <p:cNvPr id="5" name="Pladsholder til tekst 3">
            <a:extLst>
              <a:ext uri="{FF2B5EF4-FFF2-40B4-BE49-F238E27FC236}">
                <a16:creationId xmlns:a16="http://schemas.microsoft.com/office/drawing/2014/main" id="{17FAC332-DF60-4D73-AA46-B9883775130A}"/>
              </a:ext>
            </a:extLst>
          </p:cNvPr>
          <p:cNvSpPr>
            <a:spLocks noGrp="1"/>
          </p:cNvSpPr>
          <p:nvPr>
            <p:ph type="body" sz="quarter" idx="11" hasCustomPrompt="1"/>
          </p:nvPr>
        </p:nvSpPr>
        <p:spPr>
          <a:xfrm>
            <a:off x="6002338" y="5129213"/>
            <a:ext cx="5302250" cy="461962"/>
          </a:xfrm>
        </p:spPr>
        <p:txBody>
          <a:bodyPr>
            <a:normAutofit/>
          </a:bodyPr>
          <a:lstStyle>
            <a:lvl1pPr marL="0" indent="0" algn="r">
              <a:buNone/>
              <a:defRPr sz="2000">
                <a:solidFill>
                  <a:schemeClr val="accent1">
                    <a:lumMod val="20000"/>
                    <a:lumOff val="80000"/>
                  </a:schemeClr>
                </a:solidFill>
              </a:defRPr>
            </a:lvl1pPr>
          </a:lstStyle>
          <a:p>
            <a:pPr lvl="0"/>
            <a:r>
              <a:rPr lang="da-DK"/>
              <a:t>Videncenter for Digital Handel</a:t>
            </a:r>
          </a:p>
        </p:txBody>
      </p:sp>
    </p:spTree>
    <p:extLst>
      <p:ext uri="{BB962C8B-B14F-4D97-AF65-F5344CB8AC3E}">
        <p14:creationId xmlns:p14="http://schemas.microsoft.com/office/powerpoint/2010/main" val="5210693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yt emne 2">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5D17A56-8E7D-1E04-3659-9DE7B9AA6B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40965"/>
            <a:ext cx="6646333" cy="1325563"/>
          </a:xfrm>
        </p:spPr>
        <p:txBody>
          <a:bodyPr/>
          <a:lstStyle>
            <a:lvl1pPr algn="l">
              <a:defRPr>
                <a:solidFill>
                  <a:schemeClr val="bg1"/>
                </a:solidFill>
              </a:defRPr>
            </a:lvl1pPr>
          </a:lstStyle>
          <a:p>
            <a:r>
              <a:rPr lang="da-DK"/>
              <a:t>Overskrift</a:t>
            </a:r>
          </a:p>
        </p:txBody>
      </p:sp>
      <p:pic>
        <p:nvPicPr>
          <p:cNvPr id="16" name="Billede 15">
            <a:extLst>
              <a:ext uri="{FF2B5EF4-FFF2-40B4-BE49-F238E27FC236}">
                <a16:creationId xmlns:a16="http://schemas.microsoft.com/office/drawing/2014/main" id="{0A53E63A-FB68-9B4C-2721-F451E71664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6791" y="61174"/>
            <a:ext cx="2149370" cy="2092746"/>
          </a:xfrm>
          <a:prstGeom prst="rect">
            <a:avLst/>
          </a:prstGeom>
        </p:spPr>
      </p:pic>
      <p:sp>
        <p:nvSpPr>
          <p:cNvPr id="2" name="Pladsholder til tekst 4">
            <a:extLst>
              <a:ext uri="{FF2B5EF4-FFF2-40B4-BE49-F238E27FC236}">
                <a16:creationId xmlns:a16="http://schemas.microsoft.com/office/drawing/2014/main" id="{80D328D4-9B73-D23B-FDCE-343500AA3861}"/>
              </a:ext>
            </a:extLst>
          </p:cNvPr>
          <p:cNvSpPr>
            <a:spLocks noGrp="1"/>
          </p:cNvSpPr>
          <p:nvPr>
            <p:ph type="body" sz="quarter" idx="10" hasCustomPrompt="1"/>
          </p:nvPr>
        </p:nvSpPr>
        <p:spPr>
          <a:xfrm>
            <a:off x="731520" y="3747517"/>
            <a:ext cx="6646333" cy="766763"/>
          </a:xfrm>
        </p:spPr>
        <p:txBody>
          <a:bodyPr>
            <a:noAutofit/>
          </a:bodyPr>
          <a:lstStyle>
            <a:lvl1pPr marL="0" indent="0" algn="l">
              <a:buNone/>
              <a:defRPr sz="4000">
                <a:solidFill>
                  <a:schemeClr val="bg1"/>
                </a:solidFill>
                <a:latin typeface="+mj-lt"/>
              </a:defRPr>
            </a:lvl1pPr>
          </a:lstStyle>
          <a:p>
            <a:pPr lvl="0"/>
            <a:r>
              <a:rPr lang="da-DK"/>
              <a:t>Underoverskrift</a:t>
            </a:r>
          </a:p>
        </p:txBody>
      </p:sp>
      <p:sp>
        <p:nvSpPr>
          <p:cNvPr id="3" name="Pladsholder til tekst 3">
            <a:extLst>
              <a:ext uri="{FF2B5EF4-FFF2-40B4-BE49-F238E27FC236}">
                <a16:creationId xmlns:a16="http://schemas.microsoft.com/office/drawing/2014/main" id="{FFF97F27-AFF4-991C-57FE-BDB56BB5A358}"/>
              </a:ext>
            </a:extLst>
          </p:cNvPr>
          <p:cNvSpPr>
            <a:spLocks noGrp="1"/>
          </p:cNvSpPr>
          <p:nvPr>
            <p:ph type="body" sz="quarter" idx="11" hasCustomPrompt="1"/>
          </p:nvPr>
        </p:nvSpPr>
        <p:spPr>
          <a:xfrm>
            <a:off x="731520" y="5073080"/>
            <a:ext cx="5302250" cy="461962"/>
          </a:xfrm>
        </p:spPr>
        <p:txBody>
          <a:bodyPr>
            <a:normAutofit/>
          </a:bodyPr>
          <a:lstStyle>
            <a:lvl1pPr marL="0" indent="0" algn="l">
              <a:buNone/>
              <a:defRPr sz="2000">
                <a:solidFill>
                  <a:schemeClr val="accent1">
                    <a:lumMod val="20000"/>
                    <a:lumOff val="80000"/>
                  </a:schemeClr>
                </a:solidFill>
              </a:defRPr>
            </a:lvl1pPr>
          </a:lstStyle>
          <a:p>
            <a:pPr lvl="0"/>
            <a:r>
              <a:rPr lang="da-DK"/>
              <a:t>Videncenter for Digital Handel</a:t>
            </a:r>
          </a:p>
        </p:txBody>
      </p:sp>
    </p:spTree>
    <p:extLst>
      <p:ext uri="{BB962C8B-B14F-4D97-AF65-F5344CB8AC3E}">
        <p14:creationId xmlns:p14="http://schemas.microsoft.com/office/powerpoint/2010/main" val="13940498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Nyt emne 2">
    <p:spTree>
      <p:nvGrpSpPr>
        <p:cNvPr id="1" name=""/>
        <p:cNvGrpSpPr/>
        <p:nvPr/>
      </p:nvGrpSpPr>
      <p:grpSpPr>
        <a:xfrm>
          <a:off x="0" y="0"/>
          <a:ext cx="0" cy="0"/>
          <a:chOff x="0" y="0"/>
          <a:chExt cx="0" cy="0"/>
        </a:xfrm>
      </p:grpSpPr>
      <p:pic>
        <p:nvPicPr>
          <p:cNvPr id="3" name="Billede 2" descr="Et billede, der indeholder dag&#10;&#10;Automatisk genereret beskrivelse">
            <a:extLst>
              <a:ext uri="{FF2B5EF4-FFF2-40B4-BE49-F238E27FC236}">
                <a16:creationId xmlns:a16="http://schemas.microsoft.com/office/drawing/2014/main" id="{92D99E4A-4E32-3CD4-1EE8-52C3BF0D3E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58417"/>
            <a:ext cx="6646333" cy="1325563"/>
          </a:xfrm>
        </p:spPr>
        <p:txBody>
          <a:bodyPr/>
          <a:lstStyle>
            <a:lvl1pPr algn="l">
              <a:defRPr>
                <a:solidFill>
                  <a:schemeClr val="bg1"/>
                </a:solidFill>
              </a:defRPr>
            </a:lvl1pPr>
          </a:lstStyle>
          <a:p>
            <a:r>
              <a:rPr lang="da-DK"/>
              <a:t>Overskrift</a:t>
            </a:r>
          </a:p>
        </p:txBody>
      </p:sp>
      <p:pic>
        <p:nvPicPr>
          <p:cNvPr id="16" name="Billede 15">
            <a:extLst>
              <a:ext uri="{FF2B5EF4-FFF2-40B4-BE49-F238E27FC236}">
                <a16:creationId xmlns:a16="http://schemas.microsoft.com/office/drawing/2014/main" id="{0A53E63A-FB68-9B4C-2721-F451E71664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6791" y="61174"/>
            <a:ext cx="2149370" cy="2092746"/>
          </a:xfrm>
          <a:prstGeom prst="rect">
            <a:avLst/>
          </a:prstGeom>
        </p:spPr>
      </p:pic>
      <p:sp>
        <p:nvSpPr>
          <p:cNvPr id="2" name="Pladsholder til tekst 4">
            <a:extLst>
              <a:ext uri="{FF2B5EF4-FFF2-40B4-BE49-F238E27FC236}">
                <a16:creationId xmlns:a16="http://schemas.microsoft.com/office/drawing/2014/main" id="{33445151-E6DE-6871-28FF-E51481C2916D}"/>
              </a:ext>
            </a:extLst>
          </p:cNvPr>
          <p:cNvSpPr>
            <a:spLocks noGrp="1"/>
          </p:cNvSpPr>
          <p:nvPr>
            <p:ph type="body" sz="quarter" idx="10" hasCustomPrompt="1"/>
          </p:nvPr>
        </p:nvSpPr>
        <p:spPr>
          <a:xfrm>
            <a:off x="731520" y="3747517"/>
            <a:ext cx="6841132" cy="766763"/>
          </a:xfrm>
        </p:spPr>
        <p:txBody>
          <a:bodyPr>
            <a:noAutofit/>
          </a:bodyPr>
          <a:lstStyle>
            <a:lvl1pPr marL="0" indent="0" algn="l">
              <a:buNone/>
              <a:defRPr sz="4000">
                <a:solidFill>
                  <a:schemeClr val="bg1"/>
                </a:solidFill>
                <a:latin typeface="+mj-lt"/>
              </a:defRPr>
            </a:lvl1pPr>
          </a:lstStyle>
          <a:p>
            <a:pPr lvl="0"/>
            <a:r>
              <a:rPr lang="da-DK"/>
              <a:t>Underoverskrift</a:t>
            </a:r>
          </a:p>
        </p:txBody>
      </p:sp>
      <p:sp>
        <p:nvSpPr>
          <p:cNvPr id="4" name="Pladsholder til tekst 3">
            <a:extLst>
              <a:ext uri="{FF2B5EF4-FFF2-40B4-BE49-F238E27FC236}">
                <a16:creationId xmlns:a16="http://schemas.microsoft.com/office/drawing/2014/main" id="{6C1B07F5-6501-4952-A0D1-92046BDAB473}"/>
              </a:ext>
            </a:extLst>
          </p:cNvPr>
          <p:cNvSpPr>
            <a:spLocks noGrp="1"/>
          </p:cNvSpPr>
          <p:nvPr>
            <p:ph type="body" sz="quarter" idx="11" hasCustomPrompt="1"/>
          </p:nvPr>
        </p:nvSpPr>
        <p:spPr>
          <a:xfrm>
            <a:off x="731520" y="5073080"/>
            <a:ext cx="5302250" cy="461962"/>
          </a:xfrm>
        </p:spPr>
        <p:txBody>
          <a:bodyPr>
            <a:normAutofit/>
          </a:bodyPr>
          <a:lstStyle>
            <a:lvl1pPr marL="0" indent="0" algn="l">
              <a:buNone/>
              <a:defRPr sz="2000">
                <a:solidFill>
                  <a:schemeClr val="accent1">
                    <a:lumMod val="20000"/>
                    <a:lumOff val="80000"/>
                  </a:schemeClr>
                </a:solidFill>
              </a:defRPr>
            </a:lvl1pPr>
          </a:lstStyle>
          <a:p>
            <a:pPr lvl="0"/>
            <a:r>
              <a:rPr lang="da-DK"/>
              <a:t>Videncenter for Digital Handel</a:t>
            </a:r>
          </a:p>
        </p:txBody>
      </p:sp>
    </p:spTree>
    <p:extLst>
      <p:ext uri="{BB962C8B-B14F-4D97-AF65-F5344CB8AC3E}">
        <p14:creationId xmlns:p14="http://schemas.microsoft.com/office/powerpoint/2010/main" val="2677496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Brugerdefinere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AF8DD-42DE-6B6C-1068-B4EB39AC8E1D}"/>
              </a:ext>
            </a:extLst>
          </p:cNvPr>
          <p:cNvSpPr>
            <a:spLocks noGrp="1"/>
          </p:cNvSpPr>
          <p:nvPr>
            <p:ph type="title"/>
          </p:nvPr>
        </p:nvSpPr>
        <p:spPr/>
        <p:txBody>
          <a:bodyPr/>
          <a:lstStyle>
            <a:lvl1pPr>
              <a:defRPr>
                <a:solidFill>
                  <a:schemeClr val="bg1"/>
                </a:solidFill>
              </a:defRPr>
            </a:lvl1pPr>
          </a:lstStyle>
          <a:p>
            <a:r>
              <a:rPr lang="da-DK"/>
              <a:t>Klik for at redigere titeltypografien i masteren</a:t>
            </a:r>
            <a:endParaRPr lang="da-DK" dirty="0"/>
          </a:p>
        </p:txBody>
      </p:sp>
      <p:sp>
        <p:nvSpPr>
          <p:cNvPr id="5" name="Pladsholder til indhold 4">
            <a:extLst>
              <a:ext uri="{FF2B5EF4-FFF2-40B4-BE49-F238E27FC236}">
                <a16:creationId xmlns:a16="http://schemas.microsoft.com/office/drawing/2014/main" id="{73FC9DBC-B883-DA4F-D85B-77B8BD2C5F7D}"/>
              </a:ext>
            </a:extLst>
          </p:cNvPr>
          <p:cNvSpPr>
            <a:spLocks noGrp="1"/>
          </p:cNvSpPr>
          <p:nvPr>
            <p:ph sz="quarter" idx="10"/>
          </p:nvPr>
        </p:nvSpPr>
        <p:spPr>
          <a:xfrm>
            <a:off x="838200" y="1795463"/>
            <a:ext cx="10515600" cy="4605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8227013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Nyt emne 2">
    <p:spTree>
      <p:nvGrpSpPr>
        <p:cNvPr id="1" name=""/>
        <p:cNvGrpSpPr/>
        <p:nvPr/>
      </p:nvGrpSpPr>
      <p:grpSpPr>
        <a:xfrm>
          <a:off x="0" y="0"/>
          <a:ext cx="0" cy="0"/>
          <a:chOff x="0" y="0"/>
          <a:chExt cx="0" cy="0"/>
        </a:xfrm>
      </p:grpSpPr>
      <p:pic>
        <p:nvPicPr>
          <p:cNvPr id="3" name="Billede 2" descr="Et billede, der indeholder mørk, dag&#10;&#10;Automatisk genereret beskrivelse">
            <a:extLst>
              <a:ext uri="{FF2B5EF4-FFF2-40B4-BE49-F238E27FC236}">
                <a16:creationId xmlns:a16="http://schemas.microsoft.com/office/drawing/2014/main" id="{C986E5B9-D998-5A1C-4E4A-CAEEF5FC0C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8" y="0"/>
            <a:ext cx="12192000" cy="6858000"/>
          </a:xfrm>
          <a:prstGeom prst="rect">
            <a:avLst/>
          </a:prstGeom>
        </p:spPr>
      </p:pic>
      <p:pic>
        <p:nvPicPr>
          <p:cNvPr id="16" name="Billede 15">
            <a:extLst>
              <a:ext uri="{FF2B5EF4-FFF2-40B4-BE49-F238E27FC236}">
                <a16:creationId xmlns:a16="http://schemas.microsoft.com/office/drawing/2014/main" id="{0A53E63A-FB68-9B4C-2721-F451E71664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8" y="0"/>
            <a:ext cx="2149370" cy="2092746"/>
          </a:xfrm>
          <a:prstGeom prst="rect">
            <a:avLst/>
          </a:prstGeom>
        </p:spPr>
      </p:pic>
      <p:sp>
        <p:nvSpPr>
          <p:cNvPr id="2" name="Pladsholder til tekst 4">
            <a:extLst>
              <a:ext uri="{FF2B5EF4-FFF2-40B4-BE49-F238E27FC236}">
                <a16:creationId xmlns:a16="http://schemas.microsoft.com/office/drawing/2014/main" id="{539AEF96-6F76-76B5-AC87-B5DBF7BC45D9}"/>
              </a:ext>
            </a:extLst>
          </p:cNvPr>
          <p:cNvSpPr>
            <a:spLocks noGrp="1"/>
          </p:cNvSpPr>
          <p:nvPr>
            <p:ph type="body" sz="quarter" idx="10" hasCustomPrompt="1"/>
          </p:nvPr>
        </p:nvSpPr>
        <p:spPr>
          <a:xfrm>
            <a:off x="731520" y="3642287"/>
            <a:ext cx="6992053" cy="766763"/>
          </a:xfrm>
        </p:spPr>
        <p:txBody>
          <a:bodyPr>
            <a:noAutofit/>
          </a:bodyPr>
          <a:lstStyle>
            <a:lvl1pPr marL="0" indent="0" algn="l">
              <a:buNone/>
              <a:defRPr sz="4000">
                <a:solidFill>
                  <a:schemeClr val="bg1"/>
                </a:solidFill>
                <a:latin typeface="+mj-lt"/>
              </a:defRPr>
            </a:lvl1pPr>
          </a:lstStyle>
          <a:p>
            <a:pPr lvl="0"/>
            <a:r>
              <a:rPr lang="da-DK"/>
              <a:t>Underoverskrift</a:t>
            </a:r>
          </a:p>
        </p:txBody>
      </p:sp>
      <p:sp>
        <p:nvSpPr>
          <p:cNvPr id="4" name="Titel 13">
            <a:extLst>
              <a:ext uri="{FF2B5EF4-FFF2-40B4-BE49-F238E27FC236}">
                <a16:creationId xmlns:a16="http://schemas.microsoft.com/office/drawing/2014/main" id="{167ADA9B-728D-262D-7C69-A9B9745DCCF4}"/>
              </a:ext>
            </a:extLst>
          </p:cNvPr>
          <p:cNvSpPr>
            <a:spLocks noGrp="1"/>
          </p:cNvSpPr>
          <p:nvPr>
            <p:ph type="title" hasCustomPrompt="1"/>
          </p:nvPr>
        </p:nvSpPr>
        <p:spPr>
          <a:xfrm>
            <a:off x="731520" y="2658417"/>
            <a:ext cx="6646333" cy="1325563"/>
          </a:xfrm>
        </p:spPr>
        <p:txBody>
          <a:bodyPr/>
          <a:lstStyle>
            <a:lvl1pPr algn="l">
              <a:defRPr>
                <a:solidFill>
                  <a:schemeClr val="bg1"/>
                </a:solidFill>
              </a:defRPr>
            </a:lvl1pPr>
          </a:lstStyle>
          <a:p>
            <a:r>
              <a:rPr lang="da-DK"/>
              <a:t>Overskrift</a:t>
            </a:r>
          </a:p>
        </p:txBody>
      </p:sp>
      <p:sp>
        <p:nvSpPr>
          <p:cNvPr id="5" name="Pladsholder til tekst 3">
            <a:extLst>
              <a:ext uri="{FF2B5EF4-FFF2-40B4-BE49-F238E27FC236}">
                <a16:creationId xmlns:a16="http://schemas.microsoft.com/office/drawing/2014/main" id="{F7EEF7A1-972A-05F5-50B9-91975BCCEAD5}"/>
              </a:ext>
            </a:extLst>
          </p:cNvPr>
          <p:cNvSpPr>
            <a:spLocks noGrp="1"/>
          </p:cNvSpPr>
          <p:nvPr>
            <p:ph type="body" sz="quarter" idx="11" hasCustomPrompt="1"/>
          </p:nvPr>
        </p:nvSpPr>
        <p:spPr>
          <a:xfrm>
            <a:off x="731520" y="5073080"/>
            <a:ext cx="5302250" cy="461962"/>
          </a:xfrm>
        </p:spPr>
        <p:txBody>
          <a:bodyPr>
            <a:normAutofit/>
          </a:bodyPr>
          <a:lstStyle>
            <a:lvl1pPr marL="0" indent="0" algn="l">
              <a:buNone/>
              <a:defRPr sz="2000">
                <a:solidFill>
                  <a:schemeClr val="accent1">
                    <a:lumMod val="20000"/>
                    <a:lumOff val="80000"/>
                  </a:schemeClr>
                </a:solidFill>
              </a:defRPr>
            </a:lvl1pPr>
          </a:lstStyle>
          <a:p>
            <a:pPr lvl="0"/>
            <a:r>
              <a:rPr lang="da-DK"/>
              <a:t>Videncenter for Digital Handel</a:t>
            </a:r>
          </a:p>
        </p:txBody>
      </p:sp>
    </p:spTree>
    <p:extLst>
      <p:ext uri="{BB962C8B-B14F-4D97-AF65-F5344CB8AC3E}">
        <p14:creationId xmlns:p14="http://schemas.microsoft.com/office/powerpoint/2010/main" val="39154545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Nyt emne 2">
    <p:spTree>
      <p:nvGrpSpPr>
        <p:cNvPr id="1" name=""/>
        <p:cNvGrpSpPr/>
        <p:nvPr/>
      </p:nvGrpSpPr>
      <p:grpSpPr>
        <a:xfrm>
          <a:off x="0" y="0"/>
          <a:ext cx="0" cy="0"/>
          <a:chOff x="0" y="0"/>
          <a:chExt cx="0" cy="0"/>
        </a:xfrm>
      </p:grpSpPr>
      <p:pic>
        <p:nvPicPr>
          <p:cNvPr id="10" name="Billede 9" descr="Et billede, der indeholder tekst, lys, svømmer, havbund&#10;&#10;Automatisk genereret beskrivelse">
            <a:extLst>
              <a:ext uri="{FF2B5EF4-FFF2-40B4-BE49-F238E27FC236}">
                <a16:creationId xmlns:a16="http://schemas.microsoft.com/office/drawing/2014/main" id="{DBA4AF3B-FB4B-4492-BBBE-0F1CC116C6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Billede 15">
            <a:extLst>
              <a:ext uri="{FF2B5EF4-FFF2-40B4-BE49-F238E27FC236}">
                <a16:creationId xmlns:a16="http://schemas.microsoft.com/office/drawing/2014/main" id="{0A53E63A-FB68-9B4C-2721-F451E716647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18343" y="0"/>
            <a:ext cx="2149370" cy="2092746"/>
          </a:xfrm>
          <a:prstGeom prst="rect">
            <a:avLst/>
          </a:prstGeom>
        </p:spPr>
      </p:pic>
      <p:sp>
        <p:nvSpPr>
          <p:cNvPr id="2" name="Pladsholder til tekst 4">
            <a:extLst>
              <a:ext uri="{FF2B5EF4-FFF2-40B4-BE49-F238E27FC236}">
                <a16:creationId xmlns:a16="http://schemas.microsoft.com/office/drawing/2014/main" id="{5EF3ECCF-96AE-F101-4EC8-339449EEB7C8}"/>
              </a:ext>
            </a:extLst>
          </p:cNvPr>
          <p:cNvSpPr>
            <a:spLocks noGrp="1"/>
          </p:cNvSpPr>
          <p:nvPr>
            <p:ph type="body" sz="quarter" idx="10" hasCustomPrompt="1"/>
          </p:nvPr>
        </p:nvSpPr>
        <p:spPr>
          <a:xfrm>
            <a:off x="4498849" y="3433692"/>
            <a:ext cx="6805384" cy="766763"/>
          </a:xfrm>
        </p:spPr>
        <p:txBody>
          <a:bodyPr>
            <a:noAutofit/>
          </a:bodyPr>
          <a:lstStyle>
            <a:lvl1pPr marL="0" indent="0" algn="r">
              <a:buNone/>
              <a:defRPr sz="4000">
                <a:solidFill>
                  <a:schemeClr val="bg1"/>
                </a:solidFill>
                <a:latin typeface="+mj-lt"/>
              </a:defRPr>
            </a:lvl1pPr>
          </a:lstStyle>
          <a:p>
            <a:pPr lvl="0"/>
            <a:r>
              <a:rPr lang="da-DK"/>
              <a:t>Underoverskrift</a:t>
            </a:r>
          </a:p>
        </p:txBody>
      </p:sp>
      <p:sp>
        <p:nvSpPr>
          <p:cNvPr id="3" name="Titel 13">
            <a:extLst>
              <a:ext uri="{FF2B5EF4-FFF2-40B4-BE49-F238E27FC236}">
                <a16:creationId xmlns:a16="http://schemas.microsoft.com/office/drawing/2014/main" id="{00EDB6DC-9293-9F16-60AD-6C25CCB3B237}"/>
              </a:ext>
            </a:extLst>
          </p:cNvPr>
          <p:cNvSpPr>
            <a:spLocks noGrp="1"/>
          </p:cNvSpPr>
          <p:nvPr>
            <p:ph type="title" hasCustomPrompt="1"/>
          </p:nvPr>
        </p:nvSpPr>
        <p:spPr>
          <a:xfrm>
            <a:off x="4657899" y="2426512"/>
            <a:ext cx="6646333" cy="1325563"/>
          </a:xfrm>
        </p:spPr>
        <p:txBody>
          <a:bodyPr/>
          <a:lstStyle>
            <a:lvl1pPr algn="r">
              <a:defRPr>
                <a:solidFill>
                  <a:schemeClr val="bg1"/>
                </a:solidFill>
                <a:latin typeface="Aktiv Grotesk Black" panose="020B0903020202020204" pitchFamily="34" charset="0"/>
              </a:defRPr>
            </a:lvl1pPr>
          </a:lstStyle>
          <a:p>
            <a:r>
              <a:rPr lang="da-DK"/>
              <a:t>Overskrift</a:t>
            </a:r>
          </a:p>
        </p:txBody>
      </p:sp>
      <p:sp>
        <p:nvSpPr>
          <p:cNvPr id="4" name="Pladsholder til tekst 3">
            <a:extLst>
              <a:ext uri="{FF2B5EF4-FFF2-40B4-BE49-F238E27FC236}">
                <a16:creationId xmlns:a16="http://schemas.microsoft.com/office/drawing/2014/main" id="{C371390D-ADFF-719F-8503-2DE591FD2D87}"/>
              </a:ext>
            </a:extLst>
          </p:cNvPr>
          <p:cNvSpPr>
            <a:spLocks noGrp="1"/>
          </p:cNvSpPr>
          <p:nvPr>
            <p:ph type="body" sz="quarter" idx="11" hasCustomPrompt="1"/>
          </p:nvPr>
        </p:nvSpPr>
        <p:spPr>
          <a:xfrm>
            <a:off x="6002338" y="5129213"/>
            <a:ext cx="5302250" cy="461962"/>
          </a:xfrm>
        </p:spPr>
        <p:txBody>
          <a:bodyPr>
            <a:normAutofit/>
          </a:bodyPr>
          <a:lstStyle>
            <a:lvl1pPr marL="0" indent="0" algn="r">
              <a:buNone/>
              <a:defRPr sz="2000">
                <a:solidFill>
                  <a:schemeClr val="accent1">
                    <a:lumMod val="20000"/>
                    <a:lumOff val="80000"/>
                  </a:schemeClr>
                </a:solidFill>
              </a:defRPr>
            </a:lvl1pPr>
          </a:lstStyle>
          <a:p>
            <a:pPr lvl="0"/>
            <a:r>
              <a:rPr lang="da-DK"/>
              <a:t>Videncenter for Digital Handel</a:t>
            </a:r>
          </a:p>
        </p:txBody>
      </p:sp>
    </p:spTree>
    <p:extLst>
      <p:ext uri="{BB962C8B-B14F-4D97-AF65-F5344CB8AC3E}">
        <p14:creationId xmlns:p14="http://schemas.microsoft.com/office/powerpoint/2010/main" val="9559584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8195E2FF-7B3C-FB15-075C-D4120AF06436}"/>
              </a:ext>
            </a:extLst>
          </p:cNvPr>
          <p:cNvSpPr>
            <a:spLocks noGrp="1"/>
          </p:cNvSpPr>
          <p:nvPr>
            <p:ph type="dt" sz="half" idx="10"/>
          </p:nvPr>
        </p:nvSpPr>
        <p:spPr/>
        <p:txBody>
          <a:bodyPr/>
          <a:lstStyle/>
          <a:p>
            <a:fld id="{6315D694-D34C-459E-8A8C-530C3F317DC9}" type="datetimeFigureOut">
              <a:rPr lang="da-DK" smtClean="0"/>
              <a:t>13-03-2024</a:t>
            </a:fld>
            <a:endParaRPr lang="da-DK"/>
          </a:p>
        </p:txBody>
      </p:sp>
      <p:sp>
        <p:nvSpPr>
          <p:cNvPr id="3" name="Pladsholder til sidefod 2">
            <a:extLst>
              <a:ext uri="{FF2B5EF4-FFF2-40B4-BE49-F238E27FC236}">
                <a16:creationId xmlns:a16="http://schemas.microsoft.com/office/drawing/2014/main" id="{AC3CB1C5-7A79-F143-91FD-DB9D0DF4F234}"/>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77E85B60-99E2-9D7B-50AD-98F1AAFB76AF}"/>
              </a:ext>
            </a:extLst>
          </p:cNvPr>
          <p:cNvSpPr>
            <a:spLocks noGrp="1"/>
          </p:cNvSpPr>
          <p:nvPr>
            <p:ph type="sldNum" sz="quarter" idx="12"/>
          </p:nvPr>
        </p:nvSpPr>
        <p:spPr/>
        <p:txBody>
          <a:bodyPr/>
          <a:lstStyle/>
          <a:p>
            <a:fld id="{BE8EAD36-3C6E-461C-AF8F-FDAA44456483}" type="slidenum">
              <a:rPr lang="da-DK" smtClean="0"/>
              <a:t>‹nr.›</a:t>
            </a:fld>
            <a:endParaRPr lang="da-DK"/>
          </a:p>
        </p:txBody>
      </p:sp>
    </p:spTree>
    <p:extLst>
      <p:ext uri="{BB962C8B-B14F-4D97-AF65-F5344CB8AC3E}">
        <p14:creationId xmlns:p14="http://schemas.microsoft.com/office/powerpoint/2010/main" val="343008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D2A563-9558-81BB-4168-371779084E48}"/>
              </a:ext>
            </a:extLst>
          </p:cNvPr>
          <p:cNvSpPr>
            <a:spLocks noGrp="1"/>
          </p:cNvSpPr>
          <p:nvPr>
            <p:ph type="title"/>
          </p:nvPr>
        </p:nvSpPr>
        <p:spPr/>
        <p:txBody>
          <a:bodyPr/>
          <a:lstStyle/>
          <a:p>
            <a:r>
              <a:rPr lang="da-DK"/>
              <a:t>Klik for at redigere titeltypografien i masteren</a:t>
            </a:r>
          </a:p>
        </p:txBody>
      </p:sp>
    </p:spTree>
    <p:extLst>
      <p:ext uri="{BB962C8B-B14F-4D97-AF65-F5344CB8AC3E}">
        <p14:creationId xmlns:p14="http://schemas.microsoft.com/office/powerpoint/2010/main" val="347088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F6C434-CEB9-19E2-CB12-8B1190BDD446}"/>
              </a:ext>
            </a:extLst>
          </p:cNvPr>
          <p:cNvSpPr>
            <a:spLocks noGrp="1"/>
          </p:cNvSpPr>
          <p:nvPr>
            <p:ph type="title" hasCustomPrompt="1"/>
          </p:nvPr>
        </p:nvSpPr>
        <p:spPr/>
        <p:txBody>
          <a:bodyPr/>
          <a:lstStyle>
            <a:lvl1pPr>
              <a:defRPr/>
            </a:lvl1pPr>
          </a:lstStyle>
          <a:p>
            <a:r>
              <a:rPr lang="da-DK" dirty="0"/>
              <a:t>Skabelon til agenda</a:t>
            </a:r>
          </a:p>
        </p:txBody>
      </p:sp>
      <p:sp>
        <p:nvSpPr>
          <p:cNvPr id="3" name="Pladsholder til dato 2">
            <a:extLst>
              <a:ext uri="{FF2B5EF4-FFF2-40B4-BE49-F238E27FC236}">
                <a16:creationId xmlns:a16="http://schemas.microsoft.com/office/drawing/2014/main" id="{CBE8E1AD-3B78-840E-8CEB-1C97FC7CC494}"/>
              </a:ext>
            </a:extLst>
          </p:cNvPr>
          <p:cNvSpPr>
            <a:spLocks noGrp="1"/>
          </p:cNvSpPr>
          <p:nvPr>
            <p:ph type="dt" sz="half" idx="10"/>
          </p:nvPr>
        </p:nvSpPr>
        <p:spPr>
          <a:xfrm>
            <a:off x="838200" y="6356350"/>
            <a:ext cx="2743200" cy="365125"/>
          </a:xfrm>
          <a:prstGeom prst="rect">
            <a:avLst/>
          </a:prstGeom>
        </p:spPr>
        <p:txBody>
          <a:bodyPr/>
          <a:lstStyle/>
          <a:p>
            <a:fld id="{1DF4A09E-1DB5-4EB8-9363-93BED5C9645B}" type="datetimeFigureOut">
              <a:rPr lang="da-DK" smtClean="0"/>
              <a:t>13-03-2024</a:t>
            </a:fld>
            <a:endParaRPr lang="da-DK"/>
          </a:p>
        </p:txBody>
      </p:sp>
      <p:sp>
        <p:nvSpPr>
          <p:cNvPr id="4" name="Pladsholder til sidefod 3">
            <a:extLst>
              <a:ext uri="{FF2B5EF4-FFF2-40B4-BE49-F238E27FC236}">
                <a16:creationId xmlns:a16="http://schemas.microsoft.com/office/drawing/2014/main" id="{322B1D90-F448-F201-6B34-BB75DFF02A47}"/>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5" name="Pladsholder til slidenummer 4">
            <a:extLst>
              <a:ext uri="{FF2B5EF4-FFF2-40B4-BE49-F238E27FC236}">
                <a16:creationId xmlns:a16="http://schemas.microsoft.com/office/drawing/2014/main" id="{38FB0372-9357-41B3-7AB9-EA782C7EB97A}"/>
              </a:ext>
            </a:extLst>
          </p:cNvPr>
          <p:cNvSpPr>
            <a:spLocks noGrp="1"/>
          </p:cNvSpPr>
          <p:nvPr>
            <p:ph type="sldNum" sz="quarter" idx="12"/>
          </p:nvPr>
        </p:nvSpPr>
        <p:spPr>
          <a:xfrm>
            <a:off x="8610600" y="6338471"/>
            <a:ext cx="2743200" cy="365125"/>
          </a:xfrm>
          <a:prstGeom prst="rect">
            <a:avLst/>
          </a:prstGeom>
        </p:spPr>
        <p:txBody>
          <a:bodyPr/>
          <a:lstStyle/>
          <a:p>
            <a:fld id="{60FBD2B0-8441-4AD6-9380-25033799FBF9}" type="slidenum">
              <a:rPr lang="da-DK" smtClean="0"/>
              <a:t>‹nr.›</a:t>
            </a:fld>
            <a:endParaRPr lang="da-DK"/>
          </a:p>
        </p:txBody>
      </p:sp>
      <p:pic>
        <p:nvPicPr>
          <p:cNvPr id="7" name="Billede 6">
            <a:extLst>
              <a:ext uri="{FF2B5EF4-FFF2-40B4-BE49-F238E27FC236}">
                <a16:creationId xmlns:a16="http://schemas.microsoft.com/office/drawing/2014/main" id="{5686102A-E544-09D5-400F-FDC23FE09F88}"/>
              </a:ext>
            </a:extLst>
          </p:cNvPr>
          <p:cNvPicPr>
            <a:picLocks noChangeAspect="1"/>
          </p:cNvPicPr>
          <p:nvPr userDrawn="1"/>
        </p:nvPicPr>
        <p:blipFill>
          <a:blip r:embed="rId2">
            <a:alphaModFix amt="85000"/>
            <a:extLst>
              <a:ext uri="{28A0092B-C50C-407E-A947-70E740481C1C}">
                <a14:useLocalDpi xmlns:a14="http://schemas.microsoft.com/office/drawing/2010/main" val="0"/>
              </a:ext>
            </a:extLst>
          </a:blip>
          <a:stretch>
            <a:fillRect/>
          </a:stretch>
        </p:blipFill>
        <p:spPr>
          <a:xfrm>
            <a:off x="6904751" y="920019"/>
            <a:ext cx="5148934" cy="5017962"/>
          </a:xfrm>
          <a:prstGeom prst="rect">
            <a:avLst/>
          </a:prstGeom>
        </p:spPr>
      </p:pic>
      <p:sp>
        <p:nvSpPr>
          <p:cNvPr id="9" name="Pladsholder til tekst 8">
            <a:extLst>
              <a:ext uri="{FF2B5EF4-FFF2-40B4-BE49-F238E27FC236}">
                <a16:creationId xmlns:a16="http://schemas.microsoft.com/office/drawing/2014/main" id="{51B3A47E-8DC9-CB95-EC35-1CF289DE986F}"/>
              </a:ext>
            </a:extLst>
          </p:cNvPr>
          <p:cNvSpPr>
            <a:spLocks noGrp="1"/>
          </p:cNvSpPr>
          <p:nvPr>
            <p:ph type="body" sz="quarter" idx="13"/>
          </p:nvPr>
        </p:nvSpPr>
        <p:spPr>
          <a:xfrm>
            <a:off x="838200" y="1895475"/>
            <a:ext cx="7013575" cy="3895725"/>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2912768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lt hvi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4BF18D-EF27-37D6-5B53-8315E1C2BCE3}"/>
              </a:ext>
            </a:extLst>
          </p:cNvPr>
          <p:cNvSpPr>
            <a:spLocks noGrp="1"/>
          </p:cNvSpPr>
          <p:nvPr>
            <p:ph type="title"/>
          </p:nvPr>
        </p:nvSpPr>
        <p:spPr/>
        <p:txBody>
          <a:bodyPr/>
          <a:lstStyle/>
          <a:p>
            <a:r>
              <a:rPr lang="da-DK"/>
              <a:t>Klik for at redigere titeltypografien i masteren</a:t>
            </a:r>
          </a:p>
        </p:txBody>
      </p:sp>
    </p:spTree>
    <p:extLst>
      <p:ext uri="{BB962C8B-B14F-4D97-AF65-F5344CB8AC3E}">
        <p14:creationId xmlns:p14="http://schemas.microsoft.com/office/powerpoint/2010/main" val="32831860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49.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theme" Target="../theme/theme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7D1D99B-C7D6-8AB6-1074-15A3252022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8B0DF195-0C62-97FA-E0F2-7549D29B2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pic>
        <p:nvPicPr>
          <p:cNvPr id="7" name="Billede 6" descr="Et billede, der indeholder Font/skrifttype, tekst, Grafik, logo&#10;&#10;Automatisk genereret beskrivelse">
            <a:extLst>
              <a:ext uri="{FF2B5EF4-FFF2-40B4-BE49-F238E27FC236}">
                <a16:creationId xmlns:a16="http://schemas.microsoft.com/office/drawing/2014/main" id="{8E107F78-FEE2-AF41-E55B-7934B73AD4EE}"/>
              </a:ext>
            </a:extLst>
          </p:cNvPr>
          <p:cNvPicPr>
            <a:picLocks noChangeAspect="1"/>
          </p:cNvPicPr>
          <p:nvPr userDrawn="1"/>
        </p:nvPicPr>
        <p:blipFill rotWithShape="1">
          <a:blip r:embed="rId34">
            <a:extLst>
              <a:ext uri="{28A0092B-C50C-407E-A947-70E740481C1C}">
                <a14:useLocalDpi xmlns:a14="http://schemas.microsoft.com/office/drawing/2010/main" val="0"/>
              </a:ext>
            </a:extLst>
          </a:blip>
          <a:srcRect r="79504" b="-335"/>
          <a:stretch/>
        </p:blipFill>
        <p:spPr>
          <a:xfrm>
            <a:off x="11305592" y="365125"/>
            <a:ext cx="564674" cy="580930"/>
          </a:xfrm>
          <a:prstGeom prst="rect">
            <a:avLst/>
          </a:prstGeom>
        </p:spPr>
      </p:pic>
    </p:spTree>
    <p:extLst>
      <p:ext uri="{BB962C8B-B14F-4D97-AF65-F5344CB8AC3E}">
        <p14:creationId xmlns:p14="http://schemas.microsoft.com/office/powerpoint/2010/main" val="119708025"/>
      </p:ext>
    </p:extLst>
  </p:cSld>
  <p:clrMap bg1="lt1" tx1="dk1" bg2="lt2" tx2="dk2" accent1="accent1" accent2="accent2" accent3="accent3" accent4="accent4" accent5="accent5" accent6="accent6" hlink="hlink" folHlink="folHlink"/>
  <p:sldLayoutIdLst>
    <p:sldLayoutId id="2147483655" r:id="rId1"/>
    <p:sldLayoutId id="2147483661" r:id="rId2"/>
    <p:sldLayoutId id="2147483666" r:id="rId3"/>
    <p:sldLayoutId id="2147483669" r:id="rId4"/>
    <p:sldLayoutId id="2147483678" r:id="rId5"/>
    <p:sldLayoutId id="2147483676" r:id="rId6"/>
    <p:sldLayoutId id="2147483680" r:id="rId7"/>
    <p:sldLayoutId id="2147483654" r:id="rId8"/>
    <p:sldLayoutId id="2147483657" r:id="rId9"/>
    <p:sldLayoutId id="2147483665" r:id="rId10"/>
    <p:sldLayoutId id="2147483681" r:id="rId11"/>
    <p:sldLayoutId id="2147483659" r:id="rId12"/>
    <p:sldLayoutId id="2147483658" r:id="rId13"/>
    <p:sldLayoutId id="2147483679" r:id="rId14"/>
    <p:sldLayoutId id="2147483670" r:id="rId15"/>
    <p:sldLayoutId id="2147483650" r:id="rId16"/>
    <p:sldLayoutId id="2147483682" r:id="rId17"/>
    <p:sldLayoutId id="2147483668" r:id="rId18"/>
    <p:sldLayoutId id="2147483651" r:id="rId19"/>
    <p:sldLayoutId id="2147483652" r:id="rId20"/>
    <p:sldLayoutId id="2147483653" r:id="rId21"/>
    <p:sldLayoutId id="2147483677" r:id="rId22"/>
    <p:sldLayoutId id="2147483649" r:id="rId23"/>
    <p:sldLayoutId id="2147483656" r:id="rId24"/>
    <p:sldLayoutId id="2147483667" r:id="rId25"/>
    <p:sldLayoutId id="2147483662" r:id="rId26"/>
    <p:sldLayoutId id="2147483671" r:id="rId27"/>
    <p:sldLayoutId id="2147483674" r:id="rId28"/>
    <p:sldLayoutId id="2147483673" r:id="rId29"/>
    <p:sldLayoutId id="2147483672" r:id="rId30"/>
    <p:sldLayoutId id="2147483675" r:id="rId31"/>
  </p:sldLayoutIdLst>
  <p:txStyles>
    <p:titleStyle>
      <a:lvl1pPr algn="l" defTabSz="914400" rtl="0" eaLnBrk="1" latinLnBrk="0" hangingPunct="1">
        <a:lnSpc>
          <a:spcPct val="90000"/>
        </a:lnSpc>
        <a:spcBef>
          <a:spcPct val="0"/>
        </a:spcBef>
        <a:buNone/>
        <a:defRPr sz="4400" kern="1200">
          <a:solidFill>
            <a:schemeClr val="bg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DA3957D0-2854-4CC6-A5DA-439C58CCFD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73A191E-02C5-4373-AFE1-F9BA6652F4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33A75A4-F9DB-4496-A65A-C1505208AA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2CC93-884E-4EDC-807A-E38A08C99CCF}" type="datetimeFigureOut">
              <a:rPr lang="da-DK" smtClean="0"/>
              <a:t>13-03-2024</a:t>
            </a:fld>
            <a:endParaRPr lang="da-DK"/>
          </a:p>
        </p:txBody>
      </p:sp>
      <p:sp>
        <p:nvSpPr>
          <p:cNvPr id="5" name="Pladsholder til sidefod 4">
            <a:extLst>
              <a:ext uri="{FF2B5EF4-FFF2-40B4-BE49-F238E27FC236}">
                <a16:creationId xmlns:a16="http://schemas.microsoft.com/office/drawing/2014/main" id="{A3D3E7EB-EAF8-41B9-AE1B-4E6DC4CB6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A5A44847-5F96-4B33-A506-B0A26FBE29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D1B4F-BF37-46DB-A810-4ADB1A222E37}" type="slidenum">
              <a:rPr lang="da-DK" smtClean="0"/>
              <a:t>‹nr.›</a:t>
            </a:fld>
            <a:endParaRPr lang="da-DK"/>
          </a:p>
        </p:txBody>
      </p:sp>
    </p:spTree>
    <p:extLst>
      <p:ext uri="{BB962C8B-B14F-4D97-AF65-F5344CB8AC3E}">
        <p14:creationId xmlns:p14="http://schemas.microsoft.com/office/powerpoint/2010/main" val="70159291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7D1D99B-C7D6-8AB6-1074-15A3252022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B0DF195-0C62-97FA-E0F2-7549D29B2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8" name="Billede 7">
            <a:extLst>
              <a:ext uri="{FF2B5EF4-FFF2-40B4-BE49-F238E27FC236}">
                <a16:creationId xmlns:a16="http://schemas.microsoft.com/office/drawing/2014/main" id="{FA23CD44-4DBF-D471-AFD5-093689192C8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224114" y="230188"/>
            <a:ext cx="682154" cy="732155"/>
          </a:xfrm>
          <a:prstGeom prst="rect">
            <a:avLst/>
          </a:prstGeom>
        </p:spPr>
      </p:pic>
      <p:sp>
        <p:nvSpPr>
          <p:cNvPr id="9" name="Rektangel 8">
            <a:extLst>
              <a:ext uri="{FF2B5EF4-FFF2-40B4-BE49-F238E27FC236}">
                <a16:creationId xmlns:a16="http://schemas.microsoft.com/office/drawing/2014/main" id="{EABBD655-C846-F09C-5AAA-0715F5C8B32A}"/>
              </a:ext>
            </a:extLst>
          </p:cNvPr>
          <p:cNvSpPr/>
          <p:nvPr userDrawn="1"/>
        </p:nvSpPr>
        <p:spPr>
          <a:xfrm>
            <a:off x="0" y="6470650"/>
            <a:ext cx="12192000" cy="387350"/>
          </a:xfrm>
          <a:prstGeom prst="rect">
            <a:avLst/>
          </a:prstGeom>
          <a:solidFill>
            <a:srgbClr val="3E6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10684410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Lst>
  <p:txStyles>
    <p:titleStyle>
      <a:lvl1pPr algn="l" defTabSz="914400" rtl="0" eaLnBrk="1" latinLnBrk="0" hangingPunct="1">
        <a:lnSpc>
          <a:spcPct val="90000"/>
        </a:lnSpc>
        <a:spcBef>
          <a:spcPct val="0"/>
        </a:spcBef>
        <a:buNone/>
        <a:defRPr sz="4400" kern="1200">
          <a:solidFill>
            <a:schemeClr val="tx2">
              <a:lumMod val="75000"/>
            </a:schemeClr>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2">
              <a:lumMod val="7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2">
              <a:lumMod val="75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2">
              <a:lumMod val="75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2">
              <a:lumMod val="75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mudjeans.eu/pages/our-mission-about-us" TargetMode="External"/><Relationship Id="rId2" Type="http://schemas.openxmlformats.org/officeDocument/2006/relationships/slideLayout" Target="../slideLayouts/slideLayout50.xml"/><Relationship Id="rId1" Type="http://schemas.openxmlformats.org/officeDocument/2006/relationships/video" Target="https://www.youtube.com/embed/CicYYei26iA?feature=oembed" TargetMode="External"/><Relationship Id="rId5" Type="http://schemas.openxmlformats.org/officeDocument/2006/relationships/image" Target="../media/image68.png"/><Relationship Id="rId4" Type="http://schemas.openxmlformats.org/officeDocument/2006/relationships/image" Target="../media/image67.jpeg"/></Relationships>
</file>

<file path=ppt/slides/_rels/slide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0.xml"/><Relationship Id="rId4" Type="http://schemas.openxmlformats.org/officeDocument/2006/relationships/hyperlink" Target="https://www.theupcycl.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0.xml"/><Relationship Id="rId1" Type="http://schemas.openxmlformats.org/officeDocument/2006/relationships/video" Target="https://www.youtube.com/embed/gkCpkrAuAl4?feature=oembed" TargetMode="External"/><Relationship Id="rId5" Type="http://schemas.openxmlformats.org/officeDocument/2006/relationships/image" Target="../media/image71.jpeg"/><Relationship Id="rId4" Type="http://schemas.openxmlformats.org/officeDocument/2006/relationships/hyperlink" Target="https://www.youtube.com/watch?v=gkCpkrAuAl4"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0.xml"/><Relationship Id="rId1" Type="http://schemas.openxmlformats.org/officeDocument/2006/relationships/video" Target="https://www.youtube.com/embed/spfcum4FV-0?feature=oembed" TargetMode="External"/><Relationship Id="rId5" Type="http://schemas.openxmlformats.org/officeDocument/2006/relationships/image" Target="../media/image72.jpeg"/><Relationship Id="rId4" Type="http://schemas.openxmlformats.org/officeDocument/2006/relationships/hyperlink" Target="https://assets.website-files.com/5e185aa4d27bcf348400ed82/63ecb3ad94e12d3e5599cf54_CGR%202023%20-%20Report.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50.xml"/><Relationship Id="rId4" Type="http://schemas.openxmlformats.org/officeDocument/2006/relationships/hyperlink" Target="https://www.danskindustri.dk/vi-radgiver-dig/forretningsudvikling/gronne-forretningspotentialer/cirkular-okonomi/om-cirkular-okonom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jpeg"/><Relationship Id="rId2" Type="http://schemas.openxmlformats.org/officeDocument/2006/relationships/notesSlide" Target="../notesSlides/notesSlide2.xml"/><Relationship Id="rId1" Type="http://schemas.openxmlformats.org/officeDocument/2006/relationships/slideLayout" Target="../slideLayouts/slideLayout50.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s://assets.website-files.com/5e185aa4d27bcf348400ed82/63ecb3ad94e12d3e5599cf54_CGR%202023%20-%20Report.pdf"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0.xml"/><Relationship Id="rId1" Type="http://schemas.openxmlformats.org/officeDocument/2006/relationships/video" Target="https://www.youtube.com/embed/Te6Ilpu6mOs?feature=oembed" TargetMode="External"/><Relationship Id="rId5" Type="http://schemas.openxmlformats.org/officeDocument/2006/relationships/image" Target="../media/image58.jpeg"/><Relationship Id="rId4" Type="http://schemas.openxmlformats.org/officeDocument/2006/relationships/hyperlink" Target="https://www.youtube.com/watch?v=Te6Ilpu6mO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hyperlink" Target="https://www.pinterest.dk/pin/48800730959360494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hyperlink" Target="https://unsplash.com/photos/Vd1Kozoez5g?utm_source=unsplash&amp;utm_medium=referral&amp;utm_content=creditShareLin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50.xml"/><Relationship Id="rId4" Type="http://schemas.openxmlformats.org/officeDocument/2006/relationships/hyperlink" Target="https://www.danskindustri.dk/vi-radgiver-dig/forretningsudvikling/gronne-forretningspotentialer/cirkular-okonomi/om-cirkular-okonom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50.xml"/><Relationship Id="rId6" Type="http://schemas.openxmlformats.org/officeDocument/2006/relationships/image" Target="../media/image66.png"/><Relationship Id="rId5" Type="http://schemas.openxmlformats.org/officeDocument/2006/relationships/hyperlink" Target="https://www.acirculardesignstudio.com/" TargetMode="External"/><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B1BD5180-2619-104A-D113-129F8B797DE0}"/>
              </a:ext>
            </a:extLst>
          </p:cNvPr>
          <p:cNvSpPr>
            <a:spLocks noGrp="1"/>
          </p:cNvSpPr>
          <p:nvPr>
            <p:ph type="body" sz="quarter" idx="10"/>
          </p:nvPr>
        </p:nvSpPr>
        <p:spPr/>
        <p:txBody>
          <a:bodyPr/>
          <a:lstStyle/>
          <a:p>
            <a:endParaRPr lang="da-DK" dirty="0"/>
          </a:p>
          <a:p>
            <a:pPr marL="0" indent="0">
              <a:buNone/>
            </a:pPr>
            <a:endParaRPr lang="da-DK" dirty="0"/>
          </a:p>
        </p:txBody>
      </p:sp>
      <p:sp>
        <p:nvSpPr>
          <p:cNvPr id="2" name="Titel 1">
            <a:extLst>
              <a:ext uri="{FF2B5EF4-FFF2-40B4-BE49-F238E27FC236}">
                <a16:creationId xmlns:a16="http://schemas.microsoft.com/office/drawing/2014/main" id="{A2DAA747-0D86-C049-0A4C-DC706E85B066}"/>
              </a:ext>
            </a:extLst>
          </p:cNvPr>
          <p:cNvSpPr>
            <a:spLocks noGrp="1"/>
          </p:cNvSpPr>
          <p:nvPr>
            <p:ph type="title"/>
          </p:nvPr>
        </p:nvSpPr>
        <p:spPr>
          <a:xfrm>
            <a:off x="731521" y="2658417"/>
            <a:ext cx="5899868" cy="1750633"/>
          </a:xfrm>
        </p:spPr>
        <p:txBody>
          <a:bodyPr>
            <a:normAutofit/>
          </a:bodyPr>
          <a:lstStyle/>
          <a:p>
            <a:r>
              <a:rPr lang="da-DK" sz="4800" dirty="0"/>
              <a:t>Fra spild til forretning</a:t>
            </a:r>
          </a:p>
        </p:txBody>
      </p:sp>
    </p:spTree>
    <p:extLst>
      <p:ext uri="{BB962C8B-B14F-4D97-AF65-F5344CB8AC3E}">
        <p14:creationId xmlns:p14="http://schemas.microsoft.com/office/powerpoint/2010/main" val="56440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236EC-FAF5-028C-B152-89A31B374868}"/>
              </a:ext>
            </a:extLst>
          </p:cNvPr>
          <p:cNvSpPr>
            <a:spLocks noGrp="1"/>
          </p:cNvSpPr>
          <p:nvPr>
            <p:ph type="title"/>
          </p:nvPr>
        </p:nvSpPr>
        <p:spPr/>
        <p:txBody>
          <a:bodyPr/>
          <a:lstStyle/>
          <a:p>
            <a:r>
              <a:rPr lang="da-DK" dirty="0"/>
              <a:t>Fra jeans til jeans</a:t>
            </a:r>
          </a:p>
        </p:txBody>
      </p:sp>
      <p:sp>
        <p:nvSpPr>
          <p:cNvPr id="5" name="Tekstfelt 4">
            <a:extLst>
              <a:ext uri="{FF2B5EF4-FFF2-40B4-BE49-F238E27FC236}">
                <a16:creationId xmlns:a16="http://schemas.microsoft.com/office/drawing/2014/main" id="{3DD2620F-FA48-FA97-9190-184D9C75C826}"/>
              </a:ext>
            </a:extLst>
          </p:cNvPr>
          <p:cNvSpPr txBox="1"/>
          <p:nvPr/>
        </p:nvSpPr>
        <p:spPr>
          <a:xfrm>
            <a:off x="838200" y="6488668"/>
            <a:ext cx="6094674" cy="276999"/>
          </a:xfrm>
          <a:prstGeom prst="rect">
            <a:avLst/>
          </a:prstGeom>
          <a:noFill/>
        </p:spPr>
        <p:txBody>
          <a:bodyPr wrap="square">
            <a:spAutoFit/>
          </a:bodyPr>
          <a:lstStyle/>
          <a:p>
            <a:r>
              <a:rPr lang="da-DK" sz="1200" dirty="0"/>
              <a:t>Læs mere om </a:t>
            </a:r>
            <a:r>
              <a:rPr lang="da-DK" sz="1200" dirty="0">
                <a:hlinkClick r:id="rId3"/>
              </a:rPr>
              <a:t>mud jeans</a:t>
            </a:r>
            <a:endParaRPr lang="da-DK" sz="1200" dirty="0"/>
          </a:p>
        </p:txBody>
      </p:sp>
      <p:pic>
        <p:nvPicPr>
          <p:cNvPr id="6" name="Onlinemedier 5" title="MUD Jeans - Get in the loop - English">
            <a:hlinkClick r:id="" action="ppaction://media"/>
            <a:extLst>
              <a:ext uri="{FF2B5EF4-FFF2-40B4-BE49-F238E27FC236}">
                <a16:creationId xmlns:a16="http://schemas.microsoft.com/office/drawing/2014/main" id="{465F91D8-1CA4-DF3B-3AC0-21D53A9A1C93}"/>
              </a:ext>
            </a:extLst>
          </p:cNvPr>
          <p:cNvPicPr>
            <a:picLocks noRot="1" noChangeAspect="1"/>
          </p:cNvPicPr>
          <p:nvPr>
            <a:videoFile r:link="rId1"/>
          </p:nvPr>
        </p:nvPicPr>
        <p:blipFill>
          <a:blip r:embed="rId4"/>
          <a:stretch>
            <a:fillRect/>
          </a:stretch>
        </p:blipFill>
        <p:spPr>
          <a:xfrm>
            <a:off x="2714309" y="1584375"/>
            <a:ext cx="8437130" cy="4766978"/>
          </a:xfrm>
          <a:prstGeom prst="rect">
            <a:avLst/>
          </a:prstGeom>
        </p:spPr>
      </p:pic>
      <p:pic>
        <p:nvPicPr>
          <p:cNvPr id="9" name="Billede 8">
            <a:extLst>
              <a:ext uri="{FF2B5EF4-FFF2-40B4-BE49-F238E27FC236}">
                <a16:creationId xmlns:a16="http://schemas.microsoft.com/office/drawing/2014/main" id="{73AAC862-6F36-6B1A-DC1B-C4B2FCE23F6B}"/>
              </a:ext>
            </a:extLst>
          </p:cNvPr>
          <p:cNvPicPr>
            <a:picLocks noChangeAspect="1"/>
          </p:cNvPicPr>
          <p:nvPr/>
        </p:nvPicPr>
        <p:blipFill>
          <a:blip r:embed="rId5"/>
          <a:stretch>
            <a:fillRect/>
          </a:stretch>
        </p:blipFill>
        <p:spPr>
          <a:xfrm>
            <a:off x="838200" y="1584375"/>
            <a:ext cx="1532537" cy="1532537"/>
          </a:xfrm>
          <a:prstGeom prst="rect">
            <a:avLst/>
          </a:prstGeom>
        </p:spPr>
      </p:pic>
    </p:spTree>
    <p:extLst>
      <p:ext uri="{BB962C8B-B14F-4D97-AF65-F5344CB8AC3E}">
        <p14:creationId xmlns:p14="http://schemas.microsoft.com/office/powerpoint/2010/main" val="392835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236EC-FAF5-028C-B152-89A31B374868}"/>
              </a:ext>
            </a:extLst>
          </p:cNvPr>
          <p:cNvSpPr>
            <a:spLocks noGrp="1"/>
          </p:cNvSpPr>
          <p:nvPr>
            <p:ph type="title"/>
          </p:nvPr>
        </p:nvSpPr>
        <p:spPr/>
        <p:txBody>
          <a:bodyPr/>
          <a:lstStyle/>
          <a:p>
            <a:r>
              <a:rPr lang="da-DK" dirty="0"/>
              <a:t>Fra industriaffald til…</a:t>
            </a:r>
          </a:p>
        </p:txBody>
      </p:sp>
      <p:pic>
        <p:nvPicPr>
          <p:cNvPr id="8" name="Billede 7">
            <a:extLst>
              <a:ext uri="{FF2B5EF4-FFF2-40B4-BE49-F238E27FC236}">
                <a16:creationId xmlns:a16="http://schemas.microsoft.com/office/drawing/2014/main" id="{82584769-AB96-A46E-7325-F47DC10EDF47}"/>
              </a:ext>
            </a:extLst>
          </p:cNvPr>
          <p:cNvPicPr>
            <a:picLocks noChangeAspect="1"/>
          </p:cNvPicPr>
          <p:nvPr/>
        </p:nvPicPr>
        <p:blipFill rotWithShape="1">
          <a:blip r:embed="rId2"/>
          <a:srcRect t="2095" b="7394"/>
          <a:stretch/>
        </p:blipFill>
        <p:spPr>
          <a:xfrm>
            <a:off x="925281" y="1690688"/>
            <a:ext cx="9266608" cy="4721149"/>
          </a:xfrm>
          <a:prstGeom prst="rect">
            <a:avLst/>
          </a:prstGeom>
        </p:spPr>
      </p:pic>
      <p:pic>
        <p:nvPicPr>
          <p:cNvPr id="12" name="Billede 11">
            <a:extLst>
              <a:ext uri="{FF2B5EF4-FFF2-40B4-BE49-F238E27FC236}">
                <a16:creationId xmlns:a16="http://schemas.microsoft.com/office/drawing/2014/main" id="{0B30CE76-D0CA-6965-6946-5CED762CBFD7}"/>
              </a:ext>
            </a:extLst>
          </p:cNvPr>
          <p:cNvPicPr>
            <a:picLocks noChangeAspect="1"/>
          </p:cNvPicPr>
          <p:nvPr/>
        </p:nvPicPr>
        <p:blipFill rotWithShape="1">
          <a:blip r:embed="rId3"/>
          <a:srcRect t="3296" b="5974"/>
          <a:stretch/>
        </p:blipFill>
        <p:spPr>
          <a:xfrm>
            <a:off x="925281" y="1690687"/>
            <a:ext cx="9320004" cy="4721149"/>
          </a:xfrm>
          <a:prstGeom prst="rect">
            <a:avLst/>
          </a:prstGeom>
        </p:spPr>
      </p:pic>
      <p:sp>
        <p:nvSpPr>
          <p:cNvPr id="5" name="Tekstfelt 4">
            <a:extLst>
              <a:ext uri="{FF2B5EF4-FFF2-40B4-BE49-F238E27FC236}">
                <a16:creationId xmlns:a16="http://schemas.microsoft.com/office/drawing/2014/main" id="{3DD2620F-FA48-FA97-9190-184D9C75C826}"/>
              </a:ext>
            </a:extLst>
          </p:cNvPr>
          <p:cNvSpPr txBox="1"/>
          <p:nvPr/>
        </p:nvSpPr>
        <p:spPr>
          <a:xfrm>
            <a:off x="838200" y="6488668"/>
            <a:ext cx="6094674" cy="276999"/>
          </a:xfrm>
          <a:prstGeom prst="rect">
            <a:avLst/>
          </a:prstGeom>
          <a:noFill/>
        </p:spPr>
        <p:txBody>
          <a:bodyPr wrap="square">
            <a:spAutoFit/>
          </a:bodyPr>
          <a:lstStyle/>
          <a:p>
            <a:r>
              <a:rPr lang="da-DK" sz="1200" dirty="0"/>
              <a:t>Læs mere om danske </a:t>
            </a:r>
            <a:r>
              <a:rPr lang="da-DK" sz="1200" dirty="0">
                <a:hlinkClick r:id="rId4"/>
              </a:rPr>
              <a:t>the upcycl</a:t>
            </a:r>
            <a:endParaRPr lang="da-DK" sz="1200" dirty="0"/>
          </a:p>
        </p:txBody>
      </p:sp>
    </p:spTree>
    <p:extLst>
      <p:ext uri="{BB962C8B-B14F-4D97-AF65-F5344CB8AC3E}">
        <p14:creationId xmlns:p14="http://schemas.microsoft.com/office/powerpoint/2010/main" val="171406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59641F0-AB67-B843-C600-13627248E786}"/>
              </a:ext>
            </a:extLst>
          </p:cNvPr>
          <p:cNvSpPr>
            <a:spLocks noGrp="1"/>
          </p:cNvSpPr>
          <p:nvPr>
            <p:ph type="body" sz="quarter" idx="10"/>
          </p:nvPr>
        </p:nvSpPr>
        <p:spPr/>
        <p:txBody>
          <a:bodyPr/>
          <a:lstStyle/>
          <a:p>
            <a:endParaRPr lang="da-DK"/>
          </a:p>
        </p:txBody>
      </p:sp>
      <p:sp>
        <p:nvSpPr>
          <p:cNvPr id="3" name="Titel 2">
            <a:extLst>
              <a:ext uri="{FF2B5EF4-FFF2-40B4-BE49-F238E27FC236}">
                <a16:creationId xmlns:a16="http://schemas.microsoft.com/office/drawing/2014/main" id="{BD28DEF3-BC40-800D-30D4-DDC6CDF56B09}"/>
              </a:ext>
            </a:extLst>
          </p:cNvPr>
          <p:cNvSpPr>
            <a:spLocks noGrp="1"/>
          </p:cNvSpPr>
          <p:nvPr>
            <p:ph type="title"/>
          </p:nvPr>
        </p:nvSpPr>
        <p:spPr/>
        <p:txBody>
          <a:bodyPr/>
          <a:lstStyle/>
          <a:p>
            <a:r>
              <a:rPr lang="da-DK" dirty="0"/>
              <a:t>Baggrundsmateriale </a:t>
            </a:r>
          </a:p>
        </p:txBody>
      </p:sp>
    </p:spTree>
    <p:extLst>
      <p:ext uri="{BB962C8B-B14F-4D97-AF65-F5344CB8AC3E}">
        <p14:creationId xmlns:p14="http://schemas.microsoft.com/office/powerpoint/2010/main" val="133438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CE1F6-F99B-C3F0-984D-186488CC46F2}"/>
              </a:ext>
            </a:extLst>
          </p:cNvPr>
          <p:cNvSpPr>
            <a:spLocks noGrp="1"/>
          </p:cNvSpPr>
          <p:nvPr>
            <p:ph type="title"/>
          </p:nvPr>
        </p:nvSpPr>
        <p:spPr/>
        <p:txBody>
          <a:bodyPr>
            <a:normAutofit/>
          </a:bodyPr>
          <a:lstStyle/>
          <a:p>
            <a:r>
              <a:rPr lang="da-DK" sz="4000" dirty="0"/>
              <a:t>Danmark kan gå fra 4 – 8%</a:t>
            </a:r>
          </a:p>
        </p:txBody>
      </p:sp>
      <p:sp>
        <p:nvSpPr>
          <p:cNvPr id="5" name="Tekstfelt 4">
            <a:extLst>
              <a:ext uri="{FF2B5EF4-FFF2-40B4-BE49-F238E27FC236}">
                <a16:creationId xmlns:a16="http://schemas.microsoft.com/office/drawing/2014/main" id="{35336D77-C12E-7C0A-B9B8-7B0A3EFDA88C}"/>
              </a:ext>
            </a:extLst>
          </p:cNvPr>
          <p:cNvSpPr txBox="1"/>
          <p:nvPr/>
        </p:nvSpPr>
        <p:spPr>
          <a:xfrm>
            <a:off x="623147" y="6381257"/>
            <a:ext cx="6096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rPr>
              <a:t>Kilde: </a:t>
            </a:r>
            <a:r>
              <a:rPr kumimoji="0" lang="da-DK" sz="1100" b="0" i="0" u="none" strike="noStrike" kern="1200" cap="none" spc="0" normalizeH="0" baseline="0" noProof="0" dirty="0">
                <a:ln>
                  <a:noFill/>
                </a:ln>
                <a:solidFill>
                  <a:prstClr val="black"/>
                </a:solidFill>
                <a:effectLst/>
                <a:uLnTx/>
                <a:uFillTx/>
                <a:latin typeface="Calibri" panose="020F0502020204030204"/>
                <a:hlinkClick r:id="rId4"/>
              </a:rPr>
              <a:t>Te</a:t>
            </a:r>
            <a:r>
              <a:rPr lang="da-DK" sz="1100" dirty="0">
                <a:solidFill>
                  <a:prstClr val="black"/>
                </a:solidFill>
                <a:latin typeface="Calibri" panose="020F0502020204030204"/>
                <a:hlinkClick r:id="rId4"/>
              </a:rPr>
              <a:t>knologisk Institut</a:t>
            </a:r>
            <a:endPar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Onlinemedier 2" title="Circularity Gap Report: Danmark er kun 4 % cirkulær">
            <a:hlinkClick r:id="" action="ppaction://media"/>
            <a:extLst>
              <a:ext uri="{FF2B5EF4-FFF2-40B4-BE49-F238E27FC236}">
                <a16:creationId xmlns:a16="http://schemas.microsoft.com/office/drawing/2014/main" id="{39B59D6F-7435-B222-0379-AC2AF97AE135}"/>
              </a:ext>
            </a:extLst>
          </p:cNvPr>
          <p:cNvPicPr>
            <a:picLocks noRot="1" noChangeAspect="1"/>
          </p:cNvPicPr>
          <p:nvPr>
            <a:videoFile r:link="rId1"/>
          </p:nvPr>
        </p:nvPicPr>
        <p:blipFill>
          <a:blip r:embed="rId5"/>
          <a:stretch>
            <a:fillRect/>
          </a:stretch>
        </p:blipFill>
        <p:spPr>
          <a:xfrm>
            <a:off x="1993900" y="1480947"/>
            <a:ext cx="8204200" cy="4635373"/>
          </a:xfrm>
          <a:prstGeom prst="rect">
            <a:avLst/>
          </a:prstGeom>
        </p:spPr>
      </p:pic>
    </p:spTree>
    <p:extLst>
      <p:ext uri="{BB962C8B-B14F-4D97-AF65-F5344CB8AC3E}">
        <p14:creationId xmlns:p14="http://schemas.microsoft.com/office/powerpoint/2010/main" val="93102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CE1F6-F99B-C3F0-984D-186488CC46F2}"/>
              </a:ext>
            </a:extLst>
          </p:cNvPr>
          <p:cNvSpPr>
            <a:spLocks noGrp="1"/>
          </p:cNvSpPr>
          <p:nvPr>
            <p:ph type="title"/>
          </p:nvPr>
        </p:nvSpPr>
        <p:spPr/>
        <p:txBody>
          <a:bodyPr>
            <a:normAutofit/>
          </a:bodyPr>
          <a:lstStyle/>
          <a:p>
            <a:r>
              <a:rPr lang="da-DK" sz="3600" dirty="0"/>
              <a:t>Hvor cirkulære er vi på verdensplan?</a:t>
            </a:r>
          </a:p>
        </p:txBody>
      </p:sp>
      <p:sp>
        <p:nvSpPr>
          <p:cNvPr id="5" name="Tekstfelt 4">
            <a:extLst>
              <a:ext uri="{FF2B5EF4-FFF2-40B4-BE49-F238E27FC236}">
                <a16:creationId xmlns:a16="http://schemas.microsoft.com/office/drawing/2014/main" id="{35336D77-C12E-7C0A-B9B8-7B0A3EFDA88C}"/>
              </a:ext>
            </a:extLst>
          </p:cNvPr>
          <p:cNvSpPr txBox="1"/>
          <p:nvPr/>
        </p:nvSpPr>
        <p:spPr>
          <a:xfrm>
            <a:off x="623147" y="6381257"/>
            <a:ext cx="6096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rPr>
              <a:t>Kilde: </a:t>
            </a:r>
            <a:r>
              <a:rPr kumimoji="0" lang="da-DK" sz="11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4"/>
              </a:rPr>
              <a:t>Circular</a:t>
            </a: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 Gap Report</a:t>
            </a:r>
            <a:endPar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Onlinemedier 3" title="The Global Circularity Gap Report 2023">
            <a:hlinkClick r:id="" action="ppaction://media"/>
            <a:extLst>
              <a:ext uri="{FF2B5EF4-FFF2-40B4-BE49-F238E27FC236}">
                <a16:creationId xmlns:a16="http://schemas.microsoft.com/office/drawing/2014/main" id="{ACB07FBC-632A-1543-8C58-B798B6EBAB2C}"/>
              </a:ext>
            </a:extLst>
          </p:cNvPr>
          <p:cNvPicPr>
            <a:picLocks noRot="1" noChangeAspect="1"/>
          </p:cNvPicPr>
          <p:nvPr>
            <a:videoFile r:link="rId1"/>
          </p:nvPr>
        </p:nvPicPr>
        <p:blipFill>
          <a:blip r:embed="rId5"/>
          <a:stretch>
            <a:fillRect/>
          </a:stretch>
        </p:blipFill>
        <p:spPr>
          <a:xfrm>
            <a:off x="2145323" y="1667243"/>
            <a:ext cx="7709877" cy="4356081"/>
          </a:xfrm>
          <a:prstGeom prst="rect">
            <a:avLst/>
          </a:prstGeom>
        </p:spPr>
      </p:pic>
    </p:spTree>
    <p:extLst>
      <p:ext uri="{BB962C8B-B14F-4D97-AF65-F5344CB8AC3E}">
        <p14:creationId xmlns:p14="http://schemas.microsoft.com/office/powerpoint/2010/main" val="57506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CE1F6-F99B-C3F0-984D-186488CC46F2}"/>
              </a:ext>
            </a:extLst>
          </p:cNvPr>
          <p:cNvSpPr>
            <a:spLocks noGrp="1"/>
          </p:cNvSpPr>
          <p:nvPr>
            <p:ph type="title"/>
          </p:nvPr>
        </p:nvSpPr>
        <p:spPr/>
        <p:txBody>
          <a:bodyPr>
            <a:normAutofit/>
          </a:bodyPr>
          <a:lstStyle/>
          <a:p>
            <a:r>
              <a:rPr lang="da-DK" dirty="0"/>
              <a:t>5 forretningsmodeller</a:t>
            </a:r>
          </a:p>
        </p:txBody>
      </p:sp>
      <p:pic>
        <p:nvPicPr>
          <p:cNvPr id="4" name="Billede 3">
            <a:extLst>
              <a:ext uri="{FF2B5EF4-FFF2-40B4-BE49-F238E27FC236}">
                <a16:creationId xmlns:a16="http://schemas.microsoft.com/office/drawing/2014/main" id="{46DDD74F-7603-A833-39E5-0D9063245AD2}"/>
              </a:ext>
            </a:extLst>
          </p:cNvPr>
          <p:cNvPicPr>
            <a:picLocks noChangeAspect="1"/>
          </p:cNvPicPr>
          <p:nvPr/>
        </p:nvPicPr>
        <p:blipFill rotWithShape="1">
          <a:blip r:embed="rId3">
            <a:extLst>
              <a:ext uri="{28A0092B-C50C-407E-A947-70E740481C1C}">
                <a14:useLocalDpi xmlns:a14="http://schemas.microsoft.com/office/drawing/2010/main" val="0"/>
              </a:ext>
            </a:extLst>
          </a:blip>
          <a:srcRect t="2327" b="79962"/>
          <a:stretch/>
        </p:blipFill>
        <p:spPr>
          <a:xfrm>
            <a:off x="398802" y="1690690"/>
            <a:ext cx="5400000" cy="1024211"/>
          </a:xfrm>
          <a:prstGeom prst="rect">
            <a:avLst/>
          </a:prstGeom>
        </p:spPr>
      </p:pic>
      <p:sp>
        <p:nvSpPr>
          <p:cNvPr id="5" name="Tekstfelt 4">
            <a:extLst>
              <a:ext uri="{FF2B5EF4-FFF2-40B4-BE49-F238E27FC236}">
                <a16:creationId xmlns:a16="http://schemas.microsoft.com/office/drawing/2014/main" id="{35336D77-C12E-7C0A-B9B8-7B0A3EFDA88C}"/>
              </a:ext>
            </a:extLst>
          </p:cNvPr>
          <p:cNvSpPr txBox="1"/>
          <p:nvPr/>
        </p:nvSpPr>
        <p:spPr>
          <a:xfrm>
            <a:off x="623147" y="6381257"/>
            <a:ext cx="6096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rPr>
              <a:t>Kilde: </a:t>
            </a: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dansk industri</a:t>
            </a:r>
            <a:endPar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Billede 9">
            <a:extLst>
              <a:ext uri="{FF2B5EF4-FFF2-40B4-BE49-F238E27FC236}">
                <a16:creationId xmlns:a16="http://schemas.microsoft.com/office/drawing/2014/main" id="{CA20C12B-CFCC-973A-A0B0-35D8BB4C2023}"/>
              </a:ext>
            </a:extLst>
          </p:cNvPr>
          <p:cNvPicPr>
            <a:picLocks noChangeAspect="1"/>
          </p:cNvPicPr>
          <p:nvPr/>
        </p:nvPicPr>
        <p:blipFill rotWithShape="1">
          <a:blip r:embed="rId3">
            <a:extLst>
              <a:ext uri="{28A0092B-C50C-407E-A947-70E740481C1C}">
                <a14:useLocalDpi xmlns:a14="http://schemas.microsoft.com/office/drawing/2010/main" val="0"/>
              </a:ext>
            </a:extLst>
          </a:blip>
          <a:srcRect t="61907" b="21229"/>
          <a:stretch/>
        </p:blipFill>
        <p:spPr>
          <a:xfrm>
            <a:off x="6029440" y="1690690"/>
            <a:ext cx="5400000" cy="975263"/>
          </a:xfrm>
          <a:prstGeom prst="rect">
            <a:avLst/>
          </a:prstGeom>
        </p:spPr>
      </p:pic>
      <p:pic>
        <p:nvPicPr>
          <p:cNvPr id="11" name="Billede 10">
            <a:extLst>
              <a:ext uri="{FF2B5EF4-FFF2-40B4-BE49-F238E27FC236}">
                <a16:creationId xmlns:a16="http://schemas.microsoft.com/office/drawing/2014/main" id="{45D1FCAA-6D2F-5306-3B8B-358942A8C042}"/>
              </a:ext>
            </a:extLst>
          </p:cNvPr>
          <p:cNvPicPr>
            <a:picLocks noChangeAspect="1"/>
          </p:cNvPicPr>
          <p:nvPr/>
        </p:nvPicPr>
        <p:blipFill rotWithShape="1">
          <a:blip r:embed="rId3">
            <a:extLst>
              <a:ext uri="{28A0092B-C50C-407E-A947-70E740481C1C}">
                <a14:useLocalDpi xmlns:a14="http://schemas.microsoft.com/office/drawing/2010/main" val="0"/>
              </a:ext>
            </a:extLst>
          </a:blip>
          <a:srcRect t="40829" b="39764"/>
          <a:stretch/>
        </p:blipFill>
        <p:spPr>
          <a:xfrm>
            <a:off x="398802" y="4293710"/>
            <a:ext cx="5400000" cy="1122303"/>
          </a:xfrm>
          <a:prstGeom prst="rect">
            <a:avLst/>
          </a:prstGeom>
        </p:spPr>
      </p:pic>
      <p:pic>
        <p:nvPicPr>
          <p:cNvPr id="12" name="Billede 11">
            <a:extLst>
              <a:ext uri="{FF2B5EF4-FFF2-40B4-BE49-F238E27FC236}">
                <a16:creationId xmlns:a16="http://schemas.microsoft.com/office/drawing/2014/main" id="{A2CC1A20-6F13-710E-044F-51544E80DD54}"/>
              </a:ext>
            </a:extLst>
          </p:cNvPr>
          <p:cNvPicPr>
            <a:picLocks noChangeAspect="1"/>
          </p:cNvPicPr>
          <p:nvPr/>
        </p:nvPicPr>
        <p:blipFill rotWithShape="1">
          <a:blip r:embed="rId3">
            <a:extLst>
              <a:ext uri="{28A0092B-C50C-407E-A947-70E740481C1C}">
                <a14:useLocalDpi xmlns:a14="http://schemas.microsoft.com/office/drawing/2010/main" val="0"/>
              </a:ext>
            </a:extLst>
          </a:blip>
          <a:srcRect t="20668" b="59925"/>
          <a:stretch/>
        </p:blipFill>
        <p:spPr>
          <a:xfrm>
            <a:off x="398802" y="2942218"/>
            <a:ext cx="5400000" cy="1122303"/>
          </a:xfrm>
          <a:prstGeom prst="rect">
            <a:avLst/>
          </a:prstGeom>
        </p:spPr>
      </p:pic>
      <p:pic>
        <p:nvPicPr>
          <p:cNvPr id="13" name="Billede 12">
            <a:extLst>
              <a:ext uri="{FF2B5EF4-FFF2-40B4-BE49-F238E27FC236}">
                <a16:creationId xmlns:a16="http://schemas.microsoft.com/office/drawing/2014/main" id="{B3BE9831-1271-11CD-FEE1-A3DB68CC91DF}"/>
              </a:ext>
            </a:extLst>
          </p:cNvPr>
          <p:cNvPicPr>
            <a:picLocks noChangeAspect="1"/>
          </p:cNvPicPr>
          <p:nvPr/>
        </p:nvPicPr>
        <p:blipFill rotWithShape="1">
          <a:blip r:embed="rId3">
            <a:extLst>
              <a:ext uri="{28A0092B-C50C-407E-A947-70E740481C1C}">
                <a14:useLocalDpi xmlns:a14="http://schemas.microsoft.com/office/drawing/2010/main" val="0"/>
              </a:ext>
            </a:extLst>
          </a:blip>
          <a:srcRect t="80203" b="2933"/>
          <a:stretch/>
        </p:blipFill>
        <p:spPr>
          <a:xfrm>
            <a:off x="6029439" y="2942220"/>
            <a:ext cx="5400000" cy="975262"/>
          </a:xfrm>
          <a:prstGeom prst="rect">
            <a:avLst/>
          </a:prstGeom>
        </p:spPr>
      </p:pic>
    </p:spTree>
    <p:extLst>
      <p:ext uri="{BB962C8B-B14F-4D97-AF65-F5344CB8AC3E}">
        <p14:creationId xmlns:p14="http://schemas.microsoft.com/office/powerpoint/2010/main" val="67439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CE1F6-F99B-C3F0-984D-186488CC46F2}"/>
              </a:ext>
            </a:extLst>
          </p:cNvPr>
          <p:cNvSpPr>
            <a:spLocks noGrp="1"/>
          </p:cNvSpPr>
          <p:nvPr>
            <p:ph type="title"/>
          </p:nvPr>
        </p:nvSpPr>
        <p:spPr/>
        <p:txBody>
          <a:bodyPr/>
          <a:lstStyle/>
          <a:p>
            <a:r>
              <a:rPr lang="da-DK" dirty="0"/>
              <a:t>Hvor cirkulære er vi?</a:t>
            </a:r>
          </a:p>
        </p:txBody>
      </p:sp>
      <p:pic>
        <p:nvPicPr>
          <p:cNvPr id="4" name="Billede 3">
            <a:extLst>
              <a:ext uri="{FF2B5EF4-FFF2-40B4-BE49-F238E27FC236}">
                <a16:creationId xmlns:a16="http://schemas.microsoft.com/office/drawing/2014/main" id="{46DDD74F-7603-A833-39E5-0D9063245AD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200" y="2186419"/>
            <a:ext cx="3288518" cy="3101198"/>
          </a:xfrm>
          <a:prstGeom prst="rect">
            <a:avLst/>
          </a:prstGeom>
        </p:spPr>
      </p:pic>
      <p:sp>
        <p:nvSpPr>
          <p:cNvPr id="5" name="Tekstfelt 4">
            <a:extLst>
              <a:ext uri="{FF2B5EF4-FFF2-40B4-BE49-F238E27FC236}">
                <a16:creationId xmlns:a16="http://schemas.microsoft.com/office/drawing/2014/main" id="{35336D77-C12E-7C0A-B9B8-7B0A3EFDA88C}"/>
              </a:ext>
            </a:extLst>
          </p:cNvPr>
          <p:cNvSpPr txBox="1"/>
          <p:nvPr/>
        </p:nvSpPr>
        <p:spPr>
          <a:xfrm>
            <a:off x="623146" y="6289482"/>
            <a:ext cx="6191121"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rPr>
              <a:t>Kilde: </a:t>
            </a:r>
            <a:r>
              <a:rPr kumimoji="0" lang="da-DK" sz="11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4"/>
              </a:rPr>
              <a:t>Circular</a:t>
            </a: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 Gap Report</a:t>
            </a:r>
            <a:endPar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Billede 9">
            <a:extLst>
              <a:ext uri="{FF2B5EF4-FFF2-40B4-BE49-F238E27FC236}">
                <a16:creationId xmlns:a16="http://schemas.microsoft.com/office/drawing/2014/main" id="{92BBE9BD-03D5-69C0-4513-A61825B2F9C8}"/>
              </a:ext>
            </a:extLst>
          </p:cNvPr>
          <p:cNvPicPr>
            <a:picLocks noChangeAspect="1"/>
          </p:cNvPicPr>
          <p:nvPr/>
        </p:nvPicPr>
        <p:blipFill>
          <a:blip r:embed="rId5"/>
          <a:stretch>
            <a:fillRect/>
          </a:stretch>
        </p:blipFill>
        <p:spPr>
          <a:xfrm>
            <a:off x="4387524" y="2186419"/>
            <a:ext cx="3368804" cy="4030948"/>
          </a:xfrm>
          <a:prstGeom prst="rect">
            <a:avLst/>
          </a:prstGeom>
        </p:spPr>
      </p:pic>
      <p:sp>
        <p:nvSpPr>
          <p:cNvPr id="6" name="AutoShape 4">
            <a:extLst>
              <a:ext uri="{FF2B5EF4-FFF2-40B4-BE49-F238E27FC236}">
                <a16:creationId xmlns:a16="http://schemas.microsoft.com/office/drawing/2014/main" id="{42B0F03F-921A-DC0F-1E74-5F363BBF8C1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8" name="Billede 7">
            <a:extLst>
              <a:ext uri="{FF2B5EF4-FFF2-40B4-BE49-F238E27FC236}">
                <a16:creationId xmlns:a16="http://schemas.microsoft.com/office/drawing/2014/main" id="{B27B38C5-2115-B7EF-9BFA-E1D5F8D60E2E}"/>
              </a:ext>
            </a:extLst>
          </p:cNvPr>
          <p:cNvPicPr>
            <a:picLocks noChangeAspect="1"/>
          </p:cNvPicPr>
          <p:nvPr/>
        </p:nvPicPr>
        <p:blipFill>
          <a:blip r:embed="rId6"/>
          <a:stretch>
            <a:fillRect/>
          </a:stretch>
        </p:blipFill>
        <p:spPr>
          <a:xfrm>
            <a:off x="8017134" y="2186419"/>
            <a:ext cx="3612131" cy="3618033"/>
          </a:xfrm>
          <a:prstGeom prst="rect">
            <a:avLst/>
          </a:prstGeom>
        </p:spPr>
      </p:pic>
      <p:pic>
        <p:nvPicPr>
          <p:cNvPr id="13" name="Billede 12" descr="Et billede, der indeholder kort, symbol, Grafik, Karmin&#10;&#10;Automatisk genereret beskrivelse">
            <a:extLst>
              <a:ext uri="{FF2B5EF4-FFF2-40B4-BE49-F238E27FC236}">
                <a16:creationId xmlns:a16="http://schemas.microsoft.com/office/drawing/2014/main" id="{1F83E5CE-BDD3-DB1D-D4C9-6B4F5C0FEABF}"/>
              </a:ext>
            </a:extLst>
          </p:cNvPr>
          <p:cNvPicPr>
            <a:picLocks noChangeAspect="1"/>
          </p:cNvPicPr>
          <p:nvPr/>
        </p:nvPicPr>
        <p:blipFill rotWithShape="1">
          <a:blip r:embed="rId7">
            <a:extLst>
              <a:ext uri="{28A0092B-C50C-407E-A947-70E740481C1C}">
                <a14:useLocalDpi xmlns:a14="http://schemas.microsoft.com/office/drawing/2010/main" val="0"/>
              </a:ext>
            </a:extLst>
          </a:blip>
          <a:srcRect l="19983" r="14662"/>
          <a:stretch/>
        </p:blipFill>
        <p:spPr>
          <a:xfrm>
            <a:off x="8017134" y="2186419"/>
            <a:ext cx="3485854" cy="3581400"/>
          </a:xfrm>
          <a:prstGeom prst="rect">
            <a:avLst/>
          </a:prstGeom>
        </p:spPr>
      </p:pic>
    </p:spTree>
    <p:extLst>
      <p:ext uri="{BB962C8B-B14F-4D97-AF65-F5344CB8AC3E}">
        <p14:creationId xmlns:p14="http://schemas.microsoft.com/office/powerpoint/2010/main" val="287505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CE1F6-F99B-C3F0-984D-186488CC46F2}"/>
              </a:ext>
            </a:extLst>
          </p:cNvPr>
          <p:cNvSpPr>
            <a:spLocks noGrp="1"/>
          </p:cNvSpPr>
          <p:nvPr>
            <p:ph type="title"/>
          </p:nvPr>
        </p:nvSpPr>
        <p:spPr/>
        <p:txBody>
          <a:bodyPr>
            <a:normAutofit/>
          </a:bodyPr>
          <a:lstStyle/>
          <a:p>
            <a:r>
              <a:rPr lang="da-DK" sz="3600" dirty="0"/>
              <a:t>Danmark er vi blot 4% cirkulære</a:t>
            </a:r>
          </a:p>
        </p:txBody>
      </p:sp>
      <p:sp>
        <p:nvSpPr>
          <p:cNvPr id="5" name="Tekstfelt 4">
            <a:extLst>
              <a:ext uri="{FF2B5EF4-FFF2-40B4-BE49-F238E27FC236}">
                <a16:creationId xmlns:a16="http://schemas.microsoft.com/office/drawing/2014/main" id="{35336D77-C12E-7C0A-B9B8-7B0A3EFDA88C}"/>
              </a:ext>
            </a:extLst>
          </p:cNvPr>
          <p:cNvSpPr txBox="1"/>
          <p:nvPr/>
        </p:nvSpPr>
        <p:spPr>
          <a:xfrm>
            <a:off x="623147" y="6381257"/>
            <a:ext cx="6096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rPr>
              <a:t>Kilde:</a:t>
            </a:r>
            <a:r>
              <a:rPr kumimoji="0" lang="da-DK" sz="1100" b="0" i="0" u="none" strike="noStrike" kern="1200" cap="none" spc="0" normalizeH="0" baseline="0" noProof="0" dirty="0">
                <a:ln>
                  <a:noFill/>
                </a:ln>
                <a:solidFill>
                  <a:prstClr val="black"/>
                </a:solidFill>
                <a:effectLst/>
                <a:uLnTx/>
                <a:uFillTx/>
                <a:latin typeface="Calibri" panose="020F0502020204030204"/>
                <a:hlinkClick r:id="rId4"/>
              </a:rPr>
              <a:t> </a:t>
            </a:r>
            <a:r>
              <a:rPr lang="da-DK" sz="1100" dirty="0">
                <a:solidFill>
                  <a:prstClr val="black"/>
                </a:solidFill>
                <a:latin typeface="Calibri" panose="020F0502020204030204"/>
                <a:hlinkClick r:id="rId4"/>
              </a:rPr>
              <a:t>YouTube</a:t>
            </a:r>
            <a:r>
              <a:rPr lang="da-DK" sz="1100" dirty="0">
                <a:solidFill>
                  <a:prstClr val="black"/>
                </a:solidFill>
                <a:latin typeface="Calibri" panose="020F0502020204030204"/>
              </a:rPr>
              <a:t> </a:t>
            </a:r>
            <a:endPar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Onlinemedier 2" title="Circularity Gap Report Denmark 2023 | Launch-video">
            <a:hlinkClick r:id="" action="ppaction://media"/>
            <a:extLst>
              <a:ext uri="{FF2B5EF4-FFF2-40B4-BE49-F238E27FC236}">
                <a16:creationId xmlns:a16="http://schemas.microsoft.com/office/drawing/2014/main" id="{11121E7F-8ABE-462D-C2EB-7F1C7A44E17C}"/>
              </a:ext>
            </a:extLst>
          </p:cNvPr>
          <p:cNvPicPr>
            <a:picLocks noRot="1" noChangeAspect="1"/>
          </p:cNvPicPr>
          <p:nvPr>
            <a:videoFile r:link="rId1"/>
          </p:nvPr>
        </p:nvPicPr>
        <p:blipFill>
          <a:blip r:embed="rId5"/>
          <a:stretch>
            <a:fillRect/>
          </a:stretch>
        </p:blipFill>
        <p:spPr>
          <a:xfrm>
            <a:off x="2041991" y="1545021"/>
            <a:ext cx="8108017" cy="4581029"/>
          </a:xfrm>
          <a:prstGeom prst="rect">
            <a:avLst/>
          </a:prstGeom>
        </p:spPr>
      </p:pic>
    </p:spTree>
    <p:extLst>
      <p:ext uri="{BB962C8B-B14F-4D97-AF65-F5344CB8AC3E}">
        <p14:creationId xmlns:p14="http://schemas.microsoft.com/office/powerpoint/2010/main" val="315365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11D0247-7149-267F-390C-B0BB08B5CD1D}"/>
              </a:ext>
            </a:extLst>
          </p:cNvPr>
          <p:cNvSpPr>
            <a:spLocks noGrp="1"/>
          </p:cNvSpPr>
          <p:nvPr>
            <p:ph type="title"/>
          </p:nvPr>
        </p:nvSpPr>
        <p:spPr/>
        <p:txBody>
          <a:bodyPr/>
          <a:lstStyle/>
          <a:p>
            <a:endParaRPr lang="da-DK"/>
          </a:p>
        </p:txBody>
      </p:sp>
      <p:sp>
        <p:nvSpPr>
          <p:cNvPr id="7" name="Tekstfelt 6">
            <a:extLst>
              <a:ext uri="{FF2B5EF4-FFF2-40B4-BE49-F238E27FC236}">
                <a16:creationId xmlns:a16="http://schemas.microsoft.com/office/drawing/2014/main" id="{3A37EAE2-9290-E9ED-E595-8C58B0FC414D}"/>
              </a:ext>
            </a:extLst>
          </p:cNvPr>
          <p:cNvSpPr txBox="1"/>
          <p:nvPr/>
        </p:nvSpPr>
        <p:spPr>
          <a:xfrm>
            <a:off x="3048000" y="3244334"/>
            <a:ext cx="6096000" cy="369332"/>
          </a:xfrm>
          <a:prstGeom prst="rect">
            <a:avLst/>
          </a:prstGeom>
          <a:noFill/>
        </p:spPr>
        <p:txBody>
          <a:bodyPr wrap="square">
            <a:spAutoFit/>
          </a:bodyPr>
          <a:lstStyle/>
          <a:p>
            <a:endParaRPr lang="da-DK" dirty="0"/>
          </a:p>
        </p:txBody>
      </p:sp>
      <p:pic>
        <p:nvPicPr>
          <p:cNvPr id="9" name="Billede 8" descr="Et billede, der indeholder tekst, diagram, tegneserie, skærmbillede&#10;&#10;Automatisk genereret beskrivelse">
            <a:extLst>
              <a:ext uri="{FF2B5EF4-FFF2-40B4-BE49-F238E27FC236}">
                <a16:creationId xmlns:a16="http://schemas.microsoft.com/office/drawing/2014/main" id="{69FE260D-E08E-5B56-D2DC-446394AA79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69868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skærmbillede, Font/skrifttype&#10;&#10;Automatisk genereret beskrivelse">
            <a:extLst>
              <a:ext uri="{FF2B5EF4-FFF2-40B4-BE49-F238E27FC236}">
                <a16:creationId xmlns:a16="http://schemas.microsoft.com/office/drawing/2014/main" id="{24D23460-7BD8-2F40-4010-1CFDA6978F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4108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a:extLst>
              <a:ext uri="{FF2B5EF4-FFF2-40B4-BE49-F238E27FC236}">
                <a16:creationId xmlns:a16="http://schemas.microsoft.com/office/drawing/2014/main" id="{BA7EF15D-D950-42C7-A34B-B8545D36D0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7" r="19055"/>
          <a:stretch/>
        </p:blipFill>
        <p:spPr bwMode="auto">
          <a:xfrm>
            <a:off x="1948071" y="10"/>
            <a:ext cx="10323442" cy="6857990"/>
          </a:xfrm>
          <a:prstGeom prst="rect">
            <a:avLst/>
          </a:prstGeom>
          <a:noFill/>
          <a:scene3d>
            <a:camera prst="orthographicFront">
              <a:rot lat="0" lon="300002" rev="0"/>
            </a:camera>
            <a:lightRig rig="threePt" dir="t"/>
          </a:scene3d>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9304C615-AED7-4591-BCDA-5D126EC55208}"/>
              </a:ext>
            </a:extLst>
          </p:cNvPr>
          <p:cNvSpPr>
            <a:spLocks noGrp="1"/>
          </p:cNvSpPr>
          <p:nvPr>
            <p:ph type="title"/>
          </p:nvPr>
        </p:nvSpPr>
        <p:spPr>
          <a:xfrm>
            <a:off x="477981" y="1122363"/>
            <a:ext cx="4551219" cy="3204134"/>
          </a:xfrm>
        </p:spPr>
        <p:txBody>
          <a:bodyPr vert="horz" lIns="91440" tIns="45720" rIns="91440" bIns="45720" rtlCol="0" anchor="b">
            <a:normAutofit/>
          </a:bodyPr>
          <a:lstStyle/>
          <a:p>
            <a:r>
              <a:rPr lang="da-DK" sz="5400" b="1" dirty="0">
                <a:solidFill>
                  <a:schemeClr val="tx2"/>
                </a:solidFill>
                <a:latin typeface="Arial Black" panose="020B0A04020102020204" pitchFamily="34" charset="0"/>
              </a:rPr>
              <a:t>Hvor ser I spild?</a:t>
            </a:r>
          </a:p>
        </p:txBody>
      </p:sp>
      <p:sp>
        <p:nvSpPr>
          <p:cNvPr id="139" name="Rectangle 13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felt 2">
            <a:extLst>
              <a:ext uri="{FF2B5EF4-FFF2-40B4-BE49-F238E27FC236}">
                <a16:creationId xmlns:a16="http://schemas.microsoft.com/office/drawing/2014/main" id="{D8DCA9A0-1422-AE9F-69D1-14614903F2C4}"/>
              </a:ext>
            </a:extLst>
          </p:cNvPr>
          <p:cNvSpPr txBox="1"/>
          <p:nvPr/>
        </p:nvSpPr>
        <p:spPr>
          <a:xfrm>
            <a:off x="6258316" y="6469616"/>
            <a:ext cx="572008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rPr>
              <a:t>Billede via </a:t>
            </a:r>
            <a:r>
              <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pinterest</a:t>
            </a:r>
            <a:endPar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26197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a:extLst>
              <a:ext uri="{FF2B5EF4-FFF2-40B4-BE49-F238E27FC236}">
                <a16:creationId xmlns:a16="http://schemas.microsoft.com/office/drawing/2014/main" id="{BA7EF15D-D950-42C7-A34B-B8545D36D02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476" r="18328"/>
          <a:stretch/>
        </p:blipFill>
        <p:spPr bwMode="auto">
          <a:xfrm>
            <a:off x="2731061" y="10"/>
            <a:ext cx="946094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7" name="Rectangle 136">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9304C615-AED7-4591-BCDA-5D126EC55208}"/>
              </a:ext>
            </a:extLst>
          </p:cNvPr>
          <p:cNvSpPr>
            <a:spLocks noGrp="1"/>
          </p:cNvSpPr>
          <p:nvPr>
            <p:ph type="title"/>
          </p:nvPr>
        </p:nvSpPr>
        <p:spPr>
          <a:xfrm>
            <a:off x="477981" y="1122363"/>
            <a:ext cx="4920366" cy="3204134"/>
          </a:xfrm>
        </p:spPr>
        <p:txBody>
          <a:bodyPr vert="horz" lIns="91440" tIns="45720" rIns="91440" bIns="45720" rtlCol="0" anchor="b">
            <a:normAutofit/>
          </a:bodyPr>
          <a:lstStyle/>
          <a:p>
            <a:r>
              <a:rPr lang="da-DK" sz="4400" b="1" dirty="0">
                <a:solidFill>
                  <a:schemeClr val="tx2"/>
                </a:solidFill>
                <a:latin typeface="Arial Black" panose="020B0A04020102020204" pitchFamily="34" charset="0"/>
              </a:rPr>
              <a:t>Potentialet i cirkulær økonomi</a:t>
            </a:r>
          </a:p>
        </p:txBody>
      </p:sp>
      <p:sp>
        <p:nvSpPr>
          <p:cNvPr id="139" name="Rectangle 13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felt 2">
            <a:extLst>
              <a:ext uri="{FF2B5EF4-FFF2-40B4-BE49-F238E27FC236}">
                <a16:creationId xmlns:a16="http://schemas.microsoft.com/office/drawing/2014/main" id="{D8DCA9A0-1422-AE9F-69D1-14614903F2C4}"/>
              </a:ext>
            </a:extLst>
          </p:cNvPr>
          <p:cNvSpPr txBox="1"/>
          <p:nvPr/>
        </p:nvSpPr>
        <p:spPr>
          <a:xfrm>
            <a:off x="6258316" y="6469616"/>
            <a:ext cx="572008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rPr>
              <a:t>Billede af </a:t>
            </a:r>
            <a:r>
              <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Josh Power </a:t>
            </a:r>
            <a:r>
              <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rPr>
              <a:t>via </a:t>
            </a:r>
            <a:r>
              <a:rPr kumimoji="0" lang="da-DK" sz="1100" b="0" i="0" u="none" strike="noStrike" kern="1200" cap="none" spc="0" normalizeH="0" baseline="0" noProof="0" dirty="0" err="1">
                <a:ln>
                  <a:noFill/>
                </a:ln>
                <a:solidFill>
                  <a:prstClr val="white"/>
                </a:solidFill>
                <a:effectLst/>
                <a:uLnTx/>
                <a:uFillTx/>
                <a:latin typeface="Calibri" panose="020F0502020204030204"/>
                <a:ea typeface="+mn-ea"/>
                <a:cs typeface="+mn-cs"/>
              </a:rPr>
              <a:t>Unsplashed</a:t>
            </a:r>
            <a:endParaRPr kumimoji="0" lang="da-DK"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72707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CE1F6-F99B-C3F0-984D-186488CC46F2}"/>
              </a:ext>
            </a:extLst>
          </p:cNvPr>
          <p:cNvSpPr>
            <a:spLocks noGrp="1"/>
          </p:cNvSpPr>
          <p:nvPr>
            <p:ph type="title"/>
          </p:nvPr>
        </p:nvSpPr>
        <p:spPr/>
        <p:txBody>
          <a:bodyPr/>
          <a:lstStyle/>
          <a:p>
            <a:r>
              <a:rPr lang="da-DK" dirty="0"/>
              <a:t>Forretningspotentialet </a:t>
            </a:r>
          </a:p>
        </p:txBody>
      </p:sp>
      <p:pic>
        <p:nvPicPr>
          <p:cNvPr id="4" name="Billede 3">
            <a:extLst>
              <a:ext uri="{FF2B5EF4-FFF2-40B4-BE49-F238E27FC236}">
                <a16:creationId xmlns:a16="http://schemas.microsoft.com/office/drawing/2014/main" id="{46DDD74F-7603-A833-39E5-0D9063245AD2}"/>
              </a:ext>
            </a:extLst>
          </p:cNvPr>
          <p:cNvPicPr>
            <a:picLocks noChangeAspect="1"/>
          </p:cNvPicPr>
          <p:nvPr/>
        </p:nvPicPr>
        <p:blipFill>
          <a:blip r:embed="rId3"/>
          <a:stretch>
            <a:fillRect/>
          </a:stretch>
        </p:blipFill>
        <p:spPr>
          <a:xfrm>
            <a:off x="1108773" y="1499039"/>
            <a:ext cx="6210345" cy="4457733"/>
          </a:xfrm>
          <a:prstGeom prst="rect">
            <a:avLst/>
          </a:prstGeom>
        </p:spPr>
      </p:pic>
      <p:sp>
        <p:nvSpPr>
          <p:cNvPr id="5" name="Tekstfelt 4">
            <a:extLst>
              <a:ext uri="{FF2B5EF4-FFF2-40B4-BE49-F238E27FC236}">
                <a16:creationId xmlns:a16="http://schemas.microsoft.com/office/drawing/2014/main" id="{35336D77-C12E-7C0A-B9B8-7B0A3EFDA88C}"/>
              </a:ext>
            </a:extLst>
          </p:cNvPr>
          <p:cNvSpPr txBox="1"/>
          <p:nvPr/>
        </p:nvSpPr>
        <p:spPr>
          <a:xfrm>
            <a:off x="783191" y="6282513"/>
            <a:ext cx="6096000"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rPr>
              <a:t>Kilde: </a:t>
            </a:r>
            <a:r>
              <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dansk industri</a:t>
            </a:r>
            <a:endParaRPr kumimoji="0" lang="da-DK"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utediagram: Forbindelse 5">
            <a:extLst>
              <a:ext uri="{FF2B5EF4-FFF2-40B4-BE49-F238E27FC236}">
                <a16:creationId xmlns:a16="http://schemas.microsoft.com/office/drawing/2014/main" id="{7E8F5B4E-19AB-E5E5-563F-3E42769A2166}"/>
              </a:ext>
            </a:extLst>
          </p:cNvPr>
          <p:cNvSpPr/>
          <p:nvPr/>
        </p:nvSpPr>
        <p:spPr>
          <a:xfrm>
            <a:off x="7893536" y="1027906"/>
            <a:ext cx="1800000" cy="1800000"/>
          </a:xfrm>
          <a:prstGeom prst="flowChartConnecto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0000"/>
                </a:solidFill>
                <a:effectLst/>
                <a:uLnTx/>
                <a:uFillTx/>
                <a:latin typeface="DI Sans Book"/>
                <a:ea typeface="+mn-ea"/>
                <a:cs typeface="+mn-cs"/>
              </a:rPr>
              <a:t>Har potentiale til at </a:t>
            </a:r>
            <a:r>
              <a:rPr kumimoji="0" lang="da-DK" sz="1400" b="1" i="0" u="none" strike="noStrike" kern="1200" cap="none" spc="0" normalizeH="0" baseline="0" noProof="0" dirty="0">
                <a:ln>
                  <a:noFill/>
                </a:ln>
                <a:solidFill>
                  <a:srgbClr val="000000"/>
                </a:solidFill>
                <a:effectLst/>
                <a:uLnTx/>
                <a:uFillTx/>
                <a:latin typeface="DI Sans Book"/>
                <a:ea typeface="+mn-ea"/>
                <a:cs typeface="+mn-cs"/>
              </a:rPr>
              <a:t>øge BNP med op til 45 mia. kr. </a:t>
            </a:r>
            <a:r>
              <a:rPr kumimoji="0" lang="da-DK" sz="1400" b="0" i="0" u="none" strike="noStrike" kern="1200" cap="none" spc="0" normalizeH="0" baseline="0" noProof="0" dirty="0">
                <a:ln>
                  <a:noFill/>
                </a:ln>
                <a:solidFill>
                  <a:srgbClr val="000000"/>
                </a:solidFill>
                <a:effectLst/>
                <a:uLnTx/>
                <a:uFillTx/>
                <a:latin typeface="DI Sans Book"/>
                <a:ea typeface="+mn-ea"/>
                <a:cs typeface="+mn-cs"/>
              </a:rPr>
              <a:t>i 2035</a:t>
            </a:r>
            <a:endParaRPr kumimoji="0" lang="da-DK" sz="14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7" name="Rutediagram: Forbindelse 6">
            <a:extLst>
              <a:ext uri="{FF2B5EF4-FFF2-40B4-BE49-F238E27FC236}">
                <a16:creationId xmlns:a16="http://schemas.microsoft.com/office/drawing/2014/main" id="{16C3DCC6-F702-684D-66DC-E61542105E8E}"/>
              </a:ext>
            </a:extLst>
          </p:cNvPr>
          <p:cNvSpPr/>
          <p:nvPr/>
        </p:nvSpPr>
        <p:spPr>
          <a:xfrm>
            <a:off x="9841173" y="1927906"/>
            <a:ext cx="1800000" cy="1800000"/>
          </a:xfrm>
          <a:prstGeom prst="flowChartConnecto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0000"/>
                </a:solidFill>
                <a:effectLst/>
                <a:uLnTx/>
                <a:uFillTx/>
                <a:latin typeface="DI Sans Book"/>
                <a:ea typeface="+mn-ea"/>
                <a:cs typeface="+mn-cs"/>
              </a:rPr>
              <a:t>…reducere Danmarks </a:t>
            </a:r>
            <a:r>
              <a:rPr kumimoji="0" lang="da-DK" sz="1400" b="1" i="0" u="none" strike="noStrike" kern="1200" cap="none" spc="0" normalizeH="0" baseline="0" noProof="0" dirty="0">
                <a:ln>
                  <a:noFill/>
                </a:ln>
                <a:solidFill>
                  <a:srgbClr val="000000"/>
                </a:solidFill>
                <a:effectLst/>
                <a:uLnTx/>
                <a:uFillTx/>
                <a:latin typeface="DI Sans Book"/>
                <a:ea typeface="+mn-ea"/>
                <a:cs typeface="+mn-cs"/>
              </a:rPr>
              <a:t>CO2-udledning med 3-7 pct</a:t>
            </a:r>
            <a:endParaRPr kumimoji="0" lang="da-DK" sz="1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8" name="Rutediagram: Forbindelse 7">
            <a:extLst>
              <a:ext uri="{FF2B5EF4-FFF2-40B4-BE49-F238E27FC236}">
                <a16:creationId xmlns:a16="http://schemas.microsoft.com/office/drawing/2014/main" id="{833CDE8B-C783-044E-CAD7-1E0A31AC9CDC}"/>
              </a:ext>
            </a:extLst>
          </p:cNvPr>
          <p:cNvSpPr/>
          <p:nvPr/>
        </p:nvSpPr>
        <p:spPr>
          <a:xfrm>
            <a:off x="8041173" y="3236983"/>
            <a:ext cx="1800000" cy="1800000"/>
          </a:xfrm>
          <a:prstGeom prst="flowChartConnecto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0000"/>
                </a:solidFill>
                <a:effectLst/>
                <a:uLnTx/>
                <a:uFillTx/>
                <a:latin typeface="DI Sans Book"/>
                <a:ea typeface="+mn-ea"/>
                <a:cs typeface="+mn-cs"/>
              </a:rPr>
              <a:t>…reducere </a:t>
            </a:r>
            <a:r>
              <a:rPr kumimoji="0" lang="da-DK" sz="1400" b="1" i="0" u="none" strike="noStrike" kern="1200" cap="none" spc="0" normalizeH="0" baseline="0" noProof="0" dirty="0">
                <a:ln>
                  <a:noFill/>
                </a:ln>
                <a:solidFill>
                  <a:srgbClr val="000000"/>
                </a:solidFill>
                <a:effectLst/>
                <a:uLnTx/>
                <a:uFillTx/>
                <a:latin typeface="DI Sans Book"/>
                <a:ea typeface="+mn-ea"/>
                <a:cs typeface="+mn-cs"/>
              </a:rPr>
              <a:t>materialet forbruget med op til 50% </a:t>
            </a:r>
            <a:r>
              <a:rPr kumimoji="0" lang="da-DK" sz="1400" b="0" i="0" u="none" strike="noStrike" kern="1200" cap="none" spc="0" normalizeH="0" baseline="0" noProof="0" dirty="0">
                <a:ln>
                  <a:noFill/>
                </a:ln>
                <a:solidFill>
                  <a:srgbClr val="000000"/>
                </a:solidFill>
                <a:effectLst/>
                <a:uLnTx/>
                <a:uFillTx/>
                <a:latin typeface="DI Sans Book"/>
                <a:ea typeface="+mn-ea"/>
                <a:cs typeface="+mn-cs"/>
              </a:rPr>
              <a:t>på visse materialer</a:t>
            </a:r>
            <a:endParaRPr kumimoji="0" lang="da-DK" sz="1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9" name="Rutediagram: Forbindelse 8">
            <a:extLst>
              <a:ext uri="{FF2B5EF4-FFF2-40B4-BE49-F238E27FC236}">
                <a16:creationId xmlns:a16="http://schemas.microsoft.com/office/drawing/2014/main" id="{336D9672-FBEB-9297-0226-76E64696A7C7}"/>
              </a:ext>
            </a:extLst>
          </p:cNvPr>
          <p:cNvSpPr/>
          <p:nvPr/>
        </p:nvSpPr>
        <p:spPr>
          <a:xfrm>
            <a:off x="9841173" y="4482513"/>
            <a:ext cx="1800000" cy="1800000"/>
          </a:xfrm>
          <a:prstGeom prst="flowChartConnector">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0000"/>
                </a:solidFill>
                <a:effectLst/>
                <a:uLnTx/>
                <a:uFillTx/>
                <a:latin typeface="DI Sans Book"/>
                <a:ea typeface="+mn-ea"/>
                <a:cs typeface="+mn-cs"/>
              </a:rPr>
              <a:t>På globalt plan relaterer </a:t>
            </a:r>
            <a:r>
              <a:rPr kumimoji="0" lang="da-DK" sz="1400" b="1" i="0" u="none" strike="noStrike" kern="1200" cap="none" spc="0" normalizeH="0" baseline="0" noProof="0" dirty="0">
                <a:ln>
                  <a:noFill/>
                </a:ln>
                <a:solidFill>
                  <a:srgbClr val="000000"/>
                </a:solidFill>
                <a:effectLst/>
                <a:uLnTx/>
                <a:uFillTx/>
                <a:latin typeface="DI Sans Book"/>
                <a:ea typeface="+mn-ea"/>
                <a:cs typeface="+mn-cs"/>
              </a:rPr>
              <a:t>45% af vores CO2e udledning</a:t>
            </a:r>
            <a:r>
              <a:rPr kumimoji="0" lang="da-DK" sz="1400" b="0" i="0" u="none" strike="noStrike" kern="1200" cap="none" spc="0" normalizeH="0" baseline="0" noProof="0" dirty="0">
                <a:ln>
                  <a:noFill/>
                </a:ln>
                <a:solidFill>
                  <a:srgbClr val="000000"/>
                </a:solidFill>
                <a:effectLst/>
                <a:uLnTx/>
                <a:uFillTx/>
                <a:latin typeface="DI Sans Book"/>
                <a:ea typeface="+mn-ea"/>
                <a:cs typeface="+mn-cs"/>
              </a:rPr>
              <a:t> sig til materialer</a:t>
            </a:r>
            <a:endParaRPr kumimoji="0" lang="da-DK" sz="1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550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236EC-FAF5-028C-B152-89A31B374868}"/>
              </a:ext>
            </a:extLst>
          </p:cNvPr>
          <p:cNvSpPr>
            <a:spLocks noGrp="1"/>
          </p:cNvSpPr>
          <p:nvPr>
            <p:ph type="title"/>
          </p:nvPr>
        </p:nvSpPr>
        <p:spPr/>
        <p:txBody>
          <a:bodyPr/>
          <a:lstStyle/>
          <a:p>
            <a:r>
              <a:rPr lang="da-DK" dirty="0"/>
              <a:t>Fra plastikaffald til…</a:t>
            </a:r>
          </a:p>
        </p:txBody>
      </p:sp>
      <p:pic>
        <p:nvPicPr>
          <p:cNvPr id="5" name="Billede 4">
            <a:extLst>
              <a:ext uri="{FF2B5EF4-FFF2-40B4-BE49-F238E27FC236}">
                <a16:creationId xmlns:a16="http://schemas.microsoft.com/office/drawing/2014/main" id="{1F4C98A1-0447-031F-C919-00C2ECCDFC83}"/>
              </a:ext>
            </a:extLst>
          </p:cNvPr>
          <p:cNvPicPr>
            <a:picLocks noChangeAspect="1"/>
          </p:cNvPicPr>
          <p:nvPr/>
        </p:nvPicPr>
        <p:blipFill>
          <a:blip r:embed="rId3"/>
          <a:stretch>
            <a:fillRect/>
          </a:stretch>
        </p:blipFill>
        <p:spPr>
          <a:xfrm>
            <a:off x="4461063" y="1690688"/>
            <a:ext cx="3269873" cy="4411662"/>
          </a:xfrm>
          <a:prstGeom prst="rect">
            <a:avLst/>
          </a:prstGeom>
        </p:spPr>
      </p:pic>
      <p:pic>
        <p:nvPicPr>
          <p:cNvPr id="7" name="Billede 6">
            <a:extLst>
              <a:ext uri="{FF2B5EF4-FFF2-40B4-BE49-F238E27FC236}">
                <a16:creationId xmlns:a16="http://schemas.microsoft.com/office/drawing/2014/main" id="{BAAD50E4-E4F9-4227-7662-1915CA96CB56}"/>
              </a:ext>
            </a:extLst>
          </p:cNvPr>
          <p:cNvPicPr>
            <a:picLocks noChangeAspect="1"/>
          </p:cNvPicPr>
          <p:nvPr/>
        </p:nvPicPr>
        <p:blipFill>
          <a:blip r:embed="rId4"/>
          <a:stretch>
            <a:fillRect/>
          </a:stretch>
        </p:blipFill>
        <p:spPr>
          <a:xfrm>
            <a:off x="7919500" y="1682251"/>
            <a:ext cx="3269873" cy="4420099"/>
          </a:xfrm>
          <a:prstGeom prst="rect">
            <a:avLst/>
          </a:prstGeom>
        </p:spPr>
      </p:pic>
      <p:sp>
        <p:nvSpPr>
          <p:cNvPr id="9" name="Tekstfelt 8">
            <a:extLst>
              <a:ext uri="{FF2B5EF4-FFF2-40B4-BE49-F238E27FC236}">
                <a16:creationId xmlns:a16="http://schemas.microsoft.com/office/drawing/2014/main" id="{3996D779-FB38-536C-BBF2-22554426654A}"/>
              </a:ext>
            </a:extLst>
          </p:cNvPr>
          <p:cNvSpPr txBox="1"/>
          <p:nvPr/>
        </p:nvSpPr>
        <p:spPr>
          <a:xfrm>
            <a:off x="838200" y="6488668"/>
            <a:ext cx="8560242" cy="276999"/>
          </a:xfrm>
          <a:prstGeom prst="rect">
            <a:avLst/>
          </a:prstGeom>
          <a:noFill/>
        </p:spPr>
        <p:txBody>
          <a:bodyPr wrap="square">
            <a:spAutoFit/>
          </a:bodyPr>
          <a:lstStyle/>
          <a:p>
            <a:r>
              <a:rPr lang="da-DK" sz="1200" dirty="0"/>
              <a:t>Læs mere om danske </a:t>
            </a:r>
            <a:r>
              <a:rPr lang="da-DK" sz="1200" dirty="0">
                <a:hlinkClick r:id="rId5"/>
              </a:rPr>
              <a:t>A </a:t>
            </a:r>
            <a:r>
              <a:rPr lang="da-DK" sz="1200" dirty="0" err="1">
                <a:hlinkClick r:id="rId5"/>
              </a:rPr>
              <a:t>Circular</a:t>
            </a:r>
            <a:r>
              <a:rPr lang="da-DK" sz="1200" dirty="0">
                <a:hlinkClick r:id="rId5"/>
              </a:rPr>
              <a:t> Design Studio</a:t>
            </a:r>
            <a:r>
              <a:rPr lang="da-DK" sz="1200" dirty="0"/>
              <a:t>. Alle billeder er hentet fra </a:t>
            </a:r>
            <a:r>
              <a:rPr lang="da-DK" sz="1200" dirty="0" err="1"/>
              <a:t>instragram</a:t>
            </a:r>
            <a:endParaRPr lang="da-DK" sz="1200" dirty="0"/>
          </a:p>
        </p:txBody>
      </p:sp>
      <p:pic>
        <p:nvPicPr>
          <p:cNvPr id="11" name="Billede 10">
            <a:extLst>
              <a:ext uri="{FF2B5EF4-FFF2-40B4-BE49-F238E27FC236}">
                <a16:creationId xmlns:a16="http://schemas.microsoft.com/office/drawing/2014/main" id="{484D07DE-83DF-9397-B413-F78E82637EF1}"/>
              </a:ext>
            </a:extLst>
          </p:cNvPr>
          <p:cNvPicPr>
            <a:picLocks noChangeAspect="1"/>
          </p:cNvPicPr>
          <p:nvPr/>
        </p:nvPicPr>
        <p:blipFill>
          <a:blip r:embed="rId6"/>
          <a:stretch>
            <a:fillRect/>
          </a:stretch>
        </p:blipFill>
        <p:spPr>
          <a:xfrm>
            <a:off x="929724" y="1682251"/>
            <a:ext cx="3342775" cy="4411662"/>
          </a:xfrm>
          <a:prstGeom prst="rect">
            <a:avLst/>
          </a:prstGeom>
        </p:spPr>
      </p:pic>
    </p:spTree>
    <p:extLst>
      <p:ext uri="{BB962C8B-B14F-4D97-AF65-F5344CB8AC3E}">
        <p14:creationId xmlns:p14="http://schemas.microsoft.com/office/powerpoint/2010/main" val="23061432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22" id="{BD34A5D4-3B2C-46C1-AF12-B774526017BB}" vid="{03D9E0CB-41C5-49F2-96A9-D783D256069B}"/>
    </a:ext>
  </a:extLst>
</a:theme>
</file>

<file path=ppt/theme/theme2.xml><?xml version="1.0" encoding="utf-8"?>
<a:theme xmlns:a="http://schemas.openxmlformats.org/drawingml/2006/main" name="2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A07C179B-1D08-4649-8C54-414B0D69CDB8}" vid="{D17D8E9C-C748-447D-BBC8-6D717D21CC96}"/>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F46E237B5C9F14FA4E472594AF31A46" ma:contentTypeVersion="15" ma:contentTypeDescription="Opret et nyt dokument." ma:contentTypeScope="" ma:versionID="7a3692a8bc262892c61e7e1fc2c4d532">
  <xsd:schema xmlns:xsd="http://www.w3.org/2001/XMLSchema" xmlns:xs="http://www.w3.org/2001/XMLSchema" xmlns:p="http://schemas.microsoft.com/office/2006/metadata/properties" xmlns:ns2="b631d641-c0a2-4e78-a910-1f90ade731eb" xmlns:ns3="3010acd7-66fc-40c8-83a9-94dae0eb9d57" targetNamespace="http://schemas.microsoft.com/office/2006/metadata/properties" ma:root="true" ma:fieldsID="f0fb89f2244b834a42eb9a7feea6e564" ns2:_="" ns3:_="">
    <xsd:import namespace="b631d641-c0a2-4e78-a910-1f90ade731eb"/>
    <xsd:import namespace="3010acd7-66fc-40c8-83a9-94dae0eb9d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31d641-c0a2-4e78-a910-1f90ade731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Billedmærker" ma:readOnly="false" ma:fieldId="{5cf76f15-5ced-4ddc-b409-7134ff3c332f}" ma:taxonomyMulti="true" ma:sspId="3273e385-a8b0-4d51-8803-6e97695cb93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010acd7-66fc-40c8-83a9-94dae0eb9d57" elementFormDefault="qualified">
    <xsd:import namespace="http://schemas.microsoft.com/office/2006/documentManagement/types"/>
    <xsd:import namespace="http://schemas.microsoft.com/office/infopath/2007/PartnerControls"/>
    <xsd:element name="SharedWithUsers" ma:index="12"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t med detaljer" ma:internalName="SharedWithDetails" ma:readOnly="true">
      <xsd:simpleType>
        <xsd:restriction base="dms:Note">
          <xsd:maxLength value="255"/>
        </xsd:restriction>
      </xsd:simpleType>
    </xsd:element>
    <xsd:element name="TaxCatchAll" ma:index="18" nillable="true" ma:displayName="Taxonomy Catch All Column" ma:hidden="true" ma:list="{614eb0b4-647f-463f-9c2c-c3708c579d97}" ma:internalName="TaxCatchAll" ma:showField="CatchAllData" ma:web="3010acd7-66fc-40c8-83a9-94dae0eb9d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010acd7-66fc-40c8-83a9-94dae0eb9d57" xsi:nil="true"/>
    <lcf76f155ced4ddcb4097134ff3c332f xmlns="b631d641-c0a2-4e78-a910-1f90ade731e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6A477E-0894-40EF-9A0C-E3AD54F8CA76}">
  <ds:schemaRefs>
    <ds:schemaRef ds:uri="http://schemas.microsoft.com/sharepoint/v3/contenttype/forms"/>
  </ds:schemaRefs>
</ds:datastoreItem>
</file>

<file path=customXml/itemProps2.xml><?xml version="1.0" encoding="utf-8"?>
<ds:datastoreItem xmlns:ds="http://schemas.openxmlformats.org/officeDocument/2006/customXml" ds:itemID="{72AF40ED-22F9-4A4B-A9D1-5FA9E70605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31d641-c0a2-4e78-a910-1f90ade731eb"/>
    <ds:schemaRef ds:uri="3010acd7-66fc-40c8-83a9-94dae0eb9d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858F66-5CA7-41BD-BA9D-47440719754D}">
  <ds:schemaRefs>
    <ds:schemaRef ds:uri="http://schemas.microsoft.com/office/2006/metadata/properties"/>
    <ds:schemaRef ds:uri="http://schemas.microsoft.com/office/infopath/2007/PartnerControls"/>
    <ds:schemaRef ds:uri="3010acd7-66fc-40c8-83a9-94dae0eb9d57"/>
    <ds:schemaRef ds:uri="b631d641-c0a2-4e78-a910-1f90ade731eb"/>
  </ds:schemaRefs>
</ds:datastoreItem>
</file>

<file path=docMetadata/LabelInfo.xml><?xml version="1.0" encoding="utf-8"?>
<clbl:labelList xmlns:clbl="http://schemas.microsoft.com/office/2020/mipLabelMetadata">
  <clbl:label id="{1b29427a-4ed3-4f0e-a3ff-ced1342f64ac}" enabled="0" method="" siteId="{1b29427a-4ed3-4f0e-a3ff-ced1342f64ac}" removed="1"/>
</clbl:labelList>
</file>

<file path=docProps/app.xml><?xml version="1.0" encoding="utf-8"?>
<Properties xmlns="http://schemas.openxmlformats.org/officeDocument/2006/extended-properties" xmlns:vt="http://schemas.openxmlformats.org/officeDocument/2006/docPropsVTypes">
  <Template>VCDH7</Template>
  <TotalTime>329</TotalTime>
  <Words>757</Words>
  <Application>Microsoft Office PowerPoint</Application>
  <PresentationFormat>Widescreen</PresentationFormat>
  <Paragraphs>66</Paragraphs>
  <Slides>15</Slides>
  <Notes>10</Notes>
  <HiddenSlides>1</HiddenSlides>
  <MMClips>4</MMClips>
  <ScaleCrop>false</ScaleCrop>
  <HeadingPairs>
    <vt:vector size="4" baseType="variant">
      <vt:variant>
        <vt:lpstr>Tema</vt:lpstr>
      </vt:variant>
      <vt:variant>
        <vt:i4>3</vt:i4>
      </vt:variant>
      <vt:variant>
        <vt:lpstr>Slidetitler</vt:lpstr>
      </vt:variant>
      <vt:variant>
        <vt:i4>15</vt:i4>
      </vt:variant>
    </vt:vector>
  </HeadingPairs>
  <TitlesOfParts>
    <vt:vector size="18" baseType="lpstr">
      <vt:lpstr>Office-tema</vt:lpstr>
      <vt:lpstr>2_Office-tema</vt:lpstr>
      <vt:lpstr>1_Office-tema</vt:lpstr>
      <vt:lpstr>Fra spild til forretning</vt:lpstr>
      <vt:lpstr>Hvor cirkulære er vi?</vt:lpstr>
      <vt:lpstr>Danmark er vi blot 4% cirkulære</vt:lpstr>
      <vt:lpstr>PowerPoint-præsentation</vt:lpstr>
      <vt:lpstr>PowerPoint-præsentation</vt:lpstr>
      <vt:lpstr>Hvor ser I spild?</vt:lpstr>
      <vt:lpstr>Potentialet i cirkulær økonomi</vt:lpstr>
      <vt:lpstr>Forretningspotentialet </vt:lpstr>
      <vt:lpstr>Fra plastikaffald til…</vt:lpstr>
      <vt:lpstr>Fra jeans til jeans</vt:lpstr>
      <vt:lpstr>Fra industriaffald til…</vt:lpstr>
      <vt:lpstr>Baggrundsmateriale </vt:lpstr>
      <vt:lpstr>Danmark kan gå fra 4 – 8%</vt:lpstr>
      <vt:lpstr>Hvor cirkulære er vi på verdensplan?</vt:lpstr>
      <vt:lpstr>5 forretningsmodeller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Janne Gaye (JGA - Kommunikationsansvarlig - SE - AK)</dc:creator>
  <cp:lastModifiedBy>Pia Bødker (PIB - bæredygtighedskonsulent - SE - AK)</cp:lastModifiedBy>
  <cp:revision>14</cp:revision>
  <dcterms:created xsi:type="dcterms:W3CDTF">2024-02-12T13:19:54Z</dcterms:created>
  <dcterms:modified xsi:type="dcterms:W3CDTF">2024-03-13T10:08:15Z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0x0101009F46E237B5C9F14FA4E472594AF31A46</vt:lpwstr>
  </property>
  <property fmtid="{D5CDD505-2E9C-101B-9397-08002B2CF9AE}" pid="3" name="MediaServiceImageTags">
    <vt:lpwstr/>
  </property>
</Properties>
</file>