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6" r:id="rId2"/>
    <p:sldId id="257" r:id="rId3"/>
    <p:sldId id="261" r:id="rId4"/>
    <p:sldId id="262" r:id="rId5"/>
    <p:sldId id="290" r:id="rId6"/>
    <p:sldId id="258" r:id="rId7"/>
    <p:sldId id="259" r:id="rId8"/>
    <p:sldId id="266" r:id="rId9"/>
    <p:sldId id="267" r:id="rId10"/>
    <p:sldId id="268" r:id="rId11"/>
    <p:sldId id="260" r:id="rId12"/>
    <p:sldId id="263" r:id="rId13"/>
    <p:sldId id="265" r:id="rId14"/>
    <p:sldId id="264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1" r:id="rId26"/>
    <p:sldId id="282" r:id="rId27"/>
    <p:sldId id="280" r:id="rId28"/>
    <p:sldId id="283" r:id="rId29"/>
    <p:sldId id="284" r:id="rId30"/>
    <p:sldId id="288" r:id="rId31"/>
    <p:sldId id="289" r:id="rId32"/>
    <p:sldId id="285" r:id="rId33"/>
    <p:sldId id="832" r:id="rId3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70339" autoAdjust="0"/>
  </p:normalViewPr>
  <p:slideViewPr>
    <p:cSldViewPr snapToGrid="0">
      <p:cViewPr varScale="1">
        <p:scale>
          <a:sx n="80" d="100"/>
          <a:sy n="80" d="100"/>
        </p:scale>
        <p:origin x="168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896746-1BDE-45E0-BA43-4047B8B0A2A9}" type="datetimeFigureOut">
              <a:rPr lang="da-DK" smtClean="0"/>
              <a:t>04-03-2024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CE9E2-4C06-454A-B507-037FF3EF4CF0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338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258574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20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7236712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Du kan spørge om dit præcise problem, og den giver dig løsningen, som passer dig. Og ikke en generel formel. 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21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9827361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22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966278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23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040362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27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65540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28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6020221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31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4531090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CB92AF-8511-4A60-B832-BDB666FB7DD0}" type="slidenum">
              <a:rPr lang="da-DK" smtClean="0"/>
              <a:t>33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587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499104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7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1168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8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35529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11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43624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12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4130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14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992004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15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619461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B6CE9E2-4C06-454A-B507-037FF3EF4CF0}" type="slidenum">
              <a:rPr lang="da-DK" smtClean="0"/>
              <a:t>16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73516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F6C434-CEB9-19E2-CB12-8B1190BDD44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Agenda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CBE8E1AD-3B78-840E-8CEB-1C97FC7CC4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AC2D2-8890-46E4-8538-2CF9FC0421EA}" type="datetimeFigureOut">
              <a:rPr lang="da-DK" smtClean="0"/>
              <a:t>04-03-2024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22B1D90-F448-F201-6B34-BB75DFF02A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38FB0372-9357-41B3-7AB9-EA782C7EB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677E959C-DF1D-4A91-A8DB-9CED1491A385}" type="slidenum">
              <a:rPr lang="da-DK" smtClean="0"/>
              <a:t>‹nr.›</a:t>
            </a:fld>
            <a:endParaRPr lang="da-DK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686102A-E544-09D5-400F-FDC23FE09F8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661" y="685488"/>
            <a:ext cx="5148934" cy="5017962"/>
          </a:xfrm>
          <a:prstGeom prst="rect">
            <a:avLst/>
          </a:prstGeom>
        </p:spPr>
      </p:pic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51B3A47E-8DC9-CB95-EC35-1CF289DE986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895475"/>
            <a:ext cx="7013575" cy="38957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75666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28FBF5-CBEC-47BE-BC1F-7CB0BBA521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48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8014452-4EDF-E8CB-5D29-250F31399D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ECEE6428-F0CB-1649-BD6E-7B149DC6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AC2D2-8890-46E4-8538-2CF9FC0421EA}" type="datetimeFigureOut">
              <a:rPr lang="da-DK" smtClean="0"/>
              <a:t>04-03-2024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4D5EE22-19BD-B557-23E2-D14D3BF30B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F64E70C-17A6-4841-FECB-C354581D98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677E959C-DF1D-4A91-A8DB-9CED1491A3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9933301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84A9DD-D610-5805-1F44-2BD355094A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F5051A90-6C14-6B4A-210F-4EC5030807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9635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44F11224-54B1-B4AD-FB7B-3F18C41A8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97" y="162774"/>
            <a:ext cx="2149370" cy="2092746"/>
          </a:xfrm>
          <a:prstGeom prst="rect">
            <a:avLst/>
          </a:prstGeom>
        </p:spPr>
      </p:pic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EA9D4519-5CB8-6F70-EAE1-1AD87898D0A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80879" y="3539685"/>
            <a:ext cx="672335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B766A1A5-CC69-60C9-FA62-1E9030F06D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338" y="5129213"/>
            <a:ext cx="5302250" cy="46196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3976761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YT em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 descr="Et billede, der indeholder tekst, himmel, lys&#10;&#10;Automatisk genereret beskrivelse">
            <a:extLst>
              <a:ext uri="{FF2B5EF4-FFF2-40B4-BE49-F238E27FC236}">
                <a16:creationId xmlns:a16="http://schemas.microsoft.com/office/drawing/2014/main" id="{CCC07A10-B14C-E6FB-CC91-3913FDC5DD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097" y="162774"/>
            <a:ext cx="2149370" cy="2092746"/>
          </a:xfrm>
          <a:prstGeom prst="rect">
            <a:avLst/>
          </a:prstGeom>
        </p:spPr>
      </p:pic>
      <p:sp>
        <p:nvSpPr>
          <p:cNvPr id="3" name="Pladsholder til tekst 4">
            <a:extLst>
              <a:ext uri="{FF2B5EF4-FFF2-40B4-BE49-F238E27FC236}">
                <a16:creationId xmlns:a16="http://schemas.microsoft.com/office/drawing/2014/main" id="{05C2F880-D509-0F30-BF28-574080F53FA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154751" y="3539685"/>
            <a:ext cx="7149482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17FAC332-DF60-4D73-AA46-B988377513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338" y="5129213"/>
            <a:ext cx="5302250" cy="46196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11997652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75D17A56-8E7D-1E04-3659-9DE7B9AA6B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40965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1" y="61174"/>
            <a:ext cx="2149370" cy="2092746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80D328D4-9B73-D23B-FDCE-343500AA386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64633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3" name="Pladsholder til tekst 3">
            <a:extLst>
              <a:ext uri="{FF2B5EF4-FFF2-40B4-BE49-F238E27FC236}">
                <a16:creationId xmlns:a16="http://schemas.microsoft.com/office/drawing/2014/main" id="{FFF97F27-AFF4-991C-57FE-BDB56BB5A3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0" y="5073080"/>
            <a:ext cx="5302250" cy="4619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16411342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dag&#10;&#10;Automatisk genereret beskrivelse">
            <a:extLst>
              <a:ext uri="{FF2B5EF4-FFF2-40B4-BE49-F238E27FC236}">
                <a16:creationId xmlns:a16="http://schemas.microsoft.com/office/drawing/2014/main" id="{92D99E4A-4E32-3CD4-1EE8-52C3BF0D3E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el 13">
            <a:extLst>
              <a:ext uri="{FF2B5EF4-FFF2-40B4-BE49-F238E27FC236}">
                <a16:creationId xmlns:a16="http://schemas.microsoft.com/office/drawing/2014/main" id="{CBAF3F92-B8BF-6789-5D49-38A4DB2A43E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58417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91" y="61174"/>
            <a:ext cx="2149370" cy="2092746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33445151-E6DE-6871-28FF-E51481C291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747517"/>
            <a:ext cx="6841132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6C1B07F5-6501-4952-A0D1-92046BDAB4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0" y="5073080"/>
            <a:ext cx="5302250" cy="4619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16949975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Et billede, der indeholder mørk, dag&#10;&#10;Automatisk genereret beskrivelse">
            <a:extLst>
              <a:ext uri="{FF2B5EF4-FFF2-40B4-BE49-F238E27FC236}">
                <a16:creationId xmlns:a16="http://schemas.microsoft.com/office/drawing/2014/main" id="{C986E5B9-D998-5A1C-4E4A-CAEEF5FC0C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" y="0"/>
            <a:ext cx="12192000" cy="6858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8" y="0"/>
            <a:ext cx="2149370" cy="2092746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539AEF96-6F76-76B5-AC87-B5DBF7BC45D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31520" y="3642287"/>
            <a:ext cx="6992053" cy="766763"/>
          </a:xfrm>
        </p:spPr>
        <p:txBody>
          <a:bodyPr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4" name="Titel 13">
            <a:extLst>
              <a:ext uri="{FF2B5EF4-FFF2-40B4-BE49-F238E27FC236}">
                <a16:creationId xmlns:a16="http://schemas.microsoft.com/office/drawing/2014/main" id="{167ADA9B-728D-262D-7C69-A9B9745DC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1520" y="2658417"/>
            <a:ext cx="6646333" cy="1325563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5" name="Pladsholder til tekst 3">
            <a:extLst>
              <a:ext uri="{FF2B5EF4-FFF2-40B4-BE49-F238E27FC236}">
                <a16:creationId xmlns:a16="http://schemas.microsoft.com/office/drawing/2014/main" id="{F7EEF7A1-972A-05F5-50B9-91975BCCEAD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1520" y="5073080"/>
            <a:ext cx="5302250" cy="4619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38801866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Nyt em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 descr="Et billede, der indeholder tekst, lys, svømmer, havbund&#10;&#10;Automatisk genereret beskrivelse">
            <a:extLst>
              <a:ext uri="{FF2B5EF4-FFF2-40B4-BE49-F238E27FC236}">
                <a16:creationId xmlns:a16="http://schemas.microsoft.com/office/drawing/2014/main" id="{DBA4AF3B-FB4B-4492-BBBE-0F1CC116C6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0A53E63A-FB68-9B4C-2721-F451E71664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8343" y="0"/>
            <a:ext cx="2149370" cy="2092746"/>
          </a:xfrm>
          <a:prstGeom prst="rect">
            <a:avLst/>
          </a:prstGeom>
        </p:spPr>
      </p:pic>
      <p:sp>
        <p:nvSpPr>
          <p:cNvPr id="2" name="Pladsholder til tekst 4">
            <a:extLst>
              <a:ext uri="{FF2B5EF4-FFF2-40B4-BE49-F238E27FC236}">
                <a16:creationId xmlns:a16="http://schemas.microsoft.com/office/drawing/2014/main" id="{5EF3ECCF-96AE-F101-4EC8-339449EEB7C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98849" y="3433692"/>
            <a:ext cx="6805384" cy="766763"/>
          </a:xfrm>
        </p:spPr>
        <p:txBody>
          <a:bodyPr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Underoverskrift</a:t>
            </a:r>
          </a:p>
        </p:txBody>
      </p:sp>
      <p:sp>
        <p:nvSpPr>
          <p:cNvPr id="3" name="Titel 13">
            <a:extLst>
              <a:ext uri="{FF2B5EF4-FFF2-40B4-BE49-F238E27FC236}">
                <a16:creationId xmlns:a16="http://schemas.microsoft.com/office/drawing/2014/main" id="{00EDB6DC-9293-9F16-60AD-6C25CCB3B23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57899" y="2426512"/>
            <a:ext cx="6646333" cy="1325563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  <a:latin typeface="Aktiv Grotesk Black" panose="020B0903020202020204" pitchFamily="34" charset="0"/>
              </a:defRPr>
            </a:lvl1pPr>
          </a:lstStyle>
          <a:p>
            <a:r>
              <a:rPr lang="da-DK" dirty="0"/>
              <a:t>Overskrift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C371390D-ADFF-719F-8503-2DE591FD2D8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02338" y="5129213"/>
            <a:ext cx="5302250" cy="461962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</a:lstStyle>
          <a:p>
            <a:pPr lvl="0"/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14948011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1D003-B407-5586-9A41-4E3522404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Præsentationsslide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FFB5500-AFBA-1962-0D67-0C05D97A1307}"/>
              </a:ext>
            </a:extLst>
          </p:cNvPr>
          <p:cNvSpPr/>
          <p:nvPr/>
        </p:nvSpPr>
        <p:spPr>
          <a:xfrm>
            <a:off x="0" y="6324150"/>
            <a:ext cx="12192000" cy="569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31545F-DA1D-826D-BE8E-F593B33A4E96}"/>
              </a:ext>
            </a:extLst>
          </p:cNvPr>
          <p:cNvSpPr/>
          <p:nvPr/>
        </p:nvSpPr>
        <p:spPr>
          <a:xfrm>
            <a:off x="6386138" y="1889276"/>
            <a:ext cx="2523451" cy="30794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Rektangel 11">
            <a:extLst>
              <a:ext uri="{FF2B5EF4-FFF2-40B4-BE49-F238E27FC236}">
                <a16:creationId xmlns:a16="http://schemas.microsoft.com/office/drawing/2014/main" id="{B580F168-E389-D6B8-76E5-CB3D56BA0433}"/>
              </a:ext>
            </a:extLst>
          </p:cNvPr>
          <p:cNvSpPr/>
          <p:nvPr/>
        </p:nvSpPr>
        <p:spPr>
          <a:xfrm>
            <a:off x="9151132" y="3429000"/>
            <a:ext cx="2505036" cy="29061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628FDAAC-4A1B-F372-89C7-CA42949AE6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611645" y="2161457"/>
            <a:ext cx="2072436" cy="253508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8" name="Pladsholder til billede 7">
            <a:extLst>
              <a:ext uri="{FF2B5EF4-FFF2-40B4-BE49-F238E27FC236}">
                <a16:creationId xmlns:a16="http://schemas.microsoft.com/office/drawing/2014/main" id="{AE7C06B1-9568-6BF5-EFD9-99612DC5D2E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9392675" y="3606646"/>
            <a:ext cx="2021950" cy="2467899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610D47D6-8F8E-6A5C-D4B9-9B3F3986F3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925" y="1927225"/>
            <a:ext cx="5272088" cy="40830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8253108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A1D003-B407-5586-9A41-4E35224044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Præsentationsslide 1 person</a:t>
            </a:r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FFB5500-AFBA-1962-0D67-0C05D97A1307}"/>
              </a:ext>
            </a:extLst>
          </p:cNvPr>
          <p:cNvSpPr/>
          <p:nvPr/>
        </p:nvSpPr>
        <p:spPr>
          <a:xfrm>
            <a:off x="0" y="6324150"/>
            <a:ext cx="12192000" cy="569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9231545F-DA1D-826D-BE8E-F593B33A4E96}"/>
              </a:ext>
            </a:extLst>
          </p:cNvPr>
          <p:cNvSpPr/>
          <p:nvPr/>
        </p:nvSpPr>
        <p:spPr>
          <a:xfrm>
            <a:off x="8534534" y="1927225"/>
            <a:ext cx="2523451" cy="30794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628FDAAC-4A1B-F372-89C7-CA42949AE6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760041" y="2199406"/>
            <a:ext cx="2072436" cy="2535083"/>
          </a:xfrm>
        </p:spPr>
        <p:txBody>
          <a:bodyPr/>
          <a:lstStyle/>
          <a:p>
            <a:r>
              <a:rPr lang="da-DK"/>
              <a:t>Klik på ikonet for at tilføje et billede</a:t>
            </a:r>
            <a:endParaRPr lang="da-DK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610D47D6-8F8E-6A5C-D4B9-9B3F3986F36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923925" y="1927225"/>
            <a:ext cx="6577706" cy="4083050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912925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3618A00-43AD-40E0-AB64-4D7CA3502A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3EDDF34-04B6-65F4-029B-B0C1AD9CD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2570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Brugerdefinere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>
            <a:extLst>
              <a:ext uri="{FF2B5EF4-FFF2-40B4-BE49-F238E27FC236}">
                <a16:creationId xmlns:a16="http://schemas.microsoft.com/office/drawing/2014/main" id="{87A0F568-D94A-24D1-9717-6A2B5D1AA872}"/>
              </a:ext>
            </a:extLst>
          </p:cNvPr>
          <p:cNvSpPr/>
          <p:nvPr/>
        </p:nvSpPr>
        <p:spPr>
          <a:xfrm>
            <a:off x="0" y="6454066"/>
            <a:ext cx="12192000" cy="4039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6D01E6B-21CA-A516-39C2-C0E94C833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138" y="1971235"/>
            <a:ext cx="4282440" cy="1325563"/>
          </a:xfrm>
        </p:spPr>
        <p:txBody>
          <a:bodyPr>
            <a:noAutofit/>
          </a:bodyPr>
          <a:lstStyle>
            <a:lvl1pPr>
              <a:defRPr sz="3600"/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4" name="Pladsholder til billede 3">
            <a:extLst>
              <a:ext uri="{FF2B5EF4-FFF2-40B4-BE49-F238E27FC236}">
                <a16:creationId xmlns:a16="http://schemas.microsoft.com/office/drawing/2014/main" id="{797307E7-B4DF-DD1C-BE97-ECC9BCF24FD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226233" y="0"/>
            <a:ext cx="5965767" cy="6858000"/>
          </a:xfrm>
        </p:spPr>
        <p:txBody>
          <a:bodyPr/>
          <a:lstStyle/>
          <a:p>
            <a:r>
              <a:rPr lang="da-DK"/>
              <a:t>Klik på ikonet for at tilføje et billede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55A4A66E-8D67-76D7-FD41-F91F1CF8D6B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63138" y="3899119"/>
            <a:ext cx="4281978" cy="1952625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250702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lt h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4BF18D-EF27-37D6-5B53-8315E1C2BC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9A2F8701-8E4E-981E-4947-B1F2957609B7}"/>
              </a:ext>
            </a:extLst>
          </p:cNvPr>
          <p:cNvSpPr/>
          <p:nvPr/>
        </p:nvSpPr>
        <p:spPr>
          <a:xfrm>
            <a:off x="0" y="6454066"/>
            <a:ext cx="12192000" cy="40393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084809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1043D0-04BA-8B03-46C4-E40A0AFF2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4E7BA01-64FE-549D-FBE6-E57CE48D3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BDD3DAE-4ABE-76A2-41AB-7656804D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AC2D2-8890-46E4-8538-2CF9FC0421EA}" type="datetimeFigureOut">
              <a:rPr lang="da-DK" smtClean="0"/>
              <a:t>04-03-2024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3050C605-0329-7E31-A234-145299375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BBB35AFB-489C-0F45-A149-83F62943E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677E959C-DF1D-4A91-A8DB-9CED1491A3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8848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F8BFA9-5261-4CBA-6417-35A8C5F87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0087570-04D7-584E-6150-1EC18327D8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70A25169-C49B-E7B2-7017-CBB9FAE4BB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715E23E-B317-3DDE-CFF2-13FB917A7D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AC2D2-8890-46E4-8538-2CF9FC0421EA}" type="datetimeFigureOut">
              <a:rPr lang="da-DK" smtClean="0"/>
              <a:t>04-03-2024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3065A413-186C-BE2F-CB93-47EF7DB1B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62A251BA-27AD-97A5-2164-C4D47B30F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677E959C-DF1D-4A91-A8DB-9CED1491A3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21475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4D0877-AB1F-7E9E-E3E4-EFC87840B8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 Black" panose="020B0A04020102020204" pitchFamily="34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A49069C-59DE-F27E-18E0-401C873F06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5F6119C7-3F9C-FD77-0CC4-C697E562B7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8744161B-E312-0F20-0966-7295770B28A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BC3D5732-C767-1FBF-B505-4EC3B243AB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tx2">
                    <a:lumMod val="75000"/>
                  </a:schemeClr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421D9473-0D27-4925-8E14-D5C9574FAD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A6AC2D2-8890-46E4-8538-2CF9FC0421EA}" type="datetimeFigureOut">
              <a:rPr lang="da-DK" smtClean="0"/>
              <a:t>04-03-2024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9D4A9BDB-CDFC-A69A-1081-D9C21C4D1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97E3F018-71A6-3967-23C3-43DE98A0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38471"/>
            <a:ext cx="2743200" cy="365125"/>
          </a:xfrm>
          <a:prstGeom prst="rect">
            <a:avLst/>
          </a:prstGeom>
        </p:spPr>
        <p:txBody>
          <a:bodyPr/>
          <a:lstStyle/>
          <a:p>
            <a:fld id="{677E959C-DF1D-4A91-A8DB-9CED1491A38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1184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97D1D99B-C7D6-8AB6-1074-15A3252022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 dirty="0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8B0DF195-0C62-97FA-E0F2-7549D29B22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pic>
        <p:nvPicPr>
          <p:cNvPr id="8" name="Billede 7">
            <a:extLst>
              <a:ext uri="{FF2B5EF4-FFF2-40B4-BE49-F238E27FC236}">
                <a16:creationId xmlns:a16="http://schemas.microsoft.com/office/drawing/2014/main" id="{FA23CD44-4DBF-D471-AFD5-093689192C8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4114" y="230188"/>
            <a:ext cx="682154" cy="732155"/>
          </a:xfrm>
          <a:prstGeom prst="rect">
            <a:avLst/>
          </a:prstGeom>
        </p:spPr>
      </p:pic>
      <p:sp>
        <p:nvSpPr>
          <p:cNvPr id="9" name="Rektangel 8">
            <a:extLst>
              <a:ext uri="{FF2B5EF4-FFF2-40B4-BE49-F238E27FC236}">
                <a16:creationId xmlns:a16="http://schemas.microsoft.com/office/drawing/2014/main" id="{EABBD655-C846-F09C-5AAA-0715F5C8B32A}"/>
              </a:ext>
            </a:extLst>
          </p:cNvPr>
          <p:cNvSpPr/>
          <p:nvPr/>
        </p:nvSpPr>
        <p:spPr>
          <a:xfrm>
            <a:off x="0" y="6470650"/>
            <a:ext cx="12192000" cy="387350"/>
          </a:xfrm>
          <a:prstGeom prst="rect">
            <a:avLst/>
          </a:prstGeom>
          <a:solidFill>
            <a:srgbClr val="3E62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61866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>
              <a:lumMod val="75000"/>
            </a:schemeClr>
          </a:solidFill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2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4" Type="http://schemas.openxmlformats.org/officeDocument/2006/relationships/hyperlink" Target="mailto:Morc@digitalhandel.dk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71534E0D-E6A1-518B-A64D-07E30BAD2F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Robotter i regneark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269D955D-B40C-8C6B-FE99-C5DA2B0A9F9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a-DK" dirty="0"/>
              <a:t>Lynkursus i kunstig intelligens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F648783-2E1D-F3CE-5C2D-EBF517E8C22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a-DK" dirty="0"/>
              <a:t>Morten Christoffersen</a:t>
            </a:r>
          </a:p>
          <a:p>
            <a:r>
              <a:rPr lang="da-DK" dirty="0"/>
              <a:t>Videncenter for Digital Handel</a:t>
            </a:r>
          </a:p>
        </p:txBody>
      </p:sp>
    </p:spTree>
    <p:extLst>
      <p:ext uri="{BB962C8B-B14F-4D97-AF65-F5344CB8AC3E}">
        <p14:creationId xmlns:p14="http://schemas.microsoft.com/office/powerpoint/2010/main" val="2481475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2C06A62-1249-B5D6-D0F7-D22313D7C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Løsning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22CE41E-7480-B3D5-00DA-57B475D539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ChatGPT </a:t>
            </a:r>
          </a:p>
          <a:p>
            <a:pPr lvl="1"/>
            <a:r>
              <a:rPr lang="da-DK" dirty="0"/>
              <a:t>4.0 20 USD/mdr.</a:t>
            </a:r>
          </a:p>
          <a:p>
            <a:r>
              <a:rPr lang="da-DK" dirty="0" err="1"/>
              <a:t>Gemini</a:t>
            </a:r>
            <a:endParaRPr lang="da-DK" dirty="0"/>
          </a:p>
          <a:p>
            <a:pPr lvl="1"/>
            <a:r>
              <a:rPr lang="da-DK" dirty="0"/>
              <a:t>Google </a:t>
            </a:r>
            <a:r>
              <a:rPr lang="da-DK" dirty="0" err="1"/>
              <a:t>Gemini</a:t>
            </a:r>
            <a:r>
              <a:rPr lang="da-DK" dirty="0"/>
              <a:t> </a:t>
            </a:r>
            <a:r>
              <a:rPr lang="da-DK" dirty="0" err="1"/>
              <a:t>Ultra</a:t>
            </a:r>
            <a:r>
              <a:rPr lang="da-DK" dirty="0"/>
              <a:t> 1.0</a:t>
            </a:r>
          </a:p>
          <a:p>
            <a:pPr lvl="1"/>
            <a:r>
              <a:rPr lang="da-DK" dirty="0"/>
              <a:t>Fra 169 kr./mdr.</a:t>
            </a:r>
          </a:p>
        </p:txBody>
      </p:sp>
    </p:spTree>
    <p:extLst>
      <p:ext uri="{BB962C8B-B14F-4D97-AF65-F5344CB8AC3E}">
        <p14:creationId xmlns:p14="http://schemas.microsoft.com/office/powerpoint/2010/main" val="29619874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D56DB1C-6D44-7B6F-EAE8-5178B3B9B6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Live demo af GPT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67DB4ED-0011-5F2F-206C-0CADF8490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11723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5CC7AE-62B1-2A94-C9D0-96F5F9C95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fordelen?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43B9C0B2-240B-5051-131A-C56787DB2A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da-DK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2AA3C195-6D85-8461-919E-99507516E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092" y="1296427"/>
            <a:ext cx="11630777" cy="4456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2771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DE4E4A-72C3-E6BA-663A-AD51E5350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Next</a:t>
            </a:r>
            <a:r>
              <a:rPr lang="da-DK" dirty="0"/>
              <a:t> step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3AEC405-8B64-31E0-959F-17817DFC8E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31563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da-DK" dirty="0"/>
              <a:t>”Baseret på de informationer, du nu har om hvad der fungerer godt, lav så en plan for næste måneds opslag på Facebook. Jeg skal bruge 3 opslag pr. uge med 3 idéer til hvert opslag”</a:t>
            </a:r>
          </a:p>
        </p:txBody>
      </p:sp>
      <p:pic>
        <p:nvPicPr>
          <p:cNvPr id="5" name="Billede 4" descr="Et billede, der indeholder Ansigt, person, jakkesæt, slips&#10;&#10;Automatisk genereret beskrivelse">
            <a:extLst>
              <a:ext uri="{FF2B5EF4-FFF2-40B4-BE49-F238E27FC236}">
                <a16:creationId xmlns:a16="http://schemas.microsoft.com/office/drawing/2014/main" id="{EE229733-CACA-B605-5BE3-4B272666A9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730" y="3059993"/>
            <a:ext cx="6068662" cy="3415790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DD69B51D-CA76-E8BC-242B-59908D4A6F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782" y="3233508"/>
            <a:ext cx="4873918" cy="185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08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5874D1-BB1A-4538-2AA6-6B673F92D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fordelen?</a:t>
            </a:r>
          </a:p>
        </p:txBody>
      </p:sp>
      <p:pic>
        <p:nvPicPr>
          <p:cNvPr id="5" name="Pladsholder til indhold 4" descr="Et billede, der indeholder håndskrift, tekst, nat, tavle&#10;&#10;Automatisk genereret beskrivelse">
            <a:extLst>
              <a:ext uri="{FF2B5EF4-FFF2-40B4-BE49-F238E27FC236}">
                <a16:creationId xmlns:a16="http://schemas.microsoft.com/office/drawing/2014/main" id="{48D6120E-4618-C6EA-EC3E-F1C34E19A2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235" y="-62997"/>
            <a:ext cx="12259235" cy="8173408"/>
          </a:xfrm>
        </p:spPr>
      </p:pic>
    </p:spTree>
    <p:extLst>
      <p:ext uri="{BB962C8B-B14F-4D97-AF65-F5344CB8AC3E}">
        <p14:creationId xmlns:p14="http://schemas.microsoft.com/office/powerpoint/2010/main" val="11471800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1180E60-4BDE-F9C5-DC30-E68E3867A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Meget fint, men…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4E5861-F1F0-788B-85BC-4B9812EF24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Vi har ikke den betalte version</a:t>
            </a:r>
          </a:p>
          <a:p>
            <a:r>
              <a:rPr lang="da-DK" dirty="0"/>
              <a:t>Vores data er personfølsomt</a:t>
            </a:r>
          </a:p>
          <a:p>
            <a:r>
              <a:rPr lang="da-DK" dirty="0"/>
              <a:t>Vores data er forretningskritisk</a:t>
            </a:r>
          </a:p>
          <a:p>
            <a:r>
              <a:rPr lang="da-DK" dirty="0"/>
              <a:t>Min IT-ansvarlige siger vi ikke må bruge ChatGPT</a:t>
            </a:r>
          </a:p>
          <a:p>
            <a:r>
              <a:rPr lang="da-DK" dirty="0"/>
              <a:t>…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7498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1DAAC8B-0BC5-9D1F-E703-E79F922F2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Løsningen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D880CFB-0D46-C1A1-D25E-11A4061517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Bliv god til Excel</a:t>
            </a:r>
          </a:p>
        </p:txBody>
      </p:sp>
      <p:pic>
        <p:nvPicPr>
          <p:cNvPr id="5" name="Billede 4" descr="Et billede, der indeholder Ansigt, person, Pande, Hage&#10;&#10;Automatisk genereret beskrivelse">
            <a:extLst>
              <a:ext uri="{FF2B5EF4-FFF2-40B4-BE49-F238E27FC236}">
                <a16:creationId xmlns:a16="http://schemas.microsoft.com/office/drawing/2014/main" id="{F77696C4-F4A0-2FA4-2F93-6C2EE8F776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439" y="962264"/>
            <a:ext cx="55245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88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4E6DAB-F958-B625-BB90-EE7D3518B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Før…</a:t>
            </a:r>
          </a:p>
        </p:txBody>
      </p:sp>
      <p:pic>
        <p:nvPicPr>
          <p:cNvPr id="5" name="Pladsholder til indhold 4">
            <a:extLst>
              <a:ext uri="{FF2B5EF4-FFF2-40B4-BE49-F238E27FC236}">
                <a16:creationId xmlns:a16="http://schemas.microsoft.com/office/drawing/2014/main" id="{B65C0D9C-271C-654F-3A58-A2A8A42F47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6004" y="1330325"/>
            <a:ext cx="5191991" cy="4351338"/>
          </a:xfr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3AABB29-5BE7-C7B3-0C61-F63886F574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0" y="1411288"/>
            <a:ext cx="5783184" cy="3459388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24FA283C-D754-2B69-7447-9C8932A3B3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1656" y="1496355"/>
            <a:ext cx="6072194" cy="4590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24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1B1D03C4-DF39-6CE9-5DA1-EDB7D45CF3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67118"/>
            <a:ext cx="10153650" cy="5809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1016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lede 4">
            <a:extLst>
              <a:ext uri="{FF2B5EF4-FFF2-40B4-BE49-F238E27FC236}">
                <a16:creationId xmlns:a16="http://schemas.microsoft.com/office/drawing/2014/main" id="{BBC5C6D2-6F79-2124-28CC-19561844E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0079" y="0"/>
            <a:ext cx="39118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8983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81EEAF27-9EF5-0240-26EE-5FE7DCF94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Agenda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F63F97D8-7650-C32A-5D8D-694B1DEC28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Dataanalyse i ChatGPT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Brug ChatGPT til at lære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da-DK" sz="18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Opgaver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326358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56121D35-18AB-CCE6-D5D4-3E68FBE27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14595" y="0"/>
            <a:ext cx="13901626" cy="699919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E86C287E-35EA-9F8A-3D6A-5BDFB040FC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3887" y="3429000"/>
            <a:ext cx="3501667" cy="175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657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BA850-A4F3-5BDF-E599-3E44F6B24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Nu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BE2010DB-8BF5-5ABD-4CCC-F87C06F00A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85" y="1738233"/>
            <a:ext cx="6125430" cy="113363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B9AAB72F-B16E-BCCF-E22B-EA6C8C193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227" y="2452453"/>
            <a:ext cx="6239746" cy="3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52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E209C0-41C9-3D9F-5149-34B598BA77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918960-53FA-8356-1F62-1A5F23846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Nu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E20BE03-C32E-E7BC-3E49-EE8FD9B235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85" y="1738233"/>
            <a:ext cx="6125430" cy="1133633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A7228DF-8E75-B0B6-1AC6-3B9E778366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87227" y="3133824"/>
            <a:ext cx="6239746" cy="200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73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F2E3F-197C-43CB-308D-7527315AF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EB6911F-2DFD-33A0-DD23-2460ED6B74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Nu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D1BE994A-BAA2-499F-5904-975F24E648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185" y="1913537"/>
            <a:ext cx="6125430" cy="78302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E8DF71FA-9F89-B4A3-5D45-A88395B9B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020" y="2615150"/>
            <a:ext cx="5496780" cy="322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575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A097A-9B86-678A-7152-4B0E98777E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D77D61-C557-E074-CC4B-9A7D516243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Nu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A1CF7EE5-B03B-2A3A-53DA-4C4A83C70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63185" y="1913537"/>
            <a:ext cx="6125430" cy="783024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D43DDA2B-E338-3C87-4F68-31F2563157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3020" y="2745626"/>
            <a:ext cx="5496780" cy="2966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1929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BDD95A-033A-0874-DF2C-B3D5389CC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F7BEAB7-F2B3-31C3-68BE-779ABAF01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Spørg løs!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2AD193F5-5F74-4CC7-BE86-AF26891BA8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8798" y="3184406"/>
            <a:ext cx="4248322" cy="783024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E50F4923-E783-E622-8927-39A21F1A9B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790" y="1756316"/>
            <a:ext cx="5982535" cy="1038370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734070B-6B43-3900-233D-7266B7B1DF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3130" y="976249"/>
            <a:ext cx="5115639" cy="905001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8DA62BE1-8AC9-3256-A070-5008B840DD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139" y="4549702"/>
            <a:ext cx="6011114" cy="1047896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671B5A61-9FE3-6C57-E8A4-6B6DF40B2A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00949" y="4749755"/>
            <a:ext cx="4677428" cy="847843"/>
          </a:xfrm>
          <a:prstGeom prst="rect">
            <a:avLst/>
          </a:prstGeom>
        </p:spPr>
      </p:pic>
      <p:pic>
        <p:nvPicPr>
          <p:cNvPr id="18" name="Billede 17">
            <a:extLst>
              <a:ext uri="{FF2B5EF4-FFF2-40B4-BE49-F238E27FC236}">
                <a16:creationId xmlns:a16="http://schemas.microsoft.com/office/drawing/2014/main" id="{EAFB9AA8-E657-CE4E-5023-6442B2E3E7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9988" y="2192021"/>
            <a:ext cx="5858693" cy="943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4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9D43DCB-27F2-86F5-5ACF-C2F09739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Ikke perfekt, så bliv ved!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C403E11D-47BB-DAA5-FD70-EFC1A184E5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648" y="1690688"/>
            <a:ext cx="6296904" cy="857370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4433057A-8AF9-C75E-30DA-476BBBF96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5378" y="2781209"/>
            <a:ext cx="6030167" cy="866896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C71F7628-D152-269D-9372-505B33160E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6563" y="4556070"/>
            <a:ext cx="3572374" cy="781159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048FB805-C02D-AB39-DAAB-4370241652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267" y="3881257"/>
            <a:ext cx="4734586" cy="85737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F6B29A35-EF60-72C0-B563-A7E8C0C02E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9776" y="5167312"/>
            <a:ext cx="6277851" cy="94310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FD59B0B9-931E-C13D-8D47-FD7E45B9C4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696" y="2781210"/>
            <a:ext cx="6030167" cy="86689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FF16D08-6B37-41B5-39F6-BDF378FD07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881" y="4556071"/>
            <a:ext cx="3572374" cy="781159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25BB021B-C7C3-641F-0C14-21B023DCAD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08267" y="3941079"/>
            <a:ext cx="4734586" cy="857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91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68514B-90BF-7780-3515-FA3C665FC2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Det virker!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4BDBBAF1-C9B5-FF4A-95DD-A9E096A67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Har du en formodning om at det kan lade sig gøre? </a:t>
            </a:r>
          </a:p>
          <a:p>
            <a:r>
              <a:rPr lang="da-DK" dirty="0"/>
              <a:t>Kan det gøres nemmere eller hurtigere?</a:t>
            </a:r>
          </a:p>
          <a:p>
            <a:r>
              <a:rPr lang="da-DK" dirty="0"/>
              <a:t>Kan det gøres automatisk?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318952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øj, Ansigt, person, skærmbillede&#10;&#10;Automatisk genereret beskrivelse">
            <a:extLst>
              <a:ext uri="{FF2B5EF4-FFF2-40B4-BE49-F238E27FC236}">
                <a16:creationId xmlns:a16="http://schemas.microsoft.com/office/drawing/2014/main" id="{B6B9DAB1-96B8-C637-D2E8-879DE58E8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750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clipart, tegneserie&#10;&#10;Automatisk genereret beskrivelse">
            <a:extLst>
              <a:ext uri="{FF2B5EF4-FFF2-40B4-BE49-F238E27FC236}">
                <a16:creationId xmlns:a16="http://schemas.microsoft.com/office/drawing/2014/main" id="{2EC95130-1353-256D-C92E-F36CD76E8C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6082" y="0"/>
            <a:ext cx="6853518" cy="6853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80085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22F2DDF-5787-21B2-EA4C-3B138321A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Mulighedernes begrænsning</a:t>
            </a:r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F4DBCE54-0126-9627-4684-99939E551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209" y="1503827"/>
            <a:ext cx="7492938" cy="3445246"/>
          </a:xfrm>
          <a:prstGeom prst="rect">
            <a:avLst/>
          </a:prstGeom>
        </p:spPr>
      </p:pic>
      <p:pic>
        <p:nvPicPr>
          <p:cNvPr id="12" name="Billede 11" descr="Et billede, der indeholder tøj, menneske, person, indendørs&#10;&#10;Automatisk genereret beskrivelse">
            <a:extLst>
              <a:ext uri="{FF2B5EF4-FFF2-40B4-BE49-F238E27FC236}">
                <a16:creationId xmlns:a16="http://schemas.microsoft.com/office/drawing/2014/main" id="{99D33B02-0289-53AE-2D5E-2836CC5AF6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813" y="1690688"/>
            <a:ext cx="480218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572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9974048-C322-E2FA-C9C5-F89D239F2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Opsamling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4992FD2D-9FAD-99C9-9C91-7E67B6EB487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Hvad har vi været igennem?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33A0919B-4678-E8B7-ED76-0B6129447E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a-DK" dirty="0"/>
              <a:t>Indsigter gennem ChatGPT </a:t>
            </a:r>
          </a:p>
          <a:p>
            <a:r>
              <a:rPr lang="da-DK" dirty="0"/>
              <a:t>Før og nu</a:t>
            </a:r>
          </a:p>
          <a:p>
            <a:r>
              <a:rPr lang="da-DK" dirty="0"/>
              <a:t>Hjælp til Excel fra ChatGPT </a:t>
            </a:r>
          </a:p>
          <a:p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DB84EC5D-3B60-F01E-24CE-5FBECACE5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a-DK" dirty="0"/>
              <a:t>Hvilke situationer giver det mening?</a:t>
            </a:r>
          </a:p>
        </p:txBody>
      </p:sp>
      <p:sp>
        <p:nvSpPr>
          <p:cNvPr id="8" name="Pladsholder til indhold 7">
            <a:extLst>
              <a:ext uri="{FF2B5EF4-FFF2-40B4-BE49-F238E27FC236}">
                <a16:creationId xmlns:a16="http://schemas.microsoft.com/office/drawing/2014/main" id="{A503B25E-347A-E2DB-B978-B0531CA6876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da-DK" dirty="0"/>
              <a:t>Når </a:t>
            </a:r>
            <a:r>
              <a:rPr lang="da-DK" dirty="0" err="1"/>
              <a:t>dashboards</a:t>
            </a:r>
            <a:r>
              <a:rPr lang="da-DK" dirty="0"/>
              <a:t> er utilstrækkelige</a:t>
            </a:r>
          </a:p>
          <a:p>
            <a:r>
              <a:rPr lang="da-DK" dirty="0"/>
              <a:t>Når vi ser fremad</a:t>
            </a:r>
          </a:p>
          <a:p>
            <a:r>
              <a:rPr lang="da-DK" dirty="0"/>
              <a:t>Når vi skal benytte Excel</a:t>
            </a:r>
          </a:p>
        </p:txBody>
      </p:sp>
    </p:spTree>
    <p:extLst>
      <p:ext uri="{BB962C8B-B14F-4D97-AF65-F5344CB8AC3E}">
        <p14:creationId xmlns:p14="http://schemas.microsoft.com/office/powerpoint/2010/main" val="2917960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2F86AA-CC59-066F-2645-D16EB104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Opgaver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16B07F02-B565-6770-26D8-7F9284430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Brug ChatGPT til dataanalyse</a:t>
            </a:r>
          </a:p>
          <a:p>
            <a:r>
              <a:rPr lang="da-DK" dirty="0"/>
              <a:t>Brug ChatGPT til Excel-hjælp</a:t>
            </a:r>
          </a:p>
          <a:p>
            <a:r>
              <a:rPr lang="da-DK" dirty="0"/>
              <a:t>Lær at automatisere</a:t>
            </a:r>
          </a:p>
        </p:txBody>
      </p:sp>
    </p:spTree>
    <p:extLst>
      <p:ext uri="{BB962C8B-B14F-4D97-AF65-F5344CB8AC3E}">
        <p14:creationId xmlns:p14="http://schemas.microsoft.com/office/powerpoint/2010/main" val="15443181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 descr="Et billede, der indeholder Ansigt, smil, person, tøj&#10;&#10;Automatisk genereret beskrivelse">
            <a:extLst>
              <a:ext uri="{FF2B5EF4-FFF2-40B4-BE49-F238E27FC236}">
                <a16:creationId xmlns:a16="http://schemas.microsoft.com/office/drawing/2014/main" id="{380F3F3A-1F17-8FF7-F160-B7F5D8E17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034" y="0"/>
            <a:ext cx="9133932" cy="6850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0473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CDE708F-551A-E773-4242-1506429B9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7200" dirty="0">
                <a:solidFill>
                  <a:schemeClr val="bg1"/>
                </a:solidFill>
              </a:rPr>
              <a:t>Tak for i dag</a:t>
            </a:r>
          </a:p>
        </p:txBody>
      </p:sp>
      <p:pic>
        <p:nvPicPr>
          <p:cNvPr id="6" name="Billede 5">
            <a:extLst>
              <a:ext uri="{FF2B5EF4-FFF2-40B4-BE49-F238E27FC236}">
                <a16:creationId xmlns:a16="http://schemas.microsoft.com/office/drawing/2014/main" id="{7BDF27F7-CC03-F681-8C97-576A05B534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470900" y="2746375"/>
            <a:ext cx="3721100" cy="3721100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C0BAFB33-0F34-DF37-AF6B-F01C1F2A813B}"/>
              </a:ext>
            </a:extLst>
          </p:cNvPr>
          <p:cNvSpPr txBox="1"/>
          <p:nvPr/>
        </p:nvSpPr>
        <p:spPr>
          <a:xfrm>
            <a:off x="5321300" y="5544145"/>
            <a:ext cx="3371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dirty="0">
                <a:solidFill>
                  <a:schemeClr val="bg1"/>
                </a:solidFill>
              </a:rPr>
              <a:t>Morten Christoffersen</a:t>
            </a:r>
          </a:p>
          <a:p>
            <a:pPr algn="r"/>
            <a:r>
              <a:rPr lang="da-DK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Morc@digitalhandel.dk</a:t>
            </a:r>
            <a:endParaRPr lang="da-DK" dirty="0">
              <a:solidFill>
                <a:schemeClr val="bg1"/>
              </a:solidFill>
            </a:endParaRPr>
          </a:p>
          <a:p>
            <a:pPr algn="r"/>
            <a:r>
              <a:rPr lang="da-DK" dirty="0">
                <a:solidFill>
                  <a:schemeClr val="bg1"/>
                </a:solidFill>
              </a:rPr>
              <a:t>4171 5705</a:t>
            </a:r>
          </a:p>
        </p:txBody>
      </p:sp>
    </p:spTree>
    <p:extLst>
      <p:ext uri="{BB962C8B-B14F-4D97-AF65-F5344CB8AC3E}">
        <p14:creationId xmlns:p14="http://schemas.microsoft.com/office/powerpoint/2010/main" val="34262846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208993F1-1573-1C84-8D60-7233C080C5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5E5B885-F083-0C77-C8CF-B83AA2620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3518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58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DC6EE0A-4EF9-7A65-2489-0DE4E6B5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Dataanalyse før	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2FC10A-9AC2-B57C-00BD-660B97DB93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Pivottabeller</a:t>
            </a:r>
          </a:p>
          <a:p>
            <a:r>
              <a:rPr lang="da-DK" dirty="0"/>
              <a:t>Møder</a:t>
            </a:r>
          </a:p>
          <a:p>
            <a:r>
              <a:rPr lang="da-DK" dirty="0"/>
              <a:t>Diskussioner</a:t>
            </a:r>
          </a:p>
          <a:p>
            <a:r>
              <a:rPr lang="da-DK" dirty="0"/>
              <a:t>Tid...</a:t>
            </a:r>
          </a:p>
        </p:txBody>
      </p:sp>
    </p:spTree>
    <p:extLst>
      <p:ext uri="{BB962C8B-B14F-4D97-AF65-F5344CB8AC3E}">
        <p14:creationId xmlns:p14="http://schemas.microsoft.com/office/powerpoint/2010/main" val="19022208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75BAF786-544C-C859-F33E-82315BA9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AI og tal</a:t>
            </a: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4F4C47A5-F84A-EA3C-07F9-20AA4FD8A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/>
              <a:t>Personlig indsigt</a:t>
            </a:r>
          </a:p>
          <a:p>
            <a:r>
              <a:rPr lang="da-DK" b="1" dirty="0"/>
              <a:t>Forudsigelser</a:t>
            </a:r>
          </a:p>
          <a:p>
            <a:r>
              <a:rPr lang="da-DK" b="1" dirty="0"/>
              <a:t>Tidsbesparelse</a:t>
            </a:r>
            <a:endParaRPr lang="da-DK" dirty="0"/>
          </a:p>
          <a:p>
            <a:r>
              <a:rPr lang="da-DK" b="1" dirty="0"/>
              <a:t>Opdagelse af mønstre</a:t>
            </a:r>
          </a:p>
        </p:txBody>
      </p:sp>
    </p:spTree>
    <p:extLst>
      <p:ext uri="{BB962C8B-B14F-4D97-AF65-F5344CB8AC3E}">
        <p14:creationId xmlns:p14="http://schemas.microsoft.com/office/powerpoint/2010/main" val="9052701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C03CC6-CCC6-9124-8CFD-56B37378A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Mange muligheder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D587C80-BEE6-EBEA-CEF6-9C2E909347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ChatGPT</a:t>
            </a:r>
          </a:p>
          <a:p>
            <a:pPr lvl="1"/>
            <a:r>
              <a:rPr lang="da-DK" dirty="0" err="1"/>
              <a:t>GPTs</a:t>
            </a:r>
            <a:endParaRPr lang="da-DK" dirty="0"/>
          </a:p>
          <a:p>
            <a:r>
              <a:rPr lang="da-DK" dirty="0"/>
              <a:t>Google </a:t>
            </a:r>
            <a:r>
              <a:rPr lang="da-DK" dirty="0" err="1"/>
              <a:t>Gemini</a:t>
            </a:r>
            <a:r>
              <a:rPr lang="da-DK" dirty="0"/>
              <a:t> (tidligere Bard)</a:t>
            </a:r>
          </a:p>
          <a:p>
            <a:r>
              <a:rPr lang="da-DK" dirty="0"/>
              <a:t>Microsoft </a:t>
            </a:r>
            <a:r>
              <a:rPr lang="da-DK" dirty="0" err="1"/>
              <a:t>CoPilot</a:t>
            </a:r>
            <a:r>
              <a:rPr lang="da-DK" dirty="0"/>
              <a:t> </a:t>
            </a:r>
          </a:p>
          <a:p>
            <a:r>
              <a:rPr lang="da-DK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6211056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B41D10B-AC44-7E23-FC91-D9914C1E39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Begrænsninger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42D4003-0AB5-5893-90F5-779C80D56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4096 tegn</a:t>
            </a:r>
          </a:p>
          <a:p>
            <a:r>
              <a:rPr lang="da-DK" dirty="0"/>
              <a:t>Arket før?</a:t>
            </a:r>
          </a:p>
          <a:p>
            <a:pPr lvl="1"/>
            <a:r>
              <a:rPr lang="da-DK" dirty="0"/>
              <a:t>24.000 celler</a:t>
            </a:r>
          </a:p>
          <a:p>
            <a:pPr lvl="1"/>
            <a:r>
              <a:rPr lang="da-DK" dirty="0"/>
              <a:t>57.600 celler i hele mappen	</a:t>
            </a:r>
          </a:p>
        </p:txBody>
      </p:sp>
      <p:pic>
        <p:nvPicPr>
          <p:cNvPr id="5" name="Billede 4" descr="Et billede, der indeholder tegneserie, Animeret tegnefilm, smiley, clipart&#10;&#10;Automatisk genereret beskrivelse">
            <a:extLst>
              <a:ext uri="{FF2B5EF4-FFF2-40B4-BE49-F238E27FC236}">
                <a16:creationId xmlns:a16="http://schemas.microsoft.com/office/drawing/2014/main" id="{A246593D-20FF-5CD4-63D4-EDD0F4DF90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872" y="2742829"/>
            <a:ext cx="5312552" cy="373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978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1251874-9D50-694E-4054-83969B10C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Løsning</a:t>
            </a:r>
          </a:p>
        </p:txBody>
      </p:sp>
      <p:pic>
        <p:nvPicPr>
          <p:cNvPr id="5" name="Pladsholder til indhold 4" descr="Et billede, der indeholder tegneserie, clipart, tegning, illustration/afbildning&#10;&#10;Automatisk genereret beskrivelse">
            <a:extLst>
              <a:ext uri="{FF2B5EF4-FFF2-40B4-BE49-F238E27FC236}">
                <a16:creationId xmlns:a16="http://schemas.microsoft.com/office/drawing/2014/main" id="{4CFAEDCA-AED6-4AD0-0E15-7521B00D4D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8301" y="1310639"/>
            <a:ext cx="7403192" cy="5182235"/>
          </a:xfrm>
        </p:spPr>
      </p:pic>
    </p:spTree>
    <p:extLst>
      <p:ext uri="{BB962C8B-B14F-4D97-AF65-F5344CB8AC3E}">
        <p14:creationId xmlns:p14="http://schemas.microsoft.com/office/powerpoint/2010/main" val="2891578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A07C179B-1D08-4649-8C54-414B0D69CDB8}" vid="{D17D8E9C-C748-447D-BBC8-6D717D21CC9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VCDH_skabelon_ikoner_aktiviteter_v4</Template>
  <TotalTime>1050</TotalTime>
  <Words>325</Words>
  <Application>Microsoft Office PowerPoint</Application>
  <PresentationFormat>Widescreen</PresentationFormat>
  <Paragraphs>96</Paragraphs>
  <Slides>33</Slides>
  <Notes>17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33</vt:i4>
      </vt:variant>
    </vt:vector>
  </HeadingPairs>
  <TitlesOfParts>
    <vt:vector size="39" baseType="lpstr">
      <vt:lpstr>Aktiv Grotesk Black</vt:lpstr>
      <vt:lpstr>Arial</vt:lpstr>
      <vt:lpstr>Arial Black</vt:lpstr>
      <vt:lpstr>Calibri</vt:lpstr>
      <vt:lpstr>Symbol</vt:lpstr>
      <vt:lpstr>Office-tema</vt:lpstr>
      <vt:lpstr>Robotter i regneark</vt:lpstr>
      <vt:lpstr>Agenda</vt:lpstr>
      <vt:lpstr>Mulighedernes begrænsning</vt:lpstr>
      <vt:lpstr>PowerPoint-præsentation</vt:lpstr>
      <vt:lpstr>Dataanalyse før </vt:lpstr>
      <vt:lpstr>AI og tal</vt:lpstr>
      <vt:lpstr>Mange muligheder</vt:lpstr>
      <vt:lpstr>Begrænsninger</vt:lpstr>
      <vt:lpstr>Løsning</vt:lpstr>
      <vt:lpstr>Løsning</vt:lpstr>
      <vt:lpstr>Live demo af GPT</vt:lpstr>
      <vt:lpstr>Hvad er fordelen?</vt:lpstr>
      <vt:lpstr>Next step</vt:lpstr>
      <vt:lpstr>Hvad er fordelen?</vt:lpstr>
      <vt:lpstr>Meget fint, men…</vt:lpstr>
      <vt:lpstr>Løsningen </vt:lpstr>
      <vt:lpstr>Før…</vt:lpstr>
      <vt:lpstr>PowerPoint-præsentation</vt:lpstr>
      <vt:lpstr>PowerPoint-præsentation</vt:lpstr>
      <vt:lpstr>PowerPoint-præsentation</vt:lpstr>
      <vt:lpstr>Nu</vt:lpstr>
      <vt:lpstr>Nu</vt:lpstr>
      <vt:lpstr>Nu</vt:lpstr>
      <vt:lpstr>Nu</vt:lpstr>
      <vt:lpstr>Spørg løs!</vt:lpstr>
      <vt:lpstr>Ikke perfekt, så bliv ved!</vt:lpstr>
      <vt:lpstr>Det virker!</vt:lpstr>
      <vt:lpstr>PowerPoint-præsentation</vt:lpstr>
      <vt:lpstr>PowerPoint-præsentation</vt:lpstr>
      <vt:lpstr>Opsamling</vt:lpstr>
      <vt:lpstr>Opgaver</vt:lpstr>
      <vt:lpstr>PowerPoint-præsentation</vt:lpstr>
      <vt:lpstr>Tak for i dag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Robotter i regneark</dc:title>
  <dc:creator>Morten Christoffersen (MORC - konsulent - SE - AK)</dc:creator>
  <cp:lastModifiedBy>Janne Gaye (JGA - Kommunikationsansvarlig og udviklingskonsulent - SE - AK)</cp:lastModifiedBy>
  <cp:revision>10</cp:revision>
  <dcterms:created xsi:type="dcterms:W3CDTF">2024-02-22T13:32:39Z</dcterms:created>
  <dcterms:modified xsi:type="dcterms:W3CDTF">2024-03-04T12:07:36Z</dcterms:modified>
</cp:coreProperties>
</file>