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147327699" r:id="rId3"/>
    <p:sldId id="2147327713" r:id="rId4"/>
    <p:sldId id="2147327701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6C434-CEB9-19E2-CB12-8B1190BD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BE8E1AD-3B78-840E-8CEB-1C97FC7C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92526-BC83-475A-B9D4-BC9887F839B1}" type="datetimeFigureOut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22B1D90-F448-F201-6B34-BB75DFF0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8FB0372-9357-41B3-7AB9-EA782C7E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471"/>
            <a:ext cx="2743200" cy="365125"/>
          </a:xfrm>
          <a:prstGeom prst="rect">
            <a:avLst/>
          </a:prstGeom>
        </p:spPr>
        <p:txBody>
          <a:bodyPr/>
          <a:lstStyle/>
          <a:p>
            <a:fld id="{5C791EC0-2C30-4046-99A8-02E31DB7677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1B3A47E-8DC9-CB95-EC35-1CF289DE9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95475"/>
            <a:ext cx="7013575" cy="38957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4808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FBF5-CBEC-47BE-BC1F-7CB0BBA52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8014452-4EDF-E8CB-5D29-250F3139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EE6428-F0CB-1649-BD6E-7B149DC6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92526-BC83-475A-B9D4-BC9887F839B1}" type="datetimeFigureOut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D5EE22-19BD-B557-23E2-D14D3BF3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64E70C-17A6-4841-FECB-C354581D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471"/>
            <a:ext cx="2743200" cy="365125"/>
          </a:xfrm>
          <a:prstGeom prst="rect">
            <a:avLst/>
          </a:prstGeom>
        </p:spPr>
        <p:txBody>
          <a:bodyPr/>
          <a:lstStyle/>
          <a:p>
            <a:fld id="{5C791EC0-2C30-4046-99A8-02E31DB767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010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yt em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plante, frisk/frisklavet&#10;&#10;Automatisk genereret beskrivelse">
            <a:extLst>
              <a:ext uri="{FF2B5EF4-FFF2-40B4-BE49-F238E27FC236}">
                <a16:creationId xmlns:a16="http://schemas.microsoft.com/office/drawing/2014/main" id="{D46ED5CB-DDFA-2CF4-22C0-FC0247690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5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blomst, plante, hvirvelløse dyr, krabbe/fladlus&#10;&#10;Automatisk genereret beskrivelse">
            <a:extLst>
              <a:ext uri="{FF2B5EF4-FFF2-40B4-BE49-F238E27FC236}">
                <a16:creationId xmlns:a16="http://schemas.microsoft.com/office/drawing/2014/main" id="{EEFFF7D3-88CA-9414-392E-79B2B90AB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15" y="-39999"/>
            <a:ext cx="12462708" cy="7006063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CBAF3F92-B8BF-6789-5D49-38A4DB2A4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2640965"/>
            <a:ext cx="8146473" cy="1325563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Congenial Black" panose="020B06040202020202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80D328D4-9B73-D23B-FDCE-343500AA3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3747517"/>
            <a:ext cx="6646333" cy="76676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4206618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77194B2-B811-FB59-8989-3836C3A5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5EE1-FA06-452F-A03B-41868A2064D3}" type="datetimeFigureOut">
              <a:rPr lang="da-DK" smtClean="0"/>
              <a:t>05-02-2024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8544AA6-4E1B-3223-6ECE-5406E18B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E0A96F8-47DD-D42C-A5DB-9C5AF345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F4F0-2CFC-4973-B303-FE941032A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59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6"/>
          <p:cNvSpPr txBox="1">
            <a:spLocks noGrp="1"/>
          </p:cNvSpPr>
          <p:nvPr>
            <p:ph type="ctrTitle"/>
          </p:nvPr>
        </p:nvSpPr>
        <p:spPr>
          <a:xfrm>
            <a:off x="914400" y="1393017"/>
            <a:ext cx="10363200" cy="407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0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0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0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69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1D003-B407-5586-9A41-4E3522404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Præsentationsslide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FFB5500-AFBA-1962-0D67-0C05D97A1307}"/>
              </a:ext>
            </a:extLst>
          </p:cNvPr>
          <p:cNvSpPr/>
          <p:nvPr/>
        </p:nvSpPr>
        <p:spPr>
          <a:xfrm>
            <a:off x="0" y="6324150"/>
            <a:ext cx="12192000" cy="569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231545F-DA1D-826D-BE8E-F593B33A4E96}"/>
              </a:ext>
            </a:extLst>
          </p:cNvPr>
          <p:cNvSpPr/>
          <p:nvPr/>
        </p:nvSpPr>
        <p:spPr>
          <a:xfrm>
            <a:off x="6386138" y="1889276"/>
            <a:ext cx="2523451" cy="30794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580F168-E389-D6B8-76E5-CB3D56BA0433}"/>
              </a:ext>
            </a:extLst>
          </p:cNvPr>
          <p:cNvSpPr/>
          <p:nvPr/>
        </p:nvSpPr>
        <p:spPr>
          <a:xfrm>
            <a:off x="9151132" y="3429000"/>
            <a:ext cx="2505036" cy="29061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628FDAAC-4A1B-F372-89C7-CA42949AE6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1645" y="2161457"/>
            <a:ext cx="2072436" cy="2535083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E7C06B1-9568-6BF5-EFD9-99612DC5D2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92675" y="3606646"/>
            <a:ext cx="2021950" cy="2467899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610D47D6-8F8E-6A5C-D4B9-9B3F3986F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3925" y="1927225"/>
            <a:ext cx="5272088" cy="40830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3875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1D003-B407-5586-9A41-4E3522404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Præsentationsslide 1 person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FFB5500-AFBA-1962-0D67-0C05D97A1307}"/>
              </a:ext>
            </a:extLst>
          </p:cNvPr>
          <p:cNvSpPr/>
          <p:nvPr/>
        </p:nvSpPr>
        <p:spPr>
          <a:xfrm>
            <a:off x="0" y="6324150"/>
            <a:ext cx="12192000" cy="569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231545F-DA1D-826D-BE8E-F593B33A4E96}"/>
              </a:ext>
            </a:extLst>
          </p:cNvPr>
          <p:cNvSpPr/>
          <p:nvPr/>
        </p:nvSpPr>
        <p:spPr>
          <a:xfrm>
            <a:off x="8534534" y="1927225"/>
            <a:ext cx="2523451" cy="30794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628FDAAC-4A1B-F372-89C7-CA42949AE6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60041" y="2199406"/>
            <a:ext cx="2072436" cy="2535083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610D47D6-8F8E-6A5C-D4B9-9B3F3986F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3925" y="1927225"/>
            <a:ext cx="6577706" cy="40830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3287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18A00-43AD-40E0-AB64-4D7CA350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EDDF34-04B6-65F4-029B-B0C1AD9CD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589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7A0F568-D94A-24D1-9717-6A2B5D1AA872}"/>
              </a:ext>
            </a:extLst>
          </p:cNvPr>
          <p:cNvSpPr/>
          <p:nvPr/>
        </p:nvSpPr>
        <p:spPr>
          <a:xfrm>
            <a:off x="0" y="6454066"/>
            <a:ext cx="12192000" cy="4039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D01E6B-21CA-A516-39C2-C0E94C8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38" y="1971235"/>
            <a:ext cx="4282440" cy="132556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797307E7-B4DF-DD1C-BE97-ECC9BCF24F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6233" y="0"/>
            <a:ext cx="5965767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5A4A66E-8D67-76D7-FD41-F91F1CF8D6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138" y="3899119"/>
            <a:ext cx="4281978" cy="19526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6657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BF18D-EF27-37D6-5B53-8315E1C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A2F8701-8E4E-981E-4947-B1F2957609B7}"/>
              </a:ext>
            </a:extLst>
          </p:cNvPr>
          <p:cNvSpPr/>
          <p:nvPr/>
        </p:nvSpPr>
        <p:spPr>
          <a:xfrm>
            <a:off x="0" y="6454066"/>
            <a:ext cx="12192000" cy="4039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923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043D0-04BA-8B03-46C4-E40A0AFF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E7BA01-64FE-549D-FBE6-E57CE48D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DD3DAE-4ABE-76A2-41AB-7656804D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92526-BC83-475A-B9D4-BC9887F839B1}" type="datetimeFigureOut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50C605-0329-7E31-A234-14529937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B35AFB-489C-0F45-A149-83F62943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471"/>
            <a:ext cx="2743200" cy="365125"/>
          </a:xfrm>
          <a:prstGeom prst="rect">
            <a:avLst/>
          </a:prstGeom>
        </p:spPr>
        <p:txBody>
          <a:bodyPr/>
          <a:lstStyle/>
          <a:p>
            <a:fld id="{5C791EC0-2C30-4046-99A8-02E31DB767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822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8BFA9-5261-4CBA-6417-35A8C5F8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087570-04D7-584E-6150-1EC18327D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A25169-C49B-E7B2-7017-CBB9FAE4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715E23E-B317-3DDE-CFF2-13FB917A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92526-BC83-475A-B9D4-BC9887F839B1}" type="datetimeFigureOut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65A413-186C-BE2F-CB93-47EF7DB1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2A251BA-27AD-97A5-2164-C4D47B30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471"/>
            <a:ext cx="2743200" cy="365125"/>
          </a:xfrm>
          <a:prstGeom prst="rect">
            <a:avLst/>
          </a:prstGeom>
        </p:spPr>
        <p:txBody>
          <a:bodyPr/>
          <a:lstStyle/>
          <a:p>
            <a:fld id="{5C791EC0-2C30-4046-99A8-02E31DB767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18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D0877-AB1F-7E9E-E3E4-EFC87840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49069C-59DE-F27E-18E0-401C873F0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F6119C7-3F9C-FD77-0CC4-C697E562B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744161B-E312-0F20-0966-7295770B2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C3D5732-C767-1FBF-B505-4EC3B243A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21D9473-0D27-4925-8E14-D5C9574F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92526-BC83-475A-B9D4-BC9887F839B1}" type="datetimeFigureOut">
              <a:rPr lang="da-DK" smtClean="0"/>
              <a:t>05-02-2024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D4A9BDB-CDFC-A69A-1081-D9C21C4D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7E3F018-71A6-3967-23C3-43DE98A0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471"/>
            <a:ext cx="2743200" cy="365125"/>
          </a:xfrm>
          <a:prstGeom prst="rect">
            <a:avLst/>
          </a:prstGeom>
        </p:spPr>
        <p:txBody>
          <a:bodyPr/>
          <a:lstStyle/>
          <a:p>
            <a:fld id="{5C791EC0-2C30-4046-99A8-02E31DB767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605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7D1D99B-C7D6-8AB6-1074-15A32520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0DF195-0C62-97FA-E0F2-7549D29B2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ABBD655-C846-F09C-5AAA-0715F5C8B32A}"/>
              </a:ext>
            </a:extLst>
          </p:cNvPr>
          <p:cNvSpPr/>
          <p:nvPr/>
        </p:nvSpPr>
        <p:spPr>
          <a:xfrm>
            <a:off x="0" y="6470650"/>
            <a:ext cx="12192000" cy="387350"/>
          </a:xfrm>
          <a:prstGeom prst="rect">
            <a:avLst/>
          </a:prstGeom>
          <a:solidFill>
            <a:srgbClr val="164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 descr="Et billede, der indeholder logo&#10;&#10;Automatisk genereret beskrivelse">
            <a:extLst>
              <a:ext uri="{FF2B5EF4-FFF2-40B4-BE49-F238E27FC236}">
                <a16:creationId xmlns:a16="http://schemas.microsoft.com/office/drawing/2014/main" id="{F92FCC9B-3EBE-E554-6D45-1D330833F5F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96" y="130524"/>
            <a:ext cx="897382" cy="8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CE92A-9D2F-3D1E-E621-8B1E8408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0" y="2640965"/>
            <a:ext cx="1245235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latin typeface="Congenial Black"/>
              </a:rPr>
              <a:t>Ananas i egen juice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DF0997-08FC-C9A4-0E85-544FF94EF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63500" y="3747517"/>
            <a:ext cx="12452350" cy="766763"/>
          </a:xfrm>
        </p:spPr>
        <p:txBody>
          <a:bodyPr/>
          <a:lstStyle/>
          <a:p>
            <a:pPr algn="ctr"/>
            <a:r>
              <a:rPr lang="da-DK" dirty="0"/>
              <a:t>Lær hinanden at kende</a:t>
            </a:r>
          </a:p>
        </p:txBody>
      </p:sp>
      <p:pic>
        <p:nvPicPr>
          <p:cNvPr id="4" name="Billede 3" descr="Et billede, der indeholder logo&#10;&#10;Automatisk genereret beskrivelse">
            <a:extLst>
              <a:ext uri="{FF2B5EF4-FFF2-40B4-BE49-F238E27FC236}">
                <a16:creationId xmlns:a16="http://schemas.microsoft.com/office/drawing/2014/main" id="{E71CB294-9948-B6CF-AF52-5277CCC38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406" y="286433"/>
            <a:ext cx="907776" cy="9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1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A4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64FFF1DE-AFD9-CE6C-ED92-C68FDFDAE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37D849-BF20-2F8E-7D86-D3515F66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Ananas i egen juice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3D204C-58E9-7170-3C05-6A601AA75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3138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Nu skal du skabe din helt egen juice med et mix af forskellige frugter. 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chemeClr val="bg1"/>
                </a:solidFill>
              </a:rPr>
              <a:t>Hver frugt er unik og har helt specielle egenskaber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chemeClr val="bg1"/>
                </a:solidFill>
              </a:rPr>
              <a:t>Bland den juice, der bedst beskriver dig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chemeClr val="bg1"/>
                </a:solidFill>
              </a:rPr>
              <a:t>Fyld glasset - ikke smage endnu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chemeClr val="bg1"/>
                </a:solidFill>
              </a:rPr>
              <a:t>Giv de andre i gruppen en smagsprøve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chemeClr val="bg1"/>
                </a:solidFill>
              </a:rPr>
              <a:t>Forklar hvilke egenskaber du og juicen har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chemeClr val="bg1"/>
                </a:solidFill>
              </a:rPr>
              <a:t>Du er unik!</a:t>
            </a: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" name="Billede 3" descr="Et billede, der indeholder logo&#10;&#10;Automatisk genereret beskrivelse">
            <a:extLst>
              <a:ext uri="{FF2B5EF4-FFF2-40B4-BE49-F238E27FC236}">
                <a16:creationId xmlns:a16="http://schemas.microsoft.com/office/drawing/2014/main" id="{412B971A-131C-A0EB-3770-3EE3A113F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406" y="286433"/>
            <a:ext cx="907776" cy="9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A4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7D849-BF20-2F8E-7D86-D3515F66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bg1"/>
                </a:solidFill>
                <a:latin typeface="Arial Black"/>
              </a:rPr>
              <a:t>Frugternes kompetencer</a:t>
            </a:r>
            <a:endParaRPr lang="da-DK"/>
          </a:p>
        </p:txBody>
      </p:sp>
      <p:pic>
        <p:nvPicPr>
          <p:cNvPr id="4" name="Billede 3" descr="Et billede, der indeholder logo&#10;&#10;Automatisk genereret beskrivelse">
            <a:extLst>
              <a:ext uri="{FF2B5EF4-FFF2-40B4-BE49-F238E27FC236}">
                <a16:creationId xmlns:a16="http://schemas.microsoft.com/office/drawing/2014/main" id="{412B971A-131C-A0EB-3770-3EE3A113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406" y="286433"/>
            <a:ext cx="907776" cy="90777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6C2D042D-5E17-645C-8CA1-58D81D89BDA0}"/>
              </a:ext>
            </a:extLst>
          </p:cNvPr>
          <p:cNvSpPr txBox="1"/>
          <p:nvPr/>
        </p:nvSpPr>
        <p:spPr>
          <a:xfrm>
            <a:off x="839056" y="1601056"/>
            <a:ext cx="4477819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🍊 Appelsin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​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Appelsinen er en 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livlig 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og 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farverig 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frugt, der er kendt for sin saftige sødme og evne til at lyse op i enhver situation og 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give et boost!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 ​Appelsinen ser løsninger frem 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​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for begrænsninger og lykkes ​altid med at få alle med.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 ​</a:t>
            </a: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B9D5A8C-7DED-FCB4-2AF9-22C224982063}"/>
              </a:ext>
            </a:extLst>
          </p:cNvPr>
          <p:cNvSpPr txBox="1"/>
          <p:nvPr/>
        </p:nvSpPr>
        <p:spPr>
          <a:xfrm>
            <a:off x="839056" y="3296291"/>
            <a:ext cx="473467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🍎 Æble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Æblet er en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glad 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og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alsidig 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frugt, der er vellidt af mange. På grund af sin alsidighed evner æblet at få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mange nuancer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og vinkler med og bidrager på den måde til at sikre en sund løsning, hvor flest muligt får gavn af det.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796AAAC-B201-D9F3-4F06-20F30C32AF99}"/>
              </a:ext>
            </a:extLst>
          </p:cNvPr>
          <p:cNvSpPr txBox="1"/>
          <p:nvPr/>
        </p:nvSpPr>
        <p:spPr>
          <a:xfrm>
            <a:off x="839055" y="4991526"/>
            <a:ext cx="4477819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🍍 Ananas</a:t>
            </a:r>
            <a:endParaRPr kumimoji="0" lang="da-DK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Ananassen er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hård udenpå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og kan godt stikke, men så snart man tager hul på den, oplever man en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sødme og kraft, 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der skiller sig ud fra frugtskålen. En hårdfør frugt, der kender sit eget værd og som er klar til at tage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lederskab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. 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9A8F9EB-6BC1-9F96-D9FD-A085C0B4EA75}"/>
              </a:ext>
            </a:extLst>
          </p:cNvPr>
          <p:cNvSpPr txBox="1"/>
          <p:nvPr/>
        </p:nvSpPr>
        <p:spPr>
          <a:xfrm>
            <a:off x="6335729" y="1601054"/>
            <a:ext cx="4880223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🍒Tranebær</a:t>
            </a:r>
            <a:endParaRPr kumimoji="0" lang="da-DK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Tranebær er et lille bær, som er kendt for sin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kreativitet 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og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høje modstandskraft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. Det er et stærkt og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uafhængigt 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bær, der ikke er bange for at være anderledes, og det elsker at give ekstra smag til enhver løsning.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lt"/>
              <a:cs typeface="Arial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980B019-CA3C-7C73-33FD-14C982BABEDB}"/>
              </a:ext>
            </a:extLst>
          </p:cNvPr>
          <p:cNvSpPr txBox="1"/>
          <p:nvPr/>
        </p:nvSpPr>
        <p:spPr>
          <a:xfrm>
            <a:off x="6335728" y="3296289"/>
            <a:ext cx="4880223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🌱Ingefær</a:t>
            </a:r>
            <a:endParaRPr kumimoji="0" lang="da-DK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Ingefær er en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karismatisk 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og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kraftfuld 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rod, der er kendt for sin skarpe tunge. Den kan virke overvældende, men blandet med de rette frugter, giver ingefær en unik tilførsel af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kraft, ideer og værdi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, som sikrer en langtidsholdbar løsning. </a:t>
            </a: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lt"/>
              <a:cs typeface="Arial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B308F3E-CA67-83E5-33A8-99A515F010BD}"/>
              </a:ext>
            </a:extLst>
          </p:cNvPr>
          <p:cNvSpPr txBox="1"/>
          <p:nvPr/>
        </p:nvSpPr>
        <p:spPr>
          <a:xfrm>
            <a:off x="6301480" y="4991524"/>
            <a:ext cx="488022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🥭Grape</a:t>
            </a:r>
            <a:endParaRPr kumimoji="0" lang="da-DK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Grapen er kendt for at være en god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teamplayer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, der kan blandes med andre frugter og grøntsager for at skabe de bedste smagskombinationer. Med dens søde og skarpe  smag er grapen kendetegnet ved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robusthed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og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evne til at samarbejde.</a:t>
            </a:r>
            <a:endParaRPr kumimoji="0" lang="da-DK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46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A4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64FFF1DE-AFD9-CE6C-ED92-C68FDFDAE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37D849-BF20-2F8E-7D86-D3515F66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bg1"/>
                </a:solidFill>
              </a:rPr>
              <a:t>Ananas i egen juice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3D204C-58E9-7170-3C05-6A601AA75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Nu skal I finde gruppens juice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Hvilke egenskaber vil I gerne have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i gruppen?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Hvilket </a:t>
            </a:r>
            <a:r>
              <a:rPr lang="da-DK" dirty="0">
                <a:solidFill>
                  <a:srgbClr val="92D050"/>
                </a:solidFill>
              </a:rPr>
              <a:t>navn</a:t>
            </a:r>
            <a:r>
              <a:rPr lang="da-DK" dirty="0">
                <a:solidFill>
                  <a:schemeClr val="bg1"/>
                </a:solidFill>
              </a:rPr>
              <a:t> skal gruppen have?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(tillægsnavn + frugt)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Hver gruppe er unik!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" name="Billede 3" descr="Et billede, der indeholder logo&#10;&#10;Automatisk genereret beskrivelse">
            <a:extLst>
              <a:ext uri="{FF2B5EF4-FFF2-40B4-BE49-F238E27FC236}">
                <a16:creationId xmlns:a16="http://schemas.microsoft.com/office/drawing/2014/main" id="{412B971A-131C-A0EB-3770-3EE3A113F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406" y="286433"/>
            <a:ext cx="907776" cy="9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471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Grø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5D44475D-E399-45A5-A7AB-7180607C159A}" vid="{00CA9739-0D75-46C4-A6FF-35D8F18E19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398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Congenial Black</vt:lpstr>
      <vt:lpstr>1_Office-tema</vt:lpstr>
      <vt:lpstr>Ananas i egen juice</vt:lpstr>
      <vt:lpstr>Ananas i egen juice</vt:lpstr>
      <vt:lpstr>Frugternes kompetencer</vt:lpstr>
      <vt:lpstr>Ananas i egen juice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Ananas i egen juice</dc:title>
  <dc:creator>Janne Gaye (JGA - Kommunikationsansvarlig og udviklingskonsulent - SE - AK)</dc:creator>
  <cp:lastModifiedBy>Janne Gaye (JGA - Kommunikationsansvarlig og udviklingskonsulent - SE - AK)</cp:lastModifiedBy>
  <cp:revision>1</cp:revision>
  <dcterms:created xsi:type="dcterms:W3CDTF">2024-02-05T11:49:33Z</dcterms:created>
  <dcterms:modified xsi:type="dcterms:W3CDTF">2024-02-05T11:51:43Z</dcterms:modified>
</cp:coreProperties>
</file>