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6"/>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5" r:id="rId19"/>
    <p:sldId id="279" r:id="rId20"/>
    <p:sldId id="256" r:id="rId21"/>
    <p:sldId id="276" r:id="rId22"/>
    <p:sldId id="277" r:id="rId23"/>
    <p:sldId id="280" r:id="rId24"/>
    <p:sldId id="281" r:id="rId25"/>
    <p:sldId id="282" r:id="rId26"/>
    <p:sldId id="283" r:id="rId27"/>
    <p:sldId id="284" r:id="rId28"/>
    <p:sldId id="286" r:id="rId29"/>
    <p:sldId id="285" r:id="rId30"/>
    <p:sldId id="287" r:id="rId31"/>
    <p:sldId id="288" r:id="rId32"/>
    <p:sldId id="289" r:id="rId33"/>
    <p:sldId id="290" r:id="rId34"/>
    <p:sldId id="291" r:id="rId35"/>
    <p:sldId id="292" r:id="rId36"/>
    <p:sldId id="293" r:id="rId37"/>
    <p:sldId id="294" r:id="rId38"/>
    <p:sldId id="295" r:id="rId39"/>
    <p:sldId id="296" r:id="rId40"/>
    <p:sldId id="297" r:id="rId41"/>
    <p:sldId id="1107" r:id="rId42"/>
    <p:sldId id="1077" r:id="rId43"/>
    <p:sldId id="1108" r:id="rId44"/>
    <p:sldId id="832" r:id="rId45"/>
  </p:sldIdLst>
  <p:sldSz cx="12192000" cy="6858000"/>
  <p:notesSz cx="6858000" cy="9144000"/>
  <p:defaultText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660"/>
  </p:normalViewPr>
  <p:slideViewPr>
    <p:cSldViewPr snapToGrid="0">
      <p:cViewPr varScale="1">
        <p:scale>
          <a:sx n="150" d="100"/>
          <a:sy n="150" d="100"/>
        </p:scale>
        <p:origin x="47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Pladsholder til sidehoved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a-DK"/>
          </a:p>
        </p:txBody>
      </p:sp>
      <p:sp>
        <p:nvSpPr>
          <p:cNvPr id="3" name="Pladsholder til dato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AEBAFC-93C5-44BE-83FB-576798605BB1}" type="datetimeFigureOut">
              <a:rPr lang="da-DK" smtClean="0"/>
              <a:t>30-11-2023</a:t>
            </a:fld>
            <a:endParaRPr lang="da-DK"/>
          </a:p>
        </p:txBody>
      </p:sp>
      <p:sp>
        <p:nvSpPr>
          <p:cNvPr id="4" name="Pladsholder til slidebillede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da-DK"/>
          </a:p>
        </p:txBody>
      </p:sp>
      <p:sp>
        <p:nvSpPr>
          <p:cNvPr id="5" name="Pladsholder til not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da-DK"/>
              <a:t>Klik for at redigere teksttypografierne i masteren</a:t>
            </a:r>
          </a:p>
          <a:p>
            <a:pPr lvl="1"/>
            <a:r>
              <a:rPr lang="da-DK"/>
              <a:t>Andet niveau</a:t>
            </a:r>
          </a:p>
          <a:p>
            <a:pPr lvl="2"/>
            <a:r>
              <a:rPr lang="da-DK"/>
              <a:t>Tredje niveau</a:t>
            </a:r>
          </a:p>
          <a:p>
            <a:pPr lvl="3"/>
            <a:r>
              <a:rPr lang="da-DK"/>
              <a:t>Fjerde niveau</a:t>
            </a:r>
          </a:p>
          <a:p>
            <a:pPr lvl="4"/>
            <a:r>
              <a:rPr lang="da-DK"/>
              <a:t>Femte niveau</a:t>
            </a:r>
          </a:p>
        </p:txBody>
      </p:sp>
      <p:sp>
        <p:nvSpPr>
          <p:cNvPr id="6" name="Pladsholder til sidefod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da-DK"/>
          </a:p>
        </p:txBody>
      </p:sp>
      <p:sp>
        <p:nvSpPr>
          <p:cNvPr id="7" name="Pladsholder til slidenumm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1F2D95-9C8B-496E-A4E7-CD5D0F47FC36}" type="slidenum">
              <a:rPr lang="da-DK" smtClean="0"/>
              <a:t>‹nr.›</a:t>
            </a:fld>
            <a:endParaRPr lang="da-DK"/>
          </a:p>
        </p:txBody>
      </p:sp>
    </p:spTree>
    <p:extLst>
      <p:ext uri="{BB962C8B-B14F-4D97-AF65-F5344CB8AC3E}">
        <p14:creationId xmlns:p14="http://schemas.microsoft.com/office/powerpoint/2010/main" val="30904154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endParaRPr lang="da-DK" dirty="0"/>
          </a:p>
        </p:txBody>
      </p:sp>
      <p:sp>
        <p:nvSpPr>
          <p:cNvPr id="4" name="Pladsholder til slidenummer 3"/>
          <p:cNvSpPr>
            <a:spLocks noGrp="1"/>
          </p:cNvSpPr>
          <p:nvPr>
            <p:ph type="sldNum" sz="quarter" idx="5"/>
          </p:nvPr>
        </p:nvSpPr>
        <p:spPr/>
        <p:txBody>
          <a:bodyPr/>
          <a:lstStyle/>
          <a:p>
            <a:fld id="{BD1F2D95-9C8B-496E-A4E7-CD5D0F47FC36}" type="slidenum">
              <a:rPr lang="da-DK" smtClean="0"/>
              <a:t>3</a:t>
            </a:fld>
            <a:endParaRPr lang="da-DK"/>
          </a:p>
        </p:txBody>
      </p:sp>
    </p:spTree>
    <p:extLst>
      <p:ext uri="{BB962C8B-B14F-4D97-AF65-F5344CB8AC3E}">
        <p14:creationId xmlns:p14="http://schemas.microsoft.com/office/powerpoint/2010/main" val="1542305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endParaRPr lang="da-DK" dirty="0"/>
          </a:p>
        </p:txBody>
      </p:sp>
      <p:sp>
        <p:nvSpPr>
          <p:cNvPr id="4" name="Pladsholder til slidenummer 3"/>
          <p:cNvSpPr>
            <a:spLocks noGrp="1"/>
          </p:cNvSpPr>
          <p:nvPr>
            <p:ph type="sldNum" sz="quarter" idx="5"/>
          </p:nvPr>
        </p:nvSpPr>
        <p:spPr/>
        <p:txBody>
          <a:bodyPr/>
          <a:lstStyle/>
          <a:p>
            <a:fld id="{BD1F2D95-9C8B-496E-A4E7-CD5D0F47FC36}" type="slidenum">
              <a:rPr lang="da-DK" smtClean="0"/>
              <a:t>23</a:t>
            </a:fld>
            <a:endParaRPr lang="da-DK"/>
          </a:p>
        </p:txBody>
      </p:sp>
    </p:spTree>
    <p:extLst>
      <p:ext uri="{BB962C8B-B14F-4D97-AF65-F5344CB8AC3E}">
        <p14:creationId xmlns:p14="http://schemas.microsoft.com/office/powerpoint/2010/main" val="41922524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endParaRPr lang="da-DK" dirty="0"/>
          </a:p>
        </p:txBody>
      </p:sp>
      <p:sp>
        <p:nvSpPr>
          <p:cNvPr id="4" name="Pladsholder til slidenummer 3"/>
          <p:cNvSpPr>
            <a:spLocks noGrp="1"/>
          </p:cNvSpPr>
          <p:nvPr>
            <p:ph type="sldNum" sz="quarter" idx="5"/>
          </p:nvPr>
        </p:nvSpPr>
        <p:spPr/>
        <p:txBody>
          <a:bodyPr/>
          <a:lstStyle/>
          <a:p>
            <a:fld id="{BD1F2D95-9C8B-496E-A4E7-CD5D0F47FC36}" type="slidenum">
              <a:rPr lang="da-DK" smtClean="0"/>
              <a:t>24</a:t>
            </a:fld>
            <a:endParaRPr lang="da-DK"/>
          </a:p>
        </p:txBody>
      </p:sp>
    </p:spTree>
    <p:extLst>
      <p:ext uri="{BB962C8B-B14F-4D97-AF65-F5344CB8AC3E}">
        <p14:creationId xmlns:p14="http://schemas.microsoft.com/office/powerpoint/2010/main" val="34124932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endParaRPr lang="da-DK" dirty="0"/>
          </a:p>
        </p:txBody>
      </p:sp>
      <p:sp>
        <p:nvSpPr>
          <p:cNvPr id="4" name="Pladsholder til slidenummer 3"/>
          <p:cNvSpPr>
            <a:spLocks noGrp="1"/>
          </p:cNvSpPr>
          <p:nvPr>
            <p:ph type="sldNum" sz="quarter" idx="5"/>
          </p:nvPr>
        </p:nvSpPr>
        <p:spPr/>
        <p:txBody>
          <a:bodyPr/>
          <a:lstStyle/>
          <a:p>
            <a:fld id="{BD1F2D95-9C8B-496E-A4E7-CD5D0F47FC36}" type="slidenum">
              <a:rPr lang="da-DK" smtClean="0"/>
              <a:t>26</a:t>
            </a:fld>
            <a:endParaRPr lang="da-DK"/>
          </a:p>
        </p:txBody>
      </p:sp>
    </p:spTree>
    <p:extLst>
      <p:ext uri="{BB962C8B-B14F-4D97-AF65-F5344CB8AC3E}">
        <p14:creationId xmlns:p14="http://schemas.microsoft.com/office/powerpoint/2010/main" val="40583595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endParaRPr lang="da-DK" dirty="0"/>
          </a:p>
        </p:txBody>
      </p:sp>
      <p:sp>
        <p:nvSpPr>
          <p:cNvPr id="4" name="Pladsholder til slidenummer 3"/>
          <p:cNvSpPr>
            <a:spLocks noGrp="1"/>
          </p:cNvSpPr>
          <p:nvPr>
            <p:ph type="sldNum" sz="quarter" idx="5"/>
          </p:nvPr>
        </p:nvSpPr>
        <p:spPr/>
        <p:txBody>
          <a:bodyPr/>
          <a:lstStyle/>
          <a:p>
            <a:fld id="{BD1F2D95-9C8B-496E-A4E7-CD5D0F47FC36}" type="slidenum">
              <a:rPr lang="da-DK" smtClean="0"/>
              <a:t>32</a:t>
            </a:fld>
            <a:endParaRPr lang="da-DK"/>
          </a:p>
        </p:txBody>
      </p:sp>
    </p:spTree>
    <p:extLst>
      <p:ext uri="{BB962C8B-B14F-4D97-AF65-F5344CB8AC3E}">
        <p14:creationId xmlns:p14="http://schemas.microsoft.com/office/powerpoint/2010/main" val="33904638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endParaRPr lang="da-DK" dirty="0"/>
          </a:p>
        </p:txBody>
      </p:sp>
      <p:sp>
        <p:nvSpPr>
          <p:cNvPr id="4" name="Pladsholder til slidenummer 3"/>
          <p:cNvSpPr>
            <a:spLocks noGrp="1"/>
          </p:cNvSpPr>
          <p:nvPr>
            <p:ph type="sldNum" sz="quarter" idx="5"/>
          </p:nvPr>
        </p:nvSpPr>
        <p:spPr/>
        <p:txBody>
          <a:bodyPr/>
          <a:lstStyle/>
          <a:p>
            <a:fld id="{BD1F2D95-9C8B-496E-A4E7-CD5D0F47FC36}" type="slidenum">
              <a:rPr lang="da-DK" smtClean="0"/>
              <a:t>33</a:t>
            </a:fld>
            <a:endParaRPr lang="da-DK"/>
          </a:p>
        </p:txBody>
      </p:sp>
    </p:spTree>
    <p:extLst>
      <p:ext uri="{BB962C8B-B14F-4D97-AF65-F5344CB8AC3E}">
        <p14:creationId xmlns:p14="http://schemas.microsoft.com/office/powerpoint/2010/main" val="24157582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endParaRPr lang="da-DK" dirty="0"/>
          </a:p>
        </p:txBody>
      </p:sp>
      <p:sp>
        <p:nvSpPr>
          <p:cNvPr id="4" name="Pladsholder til slidenummer 3"/>
          <p:cNvSpPr>
            <a:spLocks noGrp="1"/>
          </p:cNvSpPr>
          <p:nvPr>
            <p:ph type="sldNum" sz="quarter" idx="5"/>
          </p:nvPr>
        </p:nvSpPr>
        <p:spPr/>
        <p:txBody>
          <a:bodyPr/>
          <a:lstStyle/>
          <a:p>
            <a:fld id="{BD1F2D95-9C8B-496E-A4E7-CD5D0F47FC36}" type="slidenum">
              <a:rPr lang="da-DK" smtClean="0"/>
              <a:t>35</a:t>
            </a:fld>
            <a:endParaRPr lang="da-DK"/>
          </a:p>
        </p:txBody>
      </p:sp>
    </p:spTree>
    <p:extLst>
      <p:ext uri="{BB962C8B-B14F-4D97-AF65-F5344CB8AC3E}">
        <p14:creationId xmlns:p14="http://schemas.microsoft.com/office/powerpoint/2010/main" val="13499108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endParaRPr lang="da-DK" dirty="0"/>
          </a:p>
        </p:txBody>
      </p:sp>
      <p:sp>
        <p:nvSpPr>
          <p:cNvPr id="4" name="Pladsholder til slidenummer 3"/>
          <p:cNvSpPr>
            <a:spLocks noGrp="1"/>
          </p:cNvSpPr>
          <p:nvPr>
            <p:ph type="sldNum" sz="quarter" idx="5"/>
          </p:nvPr>
        </p:nvSpPr>
        <p:spPr/>
        <p:txBody>
          <a:bodyPr/>
          <a:lstStyle/>
          <a:p>
            <a:fld id="{29CB92AF-8511-4A60-B832-BDB666FB7DD0}" type="slidenum">
              <a:rPr lang="da-DK" smtClean="0"/>
              <a:t>41</a:t>
            </a:fld>
            <a:endParaRPr lang="da-DK"/>
          </a:p>
        </p:txBody>
      </p:sp>
    </p:spTree>
    <p:extLst>
      <p:ext uri="{BB962C8B-B14F-4D97-AF65-F5344CB8AC3E}">
        <p14:creationId xmlns:p14="http://schemas.microsoft.com/office/powerpoint/2010/main" val="40854925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endParaRPr lang="da-DK" dirty="0"/>
          </a:p>
        </p:txBody>
      </p:sp>
      <p:sp>
        <p:nvSpPr>
          <p:cNvPr id="4" name="Pladsholder til slidenummer 3"/>
          <p:cNvSpPr>
            <a:spLocks noGrp="1"/>
          </p:cNvSpPr>
          <p:nvPr>
            <p:ph type="sldNum" sz="quarter" idx="5"/>
          </p:nvPr>
        </p:nvSpPr>
        <p:spPr/>
        <p:txBody>
          <a:bodyPr/>
          <a:lstStyle/>
          <a:p>
            <a:fld id="{29CB92AF-8511-4A60-B832-BDB666FB7DD0}" type="slidenum">
              <a:rPr lang="da-DK" smtClean="0"/>
              <a:t>42</a:t>
            </a:fld>
            <a:endParaRPr lang="da-DK"/>
          </a:p>
        </p:txBody>
      </p:sp>
    </p:spTree>
    <p:extLst>
      <p:ext uri="{BB962C8B-B14F-4D97-AF65-F5344CB8AC3E}">
        <p14:creationId xmlns:p14="http://schemas.microsoft.com/office/powerpoint/2010/main" val="13537035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endParaRPr lang="da-DK" dirty="0"/>
          </a:p>
        </p:txBody>
      </p:sp>
      <p:sp>
        <p:nvSpPr>
          <p:cNvPr id="4" name="Pladsholder til slidenummer 3"/>
          <p:cNvSpPr>
            <a:spLocks noGrp="1"/>
          </p:cNvSpPr>
          <p:nvPr>
            <p:ph type="sldNum" sz="quarter" idx="5"/>
          </p:nvPr>
        </p:nvSpPr>
        <p:spPr/>
        <p:txBody>
          <a:bodyPr/>
          <a:lstStyle/>
          <a:p>
            <a:fld id="{29CB92AF-8511-4A60-B832-BDB666FB7DD0}" type="slidenum">
              <a:rPr lang="da-DK" smtClean="0"/>
              <a:t>44</a:t>
            </a:fld>
            <a:endParaRPr lang="da-DK"/>
          </a:p>
        </p:txBody>
      </p:sp>
    </p:spTree>
    <p:extLst>
      <p:ext uri="{BB962C8B-B14F-4D97-AF65-F5344CB8AC3E}">
        <p14:creationId xmlns:p14="http://schemas.microsoft.com/office/powerpoint/2010/main" val="4030587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EF6C434-CEB9-19E2-CB12-8B1190BDD446}"/>
              </a:ext>
            </a:extLst>
          </p:cNvPr>
          <p:cNvSpPr>
            <a:spLocks noGrp="1"/>
          </p:cNvSpPr>
          <p:nvPr>
            <p:ph type="title" hasCustomPrompt="1"/>
          </p:nvPr>
        </p:nvSpPr>
        <p:spPr/>
        <p:txBody>
          <a:bodyPr/>
          <a:lstStyle>
            <a:lvl1pPr>
              <a:defRPr/>
            </a:lvl1pPr>
          </a:lstStyle>
          <a:p>
            <a:r>
              <a:rPr lang="da-DK" dirty="0"/>
              <a:t>Agenda</a:t>
            </a:r>
          </a:p>
        </p:txBody>
      </p:sp>
      <p:sp>
        <p:nvSpPr>
          <p:cNvPr id="3" name="Pladsholder til dato 2">
            <a:extLst>
              <a:ext uri="{FF2B5EF4-FFF2-40B4-BE49-F238E27FC236}">
                <a16:creationId xmlns:a16="http://schemas.microsoft.com/office/drawing/2014/main" id="{CBE8E1AD-3B78-840E-8CEB-1C97FC7CC494}"/>
              </a:ext>
            </a:extLst>
          </p:cNvPr>
          <p:cNvSpPr>
            <a:spLocks noGrp="1"/>
          </p:cNvSpPr>
          <p:nvPr>
            <p:ph type="dt" sz="half" idx="10"/>
          </p:nvPr>
        </p:nvSpPr>
        <p:spPr>
          <a:xfrm>
            <a:off x="838200" y="6356350"/>
            <a:ext cx="2743200" cy="365125"/>
          </a:xfrm>
          <a:prstGeom prst="rect">
            <a:avLst/>
          </a:prstGeom>
        </p:spPr>
        <p:txBody>
          <a:bodyPr/>
          <a:lstStyle/>
          <a:p>
            <a:fld id="{A9A91BA4-5E98-4768-9BAD-47226D87D440}" type="datetimeFigureOut">
              <a:rPr lang="da-DK" smtClean="0"/>
              <a:t>30-11-2023</a:t>
            </a:fld>
            <a:endParaRPr lang="da-DK"/>
          </a:p>
        </p:txBody>
      </p:sp>
      <p:sp>
        <p:nvSpPr>
          <p:cNvPr id="4" name="Pladsholder til sidefod 3">
            <a:extLst>
              <a:ext uri="{FF2B5EF4-FFF2-40B4-BE49-F238E27FC236}">
                <a16:creationId xmlns:a16="http://schemas.microsoft.com/office/drawing/2014/main" id="{322B1D90-F448-F201-6B34-BB75DFF02A47}"/>
              </a:ext>
            </a:extLst>
          </p:cNvPr>
          <p:cNvSpPr>
            <a:spLocks noGrp="1"/>
          </p:cNvSpPr>
          <p:nvPr>
            <p:ph type="ftr" sz="quarter" idx="11"/>
          </p:nvPr>
        </p:nvSpPr>
        <p:spPr>
          <a:xfrm>
            <a:off x="4038600" y="6356350"/>
            <a:ext cx="4114800" cy="365125"/>
          </a:xfrm>
          <a:prstGeom prst="rect">
            <a:avLst/>
          </a:prstGeom>
        </p:spPr>
        <p:txBody>
          <a:bodyPr/>
          <a:lstStyle/>
          <a:p>
            <a:endParaRPr lang="da-DK"/>
          </a:p>
        </p:txBody>
      </p:sp>
      <p:sp>
        <p:nvSpPr>
          <p:cNvPr id="5" name="Pladsholder til slidenummer 4">
            <a:extLst>
              <a:ext uri="{FF2B5EF4-FFF2-40B4-BE49-F238E27FC236}">
                <a16:creationId xmlns:a16="http://schemas.microsoft.com/office/drawing/2014/main" id="{38FB0372-9357-41B3-7AB9-EA782C7EB97A}"/>
              </a:ext>
            </a:extLst>
          </p:cNvPr>
          <p:cNvSpPr>
            <a:spLocks noGrp="1"/>
          </p:cNvSpPr>
          <p:nvPr>
            <p:ph type="sldNum" sz="quarter" idx="12"/>
          </p:nvPr>
        </p:nvSpPr>
        <p:spPr>
          <a:xfrm>
            <a:off x="8610600" y="6338471"/>
            <a:ext cx="2743200" cy="365125"/>
          </a:xfrm>
          <a:prstGeom prst="rect">
            <a:avLst/>
          </a:prstGeom>
        </p:spPr>
        <p:txBody>
          <a:bodyPr/>
          <a:lstStyle/>
          <a:p>
            <a:fld id="{EF3F3832-C88C-4765-B0A7-648BA36BFDE2}" type="slidenum">
              <a:rPr lang="da-DK" smtClean="0"/>
              <a:t>‹nr.›</a:t>
            </a:fld>
            <a:endParaRPr lang="da-DK"/>
          </a:p>
        </p:txBody>
      </p:sp>
      <p:pic>
        <p:nvPicPr>
          <p:cNvPr id="7" name="Billede 6">
            <a:extLst>
              <a:ext uri="{FF2B5EF4-FFF2-40B4-BE49-F238E27FC236}">
                <a16:creationId xmlns:a16="http://schemas.microsoft.com/office/drawing/2014/main" id="{5686102A-E544-09D5-400F-FDC23FE09F88}"/>
              </a:ext>
            </a:extLst>
          </p:cNvPr>
          <p:cNvPicPr>
            <a:picLocks noChangeAspect="1"/>
          </p:cNvPicPr>
          <p:nvPr/>
        </p:nvPicPr>
        <p:blipFill>
          <a:blip r:embed="rId2">
            <a:alphaModFix amt="85000"/>
            <a:extLst>
              <a:ext uri="{28A0092B-C50C-407E-A947-70E740481C1C}">
                <a14:useLocalDpi xmlns:a14="http://schemas.microsoft.com/office/drawing/2010/main" val="0"/>
              </a:ext>
            </a:extLst>
          </a:blip>
          <a:stretch>
            <a:fillRect/>
          </a:stretch>
        </p:blipFill>
        <p:spPr>
          <a:xfrm>
            <a:off x="7212661" y="685488"/>
            <a:ext cx="5148934" cy="5017962"/>
          </a:xfrm>
          <a:prstGeom prst="rect">
            <a:avLst/>
          </a:prstGeom>
        </p:spPr>
      </p:pic>
      <p:sp>
        <p:nvSpPr>
          <p:cNvPr id="9" name="Pladsholder til tekst 8">
            <a:extLst>
              <a:ext uri="{FF2B5EF4-FFF2-40B4-BE49-F238E27FC236}">
                <a16:creationId xmlns:a16="http://schemas.microsoft.com/office/drawing/2014/main" id="{51B3A47E-8DC9-CB95-EC35-1CF289DE986F}"/>
              </a:ext>
            </a:extLst>
          </p:cNvPr>
          <p:cNvSpPr>
            <a:spLocks noGrp="1"/>
          </p:cNvSpPr>
          <p:nvPr>
            <p:ph type="body" sz="quarter" idx="13"/>
          </p:nvPr>
        </p:nvSpPr>
        <p:spPr>
          <a:xfrm>
            <a:off x="838200" y="1895475"/>
            <a:ext cx="7013575" cy="3895725"/>
          </a:xfrm>
        </p:spPr>
        <p:txBody>
          <a:bodyPr/>
          <a:lstStyle/>
          <a:p>
            <a:pPr lvl="0"/>
            <a:r>
              <a:rPr lang="da-DK"/>
              <a:t>Klik for at redigere teksttypografierne i masteren</a:t>
            </a:r>
          </a:p>
          <a:p>
            <a:pPr lvl="1"/>
            <a:r>
              <a:rPr lang="da-DK"/>
              <a:t>Andet niveau</a:t>
            </a:r>
          </a:p>
          <a:p>
            <a:pPr lvl="2"/>
            <a:r>
              <a:rPr lang="da-DK"/>
              <a:t>Tredje niveau</a:t>
            </a:r>
          </a:p>
          <a:p>
            <a:pPr lvl="3"/>
            <a:r>
              <a:rPr lang="da-DK"/>
              <a:t>Fjerde niveau</a:t>
            </a:r>
          </a:p>
          <a:p>
            <a:pPr lvl="4"/>
            <a:r>
              <a:rPr lang="da-DK"/>
              <a:t>Femte niveau</a:t>
            </a:r>
          </a:p>
        </p:txBody>
      </p:sp>
    </p:spTree>
    <p:extLst>
      <p:ext uri="{BB962C8B-B14F-4D97-AF65-F5344CB8AC3E}">
        <p14:creationId xmlns:p14="http://schemas.microsoft.com/office/powerpoint/2010/main" val="1614253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Brugerdefineret layou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5A1D003-B407-5586-9A41-4E3522404465}"/>
              </a:ext>
            </a:extLst>
          </p:cNvPr>
          <p:cNvSpPr>
            <a:spLocks noGrp="1"/>
          </p:cNvSpPr>
          <p:nvPr>
            <p:ph type="title" hasCustomPrompt="1"/>
          </p:nvPr>
        </p:nvSpPr>
        <p:spPr/>
        <p:txBody>
          <a:bodyPr/>
          <a:lstStyle>
            <a:lvl1pPr>
              <a:defRPr/>
            </a:lvl1pPr>
          </a:lstStyle>
          <a:p>
            <a:r>
              <a:rPr lang="da-DK" dirty="0"/>
              <a:t>Præsentationsslide</a:t>
            </a:r>
          </a:p>
        </p:txBody>
      </p:sp>
      <p:sp>
        <p:nvSpPr>
          <p:cNvPr id="3" name="Rektangel 2">
            <a:extLst>
              <a:ext uri="{FF2B5EF4-FFF2-40B4-BE49-F238E27FC236}">
                <a16:creationId xmlns:a16="http://schemas.microsoft.com/office/drawing/2014/main" id="{AFFB5500-AFBA-1962-0D67-0C05D97A1307}"/>
              </a:ext>
            </a:extLst>
          </p:cNvPr>
          <p:cNvSpPr/>
          <p:nvPr/>
        </p:nvSpPr>
        <p:spPr>
          <a:xfrm>
            <a:off x="0" y="6324150"/>
            <a:ext cx="12192000" cy="5693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11" name="Rektangel 10">
            <a:extLst>
              <a:ext uri="{FF2B5EF4-FFF2-40B4-BE49-F238E27FC236}">
                <a16:creationId xmlns:a16="http://schemas.microsoft.com/office/drawing/2014/main" id="{9231545F-DA1D-826D-BE8E-F593B33A4E96}"/>
              </a:ext>
            </a:extLst>
          </p:cNvPr>
          <p:cNvSpPr/>
          <p:nvPr/>
        </p:nvSpPr>
        <p:spPr>
          <a:xfrm>
            <a:off x="6386138" y="1889276"/>
            <a:ext cx="2523451" cy="3079447"/>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12" name="Rektangel 11">
            <a:extLst>
              <a:ext uri="{FF2B5EF4-FFF2-40B4-BE49-F238E27FC236}">
                <a16:creationId xmlns:a16="http://schemas.microsoft.com/office/drawing/2014/main" id="{B580F168-E389-D6B8-76E5-CB3D56BA0433}"/>
              </a:ext>
            </a:extLst>
          </p:cNvPr>
          <p:cNvSpPr/>
          <p:nvPr/>
        </p:nvSpPr>
        <p:spPr>
          <a:xfrm>
            <a:off x="9151132" y="3429000"/>
            <a:ext cx="2505036" cy="2906154"/>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4" name="Pladsholder til billede 3">
            <a:extLst>
              <a:ext uri="{FF2B5EF4-FFF2-40B4-BE49-F238E27FC236}">
                <a16:creationId xmlns:a16="http://schemas.microsoft.com/office/drawing/2014/main" id="{628FDAAC-4A1B-F372-89C7-CA42949AE641}"/>
              </a:ext>
            </a:extLst>
          </p:cNvPr>
          <p:cNvSpPr>
            <a:spLocks noGrp="1"/>
          </p:cNvSpPr>
          <p:nvPr>
            <p:ph type="pic" sz="quarter" idx="10"/>
          </p:nvPr>
        </p:nvSpPr>
        <p:spPr>
          <a:xfrm>
            <a:off x="6611645" y="2161457"/>
            <a:ext cx="2072436" cy="2535083"/>
          </a:xfrm>
        </p:spPr>
        <p:txBody>
          <a:bodyPr/>
          <a:lstStyle/>
          <a:p>
            <a:r>
              <a:rPr lang="da-DK"/>
              <a:t>Klik på ikonet for at tilføje et billede</a:t>
            </a:r>
            <a:endParaRPr lang="da-DK" dirty="0"/>
          </a:p>
        </p:txBody>
      </p:sp>
      <p:sp>
        <p:nvSpPr>
          <p:cNvPr id="8" name="Pladsholder til billede 7">
            <a:extLst>
              <a:ext uri="{FF2B5EF4-FFF2-40B4-BE49-F238E27FC236}">
                <a16:creationId xmlns:a16="http://schemas.microsoft.com/office/drawing/2014/main" id="{AE7C06B1-9568-6BF5-EFD9-99612DC5D2EE}"/>
              </a:ext>
            </a:extLst>
          </p:cNvPr>
          <p:cNvSpPr>
            <a:spLocks noGrp="1"/>
          </p:cNvSpPr>
          <p:nvPr>
            <p:ph type="pic" sz="quarter" idx="11"/>
          </p:nvPr>
        </p:nvSpPr>
        <p:spPr>
          <a:xfrm>
            <a:off x="9392675" y="3606646"/>
            <a:ext cx="2021950" cy="2467899"/>
          </a:xfrm>
        </p:spPr>
        <p:txBody>
          <a:bodyPr/>
          <a:lstStyle/>
          <a:p>
            <a:r>
              <a:rPr lang="da-DK"/>
              <a:t>Klik på ikonet for at tilføje et billede</a:t>
            </a:r>
          </a:p>
        </p:txBody>
      </p:sp>
      <p:sp>
        <p:nvSpPr>
          <p:cNvPr id="10" name="Pladsholder til tekst 9">
            <a:extLst>
              <a:ext uri="{FF2B5EF4-FFF2-40B4-BE49-F238E27FC236}">
                <a16:creationId xmlns:a16="http://schemas.microsoft.com/office/drawing/2014/main" id="{610D47D6-8F8E-6A5C-D4B9-9B3F3986F368}"/>
              </a:ext>
            </a:extLst>
          </p:cNvPr>
          <p:cNvSpPr>
            <a:spLocks noGrp="1"/>
          </p:cNvSpPr>
          <p:nvPr>
            <p:ph type="body" sz="quarter" idx="12"/>
          </p:nvPr>
        </p:nvSpPr>
        <p:spPr>
          <a:xfrm>
            <a:off x="923925" y="1927225"/>
            <a:ext cx="5272088" cy="4083050"/>
          </a:xfrm>
        </p:spPr>
        <p:txBody>
          <a:bodyPr/>
          <a:lstStyle/>
          <a:p>
            <a:pPr lvl="0"/>
            <a:r>
              <a:rPr lang="da-DK"/>
              <a:t>Klik for at redigere teksttypografierne i masteren</a:t>
            </a:r>
          </a:p>
          <a:p>
            <a:pPr lvl="1"/>
            <a:r>
              <a:rPr lang="da-DK"/>
              <a:t>Andet niveau</a:t>
            </a:r>
          </a:p>
          <a:p>
            <a:pPr lvl="2"/>
            <a:r>
              <a:rPr lang="da-DK"/>
              <a:t>Tredje niveau</a:t>
            </a:r>
          </a:p>
          <a:p>
            <a:pPr lvl="3"/>
            <a:r>
              <a:rPr lang="da-DK"/>
              <a:t>Fjerde niveau</a:t>
            </a:r>
          </a:p>
          <a:p>
            <a:pPr lvl="4"/>
            <a:r>
              <a:rPr lang="da-DK"/>
              <a:t>Femte niveau</a:t>
            </a:r>
          </a:p>
        </p:txBody>
      </p:sp>
    </p:spTree>
    <p:extLst>
      <p:ext uri="{BB962C8B-B14F-4D97-AF65-F5344CB8AC3E}">
        <p14:creationId xmlns:p14="http://schemas.microsoft.com/office/powerpoint/2010/main" val="4228037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1_Brugerdefineret layou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5A1D003-B407-5586-9A41-4E3522404465}"/>
              </a:ext>
            </a:extLst>
          </p:cNvPr>
          <p:cNvSpPr>
            <a:spLocks noGrp="1"/>
          </p:cNvSpPr>
          <p:nvPr>
            <p:ph type="title" hasCustomPrompt="1"/>
          </p:nvPr>
        </p:nvSpPr>
        <p:spPr/>
        <p:txBody>
          <a:bodyPr/>
          <a:lstStyle>
            <a:lvl1pPr>
              <a:defRPr/>
            </a:lvl1pPr>
          </a:lstStyle>
          <a:p>
            <a:r>
              <a:rPr lang="da-DK" dirty="0"/>
              <a:t>Præsentationsslide 1 person</a:t>
            </a:r>
          </a:p>
        </p:txBody>
      </p:sp>
      <p:sp>
        <p:nvSpPr>
          <p:cNvPr id="3" name="Rektangel 2">
            <a:extLst>
              <a:ext uri="{FF2B5EF4-FFF2-40B4-BE49-F238E27FC236}">
                <a16:creationId xmlns:a16="http://schemas.microsoft.com/office/drawing/2014/main" id="{AFFB5500-AFBA-1962-0D67-0C05D97A1307}"/>
              </a:ext>
            </a:extLst>
          </p:cNvPr>
          <p:cNvSpPr/>
          <p:nvPr/>
        </p:nvSpPr>
        <p:spPr>
          <a:xfrm>
            <a:off x="0" y="6324150"/>
            <a:ext cx="12192000" cy="5693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11" name="Rektangel 10">
            <a:extLst>
              <a:ext uri="{FF2B5EF4-FFF2-40B4-BE49-F238E27FC236}">
                <a16:creationId xmlns:a16="http://schemas.microsoft.com/office/drawing/2014/main" id="{9231545F-DA1D-826D-BE8E-F593B33A4E96}"/>
              </a:ext>
            </a:extLst>
          </p:cNvPr>
          <p:cNvSpPr/>
          <p:nvPr/>
        </p:nvSpPr>
        <p:spPr>
          <a:xfrm>
            <a:off x="8534534" y="1927225"/>
            <a:ext cx="2523451" cy="3079447"/>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4" name="Pladsholder til billede 3">
            <a:extLst>
              <a:ext uri="{FF2B5EF4-FFF2-40B4-BE49-F238E27FC236}">
                <a16:creationId xmlns:a16="http://schemas.microsoft.com/office/drawing/2014/main" id="{628FDAAC-4A1B-F372-89C7-CA42949AE641}"/>
              </a:ext>
            </a:extLst>
          </p:cNvPr>
          <p:cNvSpPr>
            <a:spLocks noGrp="1"/>
          </p:cNvSpPr>
          <p:nvPr>
            <p:ph type="pic" sz="quarter" idx="10"/>
          </p:nvPr>
        </p:nvSpPr>
        <p:spPr>
          <a:xfrm>
            <a:off x="8760041" y="2199406"/>
            <a:ext cx="2072436" cy="2535083"/>
          </a:xfrm>
        </p:spPr>
        <p:txBody>
          <a:bodyPr/>
          <a:lstStyle/>
          <a:p>
            <a:r>
              <a:rPr lang="da-DK"/>
              <a:t>Klik på ikonet for at tilføje et billede</a:t>
            </a:r>
            <a:endParaRPr lang="da-DK" dirty="0"/>
          </a:p>
        </p:txBody>
      </p:sp>
      <p:sp>
        <p:nvSpPr>
          <p:cNvPr id="10" name="Pladsholder til tekst 9">
            <a:extLst>
              <a:ext uri="{FF2B5EF4-FFF2-40B4-BE49-F238E27FC236}">
                <a16:creationId xmlns:a16="http://schemas.microsoft.com/office/drawing/2014/main" id="{610D47D6-8F8E-6A5C-D4B9-9B3F3986F368}"/>
              </a:ext>
            </a:extLst>
          </p:cNvPr>
          <p:cNvSpPr>
            <a:spLocks noGrp="1"/>
          </p:cNvSpPr>
          <p:nvPr>
            <p:ph type="body" sz="quarter" idx="12"/>
          </p:nvPr>
        </p:nvSpPr>
        <p:spPr>
          <a:xfrm>
            <a:off x="923925" y="1927225"/>
            <a:ext cx="6577706" cy="4083050"/>
          </a:xfrm>
        </p:spPr>
        <p:txBody>
          <a:bodyPr/>
          <a:lstStyle/>
          <a:p>
            <a:pPr lvl="0"/>
            <a:r>
              <a:rPr lang="da-DK"/>
              <a:t>Klik for at redigere teksttypografierne i masteren</a:t>
            </a:r>
          </a:p>
          <a:p>
            <a:pPr lvl="1"/>
            <a:r>
              <a:rPr lang="da-DK"/>
              <a:t>Andet niveau</a:t>
            </a:r>
          </a:p>
          <a:p>
            <a:pPr lvl="2"/>
            <a:r>
              <a:rPr lang="da-DK"/>
              <a:t>Tredje niveau</a:t>
            </a:r>
          </a:p>
          <a:p>
            <a:pPr lvl="3"/>
            <a:r>
              <a:rPr lang="da-DK"/>
              <a:t>Fjerde niveau</a:t>
            </a:r>
          </a:p>
          <a:p>
            <a:pPr lvl="4"/>
            <a:r>
              <a:rPr lang="da-DK"/>
              <a:t>Femte niveau</a:t>
            </a:r>
          </a:p>
        </p:txBody>
      </p:sp>
    </p:spTree>
    <p:extLst>
      <p:ext uri="{BB962C8B-B14F-4D97-AF65-F5344CB8AC3E}">
        <p14:creationId xmlns:p14="http://schemas.microsoft.com/office/powerpoint/2010/main" val="4129076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el og indholdsobjek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3618A00-43AD-40E0-AB64-4D7CA3502A5B}"/>
              </a:ext>
            </a:extLst>
          </p:cNvPr>
          <p:cNvSpPr>
            <a:spLocks noGrp="1"/>
          </p:cNvSpPr>
          <p:nvPr>
            <p:ph type="title"/>
          </p:nvPr>
        </p:nvSpPr>
        <p:spPr/>
        <p:txBody>
          <a:bodyPr/>
          <a:lstStyle>
            <a:lvl1pPr>
              <a:defRPr>
                <a:solidFill>
                  <a:schemeClr val="tx2">
                    <a:lumMod val="75000"/>
                  </a:schemeClr>
                </a:solidFill>
                <a:latin typeface="Arial Black" panose="020B0A04020102020204" pitchFamily="34" charset="0"/>
              </a:defRPr>
            </a:lvl1pPr>
          </a:lstStyle>
          <a:p>
            <a:r>
              <a:rPr lang="da-DK"/>
              <a:t>Klik for at redigere titeltypografien i masteren</a:t>
            </a:r>
            <a:endParaRPr lang="da-DK" dirty="0"/>
          </a:p>
        </p:txBody>
      </p:sp>
      <p:sp>
        <p:nvSpPr>
          <p:cNvPr id="3" name="Pladsholder til indhold 2">
            <a:extLst>
              <a:ext uri="{FF2B5EF4-FFF2-40B4-BE49-F238E27FC236}">
                <a16:creationId xmlns:a16="http://schemas.microsoft.com/office/drawing/2014/main" id="{03EDDF34-04B6-65F4-029B-B0C1AD9CDCE7}"/>
              </a:ext>
            </a:extLst>
          </p:cNvPr>
          <p:cNvSpPr>
            <a:spLocks noGrp="1"/>
          </p:cNvSpPr>
          <p:nvPr>
            <p:ph idx="1"/>
          </p:nvPr>
        </p:nvSpPr>
        <p:spPr/>
        <p:txBody>
          <a:bodyPr/>
          <a:lstStyle>
            <a:lvl1pPr>
              <a:buClr>
                <a:schemeClr val="accent2"/>
              </a:buClr>
              <a:defRPr>
                <a:solidFill>
                  <a:schemeClr val="tx2">
                    <a:lumMod val="75000"/>
                  </a:schemeClr>
                </a:solidFill>
              </a:defRPr>
            </a:lvl1pPr>
            <a:lvl2pPr>
              <a:buClr>
                <a:schemeClr val="accent2"/>
              </a:buClr>
              <a:defRPr>
                <a:solidFill>
                  <a:schemeClr val="tx2">
                    <a:lumMod val="75000"/>
                  </a:schemeClr>
                </a:solidFill>
              </a:defRPr>
            </a:lvl2pPr>
            <a:lvl3pPr>
              <a:buClr>
                <a:schemeClr val="accent2"/>
              </a:buClr>
              <a:defRPr>
                <a:solidFill>
                  <a:schemeClr val="tx2">
                    <a:lumMod val="75000"/>
                  </a:schemeClr>
                </a:solidFill>
              </a:defRPr>
            </a:lvl3pPr>
            <a:lvl4pPr>
              <a:buClr>
                <a:schemeClr val="accent2"/>
              </a:buClr>
              <a:defRPr>
                <a:solidFill>
                  <a:schemeClr val="tx2">
                    <a:lumMod val="75000"/>
                  </a:schemeClr>
                </a:solidFill>
              </a:defRPr>
            </a:lvl4pPr>
            <a:lvl5pPr>
              <a:buClr>
                <a:schemeClr val="accent2"/>
              </a:buClr>
              <a:defRPr>
                <a:solidFill>
                  <a:schemeClr val="tx2">
                    <a:lumMod val="75000"/>
                  </a:schemeClr>
                </a:solidFill>
              </a:defRPr>
            </a:lvl5pPr>
          </a:lstStyle>
          <a:p>
            <a:pPr lvl="0"/>
            <a:r>
              <a:rPr lang="da-DK"/>
              <a:t>Klik for at redigere teksttypografierne i masteren</a:t>
            </a:r>
          </a:p>
          <a:p>
            <a:pPr lvl="1"/>
            <a:r>
              <a:rPr lang="da-DK"/>
              <a:t>Andet niveau</a:t>
            </a:r>
          </a:p>
          <a:p>
            <a:pPr lvl="2"/>
            <a:r>
              <a:rPr lang="da-DK"/>
              <a:t>Tredje niveau</a:t>
            </a:r>
          </a:p>
          <a:p>
            <a:pPr lvl="3"/>
            <a:r>
              <a:rPr lang="da-DK"/>
              <a:t>Fjerde niveau</a:t>
            </a:r>
          </a:p>
          <a:p>
            <a:pPr lvl="4"/>
            <a:r>
              <a:rPr lang="da-DK"/>
              <a:t>Femte niveau</a:t>
            </a:r>
            <a:endParaRPr lang="da-DK" dirty="0"/>
          </a:p>
        </p:txBody>
      </p:sp>
    </p:spTree>
    <p:extLst>
      <p:ext uri="{BB962C8B-B14F-4D97-AF65-F5344CB8AC3E}">
        <p14:creationId xmlns:p14="http://schemas.microsoft.com/office/powerpoint/2010/main" val="278255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2_Brugerdefineret layout">
    <p:spTree>
      <p:nvGrpSpPr>
        <p:cNvPr id="1" name=""/>
        <p:cNvGrpSpPr/>
        <p:nvPr/>
      </p:nvGrpSpPr>
      <p:grpSpPr>
        <a:xfrm>
          <a:off x="0" y="0"/>
          <a:ext cx="0" cy="0"/>
          <a:chOff x="0" y="0"/>
          <a:chExt cx="0" cy="0"/>
        </a:xfrm>
      </p:grpSpPr>
      <p:sp>
        <p:nvSpPr>
          <p:cNvPr id="5" name="Rektangel 4">
            <a:extLst>
              <a:ext uri="{FF2B5EF4-FFF2-40B4-BE49-F238E27FC236}">
                <a16:creationId xmlns:a16="http://schemas.microsoft.com/office/drawing/2014/main" id="{87A0F568-D94A-24D1-9717-6A2B5D1AA872}"/>
              </a:ext>
            </a:extLst>
          </p:cNvPr>
          <p:cNvSpPr/>
          <p:nvPr/>
        </p:nvSpPr>
        <p:spPr>
          <a:xfrm>
            <a:off x="0" y="6454066"/>
            <a:ext cx="12192000" cy="40393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 name="Titel 1">
            <a:extLst>
              <a:ext uri="{FF2B5EF4-FFF2-40B4-BE49-F238E27FC236}">
                <a16:creationId xmlns:a16="http://schemas.microsoft.com/office/drawing/2014/main" id="{66D01E6B-21CA-A516-39C2-C0E94C833FF0}"/>
              </a:ext>
            </a:extLst>
          </p:cNvPr>
          <p:cNvSpPr>
            <a:spLocks noGrp="1"/>
          </p:cNvSpPr>
          <p:nvPr>
            <p:ph type="title"/>
          </p:nvPr>
        </p:nvSpPr>
        <p:spPr>
          <a:xfrm>
            <a:off x="863138" y="1971235"/>
            <a:ext cx="4282440" cy="1325563"/>
          </a:xfrm>
        </p:spPr>
        <p:txBody>
          <a:bodyPr>
            <a:noAutofit/>
          </a:bodyPr>
          <a:lstStyle>
            <a:lvl1pPr>
              <a:defRPr sz="3600"/>
            </a:lvl1pPr>
          </a:lstStyle>
          <a:p>
            <a:r>
              <a:rPr lang="da-DK"/>
              <a:t>Klik for at redigere titeltypografien i masteren</a:t>
            </a:r>
            <a:endParaRPr lang="da-DK" dirty="0"/>
          </a:p>
        </p:txBody>
      </p:sp>
      <p:sp>
        <p:nvSpPr>
          <p:cNvPr id="4" name="Pladsholder til billede 3">
            <a:extLst>
              <a:ext uri="{FF2B5EF4-FFF2-40B4-BE49-F238E27FC236}">
                <a16:creationId xmlns:a16="http://schemas.microsoft.com/office/drawing/2014/main" id="{797307E7-B4DF-DD1C-BE97-ECC9BCF24FD5}"/>
              </a:ext>
            </a:extLst>
          </p:cNvPr>
          <p:cNvSpPr>
            <a:spLocks noGrp="1"/>
          </p:cNvSpPr>
          <p:nvPr>
            <p:ph type="pic" sz="quarter" idx="10"/>
          </p:nvPr>
        </p:nvSpPr>
        <p:spPr>
          <a:xfrm>
            <a:off x="6226233" y="0"/>
            <a:ext cx="5965767" cy="6858000"/>
          </a:xfrm>
        </p:spPr>
        <p:txBody>
          <a:bodyPr/>
          <a:lstStyle/>
          <a:p>
            <a:r>
              <a:rPr lang="da-DK"/>
              <a:t>Klik på ikonet for at tilføje et billede</a:t>
            </a:r>
          </a:p>
        </p:txBody>
      </p:sp>
      <p:sp>
        <p:nvSpPr>
          <p:cNvPr id="7" name="Pladsholder til tekst 6">
            <a:extLst>
              <a:ext uri="{FF2B5EF4-FFF2-40B4-BE49-F238E27FC236}">
                <a16:creationId xmlns:a16="http://schemas.microsoft.com/office/drawing/2014/main" id="{55A4A66E-8D67-76D7-FD41-F91F1CF8D6B2}"/>
              </a:ext>
            </a:extLst>
          </p:cNvPr>
          <p:cNvSpPr>
            <a:spLocks noGrp="1"/>
          </p:cNvSpPr>
          <p:nvPr>
            <p:ph type="body" sz="quarter" idx="11"/>
          </p:nvPr>
        </p:nvSpPr>
        <p:spPr>
          <a:xfrm>
            <a:off x="863138" y="3899119"/>
            <a:ext cx="4281978" cy="1952625"/>
          </a:xfrm>
        </p:spPr>
        <p:txBody>
          <a:bodyPr/>
          <a:lstStyle/>
          <a:p>
            <a:pPr lvl="0"/>
            <a:r>
              <a:rPr lang="da-DK"/>
              <a:t>Klik for at redigere teksttypografierne i masteren</a:t>
            </a:r>
          </a:p>
        </p:txBody>
      </p:sp>
    </p:spTree>
    <p:extLst>
      <p:ext uri="{BB962C8B-B14F-4D97-AF65-F5344CB8AC3E}">
        <p14:creationId xmlns:p14="http://schemas.microsoft.com/office/powerpoint/2010/main" val="5496055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Helt hvi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14BF18D-EF27-37D6-5B53-8315E1C2BCE3}"/>
              </a:ext>
            </a:extLst>
          </p:cNvPr>
          <p:cNvSpPr>
            <a:spLocks noGrp="1"/>
          </p:cNvSpPr>
          <p:nvPr>
            <p:ph type="title"/>
          </p:nvPr>
        </p:nvSpPr>
        <p:spPr/>
        <p:txBody>
          <a:bodyPr/>
          <a:lstStyle/>
          <a:p>
            <a:r>
              <a:rPr lang="da-DK"/>
              <a:t>Klik for at redigere titeltypografien i masteren</a:t>
            </a:r>
          </a:p>
        </p:txBody>
      </p:sp>
      <p:sp>
        <p:nvSpPr>
          <p:cNvPr id="6" name="Rektangel 5">
            <a:extLst>
              <a:ext uri="{FF2B5EF4-FFF2-40B4-BE49-F238E27FC236}">
                <a16:creationId xmlns:a16="http://schemas.microsoft.com/office/drawing/2014/main" id="{9A2F8701-8E4E-981E-4947-B1F2957609B7}"/>
              </a:ext>
            </a:extLst>
          </p:cNvPr>
          <p:cNvSpPr/>
          <p:nvPr/>
        </p:nvSpPr>
        <p:spPr>
          <a:xfrm>
            <a:off x="0" y="6454066"/>
            <a:ext cx="12192000" cy="40393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Tree>
    <p:extLst>
      <p:ext uri="{BB962C8B-B14F-4D97-AF65-F5344CB8AC3E}">
        <p14:creationId xmlns:p14="http://schemas.microsoft.com/office/powerpoint/2010/main" val="942539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Afsnitsoversk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A1043D0-04BA-8B03-46C4-E40A0AFF28D1}"/>
              </a:ext>
            </a:extLst>
          </p:cNvPr>
          <p:cNvSpPr>
            <a:spLocks noGrp="1"/>
          </p:cNvSpPr>
          <p:nvPr>
            <p:ph type="title"/>
          </p:nvPr>
        </p:nvSpPr>
        <p:spPr>
          <a:xfrm>
            <a:off x="831850" y="1709738"/>
            <a:ext cx="10515600" cy="2852737"/>
          </a:xfrm>
        </p:spPr>
        <p:txBody>
          <a:bodyPr anchor="b"/>
          <a:lstStyle>
            <a:lvl1pPr>
              <a:defRPr sz="6000">
                <a:solidFill>
                  <a:schemeClr val="tx2">
                    <a:lumMod val="75000"/>
                  </a:schemeClr>
                </a:solidFill>
                <a:latin typeface="Arial Black" panose="020B0A04020102020204" pitchFamily="34" charset="0"/>
              </a:defRPr>
            </a:lvl1pPr>
          </a:lstStyle>
          <a:p>
            <a:r>
              <a:rPr lang="da-DK"/>
              <a:t>Klik for at redigere titeltypografien i masteren</a:t>
            </a:r>
            <a:endParaRPr lang="da-DK" dirty="0"/>
          </a:p>
        </p:txBody>
      </p:sp>
      <p:sp>
        <p:nvSpPr>
          <p:cNvPr id="3" name="Pladsholder til tekst 2">
            <a:extLst>
              <a:ext uri="{FF2B5EF4-FFF2-40B4-BE49-F238E27FC236}">
                <a16:creationId xmlns:a16="http://schemas.microsoft.com/office/drawing/2014/main" id="{14E7BA01-64FE-549D-FBE6-E57CE48D33A2}"/>
              </a:ext>
            </a:extLst>
          </p:cNvPr>
          <p:cNvSpPr>
            <a:spLocks noGrp="1"/>
          </p:cNvSpPr>
          <p:nvPr>
            <p:ph type="body" idx="1"/>
          </p:nvPr>
        </p:nvSpPr>
        <p:spPr>
          <a:xfrm>
            <a:off x="831850" y="4589463"/>
            <a:ext cx="10515600" cy="1500187"/>
          </a:xfrm>
        </p:spPr>
        <p:txBody>
          <a:bodyPr/>
          <a:lstStyle>
            <a:lvl1pPr marL="0" indent="0">
              <a:buNone/>
              <a:defRPr sz="24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da-DK"/>
              <a:t>Klik for at redigere teksttypografierne i masteren</a:t>
            </a:r>
          </a:p>
        </p:txBody>
      </p:sp>
      <p:sp>
        <p:nvSpPr>
          <p:cNvPr id="4" name="Pladsholder til dato 3">
            <a:extLst>
              <a:ext uri="{FF2B5EF4-FFF2-40B4-BE49-F238E27FC236}">
                <a16:creationId xmlns:a16="http://schemas.microsoft.com/office/drawing/2014/main" id="{7BDD3DAE-4ABE-76A2-41AB-7656804DB13F}"/>
              </a:ext>
            </a:extLst>
          </p:cNvPr>
          <p:cNvSpPr>
            <a:spLocks noGrp="1"/>
          </p:cNvSpPr>
          <p:nvPr>
            <p:ph type="dt" sz="half" idx="10"/>
          </p:nvPr>
        </p:nvSpPr>
        <p:spPr>
          <a:xfrm>
            <a:off x="838200" y="6356350"/>
            <a:ext cx="2743200" cy="365125"/>
          </a:xfrm>
          <a:prstGeom prst="rect">
            <a:avLst/>
          </a:prstGeom>
        </p:spPr>
        <p:txBody>
          <a:bodyPr/>
          <a:lstStyle/>
          <a:p>
            <a:fld id="{A9A91BA4-5E98-4768-9BAD-47226D87D440}" type="datetimeFigureOut">
              <a:rPr lang="da-DK" smtClean="0"/>
              <a:t>30-11-2023</a:t>
            </a:fld>
            <a:endParaRPr lang="da-DK"/>
          </a:p>
        </p:txBody>
      </p:sp>
      <p:sp>
        <p:nvSpPr>
          <p:cNvPr id="5" name="Pladsholder til sidefod 4">
            <a:extLst>
              <a:ext uri="{FF2B5EF4-FFF2-40B4-BE49-F238E27FC236}">
                <a16:creationId xmlns:a16="http://schemas.microsoft.com/office/drawing/2014/main" id="{3050C605-0329-7E31-A234-145299375A58}"/>
              </a:ext>
            </a:extLst>
          </p:cNvPr>
          <p:cNvSpPr>
            <a:spLocks noGrp="1"/>
          </p:cNvSpPr>
          <p:nvPr>
            <p:ph type="ftr" sz="quarter" idx="11"/>
          </p:nvPr>
        </p:nvSpPr>
        <p:spPr>
          <a:xfrm>
            <a:off x="4038600" y="6356350"/>
            <a:ext cx="4114800" cy="365125"/>
          </a:xfrm>
          <a:prstGeom prst="rect">
            <a:avLst/>
          </a:prstGeom>
        </p:spPr>
        <p:txBody>
          <a:bodyPr/>
          <a:lstStyle/>
          <a:p>
            <a:endParaRPr lang="da-DK"/>
          </a:p>
        </p:txBody>
      </p:sp>
      <p:sp>
        <p:nvSpPr>
          <p:cNvPr id="6" name="Pladsholder til slidenummer 5">
            <a:extLst>
              <a:ext uri="{FF2B5EF4-FFF2-40B4-BE49-F238E27FC236}">
                <a16:creationId xmlns:a16="http://schemas.microsoft.com/office/drawing/2014/main" id="{BBB35AFB-489C-0F45-A149-83F62943E526}"/>
              </a:ext>
            </a:extLst>
          </p:cNvPr>
          <p:cNvSpPr>
            <a:spLocks noGrp="1"/>
          </p:cNvSpPr>
          <p:nvPr>
            <p:ph type="sldNum" sz="quarter" idx="12"/>
          </p:nvPr>
        </p:nvSpPr>
        <p:spPr>
          <a:xfrm>
            <a:off x="8610600" y="6338471"/>
            <a:ext cx="2743200" cy="365125"/>
          </a:xfrm>
          <a:prstGeom prst="rect">
            <a:avLst/>
          </a:prstGeom>
        </p:spPr>
        <p:txBody>
          <a:bodyPr/>
          <a:lstStyle/>
          <a:p>
            <a:fld id="{EF3F3832-C88C-4765-B0A7-648BA36BFDE2}" type="slidenum">
              <a:rPr lang="da-DK" smtClean="0"/>
              <a:t>‹nr.›</a:t>
            </a:fld>
            <a:endParaRPr lang="da-DK"/>
          </a:p>
        </p:txBody>
      </p:sp>
    </p:spTree>
    <p:extLst>
      <p:ext uri="{BB962C8B-B14F-4D97-AF65-F5344CB8AC3E}">
        <p14:creationId xmlns:p14="http://schemas.microsoft.com/office/powerpoint/2010/main" val="86843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o indholdsobjekter">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BF8BFA9-5261-4CBA-6417-35A8C5F8768C}"/>
              </a:ext>
            </a:extLst>
          </p:cNvPr>
          <p:cNvSpPr>
            <a:spLocks noGrp="1"/>
          </p:cNvSpPr>
          <p:nvPr>
            <p:ph type="title"/>
          </p:nvPr>
        </p:nvSpPr>
        <p:spPr/>
        <p:txBody>
          <a:bodyPr/>
          <a:lstStyle>
            <a:lvl1pPr>
              <a:defRPr>
                <a:solidFill>
                  <a:schemeClr val="tx2">
                    <a:lumMod val="75000"/>
                  </a:schemeClr>
                </a:solidFill>
                <a:latin typeface="Arial Black" panose="020B0A04020102020204" pitchFamily="34" charset="0"/>
              </a:defRPr>
            </a:lvl1pPr>
          </a:lstStyle>
          <a:p>
            <a:r>
              <a:rPr lang="da-DK"/>
              <a:t>Klik for at redigere titeltypografien i masteren</a:t>
            </a:r>
            <a:endParaRPr lang="da-DK" dirty="0"/>
          </a:p>
        </p:txBody>
      </p:sp>
      <p:sp>
        <p:nvSpPr>
          <p:cNvPr id="3" name="Pladsholder til indhold 2">
            <a:extLst>
              <a:ext uri="{FF2B5EF4-FFF2-40B4-BE49-F238E27FC236}">
                <a16:creationId xmlns:a16="http://schemas.microsoft.com/office/drawing/2014/main" id="{00087570-04D7-584E-6150-1EC18327D8B8}"/>
              </a:ext>
            </a:extLst>
          </p:cNvPr>
          <p:cNvSpPr>
            <a:spLocks noGrp="1"/>
          </p:cNvSpPr>
          <p:nvPr>
            <p:ph sz="half" idx="1"/>
          </p:nvPr>
        </p:nvSpPr>
        <p:spPr>
          <a:xfrm>
            <a:off x="838200" y="1825625"/>
            <a:ext cx="5181600" cy="4351338"/>
          </a:xfrm>
        </p:spPr>
        <p:txBody>
          <a:bodyPr/>
          <a:lstStyle>
            <a:lvl1pPr>
              <a:buClr>
                <a:schemeClr val="accent2"/>
              </a:buClr>
              <a:defRPr/>
            </a:lvl1pPr>
            <a:lvl2pPr>
              <a:buClr>
                <a:schemeClr val="accent2"/>
              </a:buClr>
              <a:defRPr/>
            </a:lvl2pPr>
            <a:lvl3pPr>
              <a:buClr>
                <a:schemeClr val="accent2"/>
              </a:buClr>
              <a:defRPr/>
            </a:lvl3pPr>
            <a:lvl4pPr>
              <a:buClr>
                <a:schemeClr val="accent2"/>
              </a:buClr>
              <a:defRPr/>
            </a:lvl4pPr>
            <a:lvl5pPr>
              <a:buClr>
                <a:schemeClr val="accent2"/>
              </a:buClr>
              <a:defRPr/>
            </a:lvl5pPr>
          </a:lstStyle>
          <a:p>
            <a:pPr lvl="0"/>
            <a:r>
              <a:rPr lang="da-DK"/>
              <a:t>Klik for at redigere teksttypografierne i masteren</a:t>
            </a:r>
          </a:p>
          <a:p>
            <a:pPr lvl="1"/>
            <a:r>
              <a:rPr lang="da-DK"/>
              <a:t>Andet niveau</a:t>
            </a:r>
          </a:p>
          <a:p>
            <a:pPr lvl="2"/>
            <a:r>
              <a:rPr lang="da-DK"/>
              <a:t>Tredje niveau</a:t>
            </a:r>
          </a:p>
          <a:p>
            <a:pPr lvl="3"/>
            <a:r>
              <a:rPr lang="da-DK"/>
              <a:t>Fjerde niveau</a:t>
            </a:r>
          </a:p>
          <a:p>
            <a:pPr lvl="4"/>
            <a:r>
              <a:rPr lang="da-DK"/>
              <a:t>Femte niveau</a:t>
            </a:r>
            <a:endParaRPr lang="da-DK" dirty="0"/>
          </a:p>
        </p:txBody>
      </p:sp>
      <p:sp>
        <p:nvSpPr>
          <p:cNvPr id="4" name="Pladsholder til indhold 3">
            <a:extLst>
              <a:ext uri="{FF2B5EF4-FFF2-40B4-BE49-F238E27FC236}">
                <a16:creationId xmlns:a16="http://schemas.microsoft.com/office/drawing/2014/main" id="{70A25169-C49B-E7B2-7017-CBB9FAE4BBFF}"/>
              </a:ext>
            </a:extLst>
          </p:cNvPr>
          <p:cNvSpPr>
            <a:spLocks noGrp="1"/>
          </p:cNvSpPr>
          <p:nvPr>
            <p:ph sz="half" idx="2"/>
          </p:nvPr>
        </p:nvSpPr>
        <p:spPr>
          <a:xfrm>
            <a:off x="6172200" y="1825625"/>
            <a:ext cx="5181600" cy="4351338"/>
          </a:xfrm>
        </p:spPr>
        <p:txBody>
          <a:bodyPr/>
          <a:lstStyle>
            <a:lvl1pPr>
              <a:buClr>
                <a:schemeClr val="accent2"/>
              </a:buClr>
              <a:defRPr>
                <a:solidFill>
                  <a:schemeClr val="tx2">
                    <a:lumMod val="75000"/>
                  </a:schemeClr>
                </a:solidFill>
              </a:defRPr>
            </a:lvl1pPr>
            <a:lvl2pPr>
              <a:buClr>
                <a:schemeClr val="accent2"/>
              </a:buClr>
              <a:defRPr>
                <a:solidFill>
                  <a:schemeClr val="tx2">
                    <a:lumMod val="75000"/>
                  </a:schemeClr>
                </a:solidFill>
              </a:defRPr>
            </a:lvl2pPr>
            <a:lvl3pPr>
              <a:buClr>
                <a:schemeClr val="accent2"/>
              </a:buClr>
              <a:defRPr>
                <a:solidFill>
                  <a:schemeClr val="tx2">
                    <a:lumMod val="75000"/>
                  </a:schemeClr>
                </a:solidFill>
              </a:defRPr>
            </a:lvl3pPr>
            <a:lvl4pPr>
              <a:buClr>
                <a:schemeClr val="accent2"/>
              </a:buClr>
              <a:defRPr>
                <a:solidFill>
                  <a:schemeClr val="tx2">
                    <a:lumMod val="75000"/>
                  </a:schemeClr>
                </a:solidFill>
              </a:defRPr>
            </a:lvl4pPr>
            <a:lvl5pPr>
              <a:buClr>
                <a:schemeClr val="accent2"/>
              </a:buClr>
              <a:defRPr>
                <a:solidFill>
                  <a:schemeClr val="tx2">
                    <a:lumMod val="75000"/>
                  </a:schemeClr>
                </a:solidFill>
              </a:defRPr>
            </a:lvl5pPr>
          </a:lstStyle>
          <a:p>
            <a:pPr lvl="0"/>
            <a:r>
              <a:rPr lang="da-DK"/>
              <a:t>Klik for at redigere teksttypografierne i masteren</a:t>
            </a:r>
          </a:p>
          <a:p>
            <a:pPr lvl="1"/>
            <a:r>
              <a:rPr lang="da-DK"/>
              <a:t>Andet niveau</a:t>
            </a:r>
          </a:p>
          <a:p>
            <a:pPr lvl="2"/>
            <a:r>
              <a:rPr lang="da-DK"/>
              <a:t>Tredje niveau</a:t>
            </a:r>
          </a:p>
          <a:p>
            <a:pPr lvl="3"/>
            <a:r>
              <a:rPr lang="da-DK"/>
              <a:t>Fjerde niveau</a:t>
            </a:r>
          </a:p>
          <a:p>
            <a:pPr lvl="4"/>
            <a:r>
              <a:rPr lang="da-DK"/>
              <a:t>Femte niveau</a:t>
            </a:r>
            <a:endParaRPr lang="da-DK" dirty="0"/>
          </a:p>
        </p:txBody>
      </p:sp>
      <p:sp>
        <p:nvSpPr>
          <p:cNvPr id="5" name="Pladsholder til dato 4">
            <a:extLst>
              <a:ext uri="{FF2B5EF4-FFF2-40B4-BE49-F238E27FC236}">
                <a16:creationId xmlns:a16="http://schemas.microsoft.com/office/drawing/2014/main" id="{E715E23E-B317-3DDE-CFF2-13FB917A7D45}"/>
              </a:ext>
            </a:extLst>
          </p:cNvPr>
          <p:cNvSpPr>
            <a:spLocks noGrp="1"/>
          </p:cNvSpPr>
          <p:nvPr>
            <p:ph type="dt" sz="half" idx="10"/>
          </p:nvPr>
        </p:nvSpPr>
        <p:spPr>
          <a:xfrm>
            <a:off x="838200" y="6356350"/>
            <a:ext cx="2743200" cy="365125"/>
          </a:xfrm>
          <a:prstGeom prst="rect">
            <a:avLst/>
          </a:prstGeom>
        </p:spPr>
        <p:txBody>
          <a:bodyPr/>
          <a:lstStyle/>
          <a:p>
            <a:fld id="{A9A91BA4-5E98-4768-9BAD-47226D87D440}" type="datetimeFigureOut">
              <a:rPr lang="da-DK" smtClean="0"/>
              <a:t>30-11-2023</a:t>
            </a:fld>
            <a:endParaRPr lang="da-DK"/>
          </a:p>
        </p:txBody>
      </p:sp>
      <p:sp>
        <p:nvSpPr>
          <p:cNvPr id="6" name="Pladsholder til sidefod 5">
            <a:extLst>
              <a:ext uri="{FF2B5EF4-FFF2-40B4-BE49-F238E27FC236}">
                <a16:creationId xmlns:a16="http://schemas.microsoft.com/office/drawing/2014/main" id="{3065A413-186C-BE2F-CB93-47EF7DB1BEC2}"/>
              </a:ext>
            </a:extLst>
          </p:cNvPr>
          <p:cNvSpPr>
            <a:spLocks noGrp="1"/>
          </p:cNvSpPr>
          <p:nvPr>
            <p:ph type="ftr" sz="quarter" idx="11"/>
          </p:nvPr>
        </p:nvSpPr>
        <p:spPr>
          <a:xfrm>
            <a:off x="4038600" y="6356350"/>
            <a:ext cx="4114800" cy="365125"/>
          </a:xfrm>
          <a:prstGeom prst="rect">
            <a:avLst/>
          </a:prstGeom>
        </p:spPr>
        <p:txBody>
          <a:bodyPr/>
          <a:lstStyle/>
          <a:p>
            <a:endParaRPr lang="da-DK"/>
          </a:p>
        </p:txBody>
      </p:sp>
      <p:sp>
        <p:nvSpPr>
          <p:cNvPr id="7" name="Pladsholder til slidenummer 6">
            <a:extLst>
              <a:ext uri="{FF2B5EF4-FFF2-40B4-BE49-F238E27FC236}">
                <a16:creationId xmlns:a16="http://schemas.microsoft.com/office/drawing/2014/main" id="{62A251BA-27AD-97A5-2164-C4D47B30F319}"/>
              </a:ext>
            </a:extLst>
          </p:cNvPr>
          <p:cNvSpPr>
            <a:spLocks noGrp="1"/>
          </p:cNvSpPr>
          <p:nvPr>
            <p:ph type="sldNum" sz="quarter" idx="12"/>
          </p:nvPr>
        </p:nvSpPr>
        <p:spPr>
          <a:xfrm>
            <a:off x="8610600" y="6338471"/>
            <a:ext cx="2743200" cy="365125"/>
          </a:xfrm>
          <a:prstGeom prst="rect">
            <a:avLst/>
          </a:prstGeom>
        </p:spPr>
        <p:txBody>
          <a:bodyPr/>
          <a:lstStyle/>
          <a:p>
            <a:fld id="{EF3F3832-C88C-4765-B0A7-648BA36BFDE2}" type="slidenum">
              <a:rPr lang="da-DK" smtClean="0"/>
              <a:t>‹nr.›</a:t>
            </a:fld>
            <a:endParaRPr lang="da-DK"/>
          </a:p>
        </p:txBody>
      </p:sp>
    </p:spTree>
    <p:extLst>
      <p:ext uri="{BB962C8B-B14F-4D97-AF65-F5344CB8AC3E}">
        <p14:creationId xmlns:p14="http://schemas.microsoft.com/office/powerpoint/2010/main" val="40892395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Sammenlignin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14D0877-AB1F-7E9E-E3E4-EFC87840B863}"/>
              </a:ext>
            </a:extLst>
          </p:cNvPr>
          <p:cNvSpPr>
            <a:spLocks noGrp="1"/>
          </p:cNvSpPr>
          <p:nvPr>
            <p:ph type="title"/>
          </p:nvPr>
        </p:nvSpPr>
        <p:spPr>
          <a:xfrm>
            <a:off x="839788" y="365125"/>
            <a:ext cx="10515600" cy="1325563"/>
          </a:xfrm>
        </p:spPr>
        <p:txBody>
          <a:bodyPr/>
          <a:lstStyle>
            <a:lvl1pPr>
              <a:defRPr>
                <a:solidFill>
                  <a:schemeClr val="tx2">
                    <a:lumMod val="75000"/>
                  </a:schemeClr>
                </a:solidFill>
                <a:latin typeface="Arial Black" panose="020B0A04020102020204" pitchFamily="34" charset="0"/>
              </a:defRPr>
            </a:lvl1pPr>
          </a:lstStyle>
          <a:p>
            <a:r>
              <a:rPr lang="da-DK"/>
              <a:t>Klik for at redigere titeltypografien i masteren</a:t>
            </a:r>
            <a:endParaRPr lang="da-DK" dirty="0"/>
          </a:p>
        </p:txBody>
      </p:sp>
      <p:sp>
        <p:nvSpPr>
          <p:cNvPr id="3" name="Pladsholder til tekst 2">
            <a:extLst>
              <a:ext uri="{FF2B5EF4-FFF2-40B4-BE49-F238E27FC236}">
                <a16:creationId xmlns:a16="http://schemas.microsoft.com/office/drawing/2014/main" id="{3A49069C-59DE-F27E-18E0-401C873F0679}"/>
              </a:ext>
            </a:extLst>
          </p:cNvPr>
          <p:cNvSpPr>
            <a:spLocks noGrp="1"/>
          </p:cNvSpPr>
          <p:nvPr>
            <p:ph type="body" idx="1"/>
          </p:nvPr>
        </p:nvSpPr>
        <p:spPr>
          <a:xfrm>
            <a:off x="839788" y="1681163"/>
            <a:ext cx="5157787" cy="823912"/>
          </a:xfrm>
        </p:spPr>
        <p:txBody>
          <a:bodyPr anchor="b"/>
          <a:lstStyle>
            <a:lvl1pPr marL="0" indent="0">
              <a:buNone/>
              <a:defRPr sz="2400" b="1">
                <a:solidFill>
                  <a:schemeClr val="tx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a-DK"/>
              <a:t>Klik for at redigere teksttypografierne i masteren</a:t>
            </a:r>
          </a:p>
        </p:txBody>
      </p:sp>
      <p:sp>
        <p:nvSpPr>
          <p:cNvPr id="4" name="Pladsholder til indhold 3">
            <a:extLst>
              <a:ext uri="{FF2B5EF4-FFF2-40B4-BE49-F238E27FC236}">
                <a16:creationId xmlns:a16="http://schemas.microsoft.com/office/drawing/2014/main" id="{5F6119C7-3F9C-FD77-0CC4-C697E562B704}"/>
              </a:ext>
            </a:extLst>
          </p:cNvPr>
          <p:cNvSpPr>
            <a:spLocks noGrp="1"/>
          </p:cNvSpPr>
          <p:nvPr>
            <p:ph sz="half" idx="2"/>
          </p:nvPr>
        </p:nvSpPr>
        <p:spPr>
          <a:xfrm>
            <a:off x="839788" y="2505075"/>
            <a:ext cx="5157787" cy="3684588"/>
          </a:xfrm>
        </p:spPr>
        <p:txBody>
          <a:bodyPr/>
          <a:lstStyle>
            <a:lvl1pPr>
              <a:buClr>
                <a:schemeClr val="accent2"/>
              </a:buClr>
              <a:defRPr>
                <a:solidFill>
                  <a:schemeClr val="tx2">
                    <a:lumMod val="75000"/>
                  </a:schemeClr>
                </a:solidFill>
              </a:defRPr>
            </a:lvl1pPr>
            <a:lvl2pPr>
              <a:buClr>
                <a:schemeClr val="accent2"/>
              </a:buClr>
              <a:defRPr>
                <a:solidFill>
                  <a:schemeClr val="tx2">
                    <a:lumMod val="75000"/>
                  </a:schemeClr>
                </a:solidFill>
              </a:defRPr>
            </a:lvl2pPr>
            <a:lvl3pPr>
              <a:buClr>
                <a:schemeClr val="accent2"/>
              </a:buClr>
              <a:defRPr>
                <a:solidFill>
                  <a:schemeClr val="tx2">
                    <a:lumMod val="75000"/>
                  </a:schemeClr>
                </a:solidFill>
              </a:defRPr>
            </a:lvl3pPr>
            <a:lvl4pPr>
              <a:buClr>
                <a:schemeClr val="accent2"/>
              </a:buClr>
              <a:defRPr>
                <a:solidFill>
                  <a:schemeClr val="tx2">
                    <a:lumMod val="75000"/>
                  </a:schemeClr>
                </a:solidFill>
              </a:defRPr>
            </a:lvl4pPr>
            <a:lvl5pPr>
              <a:buClr>
                <a:schemeClr val="accent2"/>
              </a:buClr>
              <a:defRPr>
                <a:solidFill>
                  <a:schemeClr val="tx2">
                    <a:lumMod val="75000"/>
                  </a:schemeClr>
                </a:solidFill>
              </a:defRPr>
            </a:lvl5pPr>
          </a:lstStyle>
          <a:p>
            <a:pPr lvl="0"/>
            <a:r>
              <a:rPr lang="da-DK"/>
              <a:t>Klik for at redigere teksttypografierne i masteren</a:t>
            </a:r>
          </a:p>
          <a:p>
            <a:pPr lvl="1"/>
            <a:r>
              <a:rPr lang="da-DK"/>
              <a:t>Andet niveau</a:t>
            </a:r>
          </a:p>
          <a:p>
            <a:pPr lvl="2"/>
            <a:r>
              <a:rPr lang="da-DK"/>
              <a:t>Tredje niveau</a:t>
            </a:r>
          </a:p>
          <a:p>
            <a:pPr lvl="3"/>
            <a:r>
              <a:rPr lang="da-DK"/>
              <a:t>Fjerde niveau</a:t>
            </a:r>
          </a:p>
          <a:p>
            <a:pPr lvl="4"/>
            <a:r>
              <a:rPr lang="da-DK"/>
              <a:t>Femte niveau</a:t>
            </a:r>
            <a:endParaRPr lang="da-DK" dirty="0"/>
          </a:p>
        </p:txBody>
      </p:sp>
      <p:sp>
        <p:nvSpPr>
          <p:cNvPr id="5" name="Pladsholder til tekst 4">
            <a:extLst>
              <a:ext uri="{FF2B5EF4-FFF2-40B4-BE49-F238E27FC236}">
                <a16:creationId xmlns:a16="http://schemas.microsoft.com/office/drawing/2014/main" id="{8744161B-E312-0F20-0966-7295770B28A7}"/>
              </a:ext>
            </a:extLst>
          </p:cNvPr>
          <p:cNvSpPr>
            <a:spLocks noGrp="1"/>
          </p:cNvSpPr>
          <p:nvPr>
            <p:ph type="body" sz="quarter" idx="3"/>
          </p:nvPr>
        </p:nvSpPr>
        <p:spPr>
          <a:xfrm>
            <a:off x="6172200" y="1681163"/>
            <a:ext cx="5183188" cy="823912"/>
          </a:xfrm>
        </p:spPr>
        <p:txBody>
          <a:bodyPr anchor="b"/>
          <a:lstStyle>
            <a:lvl1pPr marL="0" indent="0">
              <a:buNone/>
              <a:defRPr sz="2400" b="1">
                <a:solidFill>
                  <a:schemeClr val="tx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a-DK"/>
              <a:t>Klik for at redigere teksttypografierne i masteren</a:t>
            </a:r>
          </a:p>
        </p:txBody>
      </p:sp>
      <p:sp>
        <p:nvSpPr>
          <p:cNvPr id="6" name="Pladsholder til indhold 5">
            <a:extLst>
              <a:ext uri="{FF2B5EF4-FFF2-40B4-BE49-F238E27FC236}">
                <a16:creationId xmlns:a16="http://schemas.microsoft.com/office/drawing/2014/main" id="{BC3D5732-C767-1FBF-B505-4EC3B243AB74}"/>
              </a:ext>
            </a:extLst>
          </p:cNvPr>
          <p:cNvSpPr>
            <a:spLocks noGrp="1"/>
          </p:cNvSpPr>
          <p:nvPr>
            <p:ph sz="quarter" idx="4"/>
          </p:nvPr>
        </p:nvSpPr>
        <p:spPr>
          <a:xfrm>
            <a:off x="6172200" y="2505075"/>
            <a:ext cx="5183188" cy="3684588"/>
          </a:xfrm>
        </p:spPr>
        <p:txBody>
          <a:bodyPr/>
          <a:lstStyle>
            <a:lvl1pPr>
              <a:buClr>
                <a:schemeClr val="accent2"/>
              </a:buClr>
              <a:defRPr>
                <a:solidFill>
                  <a:schemeClr val="tx2">
                    <a:lumMod val="75000"/>
                  </a:schemeClr>
                </a:solidFill>
              </a:defRPr>
            </a:lvl1pPr>
            <a:lvl2pPr>
              <a:buClr>
                <a:schemeClr val="accent2"/>
              </a:buClr>
              <a:defRPr>
                <a:solidFill>
                  <a:schemeClr val="tx2">
                    <a:lumMod val="75000"/>
                  </a:schemeClr>
                </a:solidFill>
              </a:defRPr>
            </a:lvl2pPr>
            <a:lvl3pPr>
              <a:buClr>
                <a:schemeClr val="accent2"/>
              </a:buClr>
              <a:defRPr>
                <a:solidFill>
                  <a:schemeClr val="tx2">
                    <a:lumMod val="75000"/>
                  </a:schemeClr>
                </a:solidFill>
              </a:defRPr>
            </a:lvl3pPr>
            <a:lvl4pPr>
              <a:buClr>
                <a:schemeClr val="accent2"/>
              </a:buClr>
              <a:defRPr>
                <a:solidFill>
                  <a:schemeClr val="tx2">
                    <a:lumMod val="75000"/>
                  </a:schemeClr>
                </a:solidFill>
              </a:defRPr>
            </a:lvl4pPr>
            <a:lvl5pPr>
              <a:buClr>
                <a:schemeClr val="accent2"/>
              </a:buClr>
              <a:defRPr>
                <a:solidFill>
                  <a:schemeClr val="tx2">
                    <a:lumMod val="75000"/>
                  </a:schemeClr>
                </a:solidFill>
              </a:defRPr>
            </a:lvl5pPr>
          </a:lstStyle>
          <a:p>
            <a:pPr lvl="0"/>
            <a:r>
              <a:rPr lang="da-DK"/>
              <a:t>Klik for at redigere teksttypografierne i masteren</a:t>
            </a:r>
          </a:p>
          <a:p>
            <a:pPr lvl="1"/>
            <a:r>
              <a:rPr lang="da-DK"/>
              <a:t>Andet niveau</a:t>
            </a:r>
          </a:p>
          <a:p>
            <a:pPr lvl="2"/>
            <a:r>
              <a:rPr lang="da-DK"/>
              <a:t>Tredje niveau</a:t>
            </a:r>
          </a:p>
          <a:p>
            <a:pPr lvl="3"/>
            <a:r>
              <a:rPr lang="da-DK"/>
              <a:t>Fjerde niveau</a:t>
            </a:r>
          </a:p>
          <a:p>
            <a:pPr lvl="4"/>
            <a:r>
              <a:rPr lang="da-DK"/>
              <a:t>Femte niveau</a:t>
            </a:r>
            <a:endParaRPr lang="da-DK" dirty="0"/>
          </a:p>
        </p:txBody>
      </p:sp>
      <p:sp>
        <p:nvSpPr>
          <p:cNvPr id="7" name="Pladsholder til dato 6">
            <a:extLst>
              <a:ext uri="{FF2B5EF4-FFF2-40B4-BE49-F238E27FC236}">
                <a16:creationId xmlns:a16="http://schemas.microsoft.com/office/drawing/2014/main" id="{421D9473-0D27-4925-8E14-D5C9574FAD9E}"/>
              </a:ext>
            </a:extLst>
          </p:cNvPr>
          <p:cNvSpPr>
            <a:spLocks noGrp="1"/>
          </p:cNvSpPr>
          <p:nvPr>
            <p:ph type="dt" sz="half" idx="10"/>
          </p:nvPr>
        </p:nvSpPr>
        <p:spPr>
          <a:xfrm>
            <a:off x="838200" y="6356350"/>
            <a:ext cx="2743200" cy="365125"/>
          </a:xfrm>
          <a:prstGeom prst="rect">
            <a:avLst/>
          </a:prstGeom>
        </p:spPr>
        <p:txBody>
          <a:bodyPr/>
          <a:lstStyle/>
          <a:p>
            <a:fld id="{A9A91BA4-5E98-4768-9BAD-47226D87D440}" type="datetimeFigureOut">
              <a:rPr lang="da-DK" smtClean="0"/>
              <a:t>30-11-2023</a:t>
            </a:fld>
            <a:endParaRPr lang="da-DK"/>
          </a:p>
        </p:txBody>
      </p:sp>
      <p:sp>
        <p:nvSpPr>
          <p:cNvPr id="8" name="Pladsholder til sidefod 7">
            <a:extLst>
              <a:ext uri="{FF2B5EF4-FFF2-40B4-BE49-F238E27FC236}">
                <a16:creationId xmlns:a16="http://schemas.microsoft.com/office/drawing/2014/main" id="{9D4A9BDB-CDFC-A69A-1081-D9C21C4D1459}"/>
              </a:ext>
            </a:extLst>
          </p:cNvPr>
          <p:cNvSpPr>
            <a:spLocks noGrp="1"/>
          </p:cNvSpPr>
          <p:nvPr>
            <p:ph type="ftr" sz="quarter" idx="11"/>
          </p:nvPr>
        </p:nvSpPr>
        <p:spPr>
          <a:xfrm>
            <a:off x="4038600" y="6356350"/>
            <a:ext cx="4114800" cy="365125"/>
          </a:xfrm>
          <a:prstGeom prst="rect">
            <a:avLst/>
          </a:prstGeom>
        </p:spPr>
        <p:txBody>
          <a:bodyPr/>
          <a:lstStyle/>
          <a:p>
            <a:endParaRPr lang="da-DK"/>
          </a:p>
        </p:txBody>
      </p:sp>
      <p:sp>
        <p:nvSpPr>
          <p:cNvPr id="9" name="Pladsholder til slidenummer 8">
            <a:extLst>
              <a:ext uri="{FF2B5EF4-FFF2-40B4-BE49-F238E27FC236}">
                <a16:creationId xmlns:a16="http://schemas.microsoft.com/office/drawing/2014/main" id="{97E3F018-71A6-3967-23C3-43DE98A02D85}"/>
              </a:ext>
            </a:extLst>
          </p:cNvPr>
          <p:cNvSpPr>
            <a:spLocks noGrp="1"/>
          </p:cNvSpPr>
          <p:nvPr>
            <p:ph type="sldNum" sz="quarter" idx="12"/>
          </p:nvPr>
        </p:nvSpPr>
        <p:spPr>
          <a:xfrm>
            <a:off x="8610600" y="6338471"/>
            <a:ext cx="2743200" cy="365125"/>
          </a:xfrm>
          <a:prstGeom prst="rect">
            <a:avLst/>
          </a:prstGeom>
        </p:spPr>
        <p:txBody>
          <a:bodyPr/>
          <a:lstStyle/>
          <a:p>
            <a:fld id="{EF3F3832-C88C-4765-B0A7-648BA36BFDE2}" type="slidenum">
              <a:rPr lang="da-DK" smtClean="0"/>
              <a:t>‹nr.›</a:t>
            </a:fld>
            <a:endParaRPr lang="da-DK"/>
          </a:p>
        </p:txBody>
      </p:sp>
    </p:spTree>
    <p:extLst>
      <p:ext uri="{BB962C8B-B14F-4D97-AF65-F5344CB8AC3E}">
        <p14:creationId xmlns:p14="http://schemas.microsoft.com/office/powerpoint/2010/main" val="4200486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elslid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528FBF5-CBEC-47BE-BC1F-7CB0BBA52161}"/>
              </a:ext>
            </a:extLst>
          </p:cNvPr>
          <p:cNvSpPr>
            <a:spLocks noGrp="1"/>
          </p:cNvSpPr>
          <p:nvPr>
            <p:ph type="ctrTitle"/>
          </p:nvPr>
        </p:nvSpPr>
        <p:spPr>
          <a:xfrm>
            <a:off x="1524000" y="1122363"/>
            <a:ext cx="9144000" cy="2387600"/>
          </a:xfrm>
        </p:spPr>
        <p:txBody>
          <a:bodyPr anchor="b">
            <a:normAutofit/>
          </a:bodyPr>
          <a:lstStyle>
            <a:lvl1pPr algn="ctr">
              <a:defRPr sz="4800">
                <a:solidFill>
                  <a:schemeClr val="tx2">
                    <a:lumMod val="75000"/>
                  </a:schemeClr>
                </a:solidFill>
                <a:latin typeface="Arial Black" panose="020B0A04020102020204" pitchFamily="34" charset="0"/>
              </a:defRPr>
            </a:lvl1pPr>
          </a:lstStyle>
          <a:p>
            <a:r>
              <a:rPr lang="da-DK"/>
              <a:t>Klik for at redigere titeltypografien i masteren</a:t>
            </a:r>
            <a:endParaRPr lang="da-DK" dirty="0"/>
          </a:p>
        </p:txBody>
      </p:sp>
      <p:sp>
        <p:nvSpPr>
          <p:cNvPr id="3" name="Undertitel 2">
            <a:extLst>
              <a:ext uri="{FF2B5EF4-FFF2-40B4-BE49-F238E27FC236}">
                <a16:creationId xmlns:a16="http://schemas.microsoft.com/office/drawing/2014/main" id="{D8014452-4EDF-E8CB-5D29-250F31399DB1}"/>
              </a:ext>
            </a:extLst>
          </p:cNvPr>
          <p:cNvSpPr>
            <a:spLocks noGrp="1"/>
          </p:cNvSpPr>
          <p:nvPr>
            <p:ph type="subTitle" idx="1"/>
          </p:nvPr>
        </p:nvSpPr>
        <p:spPr>
          <a:xfrm>
            <a:off x="1524000" y="3602038"/>
            <a:ext cx="9144000" cy="1655762"/>
          </a:xfrm>
        </p:spPr>
        <p:txBody>
          <a:bodyPr/>
          <a:lstStyle>
            <a:lvl1pPr marL="0" indent="0" algn="ctr">
              <a:buNone/>
              <a:defRPr sz="2400">
                <a:solidFill>
                  <a:schemeClr val="tx2">
                    <a:lumMod val="60000"/>
                    <a:lumOff val="4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a-DK"/>
              <a:t>Klik for at redigere undertiteltypografien i masteren</a:t>
            </a:r>
            <a:endParaRPr lang="da-DK" dirty="0"/>
          </a:p>
        </p:txBody>
      </p:sp>
      <p:sp>
        <p:nvSpPr>
          <p:cNvPr id="4" name="Pladsholder til dato 3">
            <a:extLst>
              <a:ext uri="{FF2B5EF4-FFF2-40B4-BE49-F238E27FC236}">
                <a16:creationId xmlns:a16="http://schemas.microsoft.com/office/drawing/2014/main" id="{ECEE6428-F0CB-1649-BD6E-7B149DC6CB2D}"/>
              </a:ext>
            </a:extLst>
          </p:cNvPr>
          <p:cNvSpPr>
            <a:spLocks noGrp="1"/>
          </p:cNvSpPr>
          <p:nvPr>
            <p:ph type="dt" sz="half" idx="10"/>
          </p:nvPr>
        </p:nvSpPr>
        <p:spPr>
          <a:xfrm>
            <a:off x="838200" y="6356350"/>
            <a:ext cx="2743200" cy="365125"/>
          </a:xfrm>
          <a:prstGeom prst="rect">
            <a:avLst/>
          </a:prstGeom>
        </p:spPr>
        <p:txBody>
          <a:bodyPr/>
          <a:lstStyle/>
          <a:p>
            <a:fld id="{A9A91BA4-5E98-4768-9BAD-47226D87D440}" type="datetimeFigureOut">
              <a:rPr lang="da-DK" smtClean="0"/>
              <a:t>30-11-2023</a:t>
            </a:fld>
            <a:endParaRPr lang="da-DK"/>
          </a:p>
        </p:txBody>
      </p:sp>
      <p:sp>
        <p:nvSpPr>
          <p:cNvPr id="5" name="Pladsholder til sidefod 4">
            <a:extLst>
              <a:ext uri="{FF2B5EF4-FFF2-40B4-BE49-F238E27FC236}">
                <a16:creationId xmlns:a16="http://schemas.microsoft.com/office/drawing/2014/main" id="{94D5EE22-19BD-B557-23E2-D14D3BF30B96}"/>
              </a:ext>
            </a:extLst>
          </p:cNvPr>
          <p:cNvSpPr>
            <a:spLocks noGrp="1"/>
          </p:cNvSpPr>
          <p:nvPr>
            <p:ph type="ftr" sz="quarter" idx="11"/>
          </p:nvPr>
        </p:nvSpPr>
        <p:spPr>
          <a:xfrm>
            <a:off x="4038600" y="6356350"/>
            <a:ext cx="4114800" cy="365125"/>
          </a:xfrm>
          <a:prstGeom prst="rect">
            <a:avLst/>
          </a:prstGeom>
        </p:spPr>
        <p:txBody>
          <a:bodyPr/>
          <a:lstStyle/>
          <a:p>
            <a:endParaRPr lang="da-DK"/>
          </a:p>
        </p:txBody>
      </p:sp>
      <p:sp>
        <p:nvSpPr>
          <p:cNvPr id="6" name="Pladsholder til slidenummer 5">
            <a:extLst>
              <a:ext uri="{FF2B5EF4-FFF2-40B4-BE49-F238E27FC236}">
                <a16:creationId xmlns:a16="http://schemas.microsoft.com/office/drawing/2014/main" id="{8F64E70C-17A6-4841-FECB-C354581D987E}"/>
              </a:ext>
            </a:extLst>
          </p:cNvPr>
          <p:cNvSpPr>
            <a:spLocks noGrp="1"/>
          </p:cNvSpPr>
          <p:nvPr>
            <p:ph type="sldNum" sz="quarter" idx="12"/>
          </p:nvPr>
        </p:nvSpPr>
        <p:spPr>
          <a:xfrm>
            <a:off x="8610600" y="6338471"/>
            <a:ext cx="2743200" cy="365125"/>
          </a:xfrm>
          <a:prstGeom prst="rect">
            <a:avLst/>
          </a:prstGeom>
        </p:spPr>
        <p:txBody>
          <a:bodyPr/>
          <a:lstStyle/>
          <a:p>
            <a:fld id="{EF3F3832-C88C-4765-B0A7-648BA36BFDE2}" type="slidenum">
              <a:rPr lang="da-DK" smtClean="0"/>
              <a:t>‹nr.›</a:t>
            </a:fld>
            <a:endParaRPr lang="da-DK"/>
          </a:p>
        </p:txBody>
      </p:sp>
    </p:spTree>
    <p:extLst>
      <p:ext uri="{BB962C8B-B14F-4D97-AF65-F5344CB8AC3E}">
        <p14:creationId xmlns:p14="http://schemas.microsoft.com/office/powerpoint/2010/main" val="1844159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3_Brugerdefineret layou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084A9DD-D610-5805-1F44-2BD355094A84}"/>
              </a:ext>
            </a:extLst>
          </p:cNvPr>
          <p:cNvSpPr>
            <a:spLocks noGrp="1"/>
          </p:cNvSpPr>
          <p:nvPr>
            <p:ph type="title"/>
          </p:nvPr>
        </p:nvSpPr>
        <p:spPr/>
        <p:txBody>
          <a:bodyPr/>
          <a:lstStyle/>
          <a:p>
            <a:r>
              <a:rPr lang="da-DK"/>
              <a:t>Klik for at redigere titeltypografien i masteren</a:t>
            </a:r>
          </a:p>
        </p:txBody>
      </p:sp>
      <p:pic>
        <p:nvPicPr>
          <p:cNvPr id="4" name="Billede 3">
            <a:extLst>
              <a:ext uri="{FF2B5EF4-FFF2-40B4-BE49-F238E27FC236}">
                <a16:creationId xmlns:a16="http://schemas.microsoft.com/office/drawing/2014/main" id="{F5051A90-6C14-6B4A-210F-4EC5030807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79221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YT emne 1">
    <p:spTree>
      <p:nvGrpSpPr>
        <p:cNvPr id="1" name=""/>
        <p:cNvGrpSpPr/>
        <p:nvPr/>
      </p:nvGrpSpPr>
      <p:grpSpPr>
        <a:xfrm>
          <a:off x="0" y="0"/>
          <a:ext cx="0" cy="0"/>
          <a:chOff x="0" y="0"/>
          <a:chExt cx="0" cy="0"/>
        </a:xfrm>
      </p:grpSpPr>
      <p:pic>
        <p:nvPicPr>
          <p:cNvPr id="3" name="Billede 2">
            <a:extLst>
              <a:ext uri="{FF2B5EF4-FFF2-40B4-BE49-F238E27FC236}">
                <a16:creationId xmlns:a16="http://schemas.microsoft.com/office/drawing/2014/main" id="{44F11224-54B1-B4AD-FB7B-3F18C41A85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14" name="Titel 13">
            <a:extLst>
              <a:ext uri="{FF2B5EF4-FFF2-40B4-BE49-F238E27FC236}">
                <a16:creationId xmlns:a16="http://schemas.microsoft.com/office/drawing/2014/main" id="{CBAF3F92-B8BF-6789-5D49-38A4DB2A43E6}"/>
              </a:ext>
            </a:extLst>
          </p:cNvPr>
          <p:cNvSpPr>
            <a:spLocks noGrp="1"/>
          </p:cNvSpPr>
          <p:nvPr>
            <p:ph type="title" hasCustomPrompt="1"/>
          </p:nvPr>
        </p:nvSpPr>
        <p:spPr>
          <a:xfrm>
            <a:off x="4657899" y="2426512"/>
            <a:ext cx="6646333" cy="1325563"/>
          </a:xfrm>
        </p:spPr>
        <p:txBody>
          <a:bodyPr/>
          <a:lstStyle>
            <a:lvl1pPr algn="r">
              <a:defRPr>
                <a:solidFill>
                  <a:schemeClr val="bg1"/>
                </a:solidFill>
                <a:latin typeface="Aktiv Grotesk Black" panose="020B0903020202020204" pitchFamily="34" charset="0"/>
              </a:defRPr>
            </a:lvl1pPr>
          </a:lstStyle>
          <a:p>
            <a:r>
              <a:rPr lang="da-DK" dirty="0"/>
              <a:t>Overskrift</a:t>
            </a:r>
          </a:p>
        </p:txBody>
      </p:sp>
      <p:pic>
        <p:nvPicPr>
          <p:cNvPr id="16" name="Billede 15">
            <a:extLst>
              <a:ext uri="{FF2B5EF4-FFF2-40B4-BE49-F238E27FC236}">
                <a16:creationId xmlns:a16="http://schemas.microsoft.com/office/drawing/2014/main" id="{0A53E63A-FB68-9B4C-2721-F451E71664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70097" y="162774"/>
            <a:ext cx="2149370" cy="2092746"/>
          </a:xfrm>
          <a:prstGeom prst="rect">
            <a:avLst/>
          </a:prstGeom>
        </p:spPr>
      </p:pic>
      <p:sp>
        <p:nvSpPr>
          <p:cNvPr id="5" name="Pladsholder til tekst 4">
            <a:extLst>
              <a:ext uri="{FF2B5EF4-FFF2-40B4-BE49-F238E27FC236}">
                <a16:creationId xmlns:a16="http://schemas.microsoft.com/office/drawing/2014/main" id="{EA9D4519-5CB8-6F70-EAE1-1AD87898D0A9}"/>
              </a:ext>
            </a:extLst>
          </p:cNvPr>
          <p:cNvSpPr>
            <a:spLocks noGrp="1"/>
          </p:cNvSpPr>
          <p:nvPr>
            <p:ph type="body" sz="quarter" idx="10" hasCustomPrompt="1"/>
          </p:nvPr>
        </p:nvSpPr>
        <p:spPr>
          <a:xfrm>
            <a:off x="4580879" y="3539685"/>
            <a:ext cx="6723354" cy="766763"/>
          </a:xfrm>
        </p:spPr>
        <p:txBody>
          <a:bodyPr>
            <a:noAutofit/>
          </a:bodyPr>
          <a:lstStyle>
            <a:lvl1pPr marL="0" indent="0" algn="r">
              <a:buNone/>
              <a:defRPr sz="4000">
                <a:solidFill>
                  <a:schemeClr val="bg1"/>
                </a:solidFill>
                <a:latin typeface="+mj-lt"/>
              </a:defRPr>
            </a:lvl1pPr>
          </a:lstStyle>
          <a:p>
            <a:pPr lvl="0"/>
            <a:r>
              <a:rPr lang="da-DK" dirty="0"/>
              <a:t>Underoverskrift</a:t>
            </a:r>
          </a:p>
        </p:txBody>
      </p:sp>
      <p:sp>
        <p:nvSpPr>
          <p:cNvPr id="4" name="Pladsholder til tekst 3">
            <a:extLst>
              <a:ext uri="{FF2B5EF4-FFF2-40B4-BE49-F238E27FC236}">
                <a16:creationId xmlns:a16="http://schemas.microsoft.com/office/drawing/2014/main" id="{B766A1A5-CC69-60C9-FA62-1E9030F06D1B}"/>
              </a:ext>
            </a:extLst>
          </p:cNvPr>
          <p:cNvSpPr>
            <a:spLocks noGrp="1"/>
          </p:cNvSpPr>
          <p:nvPr>
            <p:ph type="body" sz="quarter" idx="11" hasCustomPrompt="1"/>
          </p:nvPr>
        </p:nvSpPr>
        <p:spPr>
          <a:xfrm>
            <a:off x="6002338" y="5129213"/>
            <a:ext cx="5302250" cy="461962"/>
          </a:xfrm>
        </p:spPr>
        <p:txBody>
          <a:bodyPr>
            <a:normAutofit/>
          </a:bodyPr>
          <a:lstStyle>
            <a:lvl1pPr marL="0" indent="0" algn="r">
              <a:buNone/>
              <a:defRPr sz="2000">
                <a:solidFill>
                  <a:schemeClr val="accent1">
                    <a:lumMod val="20000"/>
                    <a:lumOff val="80000"/>
                  </a:schemeClr>
                </a:solidFill>
              </a:defRPr>
            </a:lvl1pPr>
          </a:lstStyle>
          <a:p>
            <a:pPr lvl="0"/>
            <a:r>
              <a:rPr lang="da-DK" dirty="0"/>
              <a:t>Videncenter for Digital Handel</a:t>
            </a:r>
          </a:p>
        </p:txBody>
      </p:sp>
    </p:spTree>
    <p:extLst>
      <p:ext uri="{BB962C8B-B14F-4D97-AF65-F5344CB8AC3E}">
        <p14:creationId xmlns:p14="http://schemas.microsoft.com/office/powerpoint/2010/main" val="26452445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NYT emne 1">
    <p:spTree>
      <p:nvGrpSpPr>
        <p:cNvPr id="1" name=""/>
        <p:cNvGrpSpPr/>
        <p:nvPr/>
      </p:nvGrpSpPr>
      <p:grpSpPr>
        <a:xfrm>
          <a:off x="0" y="0"/>
          <a:ext cx="0" cy="0"/>
          <a:chOff x="0" y="0"/>
          <a:chExt cx="0" cy="0"/>
        </a:xfrm>
      </p:grpSpPr>
      <p:pic>
        <p:nvPicPr>
          <p:cNvPr id="2" name="Billede 1" descr="Et billede, der indeholder tekst, himmel, lys&#10;&#10;Automatisk genereret beskrivelse">
            <a:extLst>
              <a:ext uri="{FF2B5EF4-FFF2-40B4-BE49-F238E27FC236}">
                <a16:creationId xmlns:a16="http://schemas.microsoft.com/office/drawing/2014/main" id="{CCC07A10-B14C-E6FB-CC91-3913FDC5DD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el 13">
            <a:extLst>
              <a:ext uri="{FF2B5EF4-FFF2-40B4-BE49-F238E27FC236}">
                <a16:creationId xmlns:a16="http://schemas.microsoft.com/office/drawing/2014/main" id="{CBAF3F92-B8BF-6789-5D49-38A4DB2A43E6}"/>
              </a:ext>
            </a:extLst>
          </p:cNvPr>
          <p:cNvSpPr>
            <a:spLocks noGrp="1"/>
          </p:cNvSpPr>
          <p:nvPr>
            <p:ph type="title" hasCustomPrompt="1"/>
          </p:nvPr>
        </p:nvSpPr>
        <p:spPr>
          <a:xfrm>
            <a:off x="4657899" y="2426512"/>
            <a:ext cx="6646333" cy="1325563"/>
          </a:xfrm>
        </p:spPr>
        <p:txBody>
          <a:bodyPr/>
          <a:lstStyle>
            <a:lvl1pPr algn="r">
              <a:defRPr>
                <a:solidFill>
                  <a:schemeClr val="bg1"/>
                </a:solidFill>
                <a:latin typeface="Aktiv Grotesk Black" panose="020B0903020202020204" pitchFamily="34" charset="0"/>
              </a:defRPr>
            </a:lvl1pPr>
          </a:lstStyle>
          <a:p>
            <a:r>
              <a:rPr lang="da-DK" dirty="0"/>
              <a:t>Overskrift</a:t>
            </a:r>
          </a:p>
        </p:txBody>
      </p:sp>
      <p:pic>
        <p:nvPicPr>
          <p:cNvPr id="16" name="Billede 15">
            <a:extLst>
              <a:ext uri="{FF2B5EF4-FFF2-40B4-BE49-F238E27FC236}">
                <a16:creationId xmlns:a16="http://schemas.microsoft.com/office/drawing/2014/main" id="{0A53E63A-FB68-9B4C-2721-F451E71664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70097" y="162774"/>
            <a:ext cx="2149370" cy="2092746"/>
          </a:xfrm>
          <a:prstGeom prst="rect">
            <a:avLst/>
          </a:prstGeom>
        </p:spPr>
      </p:pic>
      <p:sp>
        <p:nvSpPr>
          <p:cNvPr id="3" name="Pladsholder til tekst 4">
            <a:extLst>
              <a:ext uri="{FF2B5EF4-FFF2-40B4-BE49-F238E27FC236}">
                <a16:creationId xmlns:a16="http://schemas.microsoft.com/office/drawing/2014/main" id="{05C2F880-D509-0F30-BF28-574080F53FA5}"/>
              </a:ext>
            </a:extLst>
          </p:cNvPr>
          <p:cNvSpPr>
            <a:spLocks noGrp="1"/>
          </p:cNvSpPr>
          <p:nvPr>
            <p:ph type="body" sz="quarter" idx="10" hasCustomPrompt="1"/>
          </p:nvPr>
        </p:nvSpPr>
        <p:spPr>
          <a:xfrm>
            <a:off x="4154751" y="3539685"/>
            <a:ext cx="7149482" cy="766763"/>
          </a:xfrm>
        </p:spPr>
        <p:txBody>
          <a:bodyPr>
            <a:noAutofit/>
          </a:bodyPr>
          <a:lstStyle>
            <a:lvl1pPr marL="0" indent="0" algn="r">
              <a:buNone/>
              <a:defRPr sz="4000">
                <a:solidFill>
                  <a:schemeClr val="bg1"/>
                </a:solidFill>
                <a:latin typeface="+mj-lt"/>
              </a:defRPr>
            </a:lvl1pPr>
          </a:lstStyle>
          <a:p>
            <a:pPr lvl="0"/>
            <a:r>
              <a:rPr lang="da-DK" dirty="0"/>
              <a:t>Underoverskrift</a:t>
            </a:r>
          </a:p>
        </p:txBody>
      </p:sp>
      <p:sp>
        <p:nvSpPr>
          <p:cNvPr id="5" name="Pladsholder til tekst 3">
            <a:extLst>
              <a:ext uri="{FF2B5EF4-FFF2-40B4-BE49-F238E27FC236}">
                <a16:creationId xmlns:a16="http://schemas.microsoft.com/office/drawing/2014/main" id="{17FAC332-DF60-4D73-AA46-B9883775130A}"/>
              </a:ext>
            </a:extLst>
          </p:cNvPr>
          <p:cNvSpPr>
            <a:spLocks noGrp="1"/>
          </p:cNvSpPr>
          <p:nvPr>
            <p:ph type="body" sz="quarter" idx="11" hasCustomPrompt="1"/>
          </p:nvPr>
        </p:nvSpPr>
        <p:spPr>
          <a:xfrm>
            <a:off x="6002338" y="5129213"/>
            <a:ext cx="5302250" cy="461962"/>
          </a:xfrm>
        </p:spPr>
        <p:txBody>
          <a:bodyPr>
            <a:normAutofit/>
          </a:bodyPr>
          <a:lstStyle>
            <a:lvl1pPr marL="0" indent="0" algn="r">
              <a:buNone/>
              <a:defRPr sz="2000">
                <a:solidFill>
                  <a:schemeClr val="accent1">
                    <a:lumMod val="20000"/>
                    <a:lumOff val="80000"/>
                  </a:schemeClr>
                </a:solidFill>
              </a:defRPr>
            </a:lvl1pPr>
          </a:lstStyle>
          <a:p>
            <a:pPr lvl="0"/>
            <a:r>
              <a:rPr lang="da-DK" dirty="0"/>
              <a:t>Videncenter for Digital Handel</a:t>
            </a:r>
          </a:p>
        </p:txBody>
      </p:sp>
    </p:spTree>
    <p:extLst>
      <p:ext uri="{BB962C8B-B14F-4D97-AF65-F5344CB8AC3E}">
        <p14:creationId xmlns:p14="http://schemas.microsoft.com/office/powerpoint/2010/main" val="13318956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Nyt emne 2">
    <p:spTree>
      <p:nvGrpSpPr>
        <p:cNvPr id="1" name=""/>
        <p:cNvGrpSpPr/>
        <p:nvPr/>
      </p:nvGrpSpPr>
      <p:grpSpPr>
        <a:xfrm>
          <a:off x="0" y="0"/>
          <a:ext cx="0" cy="0"/>
          <a:chOff x="0" y="0"/>
          <a:chExt cx="0" cy="0"/>
        </a:xfrm>
      </p:grpSpPr>
      <p:pic>
        <p:nvPicPr>
          <p:cNvPr id="4" name="Billede 3">
            <a:extLst>
              <a:ext uri="{FF2B5EF4-FFF2-40B4-BE49-F238E27FC236}">
                <a16:creationId xmlns:a16="http://schemas.microsoft.com/office/drawing/2014/main" id="{75D17A56-8E7D-1E04-3659-9DE7B9AA6B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el 13">
            <a:extLst>
              <a:ext uri="{FF2B5EF4-FFF2-40B4-BE49-F238E27FC236}">
                <a16:creationId xmlns:a16="http://schemas.microsoft.com/office/drawing/2014/main" id="{CBAF3F92-B8BF-6789-5D49-38A4DB2A43E6}"/>
              </a:ext>
            </a:extLst>
          </p:cNvPr>
          <p:cNvSpPr>
            <a:spLocks noGrp="1"/>
          </p:cNvSpPr>
          <p:nvPr>
            <p:ph type="title" hasCustomPrompt="1"/>
          </p:nvPr>
        </p:nvSpPr>
        <p:spPr>
          <a:xfrm>
            <a:off x="731520" y="2640965"/>
            <a:ext cx="6646333" cy="1325563"/>
          </a:xfrm>
        </p:spPr>
        <p:txBody>
          <a:bodyPr/>
          <a:lstStyle>
            <a:lvl1pPr algn="l">
              <a:defRPr>
                <a:solidFill>
                  <a:schemeClr val="bg1"/>
                </a:solidFill>
              </a:defRPr>
            </a:lvl1pPr>
          </a:lstStyle>
          <a:p>
            <a:r>
              <a:rPr lang="da-DK" dirty="0"/>
              <a:t>Overskrift</a:t>
            </a:r>
          </a:p>
        </p:txBody>
      </p:sp>
      <p:pic>
        <p:nvPicPr>
          <p:cNvPr id="16" name="Billede 15">
            <a:extLst>
              <a:ext uri="{FF2B5EF4-FFF2-40B4-BE49-F238E27FC236}">
                <a16:creationId xmlns:a16="http://schemas.microsoft.com/office/drawing/2014/main" id="{0A53E63A-FB68-9B4C-2721-F451E71664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6791" y="61174"/>
            <a:ext cx="2149370" cy="2092746"/>
          </a:xfrm>
          <a:prstGeom prst="rect">
            <a:avLst/>
          </a:prstGeom>
        </p:spPr>
      </p:pic>
      <p:sp>
        <p:nvSpPr>
          <p:cNvPr id="2" name="Pladsholder til tekst 4">
            <a:extLst>
              <a:ext uri="{FF2B5EF4-FFF2-40B4-BE49-F238E27FC236}">
                <a16:creationId xmlns:a16="http://schemas.microsoft.com/office/drawing/2014/main" id="{80D328D4-9B73-D23B-FDCE-343500AA3861}"/>
              </a:ext>
            </a:extLst>
          </p:cNvPr>
          <p:cNvSpPr>
            <a:spLocks noGrp="1"/>
          </p:cNvSpPr>
          <p:nvPr>
            <p:ph type="body" sz="quarter" idx="10" hasCustomPrompt="1"/>
          </p:nvPr>
        </p:nvSpPr>
        <p:spPr>
          <a:xfrm>
            <a:off x="731520" y="3747517"/>
            <a:ext cx="6646333" cy="766763"/>
          </a:xfrm>
        </p:spPr>
        <p:txBody>
          <a:bodyPr>
            <a:noAutofit/>
          </a:bodyPr>
          <a:lstStyle>
            <a:lvl1pPr marL="0" indent="0" algn="l">
              <a:buNone/>
              <a:defRPr sz="4000">
                <a:solidFill>
                  <a:schemeClr val="bg1"/>
                </a:solidFill>
                <a:latin typeface="+mj-lt"/>
              </a:defRPr>
            </a:lvl1pPr>
          </a:lstStyle>
          <a:p>
            <a:pPr lvl="0"/>
            <a:r>
              <a:rPr lang="da-DK" dirty="0"/>
              <a:t>Underoverskrift</a:t>
            </a:r>
          </a:p>
        </p:txBody>
      </p:sp>
      <p:sp>
        <p:nvSpPr>
          <p:cNvPr id="3" name="Pladsholder til tekst 3">
            <a:extLst>
              <a:ext uri="{FF2B5EF4-FFF2-40B4-BE49-F238E27FC236}">
                <a16:creationId xmlns:a16="http://schemas.microsoft.com/office/drawing/2014/main" id="{FFF97F27-AFF4-991C-57FE-BDB56BB5A358}"/>
              </a:ext>
            </a:extLst>
          </p:cNvPr>
          <p:cNvSpPr>
            <a:spLocks noGrp="1"/>
          </p:cNvSpPr>
          <p:nvPr>
            <p:ph type="body" sz="quarter" idx="11" hasCustomPrompt="1"/>
          </p:nvPr>
        </p:nvSpPr>
        <p:spPr>
          <a:xfrm>
            <a:off x="731520" y="5073080"/>
            <a:ext cx="5302250" cy="461962"/>
          </a:xfrm>
        </p:spPr>
        <p:txBody>
          <a:bodyPr>
            <a:normAutofit/>
          </a:bodyPr>
          <a:lstStyle>
            <a:lvl1pPr marL="0" indent="0" algn="l">
              <a:buNone/>
              <a:defRPr sz="2000">
                <a:solidFill>
                  <a:schemeClr val="accent1">
                    <a:lumMod val="20000"/>
                    <a:lumOff val="80000"/>
                  </a:schemeClr>
                </a:solidFill>
              </a:defRPr>
            </a:lvl1pPr>
          </a:lstStyle>
          <a:p>
            <a:pPr lvl="0"/>
            <a:r>
              <a:rPr lang="da-DK" dirty="0"/>
              <a:t>Videncenter for Digital Handel</a:t>
            </a:r>
          </a:p>
        </p:txBody>
      </p:sp>
    </p:spTree>
    <p:extLst>
      <p:ext uri="{BB962C8B-B14F-4D97-AF65-F5344CB8AC3E}">
        <p14:creationId xmlns:p14="http://schemas.microsoft.com/office/powerpoint/2010/main" val="6472334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Nyt emne 2">
    <p:spTree>
      <p:nvGrpSpPr>
        <p:cNvPr id="1" name=""/>
        <p:cNvGrpSpPr/>
        <p:nvPr/>
      </p:nvGrpSpPr>
      <p:grpSpPr>
        <a:xfrm>
          <a:off x="0" y="0"/>
          <a:ext cx="0" cy="0"/>
          <a:chOff x="0" y="0"/>
          <a:chExt cx="0" cy="0"/>
        </a:xfrm>
      </p:grpSpPr>
      <p:pic>
        <p:nvPicPr>
          <p:cNvPr id="3" name="Billede 2" descr="Et billede, der indeholder dag&#10;&#10;Automatisk genereret beskrivelse">
            <a:extLst>
              <a:ext uri="{FF2B5EF4-FFF2-40B4-BE49-F238E27FC236}">
                <a16:creationId xmlns:a16="http://schemas.microsoft.com/office/drawing/2014/main" id="{92D99E4A-4E32-3CD4-1EE8-52C3BF0D3E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el 13">
            <a:extLst>
              <a:ext uri="{FF2B5EF4-FFF2-40B4-BE49-F238E27FC236}">
                <a16:creationId xmlns:a16="http://schemas.microsoft.com/office/drawing/2014/main" id="{CBAF3F92-B8BF-6789-5D49-38A4DB2A43E6}"/>
              </a:ext>
            </a:extLst>
          </p:cNvPr>
          <p:cNvSpPr>
            <a:spLocks noGrp="1"/>
          </p:cNvSpPr>
          <p:nvPr>
            <p:ph type="title" hasCustomPrompt="1"/>
          </p:nvPr>
        </p:nvSpPr>
        <p:spPr>
          <a:xfrm>
            <a:off x="731520" y="2658417"/>
            <a:ext cx="6646333" cy="1325563"/>
          </a:xfrm>
        </p:spPr>
        <p:txBody>
          <a:bodyPr/>
          <a:lstStyle>
            <a:lvl1pPr algn="l">
              <a:defRPr>
                <a:solidFill>
                  <a:schemeClr val="bg1"/>
                </a:solidFill>
              </a:defRPr>
            </a:lvl1pPr>
          </a:lstStyle>
          <a:p>
            <a:r>
              <a:rPr lang="da-DK" dirty="0"/>
              <a:t>Overskrift</a:t>
            </a:r>
          </a:p>
        </p:txBody>
      </p:sp>
      <p:pic>
        <p:nvPicPr>
          <p:cNvPr id="16" name="Billede 15">
            <a:extLst>
              <a:ext uri="{FF2B5EF4-FFF2-40B4-BE49-F238E27FC236}">
                <a16:creationId xmlns:a16="http://schemas.microsoft.com/office/drawing/2014/main" id="{0A53E63A-FB68-9B4C-2721-F451E71664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6791" y="61174"/>
            <a:ext cx="2149370" cy="2092746"/>
          </a:xfrm>
          <a:prstGeom prst="rect">
            <a:avLst/>
          </a:prstGeom>
        </p:spPr>
      </p:pic>
      <p:sp>
        <p:nvSpPr>
          <p:cNvPr id="2" name="Pladsholder til tekst 4">
            <a:extLst>
              <a:ext uri="{FF2B5EF4-FFF2-40B4-BE49-F238E27FC236}">
                <a16:creationId xmlns:a16="http://schemas.microsoft.com/office/drawing/2014/main" id="{33445151-E6DE-6871-28FF-E51481C2916D}"/>
              </a:ext>
            </a:extLst>
          </p:cNvPr>
          <p:cNvSpPr>
            <a:spLocks noGrp="1"/>
          </p:cNvSpPr>
          <p:nvPr>
            <p:ph type="body" sz="quarter" idx="10" hasCustomPrompt="1"/>
          </p:nvPr>
        </p:nvSpPr>
        <p:spPr>
          <a:xfrm>
            <a:off x="731520" y="3747517"/>
            <a:ext cx="6841132" cy="766763"/>
          </a:xfrm>
        </p:spPr>
        <p:txBody>
          <a:bodyPr>
            <a:noAutofit/>
          </a:bodyPr>
          <a:lstStyle>
            <a:lvl1pPr marL="0" indent="0" algn="l">
              <a:buNone/>
              <a:defRPr sz="4000">
                <a:solidFill>
                  <a:schemeClr val="bg1"/>
                </a:solidFill>
                <a:latin typeface="+mj-lt"/>
              </a:defRPr>
            </a:lvl1pPr>
          </a:lstStyle>
          <a:p>
            <a:pPr lvl="0"/>
            <a:r>
              <a:rPr lang="da-DK" dirty="0"/>
              <a:t>Underoverskrift</a:t>
            </a:r>
          </a:p>
        </p:txBody>
      </p:sp>
      <p:sp>
        <p:nvSpPr>
          <p:cNvPr id="4" name="Pladsholder til tekst 3">
            <a:extLst>
              <a:ext uri="{FF2B5EF4-FFF2-40B4-BE49-F238E27FC236}">
                <a16:creationId xmlns:a16="http://schemas.microsoft.com/office/drawing/2014/main" id="{6C1B07F5-6501-4952-A0D1-92046BDAB473}"/>
              </a:ext>
            </a:extLst>
          </p:cNvPr>
          <p:cNvSpPr>
            <a:spLocks noGrp="1"/>
          </p:cNvSpPr>
          <p:nvPr>
            <p:ph type="body" sz="quarter" idx="11" hasCustomPrompt="1"/>
          </p:nvPr>
        </p:nvSpPr>
        <p:spPr>
          <a:xfrm>
            <a:off x="731520" y="5073080"/>
            <a:ext cx="5302250" cy="461962"/>
          </a:xfrm>
        </p:spPr>
        <p:txBody>
          <a:bodyPr>
            <a:normAutofit/>
          </a:bodyPr>
          <a:lstStyle>
            <a:lvl1pPr marL="0" indent="0" algn="l">
              <a:buNone/>
              <a:defRPr sz="2000">
                <a:solidFill>
                  <a:schemeClr val="accent1">
                    <a:lumMod val="20000"/>
                    <a:lumOff val="80000"/>
                  </a:schemeClr>
                </a:solidFill>
              </a:defRPr>
            </a:lvl1pPr>
          </a:lstStyle>
          <a:p>
            <a:pPr lvl="0"/>
            <a:r>
              <a:rPr lang="da-DK" dirty="0"/>
              <a:t>Videncenter for Digital Handel</a:t>
            </a:r>
          </a:p>
        </p:txBody>
      </p:sp>
    </p:spTree>
    <p:extLst>
      <p:ext uri="{BB962C8B-B14F-4D97-AF65-F5344CB8AC3E}">
        <p14:creationId xmlns:p14="http://schemas.microsoft.com/office/powerpoint/2010/main" val="25042813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2_Nyt emne 2">
    <p:spTree>
      <p:nvGrpSpPr>
        <p:cNvPr id="1" name=""/>
        <p:cNvGrpSpPr/>
        <p:nvPr/>
      </p:nvGrpSpPr>
      <p:grpSpPr>
        <a:xfrm>
          <a:off x="0" y="0"/>
          <a:ext cx="0" cy="0"/>
          <a:chOff x="0" y="0"/>
          <a:chExt cx="0" cy="0"/>
        </a:xfrm>
      </p:grpSpPr>
      <p:pic>
        <p:nvPicPr>
          <p:cNvPr id="3" name="Billede 2" descr="Et billede, der indeholder mørk, dag&#10;&#10;Automatisk genereret beskrivelse">
            <a:extLst>
              <a:ext uri="{FF2B5EF4-FFF2-40B4-BE49-F238E27FC236}">
                <a16:creationId xmlns:a16="http://schemas.microsoft.com/office/drawing/2014/main" id="{C986E5B9-D998-5A1C-4E4A-CAEEF5FC0C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88" y="0"/>
            <a:ext cx="12192000" cy="6858000"/>
          </a:xfrm>
          <a:prstGeom prst="rect">
            <a:avLst/>
          </a:prstGeom>
        </p:spPr>
      </p:pic>
      <p:pic>
        <p:nvPicPr>
          <p:cNvPr id="16" name="Billede 15">
            <a:extLst>
              <a:ext uri="{FF2B5EF4-FFF2-40B4-BE49-F238E27FC236}">
                <a16:creationId xmlns:a16="http://schemas.microsoft.com/office/drawing/2014/main" id="{0A53E63A-FB68-9B4C-2721-F451E71664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88" y="0"/>
            <a:ext cx="2149370" cy="2092746"/>
          </a:xfrm>
          <a:prstGeom prst="rect">
            <a:avLst/>
          </a:prstGeom>
        </p:spPr>
      </p:pic>
      <p:sp>
        <p:nvSpPr>
          <p:cNvPr id="2" name="Pladsholder til tekst 4">
            <a:extLst>
              <a:ext uri="{FF2B5EF4-FFF2-40B4-BE49-F238E27FC236}">
                <a16:creationId xmlns:a16="http://schemas.microsoft.com/office/drawing/2014/main" id="{539AEF96-6F76-76B5-AC87-B5DBF7BC45D9}"/>
              </a:ext>
            </a:extLst>
          </p:cNvPr>
          <p:cNvSpPr>
            <a:spLocks noGrp="1"/>
          </p:cNvSpPr>
          <p:nvPr>
            <p:ph type="body" sz="quarter" idx="10" hasCustomPrompt="1"/>
          </p:nvPr>
        </p:nvSpPr>
        <p:spPr>
          <a:xfrm>
            <a:off x="731520" y="3642287"/>
            <a:ext cx="6992053" cy="766763"/>
          </a:xfrm>
        </p:spPr>
        <p:txBody>
          <a:bodyPr>
            <a:noAutofit/>
          </a:bodyPr>
          <a:lstStyle>
            <a:lvl1pPr marL="0" indent="0" algn="l">
              <a:buNone/>
              <a:defRPr sz="4000">
                <a:solidFill>
                  <a:schemeClr val="bg1"/>
                </a:solidFill>
                <a:latin typeface="+mj-lt"/>
              </a:defRPr>
            </a:lvl1pPr>
          </a:lstStyle>
          <a:p>
            <a:pPr lvl="0"/>
            <a:r>
              <a:rPr lang="da-DK" dirty="0"/>
              <a:t>Underoverskrift</a:t>
            </a:r>
          </a:p>
        </p:txBody>
      </p:sp>
      <p:sp>
        <p:nvSpPr>
          <p:cNvPr id="4" name="Titel 13">
            <a:extLst>
              <a:ext uri="{FF2B5EF4-FFF2-40B4-BE49-F238E27FC236}">
                <a16:creationId xmlns:a16="http://schemas.microsoft.com/office/drawing/2014/main" id="{167ADA9B-728D-262D-7C69-A9B9745DCCF4}"/>
              </a:ext>
            </a:extLst>
          </p:cNvPr>
          <p:cNvSpPr>
            <a:spLocks noGrp="1"/>
          </p:cNvSpPr>
          <p:nvPr>
            <p:ph type="title" hasCustomPrompt="1"/>
          </p:nvPr>
        </p:nvSpPr>
        <p:spPr>
          <a:xfrm>
            <a:off x="731520" y="2658417"/>
            <a:ext cx="6646333" cy="1325563"/>
          </a:xfrm>
        </p:spPr>
        <p:txBody>
          <a:bodyPr/>
          <a:lstStyle>
            <a:lvl1pPr algn="l">
              <a:defRPr>
                <a:solidFill>
                  <a:schemeClr val="bg1"/>
                </a:solidFill>
              </a:defRPr>
            </a:lvl1pPr>
          </a:lstStyle>
          <a:p>
            <a:r>
              <a:rPr lang="da-DK" dirty="0"/>
              <a:t>Overskrift</a:t>
            </a:r>
          </a:p>
        </p:txBody>
      </p:sp>
      <p:sp>
        <p:nvSpPr>
          <p:cNvPr id="5" name="Pladsholder til tekst 3">
            <a:extLst>
              <a:ext uri="{FF2B5EF4-FFF2-40B4-BE49-F238E27FC236}">
                <a16:creationId xmlns:a16="http://schemas.microsoft.com/office/drawing/2014/main" id="{F7EEF7A1-972A-05F5-50B9-91975BCCEAD5}"/>
              </a:ext>
            </a:extLst>
          </p:cNvPr>
          <p:cNvSpPr>
            <a:spLocks noGrp="1"/>
          </p:cNvSpPr>
          <p:nvPr>
            <p:ph type="body" sz="quarter" idx="11" hasCustomPrompt="1"/>
          </p:nvPr>
        </p:nvSpPr>
        <p:spPr>
          <a:xfrm>
            <a:off x="731520" y="5073080"/>
            <a:ext cx="5302250" cy="461962"/>
          </a:xfrm>
        </p:spPr>
        <p:txBody>
          <a:bodyPr>
            <a:normAutofit/>
          </a:bodyPr>
          <a:lstStyle>
            <a:lvl1pPr marL="0" indent="0" algn="l">
              <a:buNone/>
              <a:defRPr sz="2000">
                <a:solidFill>
                  <a:schemeClr val="accent1">
                    <a:lumMod val="20000"/>
                    <a:lumOff val="80000"/>
                  </a:schemeClr>
                </a:solidFill>
              </a:defRPr>
            </a:lvl1pPr>
          </a:lstStyle>
          <a:p>
            <a:pPr lvl="0"/>
            <a:r>
              <a:rPr lang="da-DK" dirty="0"/>
              <a:t>Videncenter for Digital Handel</a:t>
            </a:r>
          </a:p>
        </p:txBody>
      </p:sp>
    </p:spTree>
    <p:extLst>
      <p:ext uri="{BB962C8B-B14F-4D97-AF65-F5344CB8AC3E}">
        <p14:creationId xmlns:p14="http://schemas.microsoft.com/office/powerpoint/2010/main" val="10102986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Nyt emne 2">
    <p:spTree>
      <p:nvGrpSpPr>
        <p:cNvPr id="1" name=""/>
        <p:cNvGrpSpPr/>
        <p:nvPr/>
      </p:nvGrpSpPr>
      <p:grpSpPr>
        <a:xfrm>
          <a:off x="0" y="0"/>
          <a:ext cx="0" cy="0"/>
          <a:chOff x="0" y="0"/>
          <a:chExt cx="0" cy="0"/>
        </a:xfrm>
      </p:grpSpPr>
      <p:pic>
        <p:nvPicPr>
          <p:cNvPr id="10" name="Billede 9" descr="Et billede, der indeholder tekst, lys, svømmer, havbund&#10;&#10;Automatisk genereret beskrivelse">
            <a:extLst>
              <a:ext uri="{FF2B5EF4-FFF2-40B4-BE49-F238E27FC236}">
                <a16:creationId xmlns:a16="http://schemas.microsoft.com/office/drawing/2014/main" id="{DBA4AF3B-FB4B-4492-BBBE-0F1CC116C6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6" name="Billede 15">
            <a:extLst>
              <a:ext uri="{FF2B5EF4-FFF2-40B4-BE49-F238E27FC236}">
                <a16:creationId xmlns:a16="http://schemas.microsoft.com/office/drawing/2014/main" id="{0A53E63A-FB68-9B4C-2721-F451E71664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18343" y="0"/>
            <a:ext cx="2149370" cy="2092746"/>
          </a:xfrm>
          <a:prstGeom prst="rect">
            <a:avLst/>
          </a:prstGeom>
        </p:spPr>
      </p:pic>
      <p:sp>
        <p:nvSpPr>
          <p:cNvPr id="2" name="Pladsholder til tekst 4">
            <a:extLst>
              <a:ext uri="{FF2B5EF4-FFF2-40B4-BE49-F238E27FC236}">
                <a16:creationId xmlns:a16="http://schemas.microsoft.com/office/drawing/2014/main" id="{5EF3ECCF-96AE-F101-4EC8-339449EEB7C8}"/>
              </a:ext>
            </a:extLst>
          </p:cNvPr>
          <p:cNvSpPr>
            <a:spLocks noGrp="1"/>
          </p:cNvSpPr>
          <p:nvPr>
            <p:ph type="body" sz="quarter" idx="10" hasCustomPrompt="1"/>
          </p:nvPr>
        </p:nvSpPr>
        <p:spPr>
          <a:xfrm>
            <a:off x="4498849" y="3433692"/>
            <a:ext cx="6805384" cy="766763"/>
          </a:xfrm>
        </p:spPr>
        <p:txBody>
          <a:bodyPr>
            <a:noAutofit/>
          </a:bodyPr>
          <a:lstStyle>
            <a:lvl1pPr marL="0" indent="0" algn="r">
              <a:buNone/>
              <a:defRPr sz="4000">
                <a:solidFill>
                  <a:schemeClr val="bg1"/>
                </a:solidFill>
                <a:latin typeface="+mj-lt"/>
              </a:defRPr>
            </a:lvl1pPr>
          </a:lstStyle>
          <a:p>
            <a:pPr lvl="0"/>
            <a:r>
              <a:rPr lang="da-DK" dirty="0"/>
              <a:t>Underoverskrift</a:t>
            </a:r>
          </a:p>
        </p:txBody>
      </p:sp>
      <p:sp>
        <p:nvSpPr>
          <p:cNvPr id="3" name="Titel 13">
            <a:extLst>
              <a:ext uri="{FF2B5EF4-FFF2-40B4-BE49-F238E27FC236}">
                <a16:creationId xmlns:a16="http://schemas.microsoft.com/office/drawing/2014/main" id="{00EDB6DC-9293-9F16-60AD-6C25CCB3B237}"/>
              </a:ext>
            </a:extLst>
          </p:cNvPr>
          <p:cNvSpPr>
            <a:spLocks noGrp="1"/>
          </p:cNvSpPr>
          <p:nvPr>
            <p:ph type="title" hasCustomPrompt="1"/>
          </p:nvPr>
        </p:nvSpPr>
        <p:spPr>
          <a:xfrm>
            <a:off x="4657899" y="2426512"/>
            <a:ext cx="6646333" cy="1325563"/>
          </a:xfrm>
        </p:spPr>
        <p:txBody>
          <a:bodyPr/>
          <a:lstStyle>
            <a:lvl1pPr algn="r">
              <a:defRPr>
                <a:solidFill>
                  <a:schemeClr val="bg1"/>
                </a:solidFill>
                <a:latin typeface="Aktiv Grotesk Black" panose="020B0903020202020204" pitchFamily="34" charset="0"/>
              </a:defRPr>
            </a:lvl1pPr>
          </a:lstStyle>
          <a:p>
            <a:r>
              <a:rPr lang="da-DK" dirty="0"/>
              <a:t>Overskrift</a:t>
            </a:r>
          </a:p>
        </p:txBody>
      </p:sp>
      <p:sp>
        <p:nvSpPr>
          <p:cNvPr id="4" name="Pladsholder til tekst 3">
            <a:extLst>
              <a:ext uri="{FF2B5EF4-FFF2-40B4-BE49-F238E27FC236}">
                <a16:creationId xmlns:a16="http://schemas.microsoft.com/office/drawing/2014/main" id="{C371390D-ADFF-719F-8503-2DE591FD2D87}"/>
              </a:ext>
            </a:extLst>
          </p:cNvPr>
          <p:cNvSpPr>
            <a:spLocks noGrp="1"/>
          </p:cNvSpPr>
          <p:nvPr>
            <p:ph type="body" sz="quarter" idx="11" hasCustomPrompt="1"/>
          </p:nvPr>
        </p:nvSpPr>
        <p:spPr>
          <a:xfrm>
            <a:off x="6002338" y="5129213"/>
            <a:ext cx="5302250" cy="461962"/>
          </a:xfrm>
        </p:spPr>
        <p:txBody>
          <a:bodyPr>
            <a:normAutofit/>
          </a:bodyPr>
          <a:lstStyle>
            <a:lvl1pPr marL="0" indent="0" algn="r">
              <a:buNone/>
              <a:defRPr sz="2000">
                <a:solidFill>
                  <a:schemeClr val="accent1">
                    <a:lumMod val="20000"/>
                    <a:lumOff val="80000"/>
                  </a:schemeClr>
                </a:solidFill>
              </a:defRPr>
            </a:lvl1pPr>
          </a:lstStyle>
          <a:p>
            <a:pPr lvl="0"/>
            <a:r>
              <a:rPr lang="da-DK" dirty="0"/>
              <a:t>Videncenter for Digital Handel</a:t>
            </a:r>
          </a:p>
        </p:txBody>
      </p:sp>
    </p:spTree>
    <p:extLst>
      <p:ext uri="{BB962C8B-B14F-4D97-AF65-F5344CB8AC3E}">
        <p14:creationId xmlns:p14="http://schemas.microsoft.com/office/powerpoint/2010/main" val="26835487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Pladsholder til titel 1">
            <a:extLst>
              <a:ext uri="{FF2B5EF4-FFF2-40B4-BE49-F238E27FC236}">
                <a16:creationId xmlns:a16="http://schemas.microsoft.com/office/drawing/2014/main" id="{97D1D99B-C7D6-8AB6-1074-15A32520226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da-DK" dirty="0"/>
              <a:t>Klik for at redigere titeltypografien i masteren</a:t>
            </a:r>
          </a:p>
        </p:txBody>
      </p:sp>
      <p:sp>
        <p:nvSpPr>
          <p:cNvPr id="3" name="Pladsholder til tekst 2">
            <a:extLst>
              <a:ext uri="{FF2B5EF4-FFF2-40B4-BE49-F238E27FC236}">
                <a16:creationId xmlns:a16="http://schemas.microsoft.com/office/drawing/2014/main" id="{8B0DF195-0C62-97FA-E0F2-7549D29B22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da-DK" dirty="0"/>
              <a:t>Klik for at redigere teksttypografierne i masteren</a:t>
            </a:r>
          </a:p>
          <a:p>
            <a:pPr lvl="1"/>
            <a:r>
              <a:rPr lang="da-DK" dirty="0"/>
              <a:t>Andet niveau</a:t>
            </a:r>
          </a:p>
          <a:p>
            <a:pPr lvl="2"/>
            <a:r>
              <a:rPr lang="da-DK" dirty="0"/>
              <a:t>Tredje niveau</a:t>
            </a:r>
          </a:p>
          <a:p>
            <a:pPr lvl="3"/>
            <a:r>
              <a:rPr lang="da-DK" dirty="0"/>
              <a:t>Fjerde niveau</a:t>
            </a:r>
          </a:p>
          <a:p>
            <a:pPr lvl="4"/>
            <a:r>
              <a:rPr lang="da-DK" dirty="0"/>
              <a:t>Femte niveau</a:t>
            </a:r>
          </a:p>
        </p:txBody>
      </p:sp>
      <p:pic>
        <p:nvPicPr>
          <p:cNvPr id="8" name="Billede 7">
            <a:extLst>
              <a:ext uri="{FF2B5EF4-FFF2-40B4-BE49-F238E27FC236}">
                <a16:creationId xmlns:a16="http://schemas.microsoft.com/office/drawing/2014/main" id="{FA23CD44-4DBF-D471-AFD5-093689192C8C}"/>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11224114" y="230188"/>
            <a:ext cx="682154" cy="732155"/>
          </a:xfrm>
          <a:prstGeom prst="rect">
            <a:avLst/>
          </a:prstGeom>
        </p:spPr>
      </p:pic>
      <p:sp>
        <p:nvSpPr>
          <p:cNvPr id="9" name="Rektangel 8">
            <a:extLst>
              <a:ext uri="{FF2B5EF4-FFF2-40B4-BE49-F238E27FC236}">
                <a16:creationId xmlns:a16="http://schemas.microsoft.com/office/drawing/2014/main" id="{EABBD655-C846-F09C-5AAA-0715F5C8B32A}"/>
              </a:ext>
            </a:extLst>
          </p:cNvPr>
          <p:cNvSpPr/>
          <p:nvPr/>
        </p:nvSpPr>
        <p:spPr>
          <a:xfrm>
            <a:off x="0" y="6470650"/>
            <a:ext cx="12192000" cy="387350"/>
          </a:xfrm>
          <a:prstGeom prst="rect">
            <a:avLst/>
          </a:prstGeom>
          <a:solidFill>
            <a:srgbClr val="3E62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Tree>
    <p:extLst>
      <p:ext uri="{BB962C8B-B14F-4D97-AF65-F5344CB8AC3E}">
        <p14:creationId xmlns:p14="http://schemas.microsoft.com/office/powerpoint/2010/main" val="32025821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4400" kern="1200">
          <a:solidFill>
            <a:schemeClr val="tx2">
              <a:lumMod val="75000"/>
            </a:schemeClr>
          </a:solidFill>
          <a:latin typeface="Arial Black" panose="020B0A04020102020204" pitchFamily="34" charset="0"/>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tx2">
              <a:lumMod val="75000"/>
            </a:schemeClr>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tx2">
              <a:lumMod val="75000"/>
            </a:schemeClr>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tx2">
              <a:lumMod val="75000"/>
            </a:schemeClr>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2">
              <a:lumMod val="75000"/>
            </a:schemeClr>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2">
              <a:lumMod val="7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22.png"/><Relationship Id="rId4" Type="http://schemas.openxmlformats.org/officeDocument/2006/relationships/notesSlide" Target="../notesSlides/notesSlide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26.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27.png"/></Relationships>
</file>

<file path=ppt/slides/_rels/slide4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11.xml"/><Relationship Id="rId4" Type="http://schemas.openxmlformats.org/officeDocument/2006/relationships/hyperlink" Target="mailto:Morc@digitalhandel.d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3">
            <a:extLst>
              <a:ext uri="{FF2B5EF4-FFF2-40B4-BE49-F238E27FC236}">
                <a16:creationId xmlns:a16="http://schemas.microsoft.com/office/drawing/2014/main" id="{81C08E5D-5273-ADCB-7ED1-A220CEEB06F8}"/>
              </a:ext>
            </a:extLst>
          </p:cNvPr>
          <p:cNvSpPr>
            <a:spLocks noGrp="1"/>
          </p:cNvSpPr>
          <p:nvPr>
            <p:ph type="title"/>
          </p:nvPr>
        </p:nvSpPr>
        <p:spPr/>
        <p:txBody>
          <a:bodyPr/>
          <a:lstStyle/>
          <a:p>
            <a:r>
              <a:rPr lang="da-DK" dirty="0"/>
              <a:t>Lynkursus</a:t>
            </a:r>
          </a:p>
        </p:txBody>
      </p:sp>
      <p:sp>
        <p:nvSpPr>
          <p:cNvPr id="5" name="Pladsholder til tekst 4">
            <a:extLst>
              <a:ext uri="{FF2B5EF4-FFF2-40B4-BE49-F238E27FC236}">
                <a16:creationId xmlns:a16="http://schemas.microsoft.com/office/drawing/2014/main" id="{D2C47EB7-2A9E-6642-5B4A-4540645CC621}"/>
              </a:ext>
            </a:extLst>
          </p:cNvPr>
          <p:cNvSpPr>
            <a:spLocks noGrp="1"/>
          </p:cNvSpPr>
          <p:nvPr>
            <p:ph type="body" sz="quarter" idx="10"/>
          </p:nvPr>
        </p:nvSpPr>
        <p:spPr/>
        <p:txBody>
          <a:bodyPr/>
          <a:lstStyle/>
          <a:p>
            <a:r>
              <a:rPr lang="da-DK" dirty="0"/>
              <a:t>Prompt Pro – få mere ud af </a:t>
            </a:r>
            <a:r>
              <a:rPr lang="da-DK" dirty="0" err="1"/>
              <a:t>ChatGPT</a:t>
            </a:r>
            <a:r>
              <a:rPr lang="da-DK" dirty="0"/>
              <a:t> </a:t>
            </a:r>
          </a:p>
        </p:txBody>
      </p:sp>
      <p:sp>
        <p:nvSpPr>
          <p:cNvPr id="6" name="Pladsholder til tekst 5">
            <a:extLst>
              <a:ext uri="{FF2B5EF4-FFF2-40B4-BE49-F238E27FC236}">
                <a16:creationId xmlns:a16="http://schemas.microsoft.com/office/drawing/2014/main" id="{10E67340-B9F3-1BC0-ABD2-4E09DD74EF9F}"/>
              </a:ext>
            </a:extLst>
          </p:cNvPr>
          <p:cNvSpPr>
            <a:spLocks noGrp="1"/>
          </p:cNvSpPr>
          <p:nvPr>
            <p:ph type="body" sz="quarter" idx="11"/>
          </p:nvPr>
        </p:nvSpPr>
        <p:spPr>
          <a:xfrm>
            <a:off x="5532120" y="5129212"/>
            <a:ext cx="5772468" cy="658939"/>
          </a:xfrm>
        </p:spPr>
        <p:txBody>
          <a:bodyPr>
            <a:normAutofit fontScale="92500" lnSpcReduction="20000"/>
          </a:bodyPr>
          <a:lstStyle/>
          <a:p>
            <a:r>
              <a:rPr lang="da-DK" dirty="0"/>
              <a:t>Morten Christoffersen</a:t>
            </a:r>
          </a:p>
          <a:p>
            <a:r>
              <a:rPr lang="da-DK" dirty="0"/>
              <a:t>Videncenter for Digital Handel</a:t>
            </a:r>
          </a:p>
        </p:txBody>
      </p:sp>
    </p:spTree>
    <p:extLst>
      <p:ext uri="{BB962C8B-B14F-4D97-AF65-F5344CB8AC3E}">
        <p14:creationId xmlns:p14="http://schemas.microsoft.com/office/powerpoint/2010/main" val="20898946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el 4">
            <a:extLst>
              <a:ext uri="{FF2B5EF4-FFF2-40B4-BE49-F238E27FC236}">
                <a16:creationId xmlns:a16="http://schemas.microsoft.com/office/drawing/2014/main" id="{33100F26-C125-34EC-1AB7-3A72A38A12AC}"/>
              </a:ext>
            </a:extLst>
          </p:cNvPr>
          <p:cNvSpPr>
            <a:spLocks noGrp="1"/>
          </p:cNvSpPr>
          <p:nvPr>
            <p:ph type="title"/>
          </p:nvPr>
        </p:nvSpPr>
        <p:spPr/>
        <p:txBody>
          <a:bodyPr/>
          <a:lstStyle/>
          <a:p>
            <a:endParaRPr lang="da-DK"/>
          </a:p>
        </p:txBody>
      </p:sp>
      <p:sp>
        <p:nvSpPr>
          <p:cNvPr id="6" name="Pladsholder til tekst 5">
            <a:extLst>
              <a:ext uri="{FF2B5EF4-FFF2-40B4-BE49-F238E27FC236}">
                <a16:creationId xmlns:a16="http://schemas.microsoft.com/office/drawing/2014/main" id="{A7504BA3-B75C-0B6B-01C7-7BE74525140F}"/>
              </a:ext>
            </a:extLst>
          </p:cNvPr>
          <p:cNvSpPr>
            <a:spLocks noGrp="1"/>
          </p:cNvSpPr>
          <p:nvPr>
            <p:ph type="body" sz="quarter" idx="13"/>
          </p:nvPr>
        </p:nvSpPr>
        <p:spPr/>
        <p:txBody>
          <a:bodyPr/>
          <a:lstStyle/>
          <a:p>
            <a:r>
              <a:rPr lang="da-DK" dirty="0"/>
              <a:t>Komplicerede prompts</a:t>
            </a:r>
          </a:p>
          <a:p>
            <a:r>
              <a:rPr lang="da-DK" dirty="0"/>
              <a:t>Tal med din målgruppe gennem </a:t>
            </a:r>
            <a:r>
              <a:rPr lang="da-DK" dirty="0" err="1"/>
              <a:t>ChatGPT</a:t>
            </a:r>
            <a:r>
              <a:rPr lang="da-DK" dirty="0"/>
              <a:t> </a:t>
            </a:r>
          </a:p>
          <a:p>
            <a:r>
              <a:rPr lang="da-DK" dirty="0"/>
              <a:t>Genvej med udvidelser</a:t>
            </a:r>
          </a:p>
          <a:p>
            <a:endParaRPr lang="da-DK" dirty="0"/>
          </a:p>
        </p:txBody>
      </p:sp>
    </p:spTree>
    <p:extLst>
      <p:ext uri="{BB962C8B-B14F-4D97-AF65-F5344CB8AC3E}">
        <p14:creationId xmlns:p14="http://schemas.microsoft.com/office/powerpoint/2010/main" val="740222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el 5">
            <a:extLst>
              <a:ext uri="{FF2B5EF4-FFF2-40B4-BE49-F238E27FC236}">
                <a16:creationId xmlns:a16="http://schemas.microsoft.com/office/drawing/2014/main" id="{22387D65-DA82-A81D-B8B4-2B3FB5E8DD0E}"/>
              </a:ext>
            </a:extLst>
          </p:cNvPr>
          <p:cNvSpPr>
            <a:spLocks noGrp="1"/>
          </p:cNvSpPr>
          <p:nvPr>
            <p:ph type="title"/>
          </p:nvPr>
        </p:nvSpPr>
        <p:spPr>
          <a:xfrm>
            <a:off x="838200" y="365125"/>
            <a:ext cx="10845800" cy="1325563"/>
          </a:xfrm>
        </p:spPr>
        <p:txBody>
          <a:bodyPr/>
          <a:lstStyle/>
          <a:p>
            <a:r>
              <a:rPr lang="da-DK" dirty="0" err="1"/>
              <a:t>ChatGPT</a:t>
            </a:r>
            <a:r>
              <a:rPr lang="da-DK" dirty="0"/>
              <a:t> – anvendelsesmuligheder</a:t>
            </a:r>
          </a:p>
        </p:txBody>
      </p:sp>
      <p:sp>
        <p:nvSpPr>
          <p:cNvPr id="7" name="Pladsholder til indhold 6">
            <a:extLst>
              <a:ext uri="{FF2B5EF4-FFF2-40B4-BE49-F238E27FC236}">
                <a16:creationId xmlns:a16="http://schemas.microsoft.com/office/drawing/2014/main" id="{07EE6116-5A59-538B-D768-42EEFDD61B2A}"/>
              </a:ext>
            </a:extLst>
          </p:cNvPr>
          <p:cNvSpPr>
            <a:spLocks noGrp="1"/>
          </p:cNvSpPr>
          <p:nvPr>
            <p:ph idx="1"/>
          </p:nvPr>
        </p:nvSpPr>
        <p:spPr/>
        <p:txBody>
          <a:bodyPr/>
          <a:lstStyle/>
          <a:p>
            <a:r>
              <a:rPr lang="da-DK" dirty="0"/>
              <a:t>Mange forskellige muligheder for anvendelse</a:t>
            </a:r>
          </a:p>
          <a:p>
            <a:r>
              <a:rPr lang="da-DK" dirty="0"/>
              <a:t>Typisk hurtigt i gang</a:t>
            </a:r>
          </a:p>
          <a:p>
            <a:r>
              <a:rPr lang="da-DK" dirty="0"/>
              <a:t>Ensartede svar </a:t>
            </a:r>
          </a:p>
          <a:p>
            <a:endParaRPr lang="da-DK" dirty="0"/>
          </a:p>
          <a:p>
            <a:endParaRPr lang="da-DK" dirty="0"/>
          </a:p>
        </p:txBody>
      </p:sp>
      <p:pic>
        <p:nvPicPr>
          <p:cNvPr id="3" name="Billede 2" descr="Et billede, der indeholder udendørs, træ, person, græs&#10;&#10;Automatisk genereret beskrivelse">
            <a:extLst>
              <a:ext uri="{FF2B5EF4-FFF2-40B4-BE49-F238E27FC236}">
                <a16:creationId xmlns:a16="http://schemas.microsoft.com/office/drawing/2014/main" id="{56779160-0610-955D-6242-304D238521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47044" y="3191256"/>
            <a:ext cx="5307924" cy="2985707"/>
          </a:xfrm>
          <a:prstGeom prst="rect">
            <a:avLst/>
          </a:prstGeom>
        </p:spPr>
      </p:pic>
    </p:spTree>
    <p:extLst>
      <p:ext uri="{BB962C8B-B14F-4D97-AF65-F5344CB8AC3E}">
        <p14:creationId xmlns:p14="http://schemas.microsoft.com/office/powerpoint/2010/main" val="3513857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7523B60-AB51-2D1E-B5ED-979D4B050600}"/>
              </a:ext>
            </a:extLst>
          </p:cNvPr>
          <p:cNvSpPr>
            <a:spLocks noGrp="1"/>
          </p:cNvSpPr>
          <p:nvPr>
            <p:ph type="title"/>
          </p:nvPr>
        </p:nvSpPr>
        <p:spPr/>
        <p:txBody>
          <a:bodyPr/>
          <a:lstStyle/>
          <a:p>
            <a:r>
              <a:rPr lang="da-DK" dirty="0"/>
              <a:t>Level 1	</a:t>
            </a:r>
          </a:p>
        </p:txBody>
      </p:sp>
      <p:sp>
        <p:nvSpPr>
          <p:cNvPr id="3" name="Pladsholder til indhold 2">
            <a:extLst>
              <a:ext uri="{FF2B5EF4-FFF2-40B4-BE49-F238E27FC236}">
                <a16:creationId xmlns:a16="http://schemas.microsoft.com/office/drawing/2014/main" id="{579D7120-825C-C789-A72C-E7342FD49004}"/>
              </a:ext>
            </a:extLst>
          </p:cNvPr>
          <p:cNvSpPr>
            <a:spLocks noGrp="1"/>
          </p:cNvSpPr>
          <p:nvPr>
            <p:ph idx="1"/>
          </p:nvPr>
        </p:nvSpPr>
        <p:spPr/>
        <p:txBody>
          <a:bodyPr/>
          <a:lstStyle/>
          <a:p>
            <a:r>
              <a:rPr lang="da-DK" dirty="0"/>
              <a:t>Input</a:t>
            </a:r>
          </a:p>
          <a:p>
            <a:pPr lvl="1"/>
            <a:r>
              <a:rPr lang="da-DK" dirty="0"/>
              <a:t>”</a:t>
            </a:r>
            <a:r>
              <a:rPr lang="da-DK" dirty="0">
                <a:solidFill>
                  <a:srgbClr val="343541"/>
                </a:solidFill>
                <a:latin typeface="Söhne"/>
              </a:rPr>
              <a:t>S</a:t>
            </a:r>
            <a:r>
              <a:rPr lang="da-DK" b="0" i="0" dirty="0">
                <a:solidFill>
                  <a:srgbClr val="343541"/>
                </a:solidFill>
                <a:effectLst/>
                <a:latin typeface="Söhne"/>
              </a:rPr>
              <a:t>kriv en tekst til en salgskategoriside om badedragter til kvinder fra 12 år og op”</a:t>
            </a:r>
          </a:p>
          <a:p>
            <a:r>
              <a:rPr lang="da-DK" dirty="0"/>
              <a:t>Output</a:t>
            </a:r>
          </a:p>
          <a:p>
            <a:pPr lvl="1"/>
            <a:r>
              <a:rPr lang="da-DK" dirty="0"/>
              <a:t>Hurtigt svar</a:t>
            </a:r>
          </a:p>
          <a:p>
            <a:pPr lvl="1"/>
            <a:r>
              <a:rPr lang="da-DK" dirty="0"/>
              <a:t>Generisk indhold</a:t>
            </a:r>
          </a:p>
          <a:p>
            <a:pPr lvl="1"/>
            <a:r>
              <a:rPr lang="da-DK" dirty="0"/>
              <a:t>Mulighed for, at </a:t>
            </a:r>
            <a:r>
              <a:rPr lang="da-DK" dirty="0" err="1"/>
              <a:t>ChatGPT</a:t>
            </a:r>
            <a:r>
              <a:rPr lang="da-DK" dirty="0"/>
              <a:t> digter</a:t>
            </a:r>
          </a:p>
          <a:p>
            <a:endParaRPr lang="da-DK" dirty="0"/>
          </a:p>
        </p:txBody>
      </p:sp>
    </p:spTree>
    <p:extLst>
      <p:ext uri="{BB962C8B-B14F-4D97-AF65-F5344CB8AC3E}">
        <p14:creationId xmlns:p14="http://schemas.microsoft.com/office/powerpoint/2010/main" val="2095234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6F40CCE-6A08-F3D2-71BA-5A07C2A4A022}"/>
              </a:ext>
            </a:extLst>
          </p:cNvPr>
          <p:cNvSpPr>
            <a:spLocks noGrp="1"/>
          </p:cNvSpPr>
          <p:nvPr>
            <p:ph type="title"/>
          </p:nvPr>
        </p:nvSpPr>
        <p:spPr/>
        <p:txBody>
          <a:bodyPr/>
          <a:lstStyle/>
          <a:p>
            <a:r>
              <a:rPr lang="da-DK" dirty="0"/>
              <a:t>Level 2</a:t>
            </a:r>
          </a:p>
        </p:txBody>
      </p:sp>
      <p:sp>
        <p:nvSpPr>
          <p:cNvPr id="3" name="Pladsholder til indhold 2">
            <a:extLst>
              <a:ext uri="{FF2B5EF4-FFF2-40B4-BE49-F238E27FC236}">
                <a16:creationId xmlns:a16="http://schemas.microsoft.com/office/drawing/2014/main" id="{ED98B40F-2090-FC9F-FFD1-7BBC191E24EC}"/>
              </a:ext>
            </a:extLst>
          </p:cNvPr>
          <p:cNvSpPr>
            <a:spLocks noGrp="1"/>
          </p:cNvSpPr>
          <p:nvPr>
            <p:ph idx="1"/>
          </p:nvPr>
        </p:nvSpPr>
        <p:spPr/>
        <p:txBody>
          <a:bodyPr/>
          <a:lstStyle/>
          <a:p>
            <a:r>
              <a:rPr lang="da-DK" dirty="0"/>
              <a:t>Gør din prompt skarpere</a:t>
            </a:r>
          </a:p>
          <a:p>
            <a:r>
              <a:rPr lang="da-DK" dirty="0"/>
              <a:t>Gå metodisk til værks</a:t>
            </a:r>
          </a:p>
          <a:p>
            <a:r>
              <a:rPr lang="da-DK" dirty="0"/>
              <a:t>Udnyt den kæmpe datamængde </a:t>
            </a:r>
            <a:r>
              <a:rPr lang="da-DK" dirty="0" err="1"/>
              <a:t>ChatGPT</a:t>
            </a:r>
            <a:r>
              <a:rPr lang="da-DK" dirty="0"/>
              <a:t> er fodret med</a:t>
            </a:r>
          </a:p>
          <a:p>
            <a:r>
              <a:rPr lang="da-DK" dirty="0"/>
              <a:t>Klar til automatisering</a:t>
            </a:r>
          </a:p>
          <a:p>
            <a:r>
              <a:rPr lang="da-DK" dirty="0"/>
              <a:t>‘Mere’ unikt</a:t>
            </a:r>
          </a:p>
          <a:p>
            <a:r>
              <a:rPr lang="da-DK" dirty="0"/>
              <a:t>Risiko for opdigtet indhold mindre</a:t>
            </a:r>
          </a:p>
          <a:p>
            <a:endParaRPr lang="da-DK" dirty="0"/>
          </a:p>
        </p:txBody>
      </p:sp>
    </p:spTree>
    <p:extLst>
      <p:ext uri="{BB962C8B-B14F-4D97-AF65-F5344CB8AC3E}">
        <p14:creationId xmlns:p14="http://schemas.microsoft.com/office/powerpoint/2010/main" val="663648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CD0CBB4-C83D-8BF7-9712-68BF3D41A04E}"/>
              </a:ext>
            </a:extLst>
          </p:cNvPr>
          <p:cNvSpPr>
            <a:spLocks noGrp="1"/>
          </p:cNvSpPr>
          <p:nvPr>
            <p:ph type="title"/>
          </p:nvPr>
        </p:nvSpPr>
        <p:spPr/>
        <p:txBody>
          <a:bodyPr/>
          <a:lstStyle/>
          <a:p>
            <a:r>
              <a:rPr lang="da-DK" dirty="0"/>
              <a:t>Level 2</a:t>
            </a:r>
          </a:p>
        </p:txBody>
      </p:sp>
      <p:sp>
        <p:nvSpPr>
          <p:cNvPr id="3" name="Pladsholder til indhold 2">
            <a:extLst>
              <a:ext uri="{FF2B5EF4-FFF2-40B4-BE49-F238E27FC236}">
                <a16:creationId xmlns:a16="http://schemas.microsoft.com/office/drawing/2014/main" id="{112E37EC-4B9F-7520-055B-93199FC41C0C}"/>
              </a:ext>
            </a:extLst>
          </p:cNvPr>
          <p:cNvSpPr>
            <a:spLocks noGrp="1"/>
          </p:cNvSpPr>
          <p:nvPr>
            <p:ph idx="1"/>
          </p:nvPr>
        </p:nvSpPr>
        <p:spPr/>
        <p:txBody>
          <a:bodyPr>
            <a:normAutofit/>
          </a:bodyPr>
          <a:lstStyle/>
          <a:p>
            <a:r>
              <a:rPr lang="da-DK" dirty="0"/>
              <a:t>Skal have</a:t>
            </a:r>
          </a:p>
          <a:p>
            <a:pPr lvl="1"/>
            <a:r>
              <a:rPr lang="da-DK" dirty="0"/>
              <a:t>Opgave</a:t>
            </a:r>
          </a:p>
          <a:p>
            <a:r>
              <a:rPr lang="da-DK" dirty="0"/>
              <a:t>Fordel at have</a:t>
            </a:r>
          </a:p>
          <a:p>
            <a:pPr lvl="1"/>
            <a:r>
              <a:rPr lang="da-DK" dirty="0"/>
              <a:t>Kontekst og begrænsninger</a:t>
            </a:r>
          </a:p>
          <a:p>
            <a:r>
              <a:rPr lang="da-DK" dirty="0"/>
              <a:t>Bliver endnu bedre med:</a:t>
            </a:r>
          </a:p>
          <a:p>
            <a:pPr lvl="1"/>
            <a:r>
              <a:rPr lang="da-DK" dirty="0"/>
              <a:t>Rolle/persona</a:t>
            </a:r>
          </a:p>
          <a:p>
            <a:pPr lvl="1"/>
            <a:r>
              <a:rPr lang="da-DK" dirty="0"/>
              <a:t>Guideline og eksempler</a:t>
            </a:r>
          </a:p>
          <a:p>
            <a:pPr lvl="1"/>
            <a:r>
              <a:rPr lang="da-DK" dirty="0"/>
              <a:t>Mål</a:t>
            </a:r>
          </a:p>
          <a:p>
            <a:pPr lvl="1"/>
            <a:r>
              <a:rPr lang="da-DK" dirty="0"/>
              <a:t>Format</a:t>
            </a:r>
          </a:p>
          <a:p>
            <a:endParaRPr lang="da-DK" dirty="0"/>
          </a:p>
        </p:txBody>
      </p:sp>
    </p:spTree>
    <p:extLst>
      <p:ext uri="{BB962C8B-B14F-4D97-AF65-F5344CB8AC3E}">
        <p14:creationId xmlns:p14="http://schemas.microsoft.com/office/powerpoint/2010/main" val="3052331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kstfelt 5">
            <a:extLst>
              <a:ext uri="{FF2B5EF4-FFF2-40B4-BE49-F238E27FC236}">
                <a16:creationId xmlns:a16="http://schemas.microsoft.com/office/drawing/2014/main" id="{E33B8820-29EB-4765-F43B-A30F25E4308B}"/>
              </a:ext>
            </a:extLst>
          </p:cNvPr>
          <p:cNvSpPr txBox="1"/>
          <p:nvPr/>
        </p:nvSpPr>
        <p:spPr>
          <a:xfrm>
            <a:off x="0" y="712590"/>
            <a:ext cx="12192000" cy="6001643"/>
          </a:xfrm>
          <a:prstGeom prst="rect">
            <a:avLst/>
          </a:prstGeom>
          <a:noFill/>
        </p:spPr>
        <p:txBody>
          <a:bodyPr wrap="square">
            <a:spAutoFit/>
          </a:bodyPr>
          <a:lstStyle/>
          <a:p>
            <a:r>
              <a:rPr lang="da-DK" sz="2400" b="0" i="0" dirty="0">
                <a:solidFill>
                  <a:srgbClr val="343541"/>
                </a:solidFill>
                <a:effectLst/>
                <a:latin typeface="Söhne"/>
              </a:rPr>
              <a:t>Du er en professionel tekstforfatter, der er ekspert i at skrive underholdende produkttekster. Skriv en dansk produktbeskrivelse på </a:t>
            </a:r>
            <a:r>
              <a:rPr lang="da-DK" sz="2400" b="0" i="0" dirty="0" err="1">
                <a:solidFill>
                  <a:srgbClr val="343541"/>
                </a:solidFill>
                <a:effectLst/>
                <a:latin typeface="Söhne"/>
              </a:rPr>
              <a:t>maks</a:t>
            </a:r>
            <a:r>
              <a:rPr lang="da-DK" sz="2400" b="0" i="0" dirty="0">
                <a:solidFill>
                  <a:srgbClr val="343541"/>
                </a:solidFill>
                <a:effectLst/>
                <a:latin typeface="Söhne"/>
              </a:rPr>
              <a:t> 200 ord målrettet den kvalitetsbevidste engagerede motionist og sportsudøver til dette produkt: Nike Miler, Kortærmet </a:t>
            </a:r>
            <a:r>
              <a:rPr lang="da-DK" sz="2400" b="0" i="0" dirty="0" err="1">
                <a:solidFill>
                  <a:srgbClr val="343541"/>
                </a:solidFill>
                <a:effectLst/>
                <a:latin typeface="Söhne"/>
              </a:rPr>
              <a:t>Dri</a:t>
            </a:r>
            <a:r>
              <a:rPr lang="da-DK" sz="2400" b="0" i="0" dirty="0">
                <a:solidFill>
                  <a:srgbClr val="343541"/>
                </a:solidFill>
                <a:effectLst/>
                <a:latin typeface="Söhne"/>
              </a:rPr>
              <a:t>-FIT UV-løbeoverdel til mænd fra Nike. Følg følgende guide: Start med en &lt;H2&gt; titel. Skriv derefter en &lt;p&gt; sektion, der giver en lyst til at købe produktet. Benyt relevante teknikker fra SEO-optimering og online salgstekster til at forbedre produktbeskrivelsen og lad dig inspirere af denne beskrivelse fra leverandøren: ”Svedtransporterende Miler-overdel med en længere krop og ultralet materiale. Kølig og åndbar med en afslappet, let pasform. Derudover giver UV-beskyttelsen ekstra beskyttelse mod solen.” Afslut med en tydelig CTA. Lav derefter en liste af &lt;H3&gt; Fordele&lt;\H3&gt; ud fra denne </a:t>
            </a:r>
            <a:r>
              <a:rPr lang="da-DK" sz="2400" b="0" i="0" dirty="0" err="1">
                <a:solidFill>
                  <a:srgbClr val="343541"/>
                </a:solidFill>
                <a:effectLst/>
                <a:latin typeface="Söhne"/>
              </a:rPr>
              <a:t>information:Nike</a:t>
            </a:r>
            <a:r>
              <a:rPr lang="da-DK" sz="2400" b="0" i="0" dirty="0">
                <a:solidFill>
                  <a:srgbClr val="343541"/>
                </a:solidFill>
                <a:effectLst/>
                <a:latin typeface="Söhne"/>
              </a:rPr>
              <a:t> </a:t>
            </a:r>
            <a:r>
              <a:rPr lang="da-DK" sz="2400" b="0" i="0" dirty="0" err="1">
                <a:solidFill>
                  <a:srgbClr val="343541"/>
                </a:solidFill>
                <a:effectLst/>
                <a:latin typeface="Söhne"/>
              </a:rPr>
              <a:t>Dri</a:t>
            </a:r>
            <a:r>
              <a:rPr lang="da-DK" sz="2400" b="0" i="0" dirty="0">
                <a:solidFill>
                  <a:srgbClr val="343541"/>
                </a:solidFill>
                <a:effectLst/>
                <a:latin typeface="Söhne"/>
              </a:rPr>
              <a:t>-FIT-teknologien transporterer sveden væk fra huden, hvor den hurtigere fordamper, så du kan holde dig tør og godt tilpas; Det ultralette, maskinstrikkede materiale har </a:t>
            </a:r>
            <a:r>
              <a:rPr lang="da-DK" sz="2400" b="0" i="0" dirty="0" err="1">
                <a:solidFill>
                  <a:srgbClr val="343541"/>
                </a:solidFill>
                <a:effectLst/>
                <a:latin typeface="Söhne"/>
              </a:rPr>
              <a:t>mesh</a:t>
            </a:r>
            <a:r>
              <a:rPr lang="da-DK" sz="2400" b="0" i="0" dirty="0">
                <a:solidFill>
                  <a:srgbClr val="343541"/>
                </a:solidFill>
                <a:effectLst/>
                <a:latin typeface="Söhne"/>
              </a:rPr>
              <a:t>-forside og flad ryg, der giver en kølig, glat </a:t>
            </a:r>
            <a:r>
              <a:rPr lang="da-DK" sz="2400" b="0" i="0" dirty="0" err="1">
                <a:solidFill>
                  <a:srgbClr val="343541"/>
                </a:solidFill>
                <a:effectLst/>
                <a:latin typeface="Söhne"/>
              </a:rPr>
              <a:t>fornemmelse.;Dette</a:t>
            </a:r>
            <a:r>
              <a:rPr lang="da-DK" sz="2400" b="0" i="0" dirty="0">
                <a:solidFill>
                  <a:srgbClr val="343541"/>
                </a:solidFill>
                <a:effectLst/>
                <a:latin typeface="Söhne"/>
              </a:rPr>
              <a:t> produkt giver UVA- og UVB-beskyttelse mod solen, hvor tøjet dækker. Slut af med en liste af &lt;H3&gt; Produktoplysninger&lt;\H3&gt; ud fra denne information: </a:t>
            </a:r>
            <a:r>
              <a:rPr lang="da-DK" sz="2400" b="0" i="0" dirty="0" err="1">
                <a:solidFill>
                  <a:srgbClr val="343541"/>
                </a:solidFill>
                <a:effectLst/>
                <a:latin typeface="Söhne"/>
              </a:rPr>
              <a:t>Swoosh</a:t>
            </a:r>
            <a:r>
              <a:rPr lang="da-DK" sz="2400" b="0" i="0" dirty="0">
                <a:solidFill>
                  <a:srgbClr val="343541"/>
                </a:solidFill>
                <a:effectLst/>
                <a:latin typeface="Söhne"/>
              </a:rPr>
              <a:t> i reflekterende </a:t>
            </a:r>
            <a:r>
              <a:rPr lang="da-DK" sz="2400" b="0" i="0" dirty="0" err="1">
                <a:solidFill>
                  <a:srgbClr val="343541"/>
                </a:solidFill>
                <a:effectLst/>
                <a:latin typeface="Söhne"/>
              </a:rPr>
              <a:t>design;"Nike</a:t>
            </a:r>
            <a:r>
              <a:rPr lang="da-DK" sz="2400" b="0" i="0" dirty="0">
                <a:solidFill>
                  <a:srgbClr val="343541"/>
                </a:solidFill>
                <a:effectLst/>
                <a:latin typeface="Söhne"/>
              </a:rPr>
              <a:t> Running"-sømme i nakken;100% </a:t>
            </a:r>
            <a:r>
              <a:rPr lang="da-DK" sz="2400" b="0" i="0" dirty="0" err="1">
                <a:solidFill>
                  <a:srgbClr val="343541"/>
                </a:solidFill>
                <a:effectLst/>
                <a:latin typeface="Söhne"/>
              </a:rPr>
              <a:t>polyester;Maskinvask;Importeret;Produktet</a:t>
            </a:r>
            <a:r>
              <a:rPr lang="da-DK" sz="2400" b="0" i="0" dirty="0">
                <a:solidFill>
                  <a:srgbClr val="343541"/>
                </a:solidFill>
                <a:effectLst/>
                <a:latin typeface="Söhne"/>
              </a:rPr>
              <a:t> er ikke beregnet til brug som personligt </a:t>
            </a:r>
            <a:r>
              <a:rPr lang="da-DK" sz="2400" b="0" i="0" dirty="0" err="1">
                <a:solidFill>
                  <a:srgbClr val="343541"/>
                </a:solidFill>
                <a:effectLst/>
                <a:latin typeface="Söhne"/>
              </a:rPr>
              <a:t>sikkerhedsudstyr;Farve</a:t>
            </a:r>
            <a:r>
              <a:rPr lang="da-DK" sz="2400" b="0" i="0" dirty="0">
                <a:solidFill>
                  <a:srgbClr val="343541"/>
                </a:solidFill>
                <a:effectLst/>
                <a:latin typeface="Söhne"/>
              </a:rPr>
              <a:t>: </a:t>
            </a:r>
            <a:r>
              <a:rPr lang="da-DK" sz="2400" b="0" i="0" dirty="0" err="1">
                <a:solidFill>
                  <a:srgbClr val="343541"/>
                </a:solidFill>
                <a:effectLst/>
                <a:latin typeface="Söhne"/>
              </a:rPr>
              <a:t>Hvid;Stylenr</a:t>
            </a:r>
            <a:r>
              <a:rPr lang="da-DK" sz="2400" b="0" i="0" dirty="0">
                <a:solidFill>
                  <a:srgbClr val="343541"/>
                </a:solidFill>
                <a:effectLst/>
                <a:latin typeface="Söhne"/>
              </a:rPr>
              <a:t>: KP37-M367D</a:t>
            </a:r>
            <a:endParaRPr lang="da-DK" sz="2400" dirty="0"/>
          </a:p>
        </p:txBody>
      </p:sp>
      <p:pic>
        <p:nvPicPr>
          <p:cNvPr id="3" name="Billede 2" descr="Et billede, der indeholder tegning, illustration/afbildning, Animeret tegnefilm, maleri&#10;&#10;Automatisk genereret beskrivelse">
            <a:extLst>
              <a:ext uri="{FF2B5EF4-FFF2-40B4-BE49-F238E27FC236}">
                <a16:creationId xmlns:a16="http://schemas.microsoft.com/office/drawing/2014/main" id="{C79E7941-566E-7041-786F-6B012BE6B8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06624" y="39624"/>
            <a:ext cx="6821424" cy="6821424"/>
          </a:xfrm>
          <a:prstGeom prst="rect">
            <a:avLst/>
          </a:prstGeom>
        </p:spPr>
      </p:pic>
    </p:spTree>
    <p:extLst>
      <p:ext uri="{BB962C8B-B14F-4D97-AF65-F5344CB8AC3E}">
        <p14:creationId xmlns:p14="http://schemas.microsoft.com/office/powerpoint/2010/main" val="3882000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BF3FE38-9469-C539-F6FD-DA09C495E721}"/>
              </a:ext>
            </a:extLst>
          </p:cNvPr>
          <p:cNvSpPr>
            <a:spLocks noGrp="1"/>
          </p:cNvSpPr>
          <p:nvPr>
            <p:ph type="title"/>
          </p:nvPr>
        </p:nvSpPr>
        <p:spPr/>
        <p:txBody>
          <a:bodyPr/>
          <a:lstStyle/>
          <a:p>
            <a:r>
              <a:rPr lang="da-DK" dirty="0"/>
              <a:t>Opgaven</a:t>
            </a:r>
          </a:p>
        </p:txBody>
      </p:sp>
      <p:sp>
        <p:nvSpPr>
          <p:cNvPr id="3" name="Pladsholder til indhold 2">
            <a:extLst>
              <a:ext uri="{FF2B5EF4-FFF2-40B4-BE49-F238E27FC236}">
                <a16:creationId xmlns:a16="http://schemas.microsoft.com/office/drawing/2014/main" id="{A9F8EDB4-FE76-D74F-2FF4-697AAECBB313}"/>
              </a:ext>
            </a:extLst>
          </p:cNvPr>
          <p:cNvSpPr>
            <a:spLocks noGrp="1"/>
          </p:cNvSpPr>
          <p:nvPr>
            <p:ph idx="1"/>
          </p:nvPr>
        </p:nvSpPr>
        <p:spPr/>
        <p:txBody>
          <a:bodyPr>
            <a:normAutofit fontScale="77500" lnSpcReduction="20000"/>
          </a:bodyPr>
          <a:lstStyle/>
          <a:p>
            <a:pPr marL="0" indent="0">
              <a:buNone/>
            </a:pPr>
            <a:r>
              <a:rPr lang="da-DK" b="0" i="0" dirty="0">
                <a:solidFill>
                  <a:srgbClr val="343541"/>
                </a:solidFill>
                <a:effectLst/>
                <a:latin typeface="Söhne"/>
              </a:rPr>
              <a:t>Du er en professionel tekstforfatter, der er ekspert i at skrive underholdende produkttekster. </a:t>
            </a:r>
            <a:r>
              <a:rPr lang="da-DK" b="0" i="0" dirty="0">
                <a:solidFill>
                  <a:srgbClr val="343541"/>
                </a:solidFill>
                <a:effectLst/>
                <a:highlight>
                  <a:srgbClr val="00FFFF"/>
                </a:highlight>
                <a:latin typeface="Söhne"/>
              </a:rPr>
              <a:t>Skriv en dansk produktbeskrivelse</a:t>
            </a:r>
            <a:r>
              <a:rPr lang="da-DK" b="0" i="0" dirty="0">
                <a:solidFill>
                  <a:srgbClr val="343541"/>
                </a:solidFill>
                <a:effectLst/>
                <a:latin typeface="Söhne"/>
              </a:rPr>
              <a:t> på </a:t>
            </a:r>
            <a:r>
              <a:rPr lang="da-DK" b="0" i="0" dirty="0" err="1">
                <a:solidFill>
                  <a:srgbClr val="343541"/>
                </a:solidFill>
                <a:effectLst/>
                <a:latin typeface="Söhne"/>
              </a:rPr>
              <a:t>maks</a:t>
            </a:r>
            <a:r>
              <a:rPr lang="da-DK" b="0" i="0" dirty="0">
                <a:solidFill>
                  <a:srgbClr val="343541"/>
                </a:solidFill>
                <a:effectLst/>
                <a:latin typeface="Söhne"/>
              </a:rPr>
              <a:t> 200 ord målrettet den kvalitetsbevidste engagerede motionist og sportsudøver </a:t>
            </a:r>
            <a:r>
              <a:rPr lang="da-DK" b="0" i="0" dirty="0">
                <a:solidFill>
                  <a:srgbClr val="343541"/>
                </a:solidFill>
                <a:effectLst/>
                <a:highlight>
                  <a:srgbClr val="00FFFF"/>
                </a:highlight>
                <a:latin typeface="Söhne"/>
              </a:rPr>
              <a:t>til dette produkt</a:t>
            </a:r>
            <a:r>
              <a:rPr lang="da-DK" b="0" i="0" dirty="0">
                <a:solidFill>
                  <a:srgbClr val="343541"/>
                </a:solidFill>
                <a:effectLst/>
                <a:latin typeface="Söhne"/>
              </a:rPr>
              <a:t>: Nike Miler, Kortærmet </a:t>
            </a:r>
            <a:r>
              <a:rPr lang="da-DK" b="0" i="0" dirty="0" err="1">
                <a:solidFill>
                  <a:srgbClr val="343541"/>
                </a:solidFill>
                <a:effectLst/>
                <a:latin typeface="Söhne"/>
              </a:rPr>
              <a:t>Dri</a:t>
            </a:r>
            <a:r>
              <a:rPr lang="da-DK" b="0" i="0" dirty="0">
                <a:solidFill>
                  <a:srgbClr val="343541"/>
                </a:solidFill>
                <a:effectLst/>
                <a:latin typeface="Söhne"/>
              </a:rPr>
              <a:t>-FIT UV-løbeoverdel til mænd fra Nike. </a:t>
            </a:r>
            <a:r>
              <a:rPr lang="da-DK" b="0" i="0" dirty="0">
                <a:solidFill>
                  <a:srgbClr val="343541"/>
                </a:solidFill>
                <a:effectLst/>
                <a:highlight>
                  <a:srgbClr val="00FFFF"/>
                </a:highlight>
                <a:latin typeface="Söhne"/>
              </a:rPr>
              <a:t>Følg følgende guide: Start med en</a:t>
            </a:r>
            <a:r>
              <a:rPr lang="da-DK" b="0" i="0" dirty="0">
                <a:solidFill>
                  <a:srgbClr val="343541"/>
                </a:solidFill>
                <a:effectLst/>
                <a:latin typeface="Söhne"/>
              </a:rPr>
              <a:t> &lt;H2&gt; </a:t>
            </a:r>
            <a:r>
              <a:rPr lang="da-DK" b="0" i="0" dirty="0">
                <a:solidFill>
                  <a:srgbClr val="343541"/>
                </a:solidFill>
                <a:effectLst/>
                <a:highlight>
                  <a:srgbClr val="00FFFF"/>
                </a:highlight>
                <a:latin typeface="Söhne"/>
              </a:rPr>
              <a:t>titel. Skriv derefter en </a:t>
            </a:r>
            <a:r>
              <a:rPr lang="da-DK" b="0" i="0" dirty="0">
                <a:solidFill>
                  <a:srgbClr val="343541"/>
                </a:solidFill>
                <a:effectLst/>
                <a:latin typeface="Söhne"/>
              </a:rPr>
              <a:t>&lt;p&gt; </a:t>
            </a:r>
            <a:r>
              <a:rPr lang="da-DK" b="0" i="0" dirty="0">
                <a:solidFill>
                  <a:srgbClr val="343541"/>
                </a:solidFill>
                <a:effectLst/>
                <a:highlight>
                  <a:srgbClr val="00FFFF"/>
                </a:highlight>
                <a:latin typeface="Söhne"/>
              </a:rPr>
              <a:t>sektion</a:t>
            </a:r>
            <a:r>
              <a:rPr lang="da-DK" b="0" i="0" dirty="0">
                <a:solidFill>
                  <a:srgbClr val="343541"/>
                </a:solidFill>
                <a:effectLst/>
                <a:latin typeface="Söhne"/>
              </a:rPr>
              <a:t>, der giver en lyst til at købe produktet. </a:t>
            </a:r>
            <a:r>
              <a:rPr lang="da-DK" b="0" i="0" dirty="0">
                <a:solidFill>
                  <a:srgbClr val="343541"/>
                </a:solidFill>
                <a:effectLst/>
                <a:highlight>
                  <a:srgbClr val="00FFFF"/>
                </a:highlight>
                <a:latin typeface="Söhne"/>
              </a:rPr>
              <a:t>Benyt relevante teknikker fra SEO-optimering og online salgstekster til at forbedre produktbeskrivelsen og lad dig inspirere af denne beskrivelse fra leverandøren: </a:t>
            </a:r>
            <a:r>
              <a:rPr lang="da-DK" b="0" i="0" dirty="0">
                <a:solidFill>
                  <a:srgbClr val="343541"/>
                </a:solidFill>
                <a:effectLst/>
                <a:latin typeface="Söhne"/>
              </a:rPr>
              <a:t>”Svedtransporterende Miler-overdel med en længere krop og ultralet materiale. Kølig og åndbar med en afslappet, let pasform. Derudover giver UV-beskyttelsen ekstra beskyttelse mod solen</a:t>
            </a:r>
            <a:r>
              <a:rPr lang="da-DK" b="0" i="0" dirty="0">
                <a:solidFill>
                  <a:srgbClr val="343541"/>
                </a:solidFill>
                <a:effectLst/>
                <a:highlight>
                  <a:srgbClr val="00FFFF"/>
                </a:highlight>
                <a:latin typeface="Söhne"/>
              </a:rPr>
              <a:t>.” Afslut med en tydelig CTA. Lav derefter en liste af </a:t>
            </a:r>
            <a:r>
              <a:rPr lang="da-DK" b="0" i="0" dirty="0">
                <a:solidFill>
                  <a:srgbClr val="343541"/>
                </a:solidFill>
                <a:effectLst/>
                <a:latin typeface="Söhne"/>
              </a:rPr>
              <a:t>&lt;H3&gt; Fordele&lt;\H3&gt; </a:t>
            </a:r>
            <a:r>
              <a:rPr lang="da-DK" b="0" i="0" dirty="0">
                <a:solidFill>
                  <a:srgbClr val="343541"/>
                </a:solidFill>
                <a:effectLst/>
                <a:highlight>
                  <a:srgbClr val="00FFFF"/>
                </a:highlight>
                <a:latin typeface="Söhne"/>
              </a:rPr>
              <a:t>ud fra denne </a:t>
            </a:r>
            <a:r>
              <a:rPr lang="da-DK" b="0" i="0" dirty="0" err="1">
                <a:solidFill>
                  <a:srgbClr val="343541"/>
                </a:solidFill>
                <a:effectLst/>
                <a:highlight>
                  <a:srgbClr val="00FFFF"/>
                </a:highlight>
                <a:latin typeface="Söhne"/>
              </a:rPr>
              <a:t>information</a:t>
            </a:r>
            <a:r>
              <a:rPr lang="da-DK" b="0" i="0" dirty="0" err="1">
                <a:solidFill>
                  <a:srgbClr val="343541"/>
                </a:solidFill>
                <a:effectLst/>
                <a:latin typeface="Söhne"/>
              </a:rPr>
              <a:t>:Nike</a:t>
            </a:r>
            <a:r>
              <a:rPr lang="da-DK" b="0" i="0" dirty="0">
                <a:solidFill>
                  <a:srgbClr val="343541"/>
                </a:solidFill>
                <a:effectLst/>
                <a:latin typeface="Söhne"/>
              </a:rPr>
              <a:t> </a:t>
            </a:r>
            <a:r>
              <a:rPr lang="da-DK" b="0" i="0" dirty="0" err="1">
                <a:solidFill>
                  <a:srgbClr val="343541"/>
                </a:solidFill>
                <a:effectLst/>
                <a:latin typeface="Söhne"/>
              </a:rPr>
              <a:t>Dri</a:t>
            </a:r>
            <a:r>
              <a:rPr lang="da-DK" b="0" i="0" dirty="0">
                <a:solidFill>
                  <a:srgbClr val="343541"/>
                </a:solidFill>
                <a:effectLst/>
                <a:latin typeface="Söhne"/>
              </a:rPr>
              <a:t>-FIT-teknologien transporterer sveden væk fra huden, hvor den hurtigere fordamper, så du kan holde dig tør og godt tilpas; Det ultralette, maskinstrikkede materiale har </a:t>
            </a:r>
            <a:r>
              <a:rPr lang="da-DK" b="0" i="0" dirty="0" err="1">
                <a:solidFill>
                  <a:srgbClr val="343541"/>
                </a:solidFill>
                <a:effectLst/>
                <a:latin typeface="Söhne"/>
              </a:rPr>
              <a:t>mesh</a:t>
            </a:r>
            <a:r>
              <a:rPr lang="da-DK" b="0" i="0" dirty="0">
                <a:solidFill>
                  <a:srgbClr val="343541"/>
                </a:solidFill>
                <a:effectLst/>
                <a:latin typeface="Söhne"/>
              </a:rPr>
              <a:t>-forside og flad ryg, der giver en kølig, glat </a:t>
            </a:r>
            <a:r>
              <a:rPr lang="da-DK" b="0" i="0" dirty="0" err="1">
                <a:solidFill>
                  <a:srgbClr val="343541"/>
                </a:solidFill>
                <a:effectLst/>
                <a:latin typeface="Söhne"/>
              </a:rPr>
              <a:t>fornemmelse.;Dette</a:t>
            </a:r>
            <a:r>
              <a:rPr lang="da-DK" b="0" i="0" dirty="0">
                <a:solidFill>
                  <a:srgbClr val="343541"/>
                </a:solidFill>
                <a:effectLst/>
                <a:latin typeface="Söhne"/>
              </a:rPr>
              <a:t> produkt giver UVA- og UVB-beskyttelse mod solen, hvor tøjet dækker. </a:t>
            </a:r>
            <a:r>
              <a:rPr lang="da-DK" b="0" i="0" dirty="0">
                <a:solidFill>
                  <a:srgbClr val="343541"/>
                </a:solidFill>
                <a:effectLst/>
                <a:highlight>
                  <a:srgbClr val="00FFFF"/>
                </a:highlight>
                <a:latin typeface="Söhne"/>
              </a:rPr>
              <a:t>Slut af med en liste af </a:t>
            </a:r>
            <a:r>
              <a:rPr lang="da-DK" b="0" i="0" dirty="0">
                <a:solidFill>
                  <a:srgbClr val="343541"/>
                </a:solidFill>
                <a:effectLst/>
                <a:latin typeface="Söhne"/>
              </a:rPr>
              <a:t>&lt;H3&gt; Produktoplysninger&lt;\H3&gt; </a:t>
            </a:r>
            <a:r>
              <a:rPr lang="da-DK" b="0" i="0" dirty="0">
                <a:solidFill>
                  <a:srgbClr val="343541"/>
                </a:solidFill>
                <a:effectLst/>
                <a:highlight>
                  <a:srgbClr val="00FFFF"/>
                </a:highlight>
                <a:latin typeface="Söhne"/>
              </a:rPr>
              <a:t>ud fra denne information</a:t>
            </a:r>
            <a:r>
              <a:rPr lang="da-DK" b="0" i="0" dirty="0">
                <a:solidFill>
                  <a:srgbClr val="343541"/>
                </a:solidFill>
                <a:effectLst/>
                <a:latin typeface="Söhne"/>
              </a:rPr>
              <a:t>: </a:t>
            </a:r>
            <a:r>
              <a:rPr lang="da-DK" b="0" i="0" dirty="0" err="1">
                <a:solidFill>
                  <a:srgbClr val="343541"/>
                </a:solidFill>
                <a:effectLst/>
                <a:latin typeface="Söhne"/>
              </a:rPr>
              <a:t>Swoosh</a:t>
            </a:r>
            <a:r>
              <a:rPr lang="da-DK" b="0" i="0" dirty="0">
                <a:solidFill>
                  <a:srgbClr val="343541"/>
                </a:solidFill>
                <a:effectLst/>
                <a:latin typeface="Söhne"/>
              </a:rPr>
              <a:t> i reflekterende </a:t>
            </a:r>
            <a:r>
              <a:rPr lang="da-DK" b="0" i="0" dirty="0" err="1">
                <a:solidFill>
                  <a:srgbClr val="343541"/>
                </a:solidFill>
                <a:effectLst/>
                <a:latin typeface="Söhne"/>
              </a:rPr>
              <a:t>design;"Nike</a:t>
            </a:r>
            <a:r>
              <a:rPr lang="da-DK" b="0" i="0" dirty="0">
                <a:solidFill>
                  <a:srgbClr val="343541"/>
                </a:solidFill>
                <a:effectLst/>
                <a:latin typeface="Söhne"/>
              </a:rPr>
              <a:t> Running"-sømme i nakken;100% </a:t>
            </a:r>
            <a:r>
              <a:rPr lang="da-DK" b="0" i="0" dirty="0" err="1">
                <a:solidFill>
                  <a:srgbClr val="343541"/>
                </a:solidFill>
                <a:effectLst/>
                <a:latin typeface="Söhne"/>
              </a:rPr>
              <a:t>polyester;Maskinvask;Importeret;Produktet</a:t>
            </a:r>
            <a:r>
              <a:rPr lang="da-DK" b="0" i="0" dirty="0">
                <a:solidFill>
                  <a:srgbClr val="343541"/>
                </a:solidFill>
                <a:effectLst/>
                <a:latin typeface="Söhne"/>
              </a:rPr>
              <a:t> er ikke beregnet til brug som personligt </a:t>
            </a:r>
            <a:r>
              <a:rPr lang="da-DK" b="0" i="0" dirty="0" err="1">
                <a:solidFill>
                  <a:srgbClr val="343541"/>
                </a:solidFill>
                <a:effectLst/>
                <a:latin typeface="Söhne"/>
              </a:rPr>
              <a:t>sikkerhedsudstyr;Farve</a:t>
            </a:r>
            <a:r>
              <a:rPr lang="da-DK" b="0" i="0" dirty="0">
                <a:solidFill>
                  <a:srgbClr val="343541"/>
                </a:solidFill>
                <a:effectLst/>
                <a:latin typeface="Söhne"/>
              </a:rPr>
              <a:t>: </a:t>
            </a:r>
            <a:r>
              <a:rPr lang="da-DK" b="0" i="0" dirty="0" err="1">
                <a:solidFill>
                  <a:srgbClr val="343541"/>
                </a:solidFill>
                <a:effectLst/>
                <a:latin typeface="Söhne"/>
              </a:rPr>
              <a:t>Hvid;Stylenr</a:t>
            </a:r>
            <a:r>
              <a:rPr lang="da-DK" b="0" i="0" dirty="0">
                <a:solidFill>
                  <a:srgbClr val="343541"/>
                </a:solidFill>
                <a:effectLst/>
                <a:latin typeface="Söhne"/>
              </a:rPr>
              <a:t>: KP37-M367D</a:t>
            </a:r>
            <a:endParaRPr lang="da-DK" dirty="0"/>
          </a:p>
          <a:p>
            <a:endParaRPr lang="da-DK" dirty="0"/>
          </a:p>
        </p:txBody>
      </p:sp>
    </p:spTree>
    <p:extLst>
      <p:ext uri="{BB962C8B-B14F-4D97-AF65-F5344CB8AC3E}">
        <p14:creationId xmlns:p14="http://schemas.microsoft.com/office/powerpoint/2010/main" val="1504946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BF3FE38-9469-C539-F6FD-DA09C495E721}"/>
              </a:ext>
            </a:extLst>
          </p:cNvPr>
          <p:cNvSpPr>
            <a:spLocks noGrp="1"/>
          </p:cNvSpPr>
          <p:nvPr>
            <p:ph type="title"/>
          </p:nvPr>
        </p:nvSpPr>
        <p:spPr/>
        <p:txBody>
          <a:bodyPr/>
          <a:lstStyle/>
          <a:p>
            <a:r>
              <a:rPr lang="da-DK" dirty="0"/>
              <a:t>Opgaven</a:t>
            </a:r>
          </a:p>
        </p:txBody>
      </p:sp>
      <p:sp>
        <p:nvSpPr>
          <p:cNvPr id="3" name="Pladsholder til indhold 2">
            <a:extLst>
              <a:ext uri="{FF2B5EF4-FFF2-40B4-BE49-F238E27FC236}">
                <a16:creationId xmlns:a16="http://schemas.microsoft.com/office/drawing/2014/main" id="{A9F8EDB4-FE76-D74F-2FF4-697AAECBB313}"/>
              </a:ext>
            </a:extLst>
          </p:cNvPr>
          <p:cNvSpPr>
            <a:spLocks noGrp="1"/>
          </p:cNvSpPr>
          <p:nvPr>
            <p:ph idx="1"/>
          </p:nvPr>
        </p:nvSpPr>
        <p:spPr/>
        <p:txBody>
          <a:bodyPr>
            <a:normAutofit fontScale="77500" lnSpcReduction="20000"/>
          </a:bodyPr>
          <a:lstStyle/>
          <a:p>
            <a:pPr marL="0" indent="0">
              <a:buNone/>
            </a:pPr>
            <a:r>
              <a:rPr lang="da-DK" b="0" i="0" dirty="0">
                <a:solidFill>
                  <a:schemeClr val="bg1"/>
                </a:solidFill>
                <a:effectLst/>
                <a:latin typeface="Söhne"/>
              </a:rPr>
              <a:t>Du er en professionel tekstforfatter, der er ekspert i at skrive underholdende produkttekster.</a:t>
            </a:r>
            <a:r>
              <a:rPr lang="da-DK" b="0" i="0" dirty="0">
                <a:solidFill>
                  <a:srgbClr val="343541"/>
                </a:solidFill>
                <a:effectLst/>
                <a:latin typeface="Söhne"/>
              </a:rPr>
              <a:t> </a:t>
            </a:r>
            <a:r>
              <a:rPr lang="da-DK" b="0" i="0" dirty="0">
                <a:solidFill>
                  <a:srgbClr val="343541"/>
                </a:solidFill>
                <a:effectLst/>
                <a:highlight>
                  <a:srgbClr val="00FFFF"/>
                </a:highlight>
                <a:latin typeface="Söhne"/>
              </a:rPr>
              <a:t>Skriv en dansk produktbeskrivelse</a:t>
            </a:r>
            <a:r>
              <a:rPr lang="da-DK" b="0" i="0" dirty="0">
                <a:solidFill>
                  <a:srgbClr val="343541"/>
                </a:solidFill>
                <a:effectLst/>
                <a:latin typeface="Söhne"/>
              </a:rPr>
              <a:t> </a:t>
            </a:r>
            <a:r>
              <a:rPr lang="da-DK" b="0" i="0" dirty="0">
                <a:solidFill>
                  <a:schemeClr val="bg1"/>
                </a:solidFill>
                <a:effectLst/>
                <a:latin typeface="Söhne"/>
              </a:rPr>
              <a:t>på </a:t>
            </a:r>
            <a:r>
              <a:rPr lang="da-DK" b="0" i="0" dirty="0" err="1">
                <a:solidFill>
                  <a:schemeClr val="bg1"/>
                </a:solidFill>
                <a:effectLst/>
                <a:latin typeface="Söhne"/>
              </a:rPr>
              <a:t>maks</a:t>
            </a:r>
            <a:r>
              <a:rPr lang="da-DK" b="0" i="0" dirty="0">
                <a:solidFill>
                  <a:schemeClr val="bg1"/>
                </a:solidFill>
                <a:effectLst/>
                <a:latin typeface="Söhne"/>
              </a:rPr>
              <a:t> 200 ord målrettet den kvalitetsbevidste engagerede motionist og sportsudøver </a:t>
            </a:r>
            <a:r>
              <a:rPr lang="da-DK" b="0" i="0" dirty="0">
                <a:solidFill>
                  <a:schemeClr val="tx1"/>
                </a:solidFill>
                <a:effectLst/>
                <a:highlight>
                  <a:srgbClr val="00FFFF"/>
                </a:highlight>
                <a:latin typeface="Söhne"/>
              </a:rPr>
              <a:t>til dette produkt</a:t>
            </a:r>
            <a:r>
              <a:rPr lang="da-DK" b="0" i="0" dirty="0">
                <a:solidFill>
                  <a:schemeClr val="tx1"/>
                </a:solidFill>
                <a:effectLst/>
                <a:latin typeface="Söhne"/>
              </a:rPr>
              <a:t>: </a:t>
            </a:r>
            <a:r>
              <a:rPr lang="da-DK" b="0" i="0" dirty="0">
                <a:solidFill>
                  <a:schemeClr val="bg1"/>
                </a:solidFill>
                <a:effectLst/>
                <a:latin typeface="Söhne"/>
              </a:rPr>
              <a:t>Nike Miler, Kortærmet </a:t>
            </a:r>
            <a:r>
              <a:rPr lang="da-DK" b="0" i="0" dirty="0" err="1">
                <a:solidFill>
                  <a:schemeClr val="bg1"/>
                </a:solidFill>
                <a:effectLst/>
                <a:latin typeface="Söhne"/>
              </a:rPr>
              <a:t>Dri</a:t>
            </a:r>
            <a:r>
              <a:rPr lang="da-DK" b="0" i="0" dirty="0">
                <a:solidFill>
                  <a:schemeClr val="bg1"/>
                </a:solidFill>
                <a:effectLst/>
                <a:latin typeface="Söhne"/>
              </a:rPr>
              <a:t>-FIT UV-løbeoverdel til mænd fra Nike. </a:t>
            </a:r>
            <a:r>
              <a:rPr lang="da-DK" b="0" i="0" dirty="0">
                <a:solidFill>
                  <a:srgbClr val="343541"/>
                </a:solidFill>
                <a:effectLst/>
                <a:highlight>
                  <a:srgbClr val="00FFFF"/>
                </a:highlight>
                <a:latin typeface="Söhne"/>
              </a:rPr>
              <a:t>Følg følgende guide: Start med en</a:t>
            </a:r>
            <a:r>
              <a:rPr lang="da-DK" b="0" i="0" dirty="0">
                <a:solidFill>
                  <a:srgbClr val="343541"/>
                </a:solidFill>
                <a:effectLst/>
                <a:latin typeface="Söhne"/>
              </a:rPr>
              <a:t> </a:t>
            </a:r>
            <a:r>
              <a:rPr lang="da-DK" b="0" i="0" dirty="0">
                <a:solidFill>
                  <a:schemeClr val="bg1"/>
                </a:solidFill>
                <a:effectLst/>
                <a:latin typeface="Söhne"/>
              </a:rPr>
              <a:t>&lt;H2&gt;</a:t>
            </a:r>
            <a:r>
              <a:rPr lang="da-DK" b="0" i="0" dirty="0">
                <a:solidFill>
                  <a:srgbClr val="343541"/>
                </a:solidFill>
                <a:effectLst/>
                <a:latin typeface="Söhne"/>
              </a:rPr>
              <a:t> </a:t>
            </a:r>
            <a:r>
              <a:rPr lang="da-DK" b="0" i="0" dirty="0">
                <a:solidFill>
                  <a:srgbClr val="343541"/>
                </a:solidFill>
                <a:effectLst/>
                <a:highlight>
                  <a:srgbClr val="00FFFF"/>
                </a:highlight>
                <a:latin typeface="Söhne"/>
              </a:rPr>
              <a:t>titel. Skriv derefter en </a:t>
            </a:r>
            <a:r>
              <a:rPr lang="da-DK" b="0" i="0" dirty="0">
                <a:solidFill>
                  <a:schemeClr val="bg1"/>
                </a:solidFill>
                <a:effectLst/>
                <a:latin typeface="Söhne"/>
              </a:rPr>
              <a:t>&lt;p&gt; </a:t>
            </a:r>
            <a:r>
              <a:rPr lang="da-DK" b="0" i="0" dirty="0">
                <a:solidFill>
                  <a:srgbClr val="343541"/>
                </a:solidFill>
                <a:effectLst/>
                <a:highlight>
                  <a:srgbClr val="00FFFF"/>
                </a:highlight>
                <a:latin typeface="Söhne"/>
              </a:rPr>
              <a:t>sektion</a:t>
            </a:r>
            <a:r>
              <a:rPr lang="da-DK" b="0" i="0" dirty="0">
                <a:solidFill>
                  <a:srgbClr val="343541"/>
                </a:solidFill>
                <a:effectLst/>
                <a:latin typeface="Söhne"/>
              </a:rPr>
              <a:t>, </a:t>
            </a:r>
            <a:r>
              <a:rPr lang="da-DK" b="0" i="0" dirty="0">
                <a:solidFill>
                  <a:schemeClr val="bg1"/>
                </a:solidFill>
                <a:effectLst/>
                <a:latin typeface="Söhne"/>
              </a:rPr>
              <a:t>der giver en lyst til at købe produktet.</a:t>
            </a:r>
            <a:r>
              <a:rPr lang="da-DK" b="0" i="0" dirty="0">
                <a:solidFill>
                  <a:srgbClr val="343541"/>
                </a:solidFill>
                <a:effectLst/>
                <a:latin typeface="Söhne"/>
              </a:rPr>
              <a:t> </a:t>
            </a:r>
            <a:r>
              <a:rPr lang="da-DK" b="0" i="0" dirty="0">
                <a:solidFill>
                  <a:srgbClr val="343541"/>
                </a:solidFill>
                <a:effectLst/>
                <a:highlight>
                  <a:srgbClr val="00FFFF"/>
                </a:highlight>
                <a:latin typeface="Söhne"/>
              </a:rPr>
              <a:t>Benyt relevante teknikker fra SEO-optimering og online salgstekster til at forbedre produktbeskrivelsen og lad dig inspirere af denne beskrivelse fra leverandøren: </a:t>
            </a:r>
            <a:r>
              <a:rPr lang="da-DK" b="0" i="0" dirty="0">
                <a:solidFill>
                  <a:schemeClr val="bg1"/>
                </a:solidFill>
                <a:effectLst/>
                <a:latin typeface="Söhne"/>
              </a:rPr>
              <a:t>”Svedtransporterende Miler-overdel med en længere krop og ultralet materiale. Kølig og åndbar med en afslappet, let pasform. Derudover giver UV-beskyttelsen ekstra beskyttelse mod solen.”</a:t>
            </a:r>
            <a:r>
              <a:rPr lang="da-DK" b="0" i="0" dirty="0">
                <a:solidFill>
                  <a:srgbClr val="343541"/>
                </a:solidFill>
                <a:effectLst/>
                <a:highlight>
                  <a:srgbClr val="00FFFF"/>
                </a:highlight>
                <a:latin typeface="Söhne"/>
              </a:rPr>
              <a:t> Afslut med en tydelig CTA. Lav derefter en liste af </a:t>
            </a:r>
            <a:r>
              <a:rPr lang="da-DK" b="0" i="0" dirty="0">
                <a:solidFill>
                  <a:schemeClr val="bg1"/>
                </a:solidFill>
                <a:effectLst/>
                <a:latin typeface="Söhne"/>
              </a:rPr>
              <a:t>&lt;H3&gt; </a:t>
            </a:r>
            <a:r>
              <a:rPr lang="da-DK" b="0" i="0" dirty="0">
                <a:solidFill>
                  <a:srgbClr val="343541"/>
                </a:solidFill>
                <a:effectLst/>
                <a:highlight>
                  <a:srgbClr val="00FFFF"/>
                </a:highlight>
                <a:latin typeface="Söhne"/>
              </a:rPr>
              <a:t>Fordele</a:t>
            </a:r>
            <a:r>
              <a:rPr lang="da-DK" b="0" i="0" dirty="0">
                <a:solidFill>
                  <a:schemeClr val="bg1"/>
                </a:solidFill>
                <a:effectLst/>
                <a:latin typeface="Söhne"/>
              </a:rPr>
              <a:t>&lt;\H3&gt; </a:t>
            </a:r>
            <a:r>
              <a:rPr lang="da-DK" b="0" i="0" dirty="0">
                <a:solidFill>
                  <a:srgbClr val="343541"/>
                </a:solidFill>
                <a:effectLst/>
                <a:highlight>
                  <a:srgbClr val="00FFFF"/>
                </a:highlight>
                <a:latin typeface="Söhne"/>
              </a:rPr>
              <a:t>ud fra denne </a:t>
            </a:r>
            <a:r>
              <a:rPr lang="da-DK" b="0" i="0" dirty="0" err="1">
                <a:solidFill>
                  <a:srgbClr val="343541"/>
                </a:solidFill>
                <a:effectLst/>
                <a:highlight>
                  <a:srgbClr val="00FFFF"/>
                </a:highlight>
                <a:latin typeface="Söhne"/>
              </a:rPr>
              <a:t>information</a:t>
            </a:r>
            <a:r>
              <a:rPr lang="da-DK" b="0" i="0" dirty="0" err="1">
                <a:solidFill>
                  <a:schemeClr val="bg1"/>
                </a:solidFill>
                <a:effectLst/>
                <a:latin typeface="Söhne"/>
              </a:rPr>
              <a:t>:Nike</a:t>
            </a:r>
            <a:r>
              <a:rPr lang="da-DK" b="0" i="0" dirty="0">
                <a:solidFill>
                  <a:schemeClr val="bg1"/>
                </a:solidFill>
                <a:effectLst/>
                <a:latin typeface="Söhne"/>
              </a:rPr>
              <a:t> </a:t>
            </a:r>
            <a:r>
              <a:rPr lang="da-DK" b="0" i="0" dirty="0" err="1">
                <a:solidFill>
                  <a:schemeClr val="bg1"/>
                </a:solidFill>
                <a:effectLst/>
                <a:latin typeface="Söhne"/>
              </a:rPr>
              <a:t>Dri</a:t>
            </a:r>
            <a:r>
              <a:rPr lang="da-DK" b="0" i="0" dirty="0">
                <a:solidFill>
                  <a:schemeClr val="bg1"/>
                </a:solidFill>
                <a:effectLst/>
                <a:latin typeface="Söhne"/>
              </a:rPr>
              <a:t>-FIT-teknologien transporterer sveden væk fra huden, hvor den hurtigere fordamper, så du kan holde dig tør og godt tilpas; Det ultralette, maskinstrikkede materiale har </a:t>
            </a:r>
            <a:r>
              <a:rPr lang="da-DK" b="0" i="0" dirty="0" err="1">
                <a:solidFill>
                  <a:schemeClr val="bg1"/>
                </a:solidFill>
                <a:effectLst/>
                <a:latin typeface="Söhne"/>
              </a:rPr>
              <a:t>mesh</a:t>
            </a:r>
            <a:r>
              <a:rPr lang="da-DK" b="0" i="0" dirty="0">
                <a:solidFill>
                  <a:schemeClr val="bg1"/>
                </a:solidFill>
                <a:effectLst/>
                <a:latin typeface="Söhne"/>
              </a:rPr>
              <a:t>-forside og flad ryg, der giver en kølig, glat </a:t>
            </a:r>
            <a:r>
              <a:rPr lang="da-DK" b="0" i="0" dirty="0" err="1">
                <a:solidFill>
                  <a:schemeClr val="bg1"/>
                </a:solidFill>
                <a:effectLst/>
                <a:latin typeface="Söhne"/>
              </a:rPr>
              <a:t>fornemmelse.;Dette</a:t>
            </a:r>
            <a:r>
              <a:rPr lang="da-DK" b="0" i="0" dirty="0">
                <a:solidFill>
                  <a:schemeClr val="bg1"/>
                </a:solidFill>
                <a:effectLst/>
                <a:latin typeface="Söhne"/>
              </a:rPr>
              <a:t> produkt giver UVA- og UVB-beskyttelse mod solen, hvor tøjet dækker.</a:t>
            </a:r>
            <a:r>
              <a:rPr lang="da-DK" b="0" i="0" dirty="0">
                <a:solidFill>
                  <a:srgbClr val="343541"/>
                </a:solidFill>
                <a:effectLst/>
                <a:latin typeface="Söhne"/>
              </a:rPr>
              <a:t> </a:t>
            </a:r>
            <a:r>
              <a:rPr lang="da-DK" b="0" i="0" dirty="0">
                <a:solidFill>
                  <a:srgbClr val="343541"/>
                </a:solidFill>
                <a:effectLst/>
                <a:highlight>
                  <a:srgbClr val="00FFFF"/>
                </a:highlight>
                <a:latin typeface="Söhne"/>
              </a:rPr>
              <a:t>Slut af med en liste af </a:t>
            </a:r>
            <a:r>
              <a:rPr lang="da-DK" b="0" i="0" dirty="0">
                <a:solidFill>
                  <a:schemeClr val="bg1"/>
                </a:solidFill>
                <a:effectLst/>
                <a:latin typeface="Söhne"/>
              </a:rPr>
              <a:t>&lt;H3&gt; </a:t>
            </a:r>
            <a:r>
              <a:rPr lang="da-DK" b="0" i="0" dirty="0">
                <a:solidFill>
                  <a:srgbClr val="343541"/>
                </a:solidFill>
                <a:effectLst/>
                <a:highlight>
                  <a:srgbClr val="00FFFF"/>
                </a:highlight>
                <a:latin typeface="Söhne"/>
              </a:rPr>
              <a:t>Produktoplysninger</a:t>
            </a:r>
            <a:r>
              <a:rPr lang="da-DK" b="0" i="0" dirty="0">
                <a:solidFill>
                  <a:schemeClr val="bg1"/>
                </a:solidFill>
                <a:effectLst/>
                <a:latin typeface="Söhne"/>
              </a:rPr>
              <a:t>&lt;\H3&gt;</a:t>
            </a:r>
            <a:r>
              <a:rPr lang="da-DK" b="0" i="0" dirty="0">
                <a:solidFill>
                  <a:srgbClr val="343541"/>
                </a:solidFill>
                <a:effectLst/>
                <a:latin typeface="Söhne"/>
              </a:rPr>
              <a:t> </a:t>
            </a:r>
            <a:r>
              <a:rPr lang="da-DK" b="0" i="0" dirty="0">
                <a:solidFill>
                  <a:srgbClr val="343541"/>
                </a:solidFill>
                <a:effectLst/>
                <a:highlight>
                  <a:srgbClr val="00FFFF"/>
                </a:highlight>
                <a:latin typeface="Söhne"/>
              </a:rPr>
              <a:t>ud fra denne information</a:t>
            </a:r>
            <a:r>
              <a:rPr lang="da-DK" b="0" i="0" dirty="0">
                <a:solidFill>
                  <a:schemeClr val="bg1"/>
                </a:solidFill>
                <a:effectLst/>
                <a:latin typeface="Söhne"/>
              </a:rPr>
              <a:t>: </a:t>
            </a:r>
            <a:r>
              <a:rPr lang="da-DK" b="0" i="0" dirty="0" err="1">
                <a:solidFill>
                  <a:schemeClr val="bg1"/>
                </a:solidFill>
                <a:effectLst/>
                <a:latin typeface="Söhne"/>
              </a:rPr>
              <a:t>Swoosh</a:t>
            </a:r>
            <a:r>
              <a:rPr lang="da-DK" b="0" i="0" dirty="0">
                <a:solidFill>
                  <a:schemeClr val="bg1"/>
                </a:solidFill>
                <a:effectLst/>
                <a:latin typeface="Söhne"/>
              </a:rPr>
              <a:t> i reflekterende </a:t>
            </a:r>
            <a:r>
              <a:rPr lang="da-DK" b="0" i="0" dirty="0" err="1">
                <a:solidFill>
                  <a:schemeClr val="bg1"/>
                </a:solidFill>
                <a:effectLst/>
                <a:latin typeface="Söhne"/>
              </a:rPr>
              <a:t>design;"Nike</a:t>
            </a:r>
            <a:r>
              <a:rPr lang="da-DK" b="0" i="0" dirty="0">
                <a:solidFill>
                  <a:schemeClr val="bg1"/>
                </a:solidFill>
                <a:effectLst/>
                <a:latin typeface="Söhne"/>
              </a:rPr>
              <a:t> Running"-sømme i nakken;100% </a:t>
            </a:r>
            <a:r>
              <a:rPr lang="da-DK" b="0" i="0" dirty="0" err="1">
                <a:solidFill>
                  <a:schemeClr val="bg1"/>
                </a:solidFill>
                <a:effectLst/>
                <a:latin typeface="Söhne"/>
              </a:rPr>
              <a:t>polyester;Maskinvask;Importeret;Produktet</a:t>
            </a:r>
            <a:r>
              <a:rPr lang="da-DK" b="0" i="0" dirty="0">
                <a:solidFill>
                  <a:schemeClr val="bg1"/>
                </a:solidFill>
                <a:effectLst/>
                <a:latin typeface="Söhne"/>
              </a:rPr>
              <a:t> er ikke beregnet til brug som personligt </a:t>
            </a:r>
            <a:r>
              <a:rPr lang="da-DK" b="0" i="0" dirty="0" err="1">
                <a:solidFill>
                  <a:schemeClr val="bg1"/>
                </a:solidFill>
                <a:effectLst/>
                <a:latin typeface="Söhne"/>
              </a:rPr>
              <a:t>sikkerhedsudstyr;Farve</a:t>
            </a:r>
            <a:r>
              <a:rPr lang="da-DK" b="0" i="0" dirty="0">
                <a:solidFill>
                  <a:schemeClr val="bg1"/>
                </a:solidFill>
                <a:effectLst/>
                <a:latin typeface="Söhne"/>
              </a:rPr>
              <a:t>: </a:t>
            </a:r>
            <a:r>
              <a:rPr lang="da-DK" b="0" i="0" dirty="0" err="1">
                <a:solidFill>
                  <a:schemeClr val="bg1"/>
                </a:solidFill>
                <a:effectLst/>
                <a:latin typeface="Söhne"/>
              </a:rPr>
              <a:t>Hvid;Stylenr</a:t>
            </a:r>
            <a:r>
              <a:rPr lang="da-DK" b="0" i="0" dirty="0">
                <a:solidFill>
                  <a:schemeClr val="bg1"/>
                </a:solidFill>
                <a:effectLst/>
                <a:latin typeface="Söhne"/>
              </a:rPr>
              <a:t>: KP37-M367D</a:t>
            </a:r>
            <a:endParaRPr lang="da-DK" dirty="0">
              <a:solidFill>
                <a:schemeClr val="bg1"/>
              </a:solidFill>
            </a:endParaRPr>
          </a:p>
        </p:txBody>
      </p:sp>
    </p:spTree>
    <p:extLst>
      <p:ext uri="{BB962C8B-B14F-4D97-AF65-F5344CB8AC3E}">
        <p14:creationId xmlns:p14="http://schemas.microsoft.com/office/powerpoint/2010/main" val="18796699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BF3FE38-9469-C539-F6FD-DA09C495E721}"/>
              </a:ext>
            </a:extLst>
          </p:cNvPr>
          <p:cNvSpPr>
            <a:spLocks noGrp="1"/>
          </p:cNvSpPr>
          <p:nvPr>
            <p:ph type="title"/>
          </p:nvPr>
        </p:nvSpPr>
        <p:spPr/>
        <p:txBody>
          <a:bodyPr/>
          <a:lstStyle/>
          <a:p>
            <a:r>
              <a:rPr lang="da-DK" dirty="0"/>
              <a:t>Kontekst og begrænsninger</a:t>
            </a:r>
          </a:p>
        </p:txBody>
      </p:sp>
      <p:sp>
        <p:nvSpPr>
          <p:cNvPr id="3" name="Pladsholder til indhold 2">
            <a:extLst>
              <a:ext uri="{FF2B5EF4-FFF2-40B4-BE49-F238E27FC236}">
                <a16:creationId xmlns:a16="http://schemas.microsoft.com/office/drawing/2014/main" id="{A9F8EDB4-FE76-D74F-2FF4-697AAECBB313}"/>
              </a:ext>
            </a:extLst>
          </p:cNvPr>
          <p:cNvSpPr>
            <a:spLocks noGrp="1"/>
          </p:cNvSpPr>
          <p:nvPr>
            <p:ph idx="1"/>
          </p:nvPr>
        </p:nvSpPr>
        <p:spPr/>
        <p:txBody>
          <a:bodyPr>
            <a:normAutofit fontScale="77500" lnSpcReduction="20000"/>
          </a:bodyPr>
          <a:lstStyle/>
          <a:p>
            <a:pPr marL="0" indent="0">
              <a:buNone/>
            </a:pPr>
            <a:r>
              <a:rPr lang="da-DK" b="0" i="0" dirty="0">
                <a:solidFill>
                  <a:srgbClr val="343541"/>
                </a:solidFill>
                <a:effectLst/>
                <a:latin typeface="Söhne"/>
              </a:rPr>
              <a:t>Du er en professionel tekstforfatter, der er ekspert i at skrive underholdende produkttekster. Skriv en dansk produktbeskrivelse </a:t>
            </a:r>
            <a:r>
              <a:rPr lang="da-DK" b="0" i="0" dirty="0">
                <a:solidFill>
                  <a:srgbClr val="343541"/>
                </a:solidFill>
                <a:effectLst/>
                <a:highlight>
                  <a:srgbClr val="FFFF00"/>
                </a:highlight>
                <a:latin typeface="Söhne"/>
              </a:rPr>
              <a:t>på </a:t>
            </a:r>
            <a:r>
              <a:rPr lang="da-DK" b="0" i="0" dirty="0" err="1">
                <a:solidFill>
                  <a:srgbClr val="343541"/>
                </a:solidFill>
                <a:effectLst/>
                <a:highlight>
                  <a:srgbClr val="FFFF00"/>
                </a:highlight>
                <a:latin typeface="Söhne"/>
              </a:rPr>
              <a:t>maks</a:t>
            </a:r>
            <a:r>
              <a:rPr lang="da-DK" b="0" i="0" dirty="0">
                <a:solidFill>
                  <a:srgbClr val="343541"/>
                </a:solidFill>
                <a:effectLst/>
                <a:highlight>
                  <a:srgbClr val="FFFF00"/>
                </a:highlight>
                <a:latin typeface="Söhne"/>
              </a:rPr>
              <a:t> 200 ord målrettet den kvalitetsbevidste engagerede motionist og sportsudøver </a:t>
            </a:r>
            <a:r>
              <a:rPr lang="da-DK" b="0" i="0" dirty="0">
                <a:solidFill>
                  <a:srgbClr val="343541"/>
                </a:solidFill>
                <a:effectLst/>
                <a:latin typeface="Söhne"/>
              </a:rPr>
              <a:t>til dette produkt: Nike Miler, Kortærmet </a:t>
            </a:r>
            <a:r>
              <a:rPr lang="da-DK" b="0" i="0" dirty="0" err="1">
                <a:solidFill>
                  <a:srgbClr val="343541"/>
                </a:solidFill>
                <a:effectLst/>
                <a:latin typeface="Söhne"/>
              </a:rPr>
              <a:t>Dri</a:t>
            </a:r>
            <a:r>
              <a:rPr lang="da-DK" b="0" i="0" dirty="0">
                <a:solidFill>
                  <a:srgbClr val="343541"/>
                </a:solidFill>
                <a:effectLst/>
                <a:latin typeface="Söhne"/>
              </a:rPr>
              <a:t>-FIT UV-løbeoverdel til mænd fra Nike. Følg følgende guide: Start med en &lt;H2&gt; titel. Skriv derefter en &lt;p&gt; sektion, der giver en lyst til at købe produktet. Benyt relevante teknikker fra SEO-optimering og online salgstekster til at forbedre produktbeskrivelsen og lad dig inspirere af denne beskrivelse fra leverandøren: ”Svedtransporterende Miler-overdel med en længere krop og ultralet materiale. Kølig og åndbar med en afslappet, let pasform. Derudover giver UV-beskyttelsen ekstra beskyttelse mod solen.” Afslut med en tydelig CTA. Lav derefter en liste af &lt;H3&gt; Fordele&lt;\H3&gt; ud fra denne </a:t>
            </a:r>
            <a:r>
              <a:rPr lang="da-DK" b="0" i="0" dirty="0" err="1">
                <a:solidFill>
                  <a:srgbClr val="343541"/>
                </a:solidFill>
                <a:effectLst/>
                <a:latin typeface="Söhne"/>
              </a:rPr>
              <a:t>information:Nike</a:t>
            </a:r>
            <a:r>
              <a:rPr lang="da-DK" b="0" i="0" dirty="0">
                <a:solidFill>
                  <a:srgbClr val="343541"/>
                </a:solidFill>
                <a:effectLst/>
                <a:latin typeface="Söhne"/>
              </a:rPr>
              <a:t> </a:t>
            </a:r>
            <a:r>
              <a:rPr lang="da-DK" b="0" i="0" dirty="0" err="1">
                <a:solidFill>
                  <a:srgbClr val="343541"/>
                </a:solidFill>
                <a:effectLst/>
                <a:latin typeface="Söhne"/>
              </a:rPr>
              <a:t>Dri</a:t>
            </a:r>
            <a:r>
              <a:rPr lang="da-DK" b="0" i="0" dirty="0">
                <a:solidFill>
                  <a:srgbClr val="343541"/>
                </a:solidFill>
                <a:effectLst/>
                <a:latin typeface="Söhne"/>
              </a:rPr>
              <a:t>-FIT-teknologien transporterer sveden væk fra huden, hvor den hurtigere fordamper, så du kan holde dig tør og godt tilpas; Det ultralette, maskinstrikkede materiale har </a:t>
            </a:r>
            <a:r>
              <a:rPr lang="da-DK" b="0" i="0" dirty="0" err="1">
                <a:solidFill>
                  <a:srgbClr val="343541"/>
                </a:solidFill>
                <a:effectLst/>
                <a:latin typeface="Söhne"/>
              </a:rPr>
              <a:t>mesh</a:t>
            </a:r>
            <a:r>
              <a:rPr lang="da-DK" b="0" i="0" dirty="0">
                <a:solidFill>
                  <a:srgbClr val="343541"/>
                </a:solidFill>
                <a:effectLst/>
                <a:latin typeface="Söhne"/>
              </a:rPr>
              <a:t>-forside og flad ryg, der giver en kølig, glat </a:t>
            </a:r>
            <a:r>
              <a:rPr lang="da-DK" b="0" i="0" dirty="0" err="1">
                <a:solidFill>
                  <a:srgbClr val="343541"/>
                </a:solidFill>
                <a:effectLst/>
                <a:latin typeface="Söhne"/>
              </a:rPr>
              <a:t>fornemmelse.;Dette</a:t>
            </a:r>
            <a:r>
              <a:rPr lang="da-DK" b="0" i="0" dirty="0">
                <a:solidFill>
                  <a:srgbClr val="343541"/>
                </a:solidFill>
                <a:effectLst/>
                <a:latin typeface="Söhne"/>
              </a:rPr>
              <a:t> produkt giver UVA- og UVB-beskyttelse mod solen, hvor tøjet dækker. Slut af med en liste af &lt;H3&gt; Produktoplysninger&lt;\H3&gt; ud fra denne information: </a:t>
            </a:r>
            <a:r>
              <a:rPr lang="da-DK" b="0" i="0" dirty="0" err="1">
                <a:solidFill>
                  <a:srgbClr val="343541"/>
                </a:solidFill>
                <a:effectLst/>
                <a:latin typeface="Söhne"/>
              </a:rPr>
              <a:t>Swoosh</a:t>
            </a:r>
            <a:r>
              <a:rPr lang="da-DK" b="0" i="0" dirty="0">
                <a:solidFill>
                  <a:srgbClr val="343541"/>
                </a:solidFill>
                <a:effectLst/>
                <a:latin typeface="Söhne"/>
              </a:rPr>
              <a:t> i reflekterende </a:t>
            </a:r>
            <a:r>
              <a:rPr lang="da-DK" b="0" i="0" dirty="0" err="1">
                <a:solidFill>
                  <a:srgbClr val="343541"/>
                </a:solidFill>
                <a:effectLst/>
                <a:latin typeface="Söhne"/>
              </a:rPr>
              <a:t>design;"Nike</a:t>
            </a:r>
            <a:r>
              <a:rPr lang="da-DK" b="0" i="0" dirty="0">
                <a:solidFill>
                  <a:srgbClr val="343541"/>
                </a:solidFill>
                <a:effectLst/>
                <a:latin typeface="Söhne"/>
              </a:rPr>
              <a:t> Running"-sømme i nakken;100% </a:t>
            </a:r>
            <a:r>
              <a:rPr lang="da-DK" b="0" i="0" dirty="0" err="1">
                <a:solidFill>
                  <a:srgbClr val="343541"/>
                </a:solidFill>
                <a:effectLst/>
                <a:latin typeface="Söhne"/>
              </a:rPr>
              <a:t>polyester;Maskinvask;Importeret;Produktet</a:t>
            </a:r>
            <a:r>
              <a:rPr lang="da-DK" b="0" i="0" dirty="0">
                <a:solidFill>
                  <a:srgbClr val="343541"/>
                </a:solidFill>
                <a:effectLst/>
                <a:latin typeface="Söhne"/>
              </a:rPr>
              <a:t> er ikke beregnet til brug som personligt </a:t>
            </a:r>
            <a:r>
              <a:rPr lang="da-DK" b="0" i="0" dirty="0" err="1">
                <a:solidFill>
                  <a:srgbClr val="343541"/>
                </a:solidFill>
                <a:effectLst/>
                <a:latin typeface="Söhne"/>
              </a:rPr>
              <a:t>sikkerhedsudstyr;Farve</a:t>
            </a:r>
            <a:r>
              <a:rPr lang="da-DK" b="0" i="0" dirty="0">
                <a:solidFill>
                  <a:srgbClr val="343541"/>
                </a:solidFill>
                <a:effectLst/>
                <a:latin typeface="Söhne"/>
              </a:rPr>
              <a:t>: </a:t>
            </a:r>
            <a:r>
              <a:rPr lang="da-DK" b="0" i="0" dirty="0" err="1">
                <a:solidFill>
                  <a:srgbClr val="343541"/>
                </a:solidFill>
                <a:effectLst/>
                <a:latin typeface="Söhne"/>
              </a:rPr>
              <a:t>Hvid;Stylenr</a:t>
            </a:r>
            <a:r>
              <a:rPr lang="da-DK" b="0" i="0" dirty="0">
                <a:solidFill>
                  <a:srgbClr val="343541"/>
                </a:solidFill>
                <a:effectLst/>
                <a:latin typeface="Söhne"/>
              </a:rPr>
              <a:t>: KP37-M367D</a:t>
            </a:r>
            <a:endParaRPr lang="da-DK" dirty="0"/>
          </a:p>
          <a:p>
            <a:endParaRPr lang="da-DK" dirty="0"/>
          </a:p>
        </p:txBody>
      </p:sp>
    </p:spTree>
    <p:extLst>
      <p:ext uri="{BB962C8B-B14F-4D97-AF65-F5344CB8AC3E}">
        <p14:creationId xmlns:p14="http://schemas.microsoft.com/office/powerpoint/2010/main" val="18322890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BF3FE38-9469-C539-F6FD-DA09C495E721}"/>
              </a:ext>
            </a:extLst>
          </p:cNvPr>
          <p:cNvSpPr>
            <a:spLocks noGrp="1"/>
          </p:cNvSpPr>
          <p:nvPr>
            <p:ph type="title"/>
          </p:nvPr>
        </p:nvSpPr>
        <p:spPr/>
        <p:txBody>
          <a:bodyPr/>
          <a:lstStyle/>
          <a:p>
            <a:r>
              <a:rPr lang="da-DK" dirty="0"/>
              <a:t>Kontekst og begrænsninger</a:t>
            </a:r>
          </a:p>
        </p:txBody>
      </p:sp>
      <p:sp>
        <p:nvSpPr>
          <p:cNvPr id="3" name="Pladsholder til indhold 2">
            <a:extLst>
              <a:ext uri="{FF2B5EF4-FFF2-40B4-BE49-F238E27FC236}">
                <a16:creationId xmlns:a16="http://schemas.microsoft.com/office/drawing/2014/main" id="{A9F8EDB4-FE76-D74F-2FF4-697AAECBB313}"/>
              </a:ext>
            </a:extLst>
          </p:cNvPr>
          <p:cNvSpPr>
            <a:spLocks noGrp="1"/>
          </p:cNvSpPr>
          <p:nvPr>
            <p:ph idx="1"/>
          </p:nvPr>
        </p:nvSpPr>
        <p:spPr/>
        <p:txBody>
          <a:bodyPr>
            <a:normAutofit fontScale="77500" lnSpcReduction="20000"/>
          </a:bodyPr>
          <a:lstStyle/>
          <a:p>
            <a:pPr marL="0" indent="0">
              <a:buNone/>
            </a:pPr>
            <a:r>
              <a:rPr lang="da-DK" b="0" i="0" dirty="0">
                <a:solidFill>
                  <a:schemeClr val="bg1"/>
                </a:solidFill>
                <a:effectLst/>
                <a:latin typeface="Söhne"/>
              </a:rPr>
              <a:t>Du er en professionel tekstforfatter, der er ekspert i at skrive underholdende produkttekster. Skriv en dansk produktbeskrivelse </a:t>
            </a:r>
            <a:r>
              <a:rPr lang="da-DK" b="0" i="0" dirty="0">
                <a:solidFill>
                  <a:srgbClr val="343541"/>
                </a:solidFill>
                <a:effectLst/>
                <a:highlight>
                  <a:srgbClr val="FFFF00"/>
                </a:highlight>
                <a:latin typeface="Söhne"/>
              </a:rPr>
              <a:t>på </a:t>
            </a:r>
            <a:r>
              <a:rPr lang="da-DK" b="0" i="0" dirty="0" err="1">
                <a:solidFill>
                  <a:srgbClr val="343541"/>
                </a:solidFill>
                <a:effectLst/>
                <a:highlight>
                  <a:srgbClr val="FFFF00"/>
                </a:highlight>
                <a:latin typeface="Söhne"/>
              </a:rPr>
              <a:t>maks</a:t>
            </a:r>
            <a:r>
              <a:rPr lang="da-DK" b="0" i="0" dirty="0">
                <a:solidFill>
                  <a:srgbClr val="343541"/>
                </a:solidFill>
                <a:effectLst/>
                <a:highlight>
                  <a:srgbClr val="FFFF00"/>
                </a:highlight>
                <a:latin typeface="Söhne"/>
              </a:rPr>
              <a:t> 200 ord målrettet den kvalitetsbevidste engagerede motionist og sportsudøver </a:t>
            </a:r>
            <a:r>
              <a:rPr lang="da-DK" b="0" i="0" dirty="0">
                <a:solidFill>
                  <a:schemeClr val="bg1"/>
                </a:solidFill>
                <a:effectLst/>
                <a:latin typeface="Söhne"/>
              </a:rPr>
              <a:t>til dette produkt: Nike Miler, Kortærmet </a:t>
            </a:r>
            <a:r>
              <a:rPr lang="da-DK" b="0" i="0" dirty="0" err="1">
                <a:solidFill>
                  <a:schemeClr val="bg1"/>
                </a:solidFill>
                <a:effectLst/>
                <a:latin typeface="Söhne"/>
              </a:rPr>
              <a:t>Dri</a:t>
            </a:r>
            <a:r>
              <a:rPr lang="da-DK" b="0" i="0" dirty="0">
                <a:solidFill>
                  <a:schemeClr val="bg1"/>
                </a:solidFill>
                <a:effectLst/>
                <a:latin typeface="Söhne"/>
              </a:rPr>
              <a:t>-FIT UV-løbeoverdel til mænd fra Nike. Følg følgende guide: Start med en &lt;H2&gt; titel. Skriv derefter en &lt;p&gt; sektion, der giver en lyst til at købe produktet. Benyt relevante teknikker fra SEO-optimering og online salgstekster til at forbedre produktbeskrivelsen og lad dig inspirere af denne beskrivelse fra leverandøren: ”Svedtransporterende Miler-overdel med en længere krop og ultralet materiale. Kølig og åndbar med en afslappet, let pasform. Derudover giver UV-beskyttelsen ekstra beskyttelse mod solen.” Afslut med en tydelig CTA. Lav derefter en liste af &lt;H3&gt; Fordele&lt;\H3&gt; ud fra denne </a:t>
            </a:r>
            <a:r>
              <a:rPr lang="da-DK" b="0" i="0" dirty="0" err="1">
                <a:solidFill>
                  <a:schemeClr val="bg1"/>
                </a:solidFill>
                <a:effectLst/>
                <a:latin typeface="Söhne"/>
              </a:rPr>
              <a:t>information:Nike</a:t>
            </a:r>
            <a:r>
              <a:rPr lang="da-DK" b="0" i="0" dirty="0">
                <a:solidFill>
                  <a:schemeClr val="bg1"/>
                </a:solidFill>
                <a:effectLst/>
                <a:latin typeface="Söhne"/>
              </a:rPr>
              <a:t> </a:t>
            </a:r>
            <a:r>
              <a:rPr lang="da-DK" b="0" i="0" dirty="0" err="1">
                <a:solidFill>
                  <a:schemeClr val="bg1"/>
                </a:solidFill>
                <a:effectLst/>
                <a:latin typeface="Söhne"/>
              </a:rPr>
              <a:t>Dri</a:t>
            </a:r>
            <a:r>
              <a:rPr lang="da-DK" b="0" i="0" dirty="0">
                <a:solidFill>
                  <a:schemeClr val="bg1"/>
                </a:solidFill>
                <a:effectLst/>
                <a:latin typeface="Söhne"/>
              </a:rPr>
              <a:t>-FIT-teknologien transporterer sveden væk fra huden, hvor den hurtigere fordamper, så du kan holde dig tør og godt tilpas; Det ultralette, maskinstrikkede materiale har </a:t>
            </a:r>
            <a:r>
              <a:rPr lang="da-DK" b="0" i="0" dirty="0" err="1">
                <a:solidFill>
                  <a:schemeClr val="bg1"/>
                </a:solidFill>
                <a:effectLst/>
                <a:latin typeface="Söhne"/>
              </a:rPr>
              <a:t>mesh</a:t>
            </a:r>
            <a:r>
              <a:rPr lang="da-DK" b="0" i="0" dirty="0">
                <a:solidFill>
                  <a:schemeClr val="bg1"/>
                </a:solidFill>
                <a:effectLst/>
                <a:latin typeface="Söhne"/>
              </a:rPr>
              <a:t>-forside og flad ryg, der giver en kølig, glat </a:t>
            </a:r>
            <a:r>
              <a:rPr lang="da-DK" b="0" i="0" dirty="0" err="1">
                <a:solidFill>
                  <a:schemeClr val="bg1"/>
                </a:solidFill>
                <a:effectLst/>
                <a:latin typeface="Söhne"/>
              </a:rPr>
              <a:t>fornemmelse.;Dette</a:t>
            </a:r>
            <a:r>
              <a:rPr lang="da-DK" b="0" i="0" dirty="0">
                <a:solidFill>
                  <a:schemeClr val="bg1"/>
                </a:solidFill>
                <a:effectLst/>
                <a:latin typeface="Söhne"/>
              </a:rPr>
              <a:t> produkt giver UVA- og UVB-beskyttelse mod solen, hvor tøjet dækker. Slut af med en liste af &lt;H3&gt; Produktoplysninger&lt;\H3&gt; ud fra denne information: </a:t>
            </a:r>
            <a:r>
              <a:rPr lang="da-DK" b="0" i="0" dirty="0" err="1">
                <a:solidFill>
                  <a:schemeClr val="bg1"/>
                </a:solidFill>
                <a:effectLst/>
                <a:latin typeface="Söhne"/>
              </a:rPr>
              <a:t>Swoosh</a:t>
            </a:r>
            <a:r>
              <a:rPr lang="da-DK" b="0" i="0" dirty="0">
                <a:solidFill>
                  <a:schemeClr val="bg1"/>
                </a:solidFill>
                <a:effectLst/>
                <a:latin typeface="Söhne"/>
              </a:rPr>
              <a:t> i reflekterende </a:t>
            </a:r>
            <a:r>
              <a:rPr lang="da-DK" b="0" i="0" dirty="0" err="1">
                <a:solidFill>
                  <a:schemeClr val="bg1"/>
                </a:solidFill>
                <a:effectLst/>
                <a:latin typeface="Söhne"/>
              </a:rPr>
              <a:t>design;"Nike</a:t>
            </a:r>
            <a:r>
              <a:rPr lang="da-DK" b="0" i="0" dirty="0">
                <a:solidFill>
                  <a:schemeClr val="bg1"/>
                </a:solidFill>
                <a:effectLst/>
                <a:latin typeface="Söhne"/>
              </a:rPr>
              <a:t> Running"-sømme i nakken;100% </a:t>
            </a:r>
            <a:r>
              <a:rPr lang="da-DK" b="0" i="0" dirty="0" err="1">
                <a:solidFill>
                  <a:schemeClr val="bg1"/>
                </a:solidFill>
                <a:effectLst/>
                <a:latin typeface="Söhne"/>
              </a:rPr>
              <a:t>polyester;Maskinvask;Importeret;Produktet</a:t>
            </a:r>
            <a:r>
              <a:rPr lang="da-DK" b="0" i="0" dirty="0">
                <a:solidFill>
                  <a:schemeClr val="bg1"/>
                </a:solidFill>
                <a:effectLst/>
                <a:latin typeface="Söhne"/>
              </a:rPr>
              <a:t> er ikke beregnet til brug som personligt </a:t>
            </a:r>
            <a:r>
              <a:rPr lang="da-DK" b="0" i="0" dirty="0" err="1">
                <a:solidFill>
                  <a:schemeClr val="bg1"/>
                </a:solidFill>
                <a:effectLst/>
                <a:latin typeface="Söhne"/>
              </a:rPr>
              <a:t>sikkerhedsudstyr;Farve</a:t>
            </a:r>
            <a:r>
              <a:rPr lang="da-DK" b="0" i="0" dirty="0">
                <a:solidFill>
                  <a:schemeClr val="bg1"/>
                </a:solidFill>
                <a:effectLst/>
                <a:latin typeface="Söhne"/>
              </a:rPr>
              <a:t>: </a:t>
            </a:r>
            <a:r>
              <a:rPr lang="da-DK" b="0" i="0" dirty="0" err="1">
                <a:solidFill>
                  <a:schemeClr val="bg1"/>
                </a:solidFill>
                <a:effectLst/>
                <a:latin typeface="Söhne"/>
              </a:rPr>
              <a:t>Hvid;Stylenr</a:t>
            </a:r>
            <a:r>
              <a:rPr lang="da-DK" b="0" i="0" dirty="0">
                <a:solidFill>
                  <a:schemeClr val="bg1"/>
                </a:solidFill>
                <a:effectLst/>
                <a:latin typeface="Söhne"/>
              </a:rPr>
              <a:t>: KP37-M367D</a:t>
            </a:r>
            <a:endParaRPr lang="da-DK" dirty="0">
              <a:solidFill>
                <a:schemeClr val="bg1"/>
              </a:solidFill>
            </a:endParaRPr>
          </a:p>
          <a:p>
            <a:endParaRPr lang="da-DK" dirty="0"/>
          </a:p>
        </p:txBody>
      </p:sp>
    </p:spTree>
    <p:extLst>
      <p:ext uri="{BB962C8B-B14F-4D97-AF65-F5344CB8AC3E}">
        <p14:creationId xmlns:p14="http://schemas.microsoft.com/office/powerpoint/2010/main" val="16795970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BF3FE38-9469-C539-F6FD-DA09C495E721}"/>
              </a:ext>
            </a:extLst>
          </p:cNvPr>
          <p:cNvSpPr>
            <a:spLocks noGrp="1"/>
          </p:cNvSpPr>
          <p:nvPr>
            <p:ph type="title"/>
          </p:nvPr>
        </p:nvSpPr>
        <p:spPr/>
        <p:txBody>
          <a:bodyPr/>
          <a:lstStyle/>
          <a:p>
            <a:r>
              <a:rPr lang="da-DK" dirty="0"/>
              <a:t>Rolle/persona</a:t>
            </a:r>
          </a:p>
        </p:txBody>
      </p:sp>
      <p:sp>
        <p:nvSpPr>
          <p:cNvPr id="3" name="Pladsholder til indhold 2">
            <a:extLst>
              <a:ext uri="{FF2B5EF4-FFF2-40B4-BE49-F238E27FC236}">
                <a16:creationId xmlns:a16="http://schemas.microsoft.com/office/drawing/2014/main" id="{A9F8EDB4-FE76-D74F-2FF4-697AAECBB313}"/>
              </a:ext>
            </a:extLst>
          </p:cNvPr>
          <p:cNvSpPr>
            <a:spLocks noGrp="1"/>
          </p:cNvSpPr>
          <p:nvPr>
            <p:ph idx="1"/>
          </p:nvPr>
        </p:nvSpPr>
        <p:spPr/>
        <p:txBody>
          <a:bodyPr>
            <a:normAutofit fontScale="77500" lnSpcReduction="20000"/>
          </a:bodyPr>
          <a:lstStyle/>
          <a:p>
            <a:pPr marL="0" indent="0">
              <a:buNone/>
            </a:pPr>
            <a:r>
              <a:rPr lang="da-DK" b="0" i="0" dirty="0">
                <a:solidFill>
                  <a:srgbClr val="343541"/>
                </a:solidFill>
                <a:effectLst/>
                <a:highlight>
                  <a:srgbClr val="00FF00"/>
                </a:highlight>
                <a:latin typeface="Söhne"/>
              </a:rPr>
              <a:t>Du er en professionel tekstforfatter, der er ekspert i at skrive underholdende produkttekster.</a:t>
            </a:r>
            <a:r>
              <a:rPr lang="da-DK" b="0" i="0" dirty="0">
                <a:solidFill>
                  <a:srgbClr val="343541"/>
                </a:solidFill>
                <a:effectLst/>
                <a:latin typeface="Söhne"/>
              </a:rPr>
              <a:t> Skriv en dansk produktbeskrivelse på </a:t>
            </a:r>
            <a:r>
              <a:rPr lang="da-DK" b="0" i="0" dirty="0" err="1">
                <a:solidFill>
                  <a:srgbClr val="343541"/>
                </a:solidFill>
                <a:effectLst/>
                <a:latin typeface="Söhne"/>
              </a:rPr>
              <a:t>maks</a:t>
            </a:r>
            <a:r>
              <a:rPr lang="da-DK" b="0" i="0" dirty="0">
                <a:solidFill>
                  <a:srgbClr val="343541"/>
                </a:solidFill>
                <a:effectLst/>
                <a:latin typeface="Söhne"/>
              </a:rPr>
              <a:t> 200 ord målrettet den kvalitetsbevidste engagerede motionist og sportsudøver til dette produkt: Nike Miler, Kortærmet </a:t>
            </a:r>
            <a:r>
              <a:rPr lang="da-DK" b="0" i="0" dirty="0" err="1">
                <a:solidFill>
                  <a:srgbClr val="343541"/>
                </a:solidFill>
                <a:effectLst/>
                <a:latin typeface="Söhne"/>
              </a:rPr>
              <a:t>Dri</a:t>
            </a:r>
            <a:r>
              <a:rPr lang="da-DK" b="0" i="0" dirty="0">
                <a:solidFill>
                  <a:srgbClr val="343541"/>
                </a:solidFill>
                <a:effectLst/>
                <a:latin typeface="Söhne"/>
              </a:rPr>
              <a:t>-FIT UV-løbeoverdel til mænd fra Nike. Følg følgende guide: Start med en &lt;H2&gt; titel. Skriv derefter en &lt;p&gt; sektion, </a:t>
            </a:r>
            <a:r>
              <a:rPr lang="da-DK" b="0" i="0" dirty="0">
                <a:solidFill>
                  <a:srgbClr val="343541"/>
                </a:solidFill>
                <a:effectLst/>
                <a:highlight>
                  <a:srgbClr val="00FF00"/>
                </a:highlight>
                <a:latin typeface="Söhne"/>
              </a:rPr>
              <a:t>der giver en lyst til at købe produktet</a:t>
            </a:r>
            <a:r>
              <a:rPr lang="da-DK" b="0" i="0" dirty="0">
                <a:solidFill>
                  <a:srgbClr val="343541"/>
                </a:solidFill>
                <a:effectLst/>
                <a:latin typeface="Söhne"/>
              </a:rPr>
              <a:t>. Benyt relevante teknikker fra SEO-optimering og online salgstekster til at forbedre produktbeskrivelsen og lad dig inspirere af denne beskrivelse fra leverandøren: ”Svedtransporterende Miler-overdel med en længere krop og ultralet materiale. Kølig og åndbar med en afslappet, let pasform. Derudover giver UV-beskyttelsen ekstra beskyttelse mod solen.” Afslut med en tydelig CTA. Lav derefter en liste af &lt;H3&gt; Fordele&lt;\H3&gt; ud fra denne </a:t>
            </a:r>
            <a:r>
              <a:rPr lang="da-DK" b="0" i="0" dirty="0" err="1">
                <a:solidFill>
                  <a:srgbClr val="343541"/>
                </a:solidFill>
                <a:effectLst/>
                <a:latin typeface="Söhne"/>
              </a:rPr>
              <a:t>information:Nike</a:t>
            </a:r>
            <a:r>
              <a:rPr lang="da-DK" b="0" i="0" dirty="0">
                <a:solidFill>
                  <a:srgbClr val="343541"/>
                </a:solidFill>
                <a:effectLst/>
                <a:latin typeface="Söhne"/>
              </a:rPr>
              <a:t> </a:t>
            </a:r>
            <a:r>
              <a:rPr lang="da-DK" b="0" i="0" dirty="0" err="1">
                <a:solidFill>
                  <a:srgbClr val="343541"/>
                </a:solidFill>
                <a:effectLst/>
                <a:latin typeface="Söhne"/>
              </a:rPr>
              <a:t>Dri</a:t>
            </a:r>
            <a:r>
              <a:rPr lang="da-DK" b="0" i="0" dirty="0">
                <a:solidFill>
                  <a:srgbClr val="343541"/>
                </a:solidFill>
                <a:effectLst/>
                <a:latin typeface="Söhne"/>
              </a:rPr>
              <a:t>-FIT-teknologien transporterer sveden væk fra huden, hvor den hurtigere fordamper, så du kan holde dig tør og godt tilpas; Det ultralette, maskinstrikkede materiale har </a:t>
            </a:r>
            <a:r>
              <a:rPr lang="da-DK" b="0" i="0" dirty="0" err="1">
                <a:solidFill>
                  <a:srgbClr val="343541"/>
                </a:solidFill>
                <a:effectLst/>
                <a:latin typeface="Söhne"/>
              </a:rPr>
              <a:t>mesh</a:t>
            </a:r>
            <a:r>
              <a:rPr lang="da-DK" b="0" i="0" dirty="0">
                <a:solidFill>
                  <a:srgbClr val="343541"/>
                </a:solidFill>
                <a:effectLst/>
                <a:latin typeface="Söhne"/>
              </a:rPr>
              <a:t>-forside og flad ryg, der giver en kølig, glat </a:t>
            </a:r>
            <a:r>
              <a:rPr lang="da-DK" b="0" i="0" dirty="0" err="1">
                <a:solidFill>
                  <a:srgbClr val="343541"/>
                </a:solidFill>
                <a:effectLst/>
                <a:latin typeface="Söhne"/>
              </a:rPr>
              <a:t>fornemmelse.;Dette</a:t>
            </a:r>
            <a:r>
              <a:rPr lang="da-DK" b="0" i="0" dirty="0">
                <a:solidFill>
                  <a:srgbClr val="343541"/>
                </a:solidFill>
                <a:effectLst/>
                <a:latin typeface="Söhne"/>
              </a:rPr>
              <a:t> produkt giver UVA- og UVB-beskyttelse mod solen, hvor tøjet dækker. Slut af med en liste af &lt;H3&gt; Produktoplysninger&lt;\H3&gt; ud fra denne information: </a:t>
            </a:r>
            <a:r>
              <a:rPr lang="da-DK" b="0" i="0" dirty="0" err="1">
                <a:solidFill>
                  <a:srgbClr val="343541"/>
                </a:solidFill>
                <a:effectLst/>
                <a:latin typeface="Söhne"/>
              </a:rPr>
              <a:t>Swoosh</a:t>
            </a:r>
            <a:r>
              <a:rPr lang="da-DK" b="0" i="0" dirty="0">
                <a:solidFill>
                  <a:srgbClr val="343541"/>
                </a:solidFill>
                <a:effectLst/>
                <a:latin typeface="Söhne"/>
              </a:rPr>
              <a:t> i reflekterende </a:t>
            </a:r>
            <a:r>
              <a:rPr lang="da-DK" b="0" i="0" dirty="0" err="1">
                <a:solidFill>
                  <a:srgbClr val="343541"/>
                </a:solidFill>
                <a:effectLst/>
                <a:latin typeface="Söhne"/>
              </a:rPr>
              <a:t>design;"Nike</a:t>
            </a:r>
            <a:r>
              <a:rPr lang="da-DK" b="0" i="0" dirty="0">
                <a:solidFill>
                  <a:srgbClr val="343541"/>
                </a:solidFill>
                <a:effectLst/>
                <a:latin typeface="Söhne"/>
              </a:rPr>
              <a:t> Running"-sømme i nakken;100% </a:t>
            </a:r>
            <a:r>
              <a:rPr lang="da-DK" b="0" i="0" dirty="0" err="1">
                <a:solidFill>
                  <a:srgbClr val="343541"/>
                </a:solidFill>
                <a:effectLst/>
                <a:latin typeface="Söhne"/>
              </a:rPr>
              <a:t>polyester;Maskinvask;Importeret;Produktet</a:t>
            </a:r>
            <a:r>
              <a:rPr lang="da-DK" b="0" i="0" dirty="0">
                <a:solidFill>
                  <a:srgbClr val="343541"/>
                </a:solidFill>
                <a:effectLst/>
                <a:latin typeface="Söhne"/>
              </a:rPr>
              <a:t> er ikke beregnet til brug som personligt </a:t>
            </a:r>
            <a:r>
              <a:rPr lang="da-DK" b="0" i="0" dirty="0" err="1">
                <a:solidFill>
                  <a:srgbClr val="343541"/>
                </a:solidFill>
                <a:effectLst/>
                <a:latin typeface="Söhne"/>
              </a:rPr>
              <a:t>sikkerhedsudstyr;Farve</a:t>
            </a:r>
            <a:r>
              <a:rPr lang="da-DK" b="0" i="0" dirty="0">
                <a:solidFill>
                  <a:srgbClr val="343541"/>
                </a:solidFill>
                <a:effectLst/>
                <a:latin typeface="Söhne"/>
              </a:rPr>
              <a:t>: </a:t>
            </a:r>
            <a:r>
              <a:rPr lang="da-DK" b="0" i="0" dirty="0" err="1">
                <a:solidFill>
                  <a:srgbClr val="343541"/>
                </a:solidFill>
                <a:effectLst/>
                <a:latin typeface="Söhne"/>
              </a:rPr>
              <a:t>Hvid;Stylenr</a:t>
            </a:r>
            <a:r>
              <a:rPr lang="da-DK" b="0" i="0" dirty="0">
                <a:solidFill>
                  <a:srgbClr val="343541"/>
                </a:solidFill>
                <a:effectLst/>
                <a:latin typeface="Söhne"/>
              </a:rPr>
              <a:t>: KP37-M367D</a:t>
            </a:r>
            <a:endParaRPr lang="da-DK" dirty="0"/>
          </a:p>
          <a:p>
            <a:endParaRPr lang="da-DK" dirty="0"/>
          </a:p>
        </p:txBody>
      </p:sp>
    </p:spTree>
    <p:extLst>
      <p:ext uri="{BB962C8B-B14F-4D97-AF65-F5344CB8AC3E}">
        <p14:creationId xmlns:p14="http://schemas.microsoft.com/office/powerpoint/2010/main" val="23621882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BF3FE38-9469-C539-F6FD-DA09C495E721}"/>
              </a:ext>
            </a:extLst>
          </p:cNvPr>
          <p:cNvSpPr>
            <a:spLocks noGrp="1"/>
          </p:cNvSpPr>
          <p:nvPr>
            <p:ph type="title"/>
          </p:nvPr>
        </p:nvSpPr>
        <p:spPr/>
        <p:txBody>
          <a:bodyPr/>
          <a:lstStyle/>
          <a:p>
            <a:r>
              <a:rPr lang="da-DK" dirty="0"/>
              <a:t>Rolle/persona</a:t>
            </a:r>
          </a:p>
        </p:txBody>
      </p:sp>
      <p:sp>
        <p:nvSpPr>
          <p:cNvPr id="3" name="Pladsholder til indhold 2">
            <a:extLst>
              <a:ext uri="{FF2B5EF4-FFF2-40B4-BE49-F238E27FC236}">
                <a16:creationId xmlns:a16="http://schemas.microsoft.com/office/drawing/2014/main" id="{A9F8EDB4-FE76-D74F-2FF4-697AAECBB313}"/>
              </a:ext>
            </a:extLst>
          </p:cNvPr>
          <p:cNvSpPr>
            <a:spLocks noGrp="1"/>
          </p:cNvSpPr>
          <p:nvPr>
            <p:ph idx="1"/>
          </p:nvPr>
        </p:nvSpPr>
        <p:spPr/>
        <p:txBody>
          <a:bodyPr>
            <a:normAutofit fontScale="77500" lnSpcReduction="20000"/>
          </a:bodyPr>
          <a:lstStyle/>
          <a:p>
            <a:pPr marL="0" indent="0">
              <a:buNone/>
            </a:pPr>
            <a:r>
              <a:rPr lang="da-DK" b="0" i="0" dirty="0">
                <a:solidFill>
                  <a:schemeClr val="tx1"/>
                </a:solidFill>
                <a:effectLst/>
                <a:highlight>
                  <a:srgbClr val="00FF00"/>
                </a:highlight>
                <a:latin typeface="Söhne"/>
              </a:rPr>
              <a:t>Du er en professionel tekstforfatter, der er ekspert i at skrive underholdende produkttekster.</a:t>
            </a:r>
            <a:r>
              <a:rPr lang="da-DK" b="0" i="0" dirty="0">
                <a:solidFill>
                  <a:schemeClr val="tx1"/>
                </a:solidFill>
                <a:effectLst/>
                <a:latin typeface="Söhne"/>
              </a:rPr>
              <a:t> </a:t>
            </a:r>
            <a:r>
              <a:rPr lang="da-DK" b="0" i="0" dirty="0">
                <a:solidFill>
                  <a:schemeClr val="bg1"/>
                </a:solidFill>
                <a:effectLst/>
                <a:latin typeface="Söhne"/>
              </a:rPr>
              <a:t>Skriv en dansk produktbeskrivelse på </a:t>
            </a:r>
            <a:r>
              <a:rPr lang="da-DK" b="0" i="0" dirty="0" err="1">
                <a:solidFill>
                  <a:schemeClr val="bg1"/>
                </a:solidFill>
                <a:effectLst/>
                <a:latin typeface="Söhne"/>
              </a:rPr>
              <a:t>maks</a:t>
            </a:r>
            <a:r>
              <a:rPr lang="da-DK" b="0" i="0" dirty="0">
                <a:solidFill>
                  <a:schemeClr val="bg1"/>
                </a:solidFill>
                <a:effectLst/>
                <a:latin typeface="Söhne"/>
              </a:rPr>
              <a:t> 200 ord målrettet den kvalitetsbevidste engagerede motionist og sportsudøver til dette produkt: Nike Miler, Kortærmet </a:t>
            </a:r>
            <a:r>
              <a:rPr lang="da-DK" b="0" i="0" dirty="0" err="1">
                <a:solidFill>
                  <a:schemeClr val="bg1"/>
                </a:solidFill>
                <a:effectLst/>
                <a:latin typeface="Söhne"/>
              </a:rPr>
              <a:t>Dri</a:t>
            </a:r>
            <a:r>
              <a:rPr lang="da-DK" b="0" i="0" dirty="0">
                <a:solidFill>
                  <a:schemeClr val="bg1"/>
                </a:solidFill>
                <a:effectLst/>
                <a:latin typeface="Söhne"/>
              </a:rPr>
              <a:t>-FIT UV-løbeoverdel til mænd fra Nike. Følg følgende guide: Start med en &lt;H2&gt; titel. Skriv derefter en &lt;p&gt; sektion, </a:t>
            </a:r>
            <a:r>
              <a:rPr lang="da-DK" b="0" i="0" dirty="0">
                <a:solidFill>
                  <a:schemeClr val="tx1"/>
                </a:solidFill>
                <a:effectLst/>
                <a:highlight>
                  <a:srgbClr val="00FF00"/>
                </a:highlight>
                <a:latin typeface="Söhne"/>
              </a:rPr>
              <a:t>der giver en lyst til at købe produktet</a:t>
            </a:r>
            <a:r>
              <a:rPr lang="da-DK" b="0" i="0" dirty="0">
                <a:solidFill>
                  <a:schemeClr val="bg1"/>
                </a:solidFill>
                <a:effectLst/>
                <a:latin typeface="Söhne"/>
              </a:rPr>
              <a:t>. Benyt relevante teknikker fra SEO-optimering og online salgstekster til at forbedre produktbeskrivelsen og lad dig inspirere af denne beskrivelse fra leverandøren: ”Svedtransporterende Miler-overdel med en længere krop og ultralet materiale. Kølig og åndbar med en afslappet, let pasform. Derudover giver UV-beskyttelsen ekstra beskyttelse mod solen.” Afslut med en tydelig CTA. Lav derefter en liste af &lt;H3&gt; Fordele&lt;\H3&gt; ud fra denne </a:t>
            </a:r>
            <a:r>
              <a:rPr lang="da-DK" b="0" i="0" dirty="0" err="1">
                <a:solidFill>
                  <a:schemeClr val="bg1"/>
                </a:solidFill>
                <a:effectLst/>
                <a:latin typeface="Söhne"/>
              </a:rPr>
              <a:t>information:Nike</a:t>
            </a:r>
            <a:r>
              <a:rPr lang="da-DK" b="0" i="0" dirty="0">
                <a:solidFill>
                  <a:schemeClr val="bg1"/>
                </a:solidFill>
                <a:effectLst/>
                <a:latin typeface="Söhne"/>
              </a:rPr>
              <a:t> </a:t>
            </a:r>
            <a:r>
              <a:rPr lang="da-DK" b="0" i="0" dirty="0" err="1">
                <a:solidFill>
                  <a:schemeClr val="bg1"/>
                </a:solidFill>
                <a:effectLst/>
                <a:latin typeface="Söhne"/>
              </a:rPr>
              <a:t>Dri</a:t>
            </a:r>
            <a:r>
              <a:rPr lang="da-DK" b="0" i="0" dirty="0">
                <a:solidFill>
                  <a:schemeClr val="bg1"/>
                </a:solidFill>
                <a:effectLst/>
                <a:latin typeface="Söhne"/>
              </a:rPr>
              <a:t>-FIT-teknologien transporterer sveden væk fra huden, hvor den hurtigere fordamper, så du kan holde dig tør og godt tilpas; Det ultralette, maskinstrikkede materiale har </a:t>
            </a:r>
            <a:r>
              <a:rPr lang="da-DK" b="0" i="0" dirty="0" err="1">
                <a:solidFill>
                  <a:schemeClr val="bg1"/>
                </a:solidFill>
                <a:effectLst/>
                <a:latin typeface="Söhne"/>
              </a:rPr>
              <a:t>mesh</a:t>
            </a:r>
            <a:r>
              <a:rPr lang="da-DK" b="0" i="0" dirty="0">
                <a:solidFill>
                  <a:schemeClr val="bg1"/>
                </a:solidFill>
                <a:effectLst/>
                <a:latin typeface="Söhne"/>
              </a:rPr>
              <a:t>-forside og flad ryg, der giver en kølig, glat </a:t>
            </a:r>
            <a:r>
              <a:rPr lang="da-DK" b="0" i="0" dirty="0" err="1">
                <a:solidFill>
                  <a:schemeClr val="bg1"/>
                </a:solidFill>
                <a:effectLst/>
                <a:latin typeface="Söhne"/>
              </a:rPr>
              <a:t>fornemmelse.;Dette</a:t>
            </a:r>
            <a:r>
              <a:rPr lang="da-DK" b="0" i="0" dirty="0">
                <a:solidFill>
                  <a:schemeClr val="bg1"/>
                </a:solidFill>
                <a:effectLst/>
                <a:latin typeface="Söhne"/>
              </a:rPr>
              <a:t> produkt giver UVA- og UVB-beskyttelse mod solen, hvor tøjet dækker. Slut af med en liste af &lt;H3&gt; Produktoplysninger&lt;\H3&gt; ud fra denne information: </a:t>
            </a:r>
            <a:r>
              <a:rPr lang="da-DK" b="0" i="0" dirty="0" err="1">
                <a:solidFill>
                  <a:schemeClr val="bg1"/>
                </a:solidFill>
                <a:effectLst/>
                <a:latin typeface="Söhne"/>
              </a:rPr>
              <a:t>Swoosh</a:t>
            </a:r>
            <a:r>
              <a:rPr lang="da-DK" b="0" i="0" dirty="0">
                <a:solidFill>
                  <a:schemeClr val="bg1"/>
                </a:solidFill>
                <a:effectLst/>
                <a:latin typeface="Söhne"/>
              </a:rPr>
              <a:t> i reflekterende </a:t>
            </a:r>
            <a:r>
              <a:rPr lang="da-DK" b="0" i="0" dirty="0" err="1">
                <a:solidFill>
                  <a:schemeClr val="bg1"/>
                </a:solidFill>
                <a:effectLst/>
                <a:latin typeface="Söhne"/>
              </a:rPr>
              <a:t>design;"Nike</a:t>
            </a:r>
            <a:r>
              <a:rPr lang="da-DK" b="0" i="0" dirty="0">
                <a:solidFill>
                  <a:schemeClr val="bg1"/>
                </a:solidFill>
                <a:effectLst/>
                <a:latin typeface="Söhne"/>
              </a:rPr>
              <a:t> Running"-sømme i nakken;100% </a:t>
            </a:r>
            <a:r>
              <a:rPr lang="da-DK" b="0" i="0" dirty="0" err="1">
                <a:solidFill>
                  <a:schemeClr val="bg1"/>
                </a:solidFill>
                <a:effectLst/>
                <a:latin typeface="Söhne"/>
              </a:rPr>
              <a:t>polyester;Maskinvask;Importeret;Produktet</a:t>
            </a:r>
            <a:r>
              <a:rPr lang="da-DK" b="0" i="0" dirty="0">
                <a:solidFill>
                  <a:schemeClr val="bg1"/>
                </a:solidFill>
                <a:effectLst/>
                <a:latin typeface="Söhne"/>
              </a:rPr>
              <a:t> er ikke beregnet til brug som personligt </a:t>
            </a:r>
            <a:r>
              <a:rPr lang="da-DK" b="0" i="0" dirty="0" err="1">
                <a:solidFill>
                  <a:schemeClr val="bg1"/>
                </a:solidFill>
                <a:effectLst/>
                <a:latin typeface="Söhne"/>
              </a:rPr>
              <a:t>sikkerhedsudstyr;Farve</a:t>
            </a:r>
            <a:r>
              <a:rPr lang="da-DK" b="0" i="0" dirty="0">
                <a:solidFill>
                  <a:schemeClr val="bg1"/>
                </a:solidFill>
                <a:effectLst/>
                <a:latin typeface="Söhne"/>
              </a:rPr>
              <a:t>: </a:t>
            </a:r>
            <a:r>
              <a:rPr lang="da-DK" b="0" i="0" dirty="0" err="1">
                <a:solidFill>
                  <a:schemeClr val="bg1"/>
                </a:solidFill>
                <a:effectLst/>
                <a:latin typeface="Söhne"/>
              </a:rPr>
              <a:t>Hvid;Stylenr</a:t>
            </a:r>
            <a:r>
              <a:rPr lang="da-DK" b="0" i="0" dirty="0">
                <a:solidFill>
                  <a:schemeClr val="bg1"/>
                </a:solidFill>
                <a:effectLst/>
                <a:latin typeface="Söhne"/>
              </a:rPr>
              <a:t>: KP37-M367D</a:t>
            </a:r>
            <a:endParaRPr lang="da-DK" dirty="0">
              <a:solidFill>
                <a:schemeClr val="bg1"/>
              </a:solidFill>
            </a:endParaRPr>
          </a:p>
          <a:p>
            <a:endParaRPr lang="da-DK" dirty="0"/>
          </a:p>
        </p:txBody>
      </p:sp>
    </p:spTree>
    <p:extLst>
      <p:ext uri="{BB962C8B-B14F-4D97-AF65-F5344CB8AC3E}">
        <p14:creationId xmlns:p14="http://schemas.microsoft.com/office/powerpoint/2010/main" val="29662667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BF3FE38-9469-C539-F6FD-DA09C495E721}"/>
              </a:ext>
            </a:extLst>
          </p:cNvPr>
          <p:cNvSpPr>
            <a:spLocks noGrp="1"/>
          </p:cNvSpPr>
          <p:nvPr>
            <p:ph type="title"/>
          </p:nvPr>
        </p:nvSpPr>
        <p:spPr/>
        <p:txBody>
          <a:bodyPr/>
          <a:lstStyle/>
          <a:p>
            <a:r>
              <a:rPr lang="da-DK" dirty="0"/>
              <a:t>Guideline og eksempler</a:t>
            </a:r>
          </a:p>
        </p:txBody>
      </p:sp>
      <p:sp>
        <p:nvSpPr>
          <p:cNvPr id="3" name="Pladsholder til indhold 2">
            <a:extLst>
              <a:ext uri="{FF2B5EF4-FFF2-40B4-BE49-F238E27FC236}">
                <a16:creationId xmlns:a16="http://schemas.microsoft.com/office/drawing/2014/main" id="{A9F8EDB4-FE76-D74F-2FF4-697AAECBB313}"/>
              </a:ext>
            </a:extLst>
          </p:cNvPr>
          <p:cNvSpPr>
            <a:spLocks noGrp="1"/>
          </p:cNvSpPr>
          <p:nvPr>
            <p:ph idx="1"/>
          </p:nvPr>
        </p:nvSpPr>
        <p:spPr/>
        <p:txBody>
          <a:bodyPr>
            <a:normAutofit fontScale="77500" lnSpcReduction="20000"/>
          </a:bodyPr>
          <a:lstStyle/>
          <a:p>
            <a:pPr marL="0" indent="0">
              <a:buNone/>
            </a:pPr>
            <a:r>
              <a:rPr lang="da-DK" b="0" i="0" dirty="0">
                <a:solidFill>
                  <a:srgbClr val="343541"/>
                </a:solidFill>
                <a:effectLst/>
                <a:latin typeface="Söhne"/>
              </a:rPr>
              <a:t>Du er en professionel tekstforfatter, der er ekspert i at skrive underholdende produkttekster. Skriv en dansk produktbeskrivelse på </a:t>
            </a:r>
            <a:r>
              <a:rPr lang="da-DK" b="0" i="0" dirty="0" err="1">
                <a:solidFill>
                  <a:srgbClr val="343541"/>
                </a:solidFill>
                <a:effectLst/>
                <a:latin typeface="Söhne"/>
              </a:rPr>
              <a:t>maks</a:t>
            </a:r>
            <a:r>
              <a:rPr lang="da-DK" b="0" i="0" dirty="0">
                <a:solidFill>
                  <a:srgbClr val="343541"/>
                </a:solidFill>
                <a:effectLst/>
                <a:latin typeface="Söhne"/>
              </a:rPr>
              <a:t> 200 ord målrettet den kvalitetsbevidste engagerede motionist og sportsudøver til dette produkt: </a:t>
            </a:r>
            <a:r>
              <a:rPr lang="da-DK" b="0" i="0" dirty="0">
                <a:solidFill>
                  <a:srgbClr val="343541"/>
                </a:solidFill>
                <a:effectLst/>
                <a:highlight>
                  <a:srgbClr val="FF00FF"/>
                </a:highlight>
                <a:latin typeface="Söhne"/>
              </a:rPr>
              <a:t>Nike Miler, Kortærmet </a:t>
            </a:r>
            <a:r>
              <a:rPr lang="da-DK" b="0" i="0" dirty="0" err="1">
                <a:solidFill>
                  <a:srgbClr val="343541"/>
                </a:solidFill>
                <a:effectLst/>
                <a:highlight>
                  <a:srgbClr val="FF00FF"/>
                </a:highlight>
                <a:latin typeface="Söhne"/>
              </a:rPr>
              <a:t>Dri</a:t>
            </a:r>
            <a:r>
              <a:rPr lang="da-DK" b="0" i="0" dirty="0">
                <a:solidFill>
                  <a:srgbClr val="343541"/>
                </a:solidFill>
                <a:effectLst/>
                <a:highlight>
                  <a:srgbClr val="FF00FF"/>
                </a:highlight>
                <a:latin typeface="Söhne"/>
              </a:rPr>
              <a:t>-FIT UV-løbeoverdel til mænd fra Nike</a:t>
            </a:r>
            <a:r>
              <a:rPr lang="da-DK" b="0" i="0" dirty="0">
                <a:solidFill>
                  <a:srgbClr val="343541"/>
                </a:solidFill>
                <a:effectLst/>
                <a:latin typeface="Söhne"/>
              </a:rPr>
              <a:t>. Følg følgende guide: Start med en &lt;H2&gt; titel. Skriv derefter en &lt;p&gt; sektion, der giver en lyst til at købe produktet. Benyt relevante teknikker fra SEO-optimering og online salgstekster til at forbedre produktbeskrivelsen og lad dig inspirere af denne beskrivelse fra leverandøren: </a:t>
            </a:r>
            <a:r>
              <a:rPr lang="da-DK" b="0" i="0" dirty="0">
                <a:solidFill>
                  <a:srgbClr val="343541"/>
                </a:solidFill>
                <a:effectLst/>
                <a:highlight>
                  <a:srgbClr val="FF00FF"/>
                </a:highlight>
                <a:latin typeface="Söhne"/>
              </a:rPr>
              <a:t>”Svedtransporterende Miler-overdel med en længere krop og ultralet materiale. Kølig og åndbar med en afslappet, let pasform. Derudover giver UV-beskyttelsen ekstra beskyttelse mod solen.” </a:t>
            </a:r>
            <a:r>
              <a:rPr lang="da-DK" b="0" i="0" dirty="0">
                <a:solidFill>
                  <a:srgbClr val="343541"/>
                </a:solidFill>
                <a:effectLst/>
                <a:latin typeface="Söhne"/>
              </a:rPr>
              <a:t>Afslut med en tydelig CTA. Lav derefter en liste af &lt;H3&gt; Fordele&lt;\H3&gt; ud fra denne </a:t>
            </a:r>
            <a:r>
              <a:rPr lang="da-DK" b="0" i="0" dirty="0" err="1">
                <a:solidFill>
                  <a:srgbClr val="343541"/>
                </a:solidFill>
                <a:effectLst/>
                <a:latin typeface="Söhne"/>
              </a:rPr>
              <a:t>information:</a:t>
            </a:r>
            <a:r>
              <a:rPr lang="da-DK" b="0" i="0" dirty="0" err="1">
                <a:solidFill>
                  <a:srgbClr val="343541"/>
                </a:solidFill>
                <a:effectLst/>
                <a:highlight>
                  <a:srgbClr val="FF00FF"/>
                </a:highlight>
                <a:latin typeface="Söhne"/>
              </a:rPr>
              <a:t>Nike</a:t>
            </a:r>
            <a:r>
              <a:rPr lang="da-DK" b="0" i="0" dirty="0">
                <a:solidFill>
                  <a:srgbClr val="343541"/>
                </a:solidFill>
                <a:effectLst/>
                <a:highlight>
                  <a:srgbClr val="FF00FF"/>
                </a:highlight>
                <a:latin typeface="Söhne"/>
              </a:rPr>
              <a:t> </a:t>
            </a:r>
            <a:r>
              <a:rPr lang="da-DK" b="0" i="0" dirty="0" err="1">
                <a:solidFill>
                  <a:srgbClr val="343541"/>
                </a:solidFill>
                <a:effectLst/>
                <a:highlight>
                  <a:srgbClr val="FF00FF"/>
                </a:highlight>
                <a:latin typeface="Söhne"/>
              </a:rPr>
              <a:t>Dri</a:t>
            </a:r>
            <a:r>
              <a:rPr lang="da-DK" b="0" i="0" dirty="0">
                <a:solidFill>
                  <a:srgbClr val="343541"/>
                </a:solidFill>
                <a:effectLst/>
                <a:highlight>
                  <a:srgbClr val="FF00FF"/>
                </a:highlight>
                <a:latin typeface="Söhne"/>
              </a:rPr>
              <a:t>-FIT-teknologien transporterer sveden væk fra huden, hvor den hurtigere fordamper, så du kan holde dig tør og godt tilpas; Det ultralette, maskinstrikkede materiale har </a:t>
            </a:r>
            <a:r>
              <a:rPr lang="da-DK" b="0" i="0" dirty="0" err="1">
                <a:solidFill>
                  <a:srgbClr val="343541"/>
                </a:solidFill>
                <a:effectLst/>
                <a:highlight>
                  <a:srgbClr val="FF00FF"/>
                </a:highlight>
                <a:latin typeface="Söhne"/>
              </a:rPr>
              <a:t>mesh</a:t>
            </a:r>
            <a:r>
              <a:rPr lang="da-DK" b="0" i="0" dirty="0">
                <a:solidFill>
                  <a:srgbClr val="343541"/>
                </a:solidFill>
                <a:effectLst/>
                <a:highlight>
                  <a:srgbClr val="FF00FF"/>
                </a:highlight>
                <a:latin typeface="Söhne"/>
              </a:rPr>
              <a:t>-forside og flad ryg, der giver en kølig, glat </a:t>
            </a:r>
            <a:r>
              <a:rPr lang="da-DK" b="0" i="0" dirty="0" err="1">
                <a:solidFill>
                  <a:srgbClr val="343541"/>
                </a:solidFill>
                <a:effectLst/>
                <a:highlight>
                  <a:srgbClr val="FF00FF"/>
                </a:highlight>
                <a:latin typeface="Söhne"/>
              </a:rPr>
              <a:t>fornemmelse.;Dette</a:t>
            </a:r>
            <a:r>
              <a:rPr lang="da-DK" b="0" i="0" dirty="0">
                <a:solidFill>
                  <a:srgbClr val="343541"/>
                </a:solidFill>
                <a:effectLst/>
                <a:highlight>
                  <a:srgbClr val="FF00FF"/>
                </a:highlight>
                <a:latin typeface="Söhne"/>
              </a:rPr>
              <a:t> produkt giver UVA- og UVB-beskyttelse mod solen, hvor tøjet dækker.</a:t>
            </a:r>
            <a:r>
              <a:rPr lang="da-DK" b="0" i="0" dirty="0">
                <a:solidFill>
                  <a:srgbClr val="343541"/>
                </a:solidFill>
                <a:effectLst/>
                <a:latin typeface="Söhne"/>
              </a:rPr>
              <a:t> Slut af med en liste af &lt;H3&gt; Produktoplysninger&lt;\H3&gt; ud fra denne information: </a:t>
            </a:r>
            <a:r>
              <a:rPr lang="da-DK" b="0" i="0" dirty="0" err="1">
                <a:solidFill>
                  <a:srgbClr val="343541"/>
                </a:solidFill>
                <a:effectLst/>
                <a:highlight>
                  <a:srgbClr val="FF00FF"/>
                </a:highlight>
                <a:latin typeface="Söhne"/>
              </a:rPr>
              <a:t>Swoosh</a:t>
            </a:r>
            <a:r>
              <a:rPr lang="da-DK" b="0" i="0" dirty="0">
                <a:solidFill>
                  <a:srgbClr val="343541"/>
                </a:solidFill>
                <a:effectLst/>
                <a:highlight>
                  <a:srgbClr val="FF00FF"/>
                </a:highlight>
                <a:latin typeface="Söhne"/>
              </a:rPr>
              <a:t> i reflekterende </a:t>
            </a:r>
            <a:r>
              <a:rPr lang="da-DK" b="0" i="0" dirty="0" err="1">
                <a:solidFill>
                  <a:srgbClr val="343541"/>
                </a:solidFill>
                <a:effectLst/>
                <a:highlight>
                  <a:srgbClr val="FF00FF"/>
                </a:highlight>
                <a:latin typeface="Söhne"/>
              </a:rPr>
              <a:t>design;"Nike</a:t>
            </a:r>
            <a:r>
              <a:rPr lang="da-DK" b="0" i="0" dirty="0">
                <a:solidFill>
                  <a:srgbClr val="343541"/>
                </a:solidFill>
                <a:effectLst/>
                <a:highlight>
                  <a:srgbClr val="FF00FF"/>
                </a:highlight>
                <a:latin typeface="Söhne"/>
              </a:rPr>
              <a:t> Running"-sømme i nakken;100% </a:t>
            </a:r>
            <a:r>
              <a:rPr lang="da-DK" b="0" i="0" dirty="0" err="1">
                <a:solidFill>
                  <a:srgbClr val="343541"/>
                </a:solidFill>
                <a:effectLst/>
                <a:highlight>
                  <a:srgbClr val="FF00FF"/>
                </a:highlight>
                <a:latin typeface="Söhne"/>
              </a:rPr>
              <a:t>polyester;Maskinvask;Importeret;Produktet</a:t>
            </a:r>
            <a:r>
              <a:rPr lang="da-DK" b="0" i="0" dirty="0">
                <a:solidFill>
                  <a:srgbClr val="343541"/>
                </a:solidFill>
                <a:effectLst/>
                <a:highlight>
                  <a:srgbClr val="FF00FF"/>
                </a:highlight>
                <a:latin typeface="Söhne"/>
              </a:rPr>
              <a:t> er ikke beregnet til brug som personligt </a:t>
            </a:r>
            <a:r>
              <a:rPr lang="da-DK" b="0" i="0" dirty="0" err="1">
                <a:solidFill>
                  <a:srgbClr val="343541"/>
                </a:solidFill>
                <a:effectLst/>
                <a:highlight>
                  <a:srgbClr val="FF00FF"/>
                </a:highlight>
                <a:latin typeface="Söhne"/>
              </a:rPr>
              <a:t>sikkerhedsudstyr;Farve</a:t>
            </a:r>
            <a:r>
              <a:rPr lang="da-DK" b="0" i="0" dirty="0">
                <a:solidFill>
                  <a:srgbClr val="343541"/>
                </a:solidFill>
                <a:effectLst/>
                <a:highlight>
                  <a:srgbClr val="FF00FF"/>
                </a:highlight>
                <a:latin typeface="Söhne"/>
              </a:rPr>
              <a:t>: </a:t>
            </a:r>
            <a:r>
              <a:rPr lang="da-DK" b="0" i="0" dirty="0" err="1">
                <a:solidFill>
                  <a:srgbClr val="343541"/>
                </a:solidFill>
                <a:effectLst/>
                <a:highlight>
                  <a:srgbClr val="FF00FF"/>
                </a:highlight>
                <a:latin typeface="Söhne"/>
              </a:rPr>
              <a:t>Hvid;Stylenr</a:t>
            </a:r>
            <a:r>
              <a:rPr lang="da-DK" b="0" i="0" dirty="0">
                <a:solidFill>
                  <a:srgbClr val="343541"/>
                </a:solidFill>
                <a:effectLst/>
                <a:highlight>
                  <a:srgbClr val="FF00FF"/>
                </a:highlight>
                <a:latin typeface="Söhne"/>
              </a:rPr>
              <a:t>: KP37-M367D</a:t>
            </a:r>
            <a:endParaRPr lang="da-DK" dirty="0">
              <a:highlight>
                <a:srgbClr val="FF00FF"/>
              </a:highlight>
            </a:endParaRPr>
          </a:p>
          <a:p>
            <a:endParaRPr lang="da-DK" dirty="0"/>
          </a:p>
        </p:txBody>
      </p:sp>
    </p:spTree>
    <p:extLst>
      <p:ext uri="{BB962C8B-B14F-4D97-AF65-F5344CB8AC3E}">
        <p14:creationId xmlns:p14="http://schemas.microsoft.com/office/powerpoint/2010/main" val="26241634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BF3FE38-9469-C539-F6FD-DA09C495E721}"/>
              </a:ext>
            </a:extLst>
          </p:cNvPr>
          <p:cNvSpPr>
            <a:spLocks noGrp="1"/>
          </p:cNvSpPr>
          <p:nvPr>
            <p:ph type="title"/>
          </p:nvPr>
        </p:nvSpPr>
        <p:spPr/>
        <p:txBody>
          <a:bodyPr/>
          <a:lstStyle/>
          <a:p>
            <a:r>
              <a:rPr lang="da-DK" dirty="0"/>
              <a:t>Guideline og eksempler</a:t>
            </a:r>
          </a:p>
        </p:txBody>
      </p:sp>
      <p:sp>
        <p:nvSpPr>
          <p:cNvPr id="3" name="Pladsholder til indhold 2">
            <a:extLst>
              <a:ext uri="{FF2B5EF4-FFF2-40B4-BE49-F238E27FC236}">
                <a16:creationId xmlns:a16="http://schemas.microsoft.com/office/drawing/2014/main" id="{A9F8EDB4-FE76-D74F-2FF4-697AAECBB313}"/>
              </a:ext>
            </a:extLst>
          </p:cNvPr>
          <p:cNvSpPr>
            <a:spLocks noGrp="1"/>
          </p:cNvSpPr>
          <p:nvPr>
            <p:ph idx="1"/>
          </p:nvPr>
        </p:nvSpPr>
        <p:spPr/>
        <p:txBody>
          <a:bodyPr>
            <a:normAutofit fontScale="77500" lnSpcReduction="20000"/>
          </a:bodyPr>
          <a:lstStyle/>
          <a:p>
            <a:pPr marL="0" indent="0">
              <a:buNone/>
            </a:pPr>
            <a:r>
              <a:rPr lang="da-DK" b="0" i="0" dirty="0">
                <a:solidFill>
                  <a:schemeClr val="bg1"/>
                </a:solidFill>
                <a:effectLst/>
                <a:latin typeface="Söhne"/>
              </a:rPr>
              <a:t>Du er en professionel tekstforfatter, der er ekspert i at skrive underholdende produkttekster. Skriv en dansk produktbeskrivelse på </a:t>
            </a:r>
            <a:r>
              <a:rPr lang="da-DK" b="0" i="0" dirty="0" err="1">
                <a:solidFill>
                  <a:schemeClr val="bg1"/>
                </a:solidFill>
                <a:effectLst/>
                <a:latin typeface="Söhne"/>
              </a:rPr>
              <a:t>maks</a:t>
            </a:r>
            <a:r>
              <a:rPr lang="da-DK" b="0" i="0" dirty="0">
                <a:solidFill>
                  <a:schemeClr val="bg1"/>
                </a:solidFill>
                <a:effectLst/>
                <a:latin typeface="Söhne"/>
              </a:rPr>
              <a:t> 200 ord målrettet den kvalitetsbevidste engagerede motionist og sportsudøver til dette produkt:</a:t>
            </a:r>
            <a:r>
              <a:rPr lang="da-DK" b="0" i="0" dirty="0">
                <a:solidFill>
                  <a:srgbClr val="343541"/>
                </a:solidFill>
                <a:effectLst/>
                <a:latin typeface="Söhne"/>
              </a:rPr>
              <a:t> </a:t>
            </a:r>
            <a:r>
              <a:rPr lang="da-DK" b="0" i="0" dirty="0">
                <a:solidFill>
                  <a:srgbClr val="343541"/>
                </a:solidFill>
                <a:effectLst/>
                <a:highlight>
                  <a:srgbClr val="FF00FF"/>
                </a:highlight>
                <a:latin typeface="Söhne"/>
              </a:rPr>
              <a:t>Nike Miler, Kortærmet </a:t>
            </a:r>
            <a:r>
              <a:rPr lang="da-DK" b="0" i="0" dirty="0" err="1">
                <a:solidFill>
                  <a:srgbClr val="343541"/>
                </a:solidFill>
                <a:effectLst/>
                <a:highlight>
                  <a:srgbClr val="FF00FF"/>
                </a:highlight>
                <a:latin typeface="Söhne"/>
              </a:rPr>
              <a:t>Dri</a:t>
            </a:r>
            <a:r>
              <a:rPr lang="da-DK" b="0" i="0" dirty="0">
                <a:solidFill>
                  <a:srgbClr val="343541"/>
                </a:solidFill>
                <a:effectLst/>
                <a:highlight>
                  <a:srgbClr val="FF00FF"/>
                </a:highlight>
                <a:latin typeface="Söhne"/>
              </a:rPr>
              <a:t>-FIT UV-løbeoverdel til mænd fra Nike</a:t>
            </a:r>
            <a:r>
              <a:rPr lang="da-DK" b="0" i="0" dirty="0">
                <a:solidFill>
                  <a:srgbClr val="343541"/>
                </a:solidFill>
                <a:effectLst/>
                <a:latin typeface="Söhne"/>
              </a:rPr>
              <a:t>. </a:t>
            </a:r>
            <a:r>
              <a:rPr lang="da-DK" b="0" i="0" dirty="0">
                <a:solidFill>
                  <a:schemeClr val="bg1"/>
                </a:solidFill>
                <a:effectLst/>
                <a:latin typeface="Söhne"/>
              </a:rPr>
              <a:t>Følg følgende guide: Start med en &lt;H2&gt; titel. Skriv derefter en &lt;p&gt; sektion, der giver en lyst til at købe produktet. Benyt relevante teknikker fra SEO-optimering og online salgstekster til at forbedre produktbeskrivelsen og lad dig inspirere af denne beskrivelse fra leverandøren:</a:t>
            </a:r>
            <a:r>
              <a:rPr lang="da-DK" b="0" i="0" dirty="0">
                <a:solidFill>
                  <a:srgbClr val="343541"/>
                </a:solidFill>
                <a:effectLst/>
                <a:latin typeface="Söhne"/>
              </a:rPr>
              <a:t> </a:t>
            </a:r>
            <a:r>
              <a:rPr lang="da-DK" b="0" i="0" dirty="0">
                <a:solidFill>
                  <a:srgbClr val="343541"/>
                </a:solidFill>
                <a:effectLst/>
                <a:highlight>
                  <a:srgbClr val="FF00FF"/>
                </a:highlight>
                <a:latin typeface="Söhne"/>
              </a:rPr>
              <a:t>”Svedtransporterende Miler-overdel med en længere krop og ultralet materiale. Kølig og åndbar med en afslappet, let pasform. Derudover giver UV-beskyttelsen ekstra beskyttelse mod solen.” </a:t>
            </a:r>
            <a:r>
              <a:rPr lang="da-DK" b="0" i="0" dirty="0">
                <a:solidFill>
                  <a:schemeClr val="bg1"/>
                </a:solidFill>
                <a:effectLst/>
                <a:latin typeface="Söhne"/>
              </a:rPr>
              <a:t>Afslut med en tydelig CTA. Lav derefter en liste af &lt;H3&gt; Fordele&lt;\H3&gt; ud fra denne </a:t>
            </a:r>
            <a:r>
              <a:rPr lang="da-DK" b="0" i="0" dirty="0" err="1">
                <a:solidFill>
                  <a:schemeClr val="bg1"/>
                </a:solidFill>
                <a:effectLst/>
                <a:latin typeface="Söhne"/>
              </a:rPr>
              <a:t>information:</a:t>
            </a:r>
            <a:r>
              <a:rPr lang="da-DK" b="0" i="0" dirty="0" err="1">
                <a:solidFill>
                  <a:srgbClr val="343541"/>
                </a:solidFill>
                <a:effectLst/>
                <a:highlight>
                  <a:srgbClr val="FF00FF"/>
                </a:highlight>
                <a:latin typeface="Söhne"/>
              </a:rPr>
              <a:t>Nike</a:t>
            </a:r>
            <a:r>
              <a:rPr lang="da-DK" b="0" i="0" dirty="0">
                <a:solidFill>
                  <a:srgbClr val="343541"/>
                </a:solidFill>
                <a:effectLst/>
                <a:highlight>
                  <a:srgbClr val="FF00FF"/>
                </a:highlight>
                <a:latin typeface="Söhne"/>
              </a:rPr>
              <a:t> </a:t>
            </a:r>
            <a:r>
              <a:rPr lang="da-DK" b="0" i="0" dirty="0" err="1">
                <a:solidFill>
                  <a:srgbClr val="343541"/>
                </a:solidFill>
                <a:effectLst/>
                <a:highlight>
                  <a:srgbClr val="FF00FF"/>
                </a:highlight>
                <a:latin typeface="Söhne"/>
              </a:rPr>
              <a:t>Dri</a:t>
            </a:r>
            <a:r>
              <a:rPr lang="da-DK" b="0" i="0" dirty="0">
                <a:solidFill>
                  <a:srgbClr val="343541"/>
                </a:solidFill>
                <a:effectLst/>
                <a:highlight>
                  <a:srgbClr val="FF00FF"/>
                </a:highlight>
                <a:latin typeface="Söhne"/>
              </a:rPr>
              <a:t>-FIT-teknologien transporterer sveden væk fra huden, hvor den hurtigere fordamper, så du kan holde dig tør og godt tilpas; Det ultralette, maskinstrikkede materiale har </a:t>
            </a:r>
            <a:r>
              <a:rPr lang="da-DK" b="0" i="0" dirty="0" err="1">
                <a:solidFill>
                  <a:srgbClr val="343541"/>
                </a:solidFill>
                <a:effectLst/>
                <a:highlight>
                  <a:srgbClr val="FF00FF"/>
                </a:highlight>
                <a:latin typeface="Söhne"/>
              </a:rPr>
              <a:t>mesh</a:t>
            </a:r>
            <a:r>
              <a:rPr lang="da-DK" b="0" i="0" dirty="0">
                <a:solidFill>
                  <a:srgbClr val="343541"/>
                </a:solidFill>
                <a:effectLst/>
                <a:highlight>
                  <a:srgbClr val="FF00FF"/>
                </a:highlight>
                <a:latin typeface="Söhne"/>
              </a:rPr>
              <a:t>-forside og flad ryg, der giver en kølig, glat </a:t>
            </a:r>
            <a:r>
              <a:rPr lang="da-DK" b="0" i="0" dirty="0" err="1">
                <a:solidFill>
                  <a:srgbClr val="343541"/>
                </a:solidFill>
                <a:effectLst/>
                <a:highlight>
                  <a:srgbClr val="FF00FF"/>
                </a:highlight>
                <a:latin typeface="Söhne"/>
              </a:rPr>
              <a:t>fornemmelse.;Dette</a:t>
            </a:r>
            <a:r>
              <a:rPr lang="da-DK" b="0" i="0" dirty="0">
                <a:solidFill>
                  <a:srgbClr val="343541"/>
                </a:solidFill>
                <a:effectLst/>
                <a:highlight>
                  <a:srgbClr val="FF00FF"/>
                </a:highlight>
                <a:latin typeface="Söhne"/>
              </a:rPr>
              <a:t> produkt giver UVA- og UVB-beskyttelse mod solen, hvor tøjet dækker</a:t>
            </a:r>
            <a:r>
              <a:rPr lang="da-DK" b="0" i="0" dirty="0">
                <a:solidFill>
                  <a:schemeClr val="bg1"/>
                </a:solidFill>
                <a:effectLst/>
                <a:highlight>
                  <a:srgbClr val="FF00FF"/>
                </a:highlight>
                <a:latin typeface="Söhne"/>
              </a:rPr>
              <a:t>.</a:t>
            </a:r>
            <a:r>
              <a:rPr lang="da-DK" b="0" i="0" dirty="0">
                <a:solidFill>
                  <a:schemeClr val="bg1"/>
                </a:solidFill>
                <a:effectLst/>
                <a:latin typeface="Söhne"/>
              </a:rPr>
              <a:t> Slut af med en liste af &lt;H3&gt; Produktoplysninger&lt;\H3&gt; ud fra denne information:</a:t>
            </a:r>
            <a:r>
              <a:rPr lang="da-DK" b="0" i="0" dirty="0">
                <a:solidFill>
                  <a:srgbClr val="343541"/>
                </a:solidFill>
                <a:effectLst/>
                <a:latin typeface="Söhne"/>
              </a:rPr>
              <a:t> </a:t>
            </a:r>
            <a:r>
              <a:rPr lang="da-DK" b="0" i="0" dirty="0" err="1">
                <a:solidFill>
                  <a:srgbClr val="343541"/>
                </a:solidFill>
                <a:effectLst/>
                <a:highlight>
                  <a:srgbClr val="FF00FF"/>
                </a:highlight>
                <a:latin typeface="Söhne"/>
              </a:rPr>
              <a:t>Swoosh</a:t>
            </a:r>
            <a:r>
              <a:rPr lang="da-DK" b="0" i="0" dirty="0">
                <a:solidFill>
                  <a:srgbClr val="343541"/>
                </a:solidFill>
                <a:effectLst/>
                <a:highlight>
                  <a:srgbClr val="FF00FF"/>
                </a:highlight>
                <a:latin typeface="Söhne"/>
              </a:rPr>
              <a:t> i reflekterende </a:t>
            </a:r>
            <a:r>
              <a:rPr lang="da-DK" b="0" i="0" dirty="0" err="1">
                <a:solidFill>
                  <a:srgbClr val="343541"/>
                </a:solidFill>
                <a:effectLst/>
                <a:highlight>
                  <a:srgbClr val="FF00FF"/>
                </a:highlight>
                <a:latin typeface="Söhne"/>
              </a:rPr>
              <a:t>design;"Nike</a:t>
            </a:r>
            <a:r>
              <a:rPr lang="da-DK" b="0" i="0" dirty="0">
                <a:solidFill>
                  <a:srgbClr val="343541"/>
                </a:solidFill>
                <a:effectLst/>
                <a:highlight>
                  <a:srgbClr val="FF00FF"/>
                </a:highlight>
                <a:latin typeface="Söhne"/>
              </a:rPr>
              <a:t> Running"-sømme i nakken;100% </a:t>
            </a:r>
            <a:r>
              <a:rPr lang="da-DK" b="0" i="0" dirty="0" err="1">
                <a:solidFill>
                  <a:srgbClr val="343541"/>
                </a:solidFill>
                <a:effectLst/>
                <a:highlight>
                  <a:srgbClr val="FF00FF"/>
                </a:highlight>
                <a:latin typeface="Söhne"/>
              </a:rPr>
              <a:t>polyester;Maskinvask;Importeret;Produktet</a:t>
            </a:r>
            <a:r>
              <a:rPr lang="da-DK" b="0" i="0" dirty="0">
                <a:solidFill>
                  <a:srgbClr val="343541"/>
                </a:solidFill>
                <a:effectLst/>
                <a:highlight>
                  <a:srgbClr val="FF00FF"/>
                </a:highlight>
                <a:latin typeface="Söhne"/>
              </a:rPr>
              <a:t> er ikke beregnet til brug som personligt </a:t>
            </a:r>
            <a:r>
              <a:rPr lang="da-DK" b="0" i="0" dirty="0" err="1">
                <a:solidFill>
                  <a:srgbClr val="343541"/>
                </a:solidFill>
                <a:effectLst/>
                <a:highlight>
                  <a:srgbClr val="FF00FF"/>
                </a:highlight>
                <a:latin typeface="Söhne"/>
              </a:rPr>
              <a:t>sikkerhedsudstyr;Farve</a:t>
            </a:r>
            <a:r>
              <a:rPr lang="da-DK" b="0" i="0" dirty="0">
                <a:solidFill>
                  <a:srgbClr val="343541"/>
                </a:solidFill>
                <a:effectLst/>
                <a:highlight>
                  <a:srgbClr val="FF00FF"/>
                </a:highlight>
                <a:latin typeface="Söhne"/>
              </a:rPr>
              <a:t>: </a:t>
            </a:r>
            <a:r>
              <a:rPr lang="da-DK" b="0" i="0" dirty="0" err="1">
                <a:solidFill>
                  <a:srgbClr val="343541"/>
                </a:solidFill>
                <a:effectLst/>
                <a:highlight>
                  <a:srgbClr val="FF00FF"/>
                </a:highlight>
                <a:latin typeface="Söhne"/>
              </a:rPr>
              <a:t>Hvid;Stylenr</a:t>
            </a:r>
            <a:r>
              <a:rPr lang="da-DK" b="0" i="0" dirty="0">
                <a:solidFill>
                  <a:srgbClr val="343541"/>
                </a:solidFill>
                <a:effectLst/>
                <a:highlight>
                  <a:srgbClr val="FF00FF"/>
                </a:highlight>
                <a:latin typeface="Söhne"/>
              </a:rPr>
              <a:t>: KP37-M367D</a:t>
            </a:r>
            <a:endParaRPr lang="da-DK" dirty="0">
              <a:highlight>
                <a:srgbClr val="FF00FF"/>
              </a:highlight>
            </a:endParaRPr>
          </a:p>
          <a:p>
            <a:endParaRPr lang="da-DK" dirty="0"/>
          </a:p>
        </p:txBody>
      </p:sp>
    </p:spTree>
    <p:extLst>
      <p:ext uri="{BB962C8B-B14F-4D97-AF65-F5344CB8AC3E}">
        <p14:creationId xmlns:p14="http://schemas.microsoft.com/office/powerpoint/2010/main" val="1783219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BF3FE38-9469-C539-F6FD-DA09C495E721}"/>
              </a:ext>
            </a:extLst>
          </p:cNvPr>
          <p:cNvSpPr>
            <a:spLocks noGrp="1"/>
          </p:cNvSpPr>
          <p:nvPr>
            <p:ph type="title"/>
          </p:nvPr>
        </p:nvSpPr>
        <p:spPr/>
        <p:txBody>
          <a:bodyPr/>
          <a:lstStyle/>
          <a:p>
            <a:r>
              <a:rPr lang="da-DK" dirty="0"/>
              <a:t>Format</a:t>
            </a:r>
          </a:p>
        </p:txBody>
      </p:sp>
      <p:sp>
        <p:nvSpPr>
          <p:cNvPr id="3" name="Pladsholder til indhold 2">
            <a:extLst>
              <a:ext uri="{FF2B5EF4-FFF2-40B4-BE49-F238E27FC236}">
                <a16:creationId xmlns:a16="http://schemas.microsoft.com/office/drawing/2014/main" id="{A9F8EDB4-FE76-D74F-2FF4-697AAECBB313}"/>
              </a:ext>
            </a:extLst>
          </p:cNvPr>
          <p:cNvSpPr>
            <a:spLocks noGrp="1"/>
          </p:cNvSpPr>
          <p:nvPr>
            <p:ph idx="1"/>
          </p:nvPr>
        </p:nvSpPr>
        <p:spPr/>
        <p:txBody>
          <a:bodyPr>
            <a:normAutofit fontScale="77500" lnSpcReduction="20000"/>
          </a:bodyPr>
          <a:lstStyle/>
          <a:p>
            <a:pPr marL="0" indent="0">
              <a:buNone/>
            </a:pPr>
            <a:r>
              <a:rPr lang="da-DK" b="0" i="0" dirty="0">
                <a:solidFill>
                  <a:srgbClr val="343541"/>
                </a:solidFill>
                <a:effectLst/>
                <a:latin typeface="Söhne"/>
              </a:rPr>
              <a:t>Du er en professionel tekstforfatter, der er ekspert i at skrive underholdende produkttekster. Skriv en dansk produktbeskrivelse på </a:t>
            </a:r>
            <a:r>
              <a:rPr lang="da-DK" b="0" i="0" dirty="0" err="1">
                <a:solidFill>
                  <a:srgbClr val="343541"/>
                </a:solidFill>
                <a:effectLst/>
                <a:latin typeface="Söhne"/>
              </a:rPr>
              <a:t>maks</a:t>
            </a:r>
            <a:r>
              <a:rPr lang="da-DK" b="0" i="0" dirty="0">
                <a:solidFill>
                  <a:srgbClr val="343541"/>
                </a:solidFill>
                <a:effectLst/>
                <a:latin typeface="Söhne"/>
              </a:rPr>
              <a:t> 200 ord målrettet den kvalitetsbevidste engagerede motionist og sportsudøver til dette produkt: Nike Miler, Kortærmet </a:t>
            </a:r>
            <a:r>
              <a:rPr lang="da-DK" b="0" i="0" dirty="0" err="1">
                <a:solidFill>
                  <a:srgbClr val="343541"/>
                </a:solidFill>
                <a:effectLst/>
                <a:latin typeface="Söhne"/>
              </a:rPr>
              <a:t>Dri</a:t>
            </a:r>
            <a:r>
              <a:rPr lang="da-DK" b="0" i="0" dirty="0">
                <a:solidFill>
                  <a:srgbClr val="343541"/>
                </a:solidFill>
                <a:effectLst/>
                <a:latin typeface="Söhne"/>
              </a:rPr>
              <a:t>-FIT UV-løbeoverdel til mænd fra Nike. Følg følgende guide: Start med en </a:t>
            </a:r>
            <a:r>
              <a:rPr lang="da-DK" b="0" i="0" dirty="0">
                <a:solidFill>
                  <a:srgbClr val="343541"/>
                </a:solidFill>
                <a:effectLst/>
                <a:highlight>
                  <a:srgbClr val="FF0000"/>
                </a:highlight>
                <a:latin typeface="Söhne"/>
              </a:rPr>
              <a:t>&lt;H2&gt; </a:t>
            </a:r>
            <a:r>
              <a:rPr lang="da-DK" b="0" i="0" dirty="0">
                <a:solidFill>
                  <a:srgbClr val="343541"/>
                </a:solidFill>
                <a:effectLst/>
                <a:latin typeface="Söhne"/>
              </a:rPr>
              <a:t>titel. Skriv derefter en</a:t>
            </a:r>
            <a:r>
              <a:rPr lang="da-DK" b="0" i="0" dirty="0">
                <a:solidFill>
                  <a:srgbClr val="343541"/>
                </a:solidFill>
                <a:effectLst/>
                <a:highlight>
                  <a:srgbClr val="FF0000"/>
                </a:highlight>
                <a:latin typeface="Söhne"/>
              </a:rPr>
              <a:t> &lt;p&gt; </a:t>
            </a:r>
            <a:r>
              <a:rPr lang="da-DK" b="0" i="0" dirty="0">
                <a:solidFill>
                  <a:srgbClr val="343541"/>
                </a:solidFill>
                <a:effectLst/>
                <a:latin typeface="Söhne"/>
              </a:rPr>
              <a:t>sektion, der giver en lyst til at købe produktet. Benyt relevante teknikker fra SEO-optimering og online salgstekster til at forbedre produktbeskrivelsen og lad dig inspirere af denne beskrivelse fra leverandøren: ”Svedtransporterende Miler-overdel med en længere krop og ultralet materiale. Kølig og åndbar med en afslappet, let pasform. Derudover giver UV-beskyttelsen ekstra beskyttelse mod solen.” Afslut med en tydelig CTA. Lav derefter en liste af </a:t>
            </a:r>
            <a:r>
              <a:rPr lang="da-DK" b="0" i="0" dirty="0">
                <a:solidFill>
                  <a:srgbClr val="343541"/>
                </a:solidFill>
                <a:effectLst/>
                <a:highlight>
                  <a:srgbClr val="FF0000"/>
                </a:highlight>
                <a:latin typeface="Söhne"/>
              </a:rPr>
              <a:t>&lt;H3&gt; Fordele&lt;\H3&gt; </a:t>
            </a:r>
            <a:r>
              <a:rPr lang="da-DK" b="0" i="0" dirty="0">
                <a:solidFill>
                  <a:srgbClr val="343541"/>
                </a:solidFill>
                <a:effectLst/>
                <a:latin typeface="Söhne"/>
              </a:rPr>
              <a:t>ud fra denne </a:t>
            </a:r>
            <a:r>
              <a:rPr lang="da-DK" b="0" i="0" dirty="0" err="1">
                <a:solidFill>
                  <a:srgbClr val="343541"/>
                </a:solidFill>
                <a:effectLst/>
                <a:latin typeface="Söhne"/>
              </a:rPr>
              <a:t>information:Nike</a:t>
            </a:r>
            <a:r>
              <a:rPr lang="da-DK" b="0" i="0" dirty="0">
                <a:solidFill>
                  <a:srgbClr val="343541"/>
                </a:solidFill>
                <a:effectLst/>
                <a:latin typeface="Söhne"/>
              </a:rPr>
              <a:t> </a:t>
            </a:r>
            <a:r>
              <a:rPr lang="da-DK" b="0" i="0" dirty="0" err="1">
                <a:solidFill>
                  <a:srgbClr val="343541"/>
                </a:solidFill>
                <a:effectLst/>
                <a:latin typeface="Söhne"/>
              </a:rPr>
              <a:t>Dri</a:t>
            </a:r>
            <a:r>
              <a:rPr lang="da-DK" b="0" i="0" dirty="0">
                <a:solidFill>
                  <a:srgbClr val="343541"/>
                </a:solidFill>
                <a:effectLst/>
                <a:latin typeface="Söhne"/>
              </a:rPr>
              <a:t>-FIT-teknologien transporterer sveden væk fra huden, hvor den hurtigere fordamper, så du kan holde dig tør og godt tilpas; Det ultralette, maskinstrikkede materiale har </a:t>
            </a:r>
            <a:r>
              <a:rPr lang="da-DK" b="0" i="0" dirty="0" err="1">
                <a:solidFill>
                  <a:srgbClr val="343541"/>
                </a:solidFill>
                <a:effectLst/>
                <a:latin typeface="Söhne"/>
              </a:rPr>
              <a:t>mesh</a:t>
            </a:r>
            <a:r>
              <a:rPr lang="da-DK" b="0" i="0" dirty="0">
                <a:solidFill>
                  <a:srgbClr val="343541"/>
                </a:solidFill>
                <a:effectLst/>
                <a:latin typeface="Söhne"/>
              </a:rPr>
              <a:t>-forside og flad ryg, der giver en kølig, glat </a:t>
            </a:r>
            <a:r>
              <a:rPr lang="da-DK" b="0" i="0" dirty="0" err="1">
                <a:solidFill>
                  <a:srgbClr val="343541"/>
                </a:solidFill>
                <a:effectLst/>
                <a:latin typeface="Söhne"/>
              </a:rPr>
              <a:t>fornemmelse.;Dette</a:t>
            </a:r>
            <a:r>
              <a:rPr lang="da-DK" b="0" i="0" dirty="0">
                <a:solidFill>
                  <a:srgbClr val="343541"/>
                </a:solidFill>
                <a:effectLst/>
                <a:latin typeface="Söhne"/>
              </a:rPr>
              <a:t> produkt giver UVA- og UVB-beskyttelse mod solen, hvor tøjet dækker. Slut af med en liste af </a:t>
            </a:r>
            <a:r>
              <a:rPr lang="da-DK" b="0" i="0" dirty="0">
                <a:solidFill>
                  <a:srgbClr val="343541"/>
                </a:solidFill>
                <a:effectLst/>
                <a:highlight>
                  <a:srgbClr val="FF0000"/>
                </a:highlight>
                <a:latin typeface="Söhne"/>
              </a:rPr>
              <a:t>&lt;H3&gt; Produktoplysninger&lt;\H3&gt; </a:t>
            </a:r>
            <a:r>
              <a:rPr lang="da-DK" b="0" i="0" dirty="0">
                <a:solidFill>
                  <a:srgbClr val="343541"/>
                </a:solidFill>
                <a:effectLst/>
                <a:latin typeface="Söhne"/>
              </a:rPr>
              <a:t>ud fra denne information: </a:t>
            </a:r>
            <a:r>
              <a:rPr lang="da-DK" b="0" i="0" dirty="0" err="1">
                <a:solidFill>
                  <a:srgbClr val="343541"/>
                </a:solidFill>
                <a:effectLst/>
                <a:latin typeface="Söhne"/>
              </a:rPr>
              <a:t>Swoosh</a:t>
            </a:r>
            <a:r>
              <a:rPr lang="da-DK" b="0" i="0" dirty="0">
                <a:solidFill>
                  <a:srgbClr val="343541"/>
                </a:solidFill>
                <a:effectLst/>
                <a:latin typeface="Söhne"/>
              </a:rPr>
              <a:t> i reflekterende </a:t>
            </a:r>
            <a:r>
              <a:rPr lang="da-DK" b="0" i="0" dirty="0" err="1">
                <a:solidFill>
                  <a:srgbClr val="343541"/>
                </a:solidFill>
                <a:effectLst/>
                <a:latin typeface="Söhne"/>
              </a:rPr>
              <a:t>design;"Nike</a:t>
            </a:r>
            <a:r>
              <a:rPr lang="da-DK" b="0" i="0" dirty="0">
                <a:solidFill>
                  <a:srgbClr val="343541"/>
                </a:solidFill>
                <a:effectLst/>
                <a:latin typeface="Söhne"/>
              </a:rPr>
              <a:t> Running"-sømme i nakken;100% </a:t>
            </a:r>
            <a:r>
              <a:rPr lang="da-DK" b="0" i="0" dirty="0" err="1">
                <a:solidFill>
                  <a:srgbClr val="343541"/>
                </a:solidFill>
                <a:effectLst/>
                <a:latin typeface="Söhne"/>
              </a:rPr>
              <a:t>polyester;Maskinvask;Importeret;Produktet</a:t>
            </a:r>
            <a:r>
              <a:rPr lang="da-DK" b="0" i="0" dirty="0">
                <a:solidFill>
                  <a:srgbClr val="343541"/>
                </a:solidFill>
                <a:effectLst/>
                <a:latin typeface="Söhne"/>
              </a:rPr>
              <a:t> er ikke beregnet til brug som personligt </a:t>
            </a:r>
            <a:r>
              <a:rPr lang="da-DK" b="0" i="0" dirty="0" err="1">
                <a:solidFill>
                  <a:srgbClr val="343541"/>
                </a:solidFill>
                <a:effectLst/>
                <a:latin typeface="Söhne"/>
              </a:rPr>
              <a:t>sikkerhedsudstyr;Farve</a:t>
            </a:r>
            <a:r>
              <a:rPr lang="da-DK" b="0" i="0" dirty="0">
                <a:solidFill>
                  <a:srgbClr val="343541"/>
                </a:solidFill>
                <a:effectLst/>
                <a:latin typeface="Söhne"/>
              </a:rPr>
              <a:t>: </a:t>
            </a:r>
            <a:r>
              <a:rPr lang="da-DK" b="0" i="0" dirty="0" err="1">
                <a:solidFill>
                  <a:srgbClr val="343541"/>
                </a:solidFill>
                <a:effectLst/>
                <a:latin typeface="Söhne"/>
              </a:rPr>
              <a:t>Hvid;Stylenr</a:t>
            </a:r>
            <a:r>
              <a:rPr lang="da-DK" b="0" i="0" dirty="0">
                <a:solidFill>
                  <a:srgbClr val="343541"/>
                </a:solidFill>
                <a:effectLst/>
                <a:latin typeface="Söhne"/>
              </a:rPr>
              <a:t>: KP37-M367D</a:t>
            </a:r>
            <a:endParaRPr lang="da-DK" dirty="0"/>
          </a:p>
          <a:p>
            <a:endParaRPr lang="da-DK" dirty="0"/>
          </a:p>
        </p:txBody>
      </p:sp>
    </p:spTree>
    <p:extLst>
      <p:ext uri="{BB962C8B-B14F-4D97-AF65-F5344CB8AC3E}">
        <p14:creationId xmlns:p14="http://schemas.microsoft.com/office/powerpoint/2010/main" val="12594013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BF3FE38-9469-C539-F6FD-DA09C495E721}"/>
              </a:ext>
            </a:extLst>
          </p:cNvPr>
          <p:cNvSpPr>
            <a:spLocks noGrp="1"/>
          </p:cNvSpPr>
          <p:nvPr>
            <p:ph type="title"/>
          </p:nvPr>
        </p:nvSpPr>
        <p:spPr/>
        <p:txBody>
          <a:bodyPr/>
          <a:lstStyle/>
          <a:p>
            <a:r>
              <a:rPr lang="da-DK" dirty="0"/>
              <a:t>Format</a:t>
            </a:r>
          </a:p>
        </p:txBody>
      </p:sp>
      <p:sp>
        <p:nvSpPr>
          <p:cNvPr id="3" name="Pladsholder til indhold 2">
            <a:extLst>
              <a:ext uri="{FF2B5EF4-FFF2-40B4-BE49-F238E27FC236}">
                <a16:creationId xmlns:a16="http://schemas.microsoft.com/office/drawing/2014/main" id="{A9F8EDB4-FE76-D74F-2FF4-697AAECBB313}"/>
              </a:ext>
            </a:extLst>
          </p:cNvPr>
          <p:cNvSpPr>
            <a:spLocks noGrp="1"/>
          </p:cNvSpPr>
          <p:nvPr>
            <p:ph idx="1"/>
          </p:nvPr>
        </p:nvSpPr>
        <p:spPr/>
        <p:txBody>
          <a:bodyPr>
            <a:normAutofit fontScale="77500" lnSpcReduction="20000"/>
          </a:bodyPr>
          <a:lstStyle/>
          <a:p>
            <a:pPr marL="0" indent="0">
              <a:buNone/>
            </a:pPr>
            <a:r>
              <a:rPr lang="da-DK" b="0" i="0" dirty="0">
                <a:solidFill>
                  <a:schemeClr val="bg1"/>
                </a:solidFill>
                <a:effectLst/>
                <a:latin typeface="Söhne"/>
              </a:rPr>
              <a:t>Du er en professionel tekstforfatter, der er ekspert i at skrive underholdende produkttekster. Skriv en dansk produktbeskrivelse på </a:t>
            </a:r>
            <a:r>
              <a:rPr lang="da-DK" b="0" i="0" dirty="0" err="1">
                <a:solidFill>
                  <a:schemeClr val="bg1"/>
                </a:solidFill>
                <a:effectLst/>
                <a:latin typeface="Söhne"/>
              </a:rPr>
              <a:t>maks</a:t>
            </a:r>
            <a:r>
              <a:rPr lang="da-DK" b="0" i="0" dirty="0">
                <a:solidFill>
                  <a:schemeClr val="bg1"/>
                </a:solidFill>
                <a:effectLst/>
                <a:latin typeface="Söhne"/>
              </a:rPr>
              <a:t> 200 ord målrettet den kvalitetsbevidste engagerede motionist og sportsudøver til dette produkt: Nike Miler, Kortærmet </a:t>
            </a:r>
            <a:r>
              <a:rPr lang="da-DK" b="0" i="0" dirty="0" err="1">
                <a:solidFill>
                  <a:schemeClr val="bg1"/>
                </a:solidFill>
                <a:effectLst/>
                <a:latin typeface="Söhne"/>
              </a:rPr>
              <a:t>Dri</a:t>
            </a:r>
            <a:r>
              <a:rPr lang="da-DK" b="0" i="0" dirty="0">
                <a:solidFill>
                  <a:schemeClr val="bg1"/>
                </a:solidFill>
                <a:effectLst/>
                <a:latin typeface="Söhne"/>
              </a:rPr>
              <a:t>-FIT UV-løbeoverdel til mænd fra Nike. Følg følgende guide: Start med en </a:t>
            </a:r>
            <a:r>
              <a:rPr lang="da-DK" b="0" i="0" dirty="0">
                <a:solidFill>
                  <a:srgbClr val="343541"/>
                </a:solidFill>
                <a:effectLst/>
                <a:highlight>
                  <a:srgbClr val="FF0000"/>
                </a:highlight>
                <a:latin typeface="Söhne"/>
              </a:rPr>
              <a:t>&lt;H2&gt; </a:t>
            </a:r>
            <a:r>
              <a:rPr lang="da-DK" b="0" i="0" dirty="0">
                <a:solidFill>
                  <a:schemeClr val="bg1"/>
                </a:solidFill>
                <a:effectLst/>
                <a:latin typeface="Söhne"/>
              </a:rPr>
              <a:t>titel. Skriv derefter en</a:t>
            </a:r>
            <a:r>
              <a:rPr lang="da-DK" b="0" i="0" dirty="0">
                <a:solidFill>
                  <a:schemeClr val="bg1"/>
                </a:solidFill>
                <a:effectLst/>
                <a:highlight>
                  <a:srgbClr val="FF0000"/>
                </a:highlight>
                <a:latin typeface="Söhne"/>
              </a:rPr>
              <a:t> </a:t>
            </a:r>
            <a:r>
              <a:rPr lang="da-DK" b="0" i="0" dirty="0">
                <a:solidFill>
                  <a:srgbClr val="343541"/>
                </a:solidFill>
                <a:effectLst/>
                <a:highlight>
                  <a:srgbClr val="FF0000"/>
                </a:highlight>
                <a:latin typeface="Söhne"/>
              </a:rPr>
              <a:t>&lt;p&gt; </a:t>
            </a:r>
            <a:r>
              <a:rPr lang="da-DK" b="0" i="0" dirty="0">
                <a:solidFill>
                  <a:schemeClr val="bg1"/>
                </a:solidFill>
                <a:effectLst/>
                <a:latin typeface="Söhne"/>
              </a:rPr>
              <a:t>sektion, der giver en lyst til at købe produktet. Benyt relevante teknikker fra SEO-optimering og online salgstekster til at forbedre produktbeskrivelsen og lad dig inspirere af denne beskrivelse fra leverandøren: ”Svedtransporterende Miler-overdel med en længere krop og ultralet materiale. Kølig og åndbar med en afslappet, let pasform. Derudover giver UV-beskyttelsen ekstra beskyttelse mod solen.” Afslut med en tydelig CTA. Lav derefter en liste af </a:t>
            </a:r>
            <a:r>
              <a:rPr lang="da-DK" b="0" i="0" dirty="0">
                <a:solidFill>
                  <a:srgbClr val="343541"/>
                </a:solidFill>
                <a:effectLst/>
                <a:highlight>
                  <a:srgbClr val="FF0000"/>
                </a:highlight>
                <a:latin typeface="Söhne"/>
              </a:rPr>
              <a:t>&lt;H3&gt; Fordele&lt;\H3&gt; </a:t>
            </a:r>
            <a:r>
              <a:rPr lang="da-DK" b="0" i="0" dirty="0">
                <a:solidFill>
                  <a:schemeClr val="bg1"/>
                </a:solidFill>
                <a:effectLst/>
                <a:latin typeface="Söhne"/>
              </a:rPr>
              <a:t>ud fra denne </a:t>
            </a:r>
            <a:r>
              <a:rPr lang="da-DK" b="0" i="0" dirty="0" err="1">
                <a:solidFill>
                  <a:schemeClr val="bg1"/>
                </a:solidFill>
                <a:effectLst/>
                <a:latin typeface="Söhne"/>
              </a:rPr>
              <a:t>information:Nike</a:t>
            </a:r>
            <a:r>
              <a:rPr lang="da-DK" b="0" i="0" dirty="0">
                <a:solidFill>
                  <a:schemeClr val="bg1"/>
                </a:solidFill>
                <a:effectLst/>
                <a:latin typeface="Söhne"/>
              </a:rPr>
              <a:t> </a:t>
            </a:r>
            <a:r>
              <a:rPr lang="da-DK" b="0" i="0" dirty="0" err="1">
                <a:solidFill>
                  <a:schemeClr val="bg1"/>
                </a:solidFill>
                <a:effectLst/>
                <a:latin typeface="Söhne"/>
              </a:rPr>
              <a:t>Dri</a:t>
            </a:r>
            <a:r>
              <a:rPr lang="da-DK" b="0" i="0" dirty="0">
                <a:solidFill>
                  <a:schemeClr val="bg1"/>
                </a:solidFill>
                <a:effectLst/>
                <a:latin typeface="Söhne"/>
              </a:rPr>
              <a:t>-FIT-teknologien transporterer sveden væk fra huden, hvor den hurtigere fordamper, så du kan holde dig tør og godt tilpas; Det ultralette, maskinstrikkede materiale har </a:t>
            </a:r>
            <a:r>
              <a:rPr lang="da-DK" b="0" i="0" dirty="0" err="1">
                <a:solidFill>
                  <a:schemeClr val="bg1"/>
                </a:solidFill>
                <a:effectLst/>
                <a:latin typeface="Söhne"/>
              </a:rPr>
              <a:t>mesh</a:t>
            </a:r>
            <a:r>
              <a:rPr lang="da-DK" b="0" i="0" dirty="0">
                <a:solidFill>
                  <a:schemeClr val="bg1"/>
                </a:solidFill>
                <a:effectLst/>
                <a:latin typeface="Söhne"/>
              </a:rPr>
              <a:t>-forside og flad ryg, der giver en kølig, glat </a:t>
            </a:r>
            <a:r>
              <a:rPr lang="da-DK" b="0" i="0" dirty="0" err="1">
                <a:solidFill>
                  <a:schemeClr val="bg1"/>
                </a:solidFill>
                <a:effectLst/>
                <a:latin typeface="Söhne"/>
              </a:rPr>
              <a:t>fornemmelse.;Dette</a:t>
            </a:r>
            <a:r>
              <a:rPr lang="da-DK" b="0" i="0" dirty="0">
                <a:solidFill>
                  <a:schemeClr val="bg1"/>
                </a:solidFill>
                <a:effectLst/>
                <a:latin typeface="Söhne"/>
              </a:rPr>
              <a:t> produkt giver UVA- og UVB-beskyttelse mod solen, hvor tøjet dækker. Slut af med en liste af</a:t>
            </a:r>
            <a:r>
              <a:rPr lang="da-DK" b="0" i="0" dirty="0">
                <a:solidFill>
                  <a:srgbClr val="343541"/>
                </a:solidFill>
                <a:effectLst/>
                <a:latin typeface="Söhne"/>
              </a:rPr>
              <a:t> </a:t>
            </a:r>
            <a:r>
              <a:rPr lang="da-DK" b="0" i="0" dirty="0">
                <a:solidFill>
                  <a:srgbClr val="343541"/>
                </a:solidFill>
                <a:effectLst/>
                <a:highlight>
                  <a:srgbClr val="FF0000"/>
                </a:highlight>
                <a:latin typeface="Söhne"/>
              </a:rPr>
              <a:t>&lt;H3&gt; Produktoplysninger&lt;\H3&gt; </a:t>
            </a:r>
            <a:r>
              <a:rPr lang="da-DK" b="0" i="0" dirty="0">
                <a:solidFill>
                  <a:schemeClr val="bg1"/>
                </a:solidFill>
                <a:effectLst/>
                <a:latin typeface="Söhne"/>
              </a:rPr>
              <a:t>ud fra denne information: </a:t>
            </a:r>
            <a:r>
              <a:rPr lang="da-DK" b="0" i="0" dirty="0" err="1">
                <a:solidFill>
                  <a:schemeClr val="bg1"/>
                </a:solidFill>
                <a:effectLst/>
                <a:latin typeface="Söhne"/>
              </a:rPr>
              <a:t>Swoosh</a:t>
            </a:r>
            <a:r>
              <a:rPr lang="da-DK" b="0" i="0" dirty="0">
                <a:solidFill>
                  <a:schemeClr val="bg1"/>
                </a:solidFill>
                <a:effectLst/>
                <a:latin typeface="Söhne"/>
              </a:rPr>
              <a:t> i reflekterende </a:t>
            </a:r>
            <a:r>
              <a:rPr lang="da-DK" b="0" i="0" dirty="0" err="1">
                <a:solidFill>
                  <a:schemeClr val="bg1"/>
                </a:solidFill>
                <a:effectLst/>
                <a:latin typeface="Söhne"/>
              </a:rPr>
              <a:t>design;"Nike</a:t>
            </a:r>
            <a:r>
              <a:rPr lang="da-DK" b="0" i="0" dirty="0">
                <a:solidFill>
                  <a:schemeClr val="bg1"/>
                </a:solidFill>
                <a:effectLst/>
                <a:latin typeface="Söhne"/>
              </a:rPr>
              <a:t> Running"-sømme i nakken;100% </a:t>
            </a:r>
            <a:r>
              <a:rPr lang="da-DK" b="0" i="0" dirty="0" err="1">
                <a:solidFill>
                  <a:schemeClr val="bg1"/>
                </a:solidFill>
                <a:effectLst/>
                <a:latin typeface="Söhne"/>
              </a:rPr>
              <a:t>polyester;Maskinvask;Importeret;Produktet</a:t>
            </a:r>
            <a:r>
              <a:rPr lang="da-DK" b="0" i="0" dirty="0">
                <a:solidFill>
                  <a:schemeClr val="bg1"/>
                </a:solidFill>
                <a:effectLst/>
                <a:latin typeface="Söhne"/>
              </a:rPr>
              <a:t> er ikke beregnet til brug som personligt </a:t>
            </a:r>
            <a:r>
              <a:rPr lang="da-DK" b="0" i="0" dirty="0" err="1">
                <a:solidFill>
                  <a:schemeClr val="bg1"/>
                </a:solidFill>
                <a:effectLst/>
                <a:latin typeface="Söhne"/>
              </a:rPr>
              <a:t>sikkerhedsudstyr;Farve</a:t>
            </a:r>
            <a:r>
              <a:rPr lang="da-DK" b="0" i="0" dirty="0">
                <a:solidFill>
                  <a:schemeClr val="bg1"/>
                </a:solidFill>
                <a:effectLst/>
                <a:latin typeface="Söhne"/>
              </a:rPr>
              <a:t>: </a:t>
            </a:r>
            <a:r>
              <a:rPr lang="da-DK" b="0" i="0" dirty="0" err="1">
                <a:solidFill>
                  <a:schemeClr val="bg1"/>
                </a:solidFill>
                <a:effectLst/>
                <a:latin typeface="Söhne"/>
              </a:rPr>
              <a:t>Hvid;Stylenr</a:t>
            </a:r>
            <a:r>
              <a:rPr lang="da-DK" b="0" i="0" dirty="0">
                <a:solidFill>
                  <a:schemeClr val="bg1"/>
                </a:solidFill>
                <a:effectLst/>
                <a:latin typeface="Söhne"/>
              </a:rPr>
              <a:t>: KP37-M367D</a:t>
            </a:r>
            <a:endParaRPr lang="da-DK" dirty="0">
              <a:solidFill>
                <a:schemeClr val="bg1"/>
              </a:solidFill>
            </a:endParaRPr>
          </a:p>
          <a:p>
            <a:endParaRPr lang="da-DK" dirty="0"/>
          </a:p>
        </p:txBody>
      </p:sp>
    </p:spTree>
    <p:extLst>
      <p:ext uri="{BB962C8B-B14F-4D97-AF65-F5344CB8AC3E}">
        <p14:creationId xmlns:p14="http://schemas.microsoft.com/office/powerpoint/2010/main" val="8262495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BF3FE38-9469-C539-F6FD-DA09C495E721}"/>
              </a:ext>
            </a:extLst>
          </p:cNvPr>
          <p:cNvSpPr>
            <a:spLocks noGrp="1"/>
          </p:cNvSpPr>
          <p:nvPr>
            <p:ph type="title"/>
          </p:nvPr>
        </p:nvSpPr>
        <p:spPr/>
        <p:txBody>
          <a:bodyPr/>
          <a:lstStyle/>
          <a:p>
            <a:r>
              <a:rPr lang="da-DK" dirty="0"/>
              <a:t>Samlet prompt</a:t>
            </a:r>
          </a:p>
        </p:txBody>
      </p:sp>
      <p:sp>
        <p:nvSpPr>
          <p:cNvPr id="3" name="Pladsholder til indhold 2">
            <a:extLst>
              <a:ext uri="{FF2B5EF4-FFF2-40B4-BE49-F238E27FC236}">
                <a16:creationId xmlns:a16="http://schemas.microsoft.com/office/drawing/2014/main" id="{A9F8EDB4-FE76-D74F-2FF4-697AAECBB313}"/>
              </a:ext>
            </a:extLst>
          </p:cNvPr>
          <p:cNvSpPr>
            <a:spLocks noGrp="1"/>
          </p:cNvSpPr>
          <p:nvPr>
            <p:ph idx="1"/>
          </p:nvPr>
        </p:nvSpPr>
        <p:spPr/>
        <p:txBody>
          <a:bodyPr>
            <a:normAutofit fontScale="77500" lnSpcReduction="20000"/>
          </a:bodyPr>
          <a:lstStyle/>
          <a:p>
            <a:pPr marL="0" indent="0">
              <a:buNone/>
            </a:pPr>
            <a:r>
              <a:rPr lang="da-DK" b="0" i="0" dirty="0">
                <a:solidFill>
                  <a:srgbClr val="343541"/>
                </a:solidFill>
                <a:effectLst/>
                <a:highlight>
                  <a:srgbClr val="00FF00"/>
                </a:highlight>
                <a:latin typeface="Söhne"/>
              </a:rPr>
              <a:t>Du er en professionel tekstforfatter, der er ekspert i at skrive underholdende produkttekster.</a:t>
            </a:r>
            <a:r>
              <a:rPr lang="da-DK" b="0" i="0" dirty="0">
                <a:solidFill>
                  <a:srgbClr val="343541"/>
                </a:solidFill>
                <a:effectLst/>
                <a:latin typeface="Söhne"/>
              </a:rPr>
              <a:t> </a:t>
            </a:r>
            <a:r>
              <a:rPr lang="da-DK" b="0" i="0" dirty="0">
                <a:solidFill>
                  <a:srgbClr val="343541"/>
                </a:solidFill>
                <a:effectLst/>
                <a:highlight>
                  <a:srgbClr val="00FFFF"/>
                </a:highlight>
                <a:latin typeface="Söhne"/>
              </a:rPr>
              <a:t>Skriv en dansk produktbeskrivelse </a:t>
            </a:r>
            <a:r>
              <a:rPr lang="da-DK" b="0" i="0" dirty="0">
                <a:solidFill>
                  <a:srgbClr val="343541"/>
                </a:solidFill>
                <a:effectLst/>
                <a:highlight>
                  <a:srgbClr val="FFFF00"/>
                </a:highlight>
                <a:latin typeface="Söhne"/>
              </a:rPr>
              <a:t>på </a:t>
            </a:r>
            <a:r>
              <a:rPr lang="da-DK" b="0" i="0" dirty="0" err="1">
                <a:solidFill>
                  <a:srgbClr val="343541"/>
                </a:solidFill>
                <a:effectLst/>
                <a:highlight>
                  <a:srgbClr val="FFFF00"/>
                </a:highlight>
                <a:latin typeface="Söhne"/>
              </a:rPr>
              <a:t>maks</a:t>
            </a:r>
            <a:r>
              <a:rPr lang="da-DK" b="0" i="0" dirty="0">
                <a:solidFill>
                  <a:srgbClr val="343541"/>
                </a:solidFill>
                <a:effectLst/>
                <a:highlight>
                  <a:srgbClr val="FFFF00"/>
                </a:highlight>
                <a:latin typeface="Söhne"/>
              </a:rPr>
              <a:t> 200 ord målrettet den kvalitetsbevidste engagerede motionist og sportsudøver</a:t>
            </a:r>
            <a:r>
              <a:rPr lang="da-DK" b="0" i="0" dirty="0">
                <a:solidFill>
                  <a:srgbClr val="343541"/>
                </a:solidFill>
                <a:effectLst/>
                <a:latin typeface="Söhne"/>
              </a:rPr>
              <a:t> </a:t>
            </a:r>
            <a:r>
              <a:rPr lang="da-DK" b="0" i="0" dirty="0">
                <a:solidFill>
                  <a:srgbClr val="343541"/>
                </a:solidFill>
                <a:effectLst/>
                <a:highlight>
                  <a:srgbClr val="00FFFF"/>
                </a:highlight>
                <a:latin typeface="Söhne"/>
              </a:rPr>
              <a:t>til dette produkt: </a:t>
            </a:r>
            <a:r>
              <a:rPr lang="da-DK" b="0" i="0" dirty="0">
                <a:solidFill>
                  <a:srgbClr val="343541"/>
                </a:solidFill>
                <a:effectLst/>
                <a:highlight>
                  <a:srgbClr val="FF00FF"/>
                </a:highlight>
                <a:latin typeface="Söhne"/>
              </a:rPr>
              <a:t>Nike Miler, Kortærmet </a:t>
            </a:r>
            <a:r>
              <a:rPr lang="da-DK" b="0" i="0" dirty="0" err="1">
                <a:solidFill>
                  <a:srgbClr val="343541"/>
                </a:solidFill>
                <a:effectLst/>
                <a:highlight>
                  <a:srgbClr val="FF00FF"/>
                </a:highlight>
                <a:latin typeface="Söhne"/>
              </a:rPr>
              <a:t>Dri</a:t>
            </a:r>
            <a:r>
              <a:rPr lang="da-DK" b="0" i="0" dirty="0">
                <a:solidFill>
                  <a:srgbClr val="343541"/>
                </a:solidFill>
                <a:effectLst/>
                <a:highlight>
                  <a:srgbClr val="FF00FF"/>
                </a:highlight>
                <a:latin typeface="Söhne"/>
              </a:rPr>
              <a:t>-FIT UV-løbeoverdel til mænd fra Nike</a:t>
            </a:r>
            <a:r>
              <a:rPr lang="da-DK" b="0" i="0" dirty="0">
                <a:solidFill>
                  <a:srgbClr val="343541"/>
                </a:solidFill>
                <a:effectLst/>
                <a:latin typeface="Söhne"/>
              </a:rPr>
              <a:t>. </a:t>
            </a:r>
            <a:r>
              <a:rPr lang="da-DK" b="0" i="0" dirty="0">
                <a:solidFill>
                  <a:srgbClr val="343541"/>
                </a:solidFill>
                <a:effectLst/>
                <a:highlight>
                  <a:srgbClr val="00FFFF"/>
                </a:highlight>
                <a:latin typeface="Söhne"/>
              </a:rPr>
              <a:t>Følg følgende guide: Start med en </a:t>
            </a:r>
            <a:r>
              <a:rPr lang="da-DK" b="0" i="0" dirty="0">
                <a:solidFill>
                  <a:srgbClr val="343541"/>
                </a:solidFill>
                <a:effectLst/>
                <a:highlight>
                  <a:srgbClr val="FF0000"/>
                </a:highlight>
                <a:latin typeface="Söhne"/>
              </a:rPr>
              <a:t>&lt;H2&gt; </a:t>
            </a:r>
            <a:r>
              <a:rPr lang="da-DK" b="0" i="0" dirty="0">
                <a:solidFill>
                  <a:srgbClr val="343541"/>
                </a:solidFill>
                <a:effectLst/>
                <a:highlight>
                  <a:srgbClr val="00FFFF"/>
                </a:highlight>
                <a:latin typeface="Söhne"/>
              </a:rPr>
              <a:t>titel. Skriv derefter en </a:t>
            </a:r>
            <a:r>
              <a:rPr lang="da-DK" b="0" i="0" dirty="0">
                <a:solidFill>
                  <a:srgbClr val="343541"/>
                </a:solidFill>
                <a:effectLst/>
                <a:highlight>
                  <a:srgbClr val="FF0000"/>
                </a:highlight>
                <a:latin typeface="Söhne"/>
              </a:rPr>
              <a:t>&lt;p&gt; </a:t>
            </a:r>
            <a:r>
              <a:rPr lang="da-DK" b="0" i="0" dirty="0">
                <a:solidFill>
                  <a:srgbClr val="343541"/>
                </a:solidFill>
                <a:effectLst/>
                <a:highlight>
                  <a:srgbClr val="00FFFF"/>
                </a:highlight>
                <a:latin typeface="Söhne"/>
              </a:rPr>
              <a:t>sektion</a:t>
            </a:r>
            <a:r>
              <a:rPr lang="da-DK" b="0" i="0" dirty="0">
                <a:solidFill>
                  <a:srgbClr val="343541"/>
                </a:solidFill>
                <a:effectLst/>
                <a:latin typeface="Söhne"/>
              </a:rPr>
              <a:t>, </a:t>
            </a:r>
            <a:r>
              <a:rPr lang="da-DK" b="0" i="0" dirty="0">
                <a:solidFill>
                  <a:srgbClr val="343541"/>
                </a:solidFill>
                <a:effectLst/>
                <a:highlight>
                  <a:srgbClr val="00FF00"/>
                </a:highlight>
                <a:latin typeface="Söhne"/>
              </a:rPr>
              <a:t>der giver en lyst til at købe produktet. </a:t>
            </a:r>
            <a:r>
              <a:rPr lang="da-DK" b="0" i="0" dirty="0">
                <a:solidFill>
                  <a:srgbClr val="343541"/>
                </a:solidFill>
                <a:effectLst/>
                <a:highlight>
                  <a:srgbClr val="00FFFF"/>
                </a:highlight>
                <a:latin typeface="Söhne"/>
              </a:rPr>
              <a:t>Benyt relevante teknikker fra SEO-optimering og online salgstekster til at forbedre produktbeskrivelsen og lad dig inspirere af denne beskrivelse fra leverandøren:</a:t>
            </a:r>
            <a:r>
              <a:rPr lang="da-DK" b="0" i="0" dirty="0">
                <a:solidFill>
                  <a:srgbClr val="343541"/>
                </a:solidFill>
                <a:effectLst/>
                <a:latin typeface="Söhne"/>
              </a:rPr>
              <a:t> </a:t>
            </a:r>
            <a:r>
              <a:rPr lang="da-DK" b="0" i="0" dirty="0">
                <a:solidFill>
                  <a:srgbClr val="343541"/>
                </a:solidFill>
                <a:effectLst/>
                <a:highlight>
                  <a:srgbClr val="FF00FF"/>
                </a:highlight>
                <a:latin typeface="Söhne"/>
              </a:rPr>
              <a:t>”Svedtransporterende Miler-overdel med en længere krop og ultralet materiale. Kølig og åndbar med en afslappet, let pasform. Derudover giver UV-beskyttelsen ekstra beskyttelse mod solen.” </a:t>
            </a:r>
            <a:r>
              <a:rPr lang="da-DK" b="0" i="0" dirty="0">
                <a:solidFill>
                  <a:srgbClr val="343541"/>
                </a:solidFill>
                <a:effectLst/>
                <a:highlight>
                  <a:srgbClr val="00FFFF"/>
                </a:highlight>
                <a:latin typeface="Söhne"/>
              </a:rPr>
              <a:t>Afslut med en tydelig CTA. Lav derefter en liste af </a:t>
            </a:r>
            <a:r>
              <a:rPr lang="da-DK" b="0" i="0" dirty="0">
                <a:solidFill>
                  <a:srgbClr val="343541"/>
                </a:solidFill>
                <a:effectLst/>
                <a:highlight>
                  <a:srgbClr val="FF0000"/>
                </a:highlight>
                <a:latin typeface="Söhne"/>
              </a:rPr>
              <a:t>&lt;H3&gt; Fordele&lt;\H3&gt; </a:t>
            </a:r>
            <a:r>
              <a:rPr lang="da-DK" b="0" i="0" dirty="0">
                <a:solidFill>
                  <a:srgbClr val="343541"/>
                </a:solidFill>
                <a:effectLst/>
                <a:highlight>
                  <a:srgbClr val="00FFFF"/>
                </a:highlight>
                <a:latin typeface="Söhne"/>
              </a:rPr>
              <a:t>ud fra denne </a:t>
            </a:r>
            <a:r>
              <a:rPr lang="da-DK" b="0" i="0" dirty="0" err="1">
                <a:solidFill>
                  <a:srgbClr val="343541"/>
                </a:solidFill>
                <a:effectLst/>
                <a:highlight>
                  <a:srgbClr val="00FFFF"/>
                </a:highlight>
                <a:latin typeface="Söhne"/>
              </a:rPr>
              <a:t>information:</a:t>
            </a:r>
            <a:r>
              <a:rPr lang="da-DK" b="0" i="0" dirty="0" err="1">
                <a:solidFill>
                  <a:srgbClr val="343541"/>
                </a:solidFill>
                <a:effectLst/>
                <a:highlight>
                  <a:srgbClr val="FF00FF"/>
                </a:highlight>
                <a:latin typeface="Söhne"/>
              </a:rPr>
              <a:t>Nike</a:t>
            </a:r>
            <a:r>
              <a:rPr lang="da-DK" b="0" i="0" dirty="0">
                <a:solidFill>
                  <a:srgbClr val="343541"/>
                </a:solidFill>
                <a:effectLst/>
                <a:highlight>
                  <a:srgbClr val="FF00FF"/>
                </a:highlight>
                <a:latin typeface="Söhne"/>
              </a:rPr>
              <a:t> </a:t>
            </a:r>
            <a:r>
              <a:rPr lang="da-DK" b="0" i="0" dirty="0" err="1">
                <a:solidFill>
                  <a:srgbClr val="343541"/>
                </a:solidFill>
                <a:effectLst/>
                <a:highlight>
                  <a:srgbClr val="FF00FF"/>
                </a:highlight>
                <a:latin typeface="Söhne"/>
              </a:rPr>
              <a:t>Dri</a:t>
            </a:r>
            <a:r>
              <a:rPr lang="da-DK" b="0" i="0" dirty="0">
                <a:solidFill>
                  <a:srgbClr val="343541"/>
                </a:solidFill>
                <a:effectLst/>
                <a:highlight>
                  <a:srgbClr val="FF00FF"/>
                </a:highlight>
                <a:latin typeface="Söhne"/>
              </a:rPr>
              <a:t>-FIT-teknologien transporterer sveden væk fra huden, hvor den hurtigere fordamper, så du kan holde dig tør og godt tilpas; Det ultralette, maskinstrikkede materiale har </a:t>
            </a:r>
            <a:r>
              <a:rPr lang="da-DK" b="0" i="0" dirty="0" err="1">
                <a:solidFill>
                  <a:srgbClr val="343541"/>
                </a:solidFill>
                <a:effectLst/>
                <a:highlight>
                  <a:srgbClr val="FF00FF"/>
                </a:highlight>
                <a:latin typeface="Söhne"/>
              </a:rPr>
              <a:t>mesh</a:t>
            </a:r>
            <a:r>
              <a:rPr lang="da-DK" b="0" i="0" dirty="0">
                <a:solidFill>
                  <a:srgbClr val="343541"/>
                </a:solidFill>
                <a:effectLst/>
                <a:highlight>
                  <a:srgbClr val="FF00FF"/>
                </a:highlight>
                <a:latin typeface="Söhne"/>
              </a:rPr>
              <a:t>-forside og flad ryg, der giver en kølig, glat </a:t>
            </a:r>
            <a:r>
              <a:rPr lang="da-DK" b="0" i="0" dirty="0" err="1">
                <a:solidFill>
                  <a:srgbClr val="343541"/>
                </a:solidFill>
                <a:effectLst/>
                <a:highlight>
                  <a:srgbClr val="FF00FF"/>
                </a:highlight>
                <a:latin typeface="Söhne"/>
              </a:rPr>
              <a:t>fornemmelse.;Dette</a:t>
            </a:r>
            <a:r>
              <a:rPr lang="da-DK" b="0" i="0" dirty="0">
                <a:solidFill>
                  <a:srgbClr val="343541"/>
                </a:solidFill>
                <a:effectLst/>
                <a:highlight>
                  <a:srgbClr val="FF00FF"/>
                </a:highlight>
                <a:latin typeface="Söhne"/>
              </a:rPr>
              <a:t> produkt giver UVA- og UVB-beskyttelse mod solen, hvor tøjet dækker</a:t>
            </a:r>
            <a:r>
              <a:rPr lang="da-DK" b="0" i="0" dirty="0">
                <a:solidFill>
                  <a:srgbClr val="343541"/>
                </a:solidFill>
                <a:effectLst/>
                <a:highlight>
                  <a:srgbClr val="00FFFF"/>
                </a:highlight>
                <a:latin typeface="Söhne"/>
              </a:rPr>
              <a:t>. Slut af med en liste af </a:t>
            </a:r>
            <a:r>
              <a:rPr lang="da-DK" b="0" i="0" dirty="0">
                <a:solidFill>
                  <a:srgbClr val="343541"/>
                </a:solidFill>
                <a:effectLst/>
                <a:highlight>
                  <a:srgbClr val="FF0000"/>
                </a:highlight>
                <a:latin typeface="Söhne"/>
              </a:rPr>
              <a:t>&lt;H3&gt; Produktoplysninger&lt;\H3&gt;</a:t>
            </a:r>
            <a:r>
              <a:rPr lang="da-DK" b="0" i="0" dirty="0">
                <a:solidFill>
                  <a:srgbClr val="343541"/>
                </a:solidFill>
                <a:effectLst/>
                <a:highlight>
                  <a:srgbClr val="00FFFF"/>
                </a:highlight>
                <a:latin typeface="Söhne"/>
              </a:rPr>
              <a:t> ud fra denne information: </a:t>
            </a:r>
            <a:r>
              <a:rPr lang="da-DK" b="0" i="0" dirty="0" err="1">
                <a:solidFill>
                  <a:srgbClr val="343541"/>
                </a:solidFill>
                <a:effectLst/>
                <a:highlight>
                  <a:srgbClr val="FF00FF"/>
                </a:highlight>
                <a:latin typeface="Söhne"/>
              </a:rPr>
              <a:t>Swoosh</a:t>
            </a:r>
            <a:r>
              <a:rPr lang="da-DK" b="0" i="0" dirty="0">
                <a:solidFill>
                  <a:srgbClr val="343541"/>
                </a:solidFill>
                <a:effectLst/>
                <a:highlight>
                  <a:srgbClr val="FF00FF"/>
                </a:highlight>
                <a:latin typeface="Söhne"/>
              </a:rPr>
              <a:t> i reflekterende </a:t>
            </a:r>
            <a:r>
              <a:rPr lang="da-DK" b="0" i="0" dirty="0" err="1">
                <a:solidFill>
                  <a:srgbClr val="343541"/>
                </a:solidFill>
                <a:effectLst/>
                <a:highlight>
                  <a:srgbClr val="FF00FF"/>
                </a:highlight>
                <a:latin typeface="Söhne"/>
              </a:rPr>
              <a:t>design;"Nike</a:t>
            </a:r>
            <a:r>
              <a:rPr lang="da-DK" b="0" i="0" dirty="0">
                <a:solidFill>
                  <a:srgbClr val="343541"/>
                </a:solidFill>
                <a:effectLst/>
                <a:highlight>
                  <a:srgbClr val="FF00FF"/>
                </a:highlight>
                <a:latin typeface="Söhne"/>
              </a:rPr>
              <a:t> Running"-sømme i nakken;100% </a:t>
            </a:r>
            <a:r>
              <a:rPr lang="da-DK" b="0" i="0" dirty="0" err="1">
                <a:solidFill>
                  <a:srgbClr val="343541"/>
                </a:solidFill>
                <a:effectLst/>
                <a:highlight>
                  <a:srgbClr val="FF00FF"/>
                </a:highlight>
                <a:latin typeface="Söhne"/>
              </a:rPr>
              <a:t>polyester;Maskinvask;Importeret;Produktet</a:t>
            </a:r>
            <a:r>
              <a:rPr lang="da-DK" b="0" i="0" dirty="0">
                <a:solidFill>
                  <a:srgbClr val="343541"/>
                </a:solidFill>
                <a:effectLst/>
                <a:highlight>
                  <a:srgbClr val="FF00FF"/>
                </a:highlight>
                <a:latin typeface="Söhne"/>
              </a:rPr>
              <a:t> er ikke beregnet til brug som personligt </a:t>
            </a:r>
            <a:r>
              <a:rPr lang="da-DK" b="0" i="0" dirty="0" err="1">
                <a:solidFill>
                  <a:srgbClr val="343541"/>
                </a:solidFill>
                <a:effectLst/>
                <a:highlight>
                  <a:srgbClr val="FF00FF"/>
                </a:highlight>
                <a:latin typeface="Söhne"/>
              </a:rPr>
              <a:t>sikkerhedsudstyr;Farve</a:t>
            </a:r>
            <a:r>
              <a:rPr lang="da-DK" b="0" i="0" dirty="0">
                <a:solidFill>
                  <a:srgbClr val="343541"/>
                </a:solidFill>
                <a:effectLst/>
                <a:highlight>
                  <a:srgbClr val="FF00FF"/>
                </a:highlight>
                <a:latin typeface="Söhne"/>
              </a:rPr>
              <a:t>: </a:t>
            </a:r>
            <a:r>
              <a:rPr lang="da-DK" b="0" i="0" dirty="0" err="1">
                <a:solidFill>
                  <a:srgbClr val="343541"/>
                </a:solidFill>
                <a:effectLst/>
                <a:highlight>
                  <a:srgbClr val="FF00FF"/>
                </a:highlight>
                <a:latin typeface="Söhne"/>
              </a:rPr>
              <a:t>Hvid;Stylenr</a:t>
            </a:r>
            <a:r>
              <a:rPr lang="da-DK" b="0" i="0" dirty="0">
                <a:solidFill>
                  <a:srgbClr val="343541"/>
                </a:solidFill>
                <a:effectLst/>
                <a:highlight>
                  <a:srgbClr val="FF00FF"/>
                </a:highlight>
                <a:latin typeface="Söhne"/>
              </a:rPr>
              <a:t>: KP37-M367D</a:t>
            </a:r>
            <a:endParaRPr lang="da-DK" dirty="0">
              <a:highlight>
                <a:srgbClr val="FF00FF"/>
              </a:highlight>
            </a:endParaRPr>
          </a:p>
          <a:p>
            <a:endParaRPr lang="da-DK" dirty="0"/>
          </a:p>
        </p:txBody>
      </p:sp>
    </p:spTree>
    <p:extLst>
      <p:ext uri="{BB962C8B-B14F-4D97-AF65-F5344CB8AC3E}">
        <p14:creationId xmlns:p14="http://schemas.microsoft.com/office/powerpoint/2010/main" val="19684564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BF3FE38-9469-C539-F6FD-DA09C495E721}"/>
              </a:ext>
            </a:extLst>
          </p:cNvPr>
          <p:cNvSpPr>
            <a:spLocks noGrp="1"/>
          </p:cNvSpPr>
          <p:nvPr>
            <p:ph type="title"/>
          </p:nvPr>
        </p:nvSpPr>
        <p:spPr/>
        <p:txBody>
          <a:bodyPr/>
          <a:lstStyle/>
          <a:p>
            <a:r>
              <a:rPr lang="da-DK" dirty="0"/>
              <a:t>Klar til automatisering</a:t>
            </a:r>
          </a:p>
        </p:txBody>
      </p:sp>
      <p:sp>
        <p:nvSpPr>
          <p:cNvPr id="3" name="Pladsholder til indhold 2">
            <a:extLst>
              <a:ext uri="{FF2B5EF4-FFF2-40B4-BE49-F238E27FC236}">
                <a16:creationId xmlns:a16="http://schemas.microsoft.com/office/drawing/2014/main" id="{A9F8EDB4-FE76-D74F-2FF4-697AAECBB313}"/>
              </a:ext>
            </a:extLst>
          </p:cNvPr>
          <p:cNvSpPr>
            <a:spLocks noGrp="1"/>
          </p:cNvSpPr>
          <p:nvPr>
            <p:ph idx="1"/>
          </p:nvPr>
        </p:nvSpPr>
        <p:spPr/>
        <p:txBody>
          <a:bodyPr>
            <a:normAutofit fontScale="77500" lnSpcReduction="20000"/>
          </a:bodyPr>
          <a:lstStyle/>
          <a:p>
            <a:pPr marL="0" indent="0">
              <a:buNone/>
            </a:pPr>
            <a:r>
              <a:rPr lang="da-DK" b="0" i="0" dirty="0">
                <a:solidFill>
                  <a:srgbClr val="343541"/>
                </a:solidFill>
                <a:effectLst/>
                <a:highlight>
                  <a:srgbClr val="00FF00"/>
                </a:highlight>
                <a:latin typeface="Söhne"/>
              </a:rPr>
              <a:t>Du er en professionel tekstforfatter, der er ekspert i at skrive underholdende produkttekster.</a:t>
            </a:r>
            <a:r>
              <a:rPr lang="da-DK" b="0" i="0" dirty="0">
                <a:solidFill>
                  <a:srgbClr val="343541"/>
                </a:solidFill>
                <a:effectLst/>
                <a:latin typeface="Söhne"/>
              </a:rPr>
              <a:t> </a:t>
            </a:r>
            <a:r>
              <a:rPr lang="da-DK" b="0" i="0" dirty="0">
                <a:solidFill>
                  <a:srgbClr val="343541"/>
                </a:solidFill>
                <a:effectLst/>
                <a:highlight>
                  <a:srgbClr val="00FFFF"/>
                </a:highlight>
                <a:latin typeface="Söhne"/>
              </a:rPr>
              <a:t>Skriv en dansk produktbeskrivelse </a:t>
            </a:r>
            <a:r>
              <a:rPr lang="da-DK" b="0" i="0" dirty="0">
                <a:solidFill>
                  <a:srgbClr val="343541"/>
                </a:solidFill>
                <a:effectLst/>
                <a:highlight>
                  <a:srgbClr val="FFFF00"/>
                </a:highlight>
                <a:latin typeface="Söhne"/>
              </a:rPr>
              <a:t>på </a:t>
            </a:r>
            <a:r>
              <a:rPr lang="da-DK" b="0" i="0" dirty="0" err="1">
                <a:solidFill>
                  <a:srgbClr val="343541"/>
                </a:solidFill>
                <a:effectLst/>
                <a:highlight>
                  <a:srgbClr val="FFFF00"/>
                </a:highlight>
                <a:latin typeface="Söhne"/>
              </a:rPr>
              <a:t>maks</a:t>
            </a:r>
            <a:r>
              <a:rPr lang="da-DK" b="0" i="0" dirty="0">
                <a:solidFill>
                  <a:srgbClr val="343541"/>
                </a:solidFill>
                <a:effectLst/>
                <a:highlight>
                  <a:srgbClr val="FFFF00"/>
                </a:highlight>
                <a:latin typeface="Söhne"/>
              </a:rPr>
              <a:t> 200 ord målrettet den kvalitetsbevidste engagerede motionist og sportsudøver</a:t>
            </a:r>
            <a:r>
              <a:rPr lang="da-DK" b="0" i="0" dirty="0">
                <a:solidFill>
                  <a:srgbClr val="343541"/>
                </a:solidFill>
                <a:effectLst/>
                <a:latin typeface="Söhne"/>
              </a:rPr>
              <a:t> </a:t>
            </a:r>
            <a:r>
              <a:rPr lang="da-DK" b="0" i="0" dirty="0">
                <a:solidFill>
                  <a:srgbClr val="343541"/>
                </a:solidFill>
                <a:effectLst/>
                <a:highlight>
                  <a:srgbClr val="00FFFF"/>
                </a:highlight>
                <a:latin typeface="Söhne"/>
              </a:rPr>
              <a:t>til dette produkt: </a:t>
            </a:r>
            <a:r>
              <a:rPr lang="da-DK" b="0" i="0" dirty="0">
                <a:solidFill>
                  <a:schemeClr val="bg1"/>
                </a:solidFill>
                <a:effectLst/>
                <a:latin typeface="Söhne"/>
              </a:rPr>
              <a:t>Nike Miler, Kortærmet </a:t>
            </a:r>
            <a:r>
              <a:rPr lang="da-DK" b="0" i="0" dirty="0" err="1">
                <a:solidFill>
                  <a:schemeClr val="bg1"/>
                </a:solidFill>
                <a:effectLst/>
                <a:latin typeface="Söhne"/>
              </a:rPr>
              <a:t>Dri</a:t>
            </a:r>
            <a:r>
              <a:rPr lang="da-DK" b="0" i="0" dirty="0">
                <a:solidFill>
                  <a:schemeClr val="bg1"/>
                </a:solidFill>
                <a:effectLst/>
                <a:latin typeface="Söhne"/>
              </a:rPr>
              <a:t>-FIT UV-løbeoverdel til mænd fra Nike</a:t>
            </a:r>
            <a:r>
              <a:rPr lang="da-DK" b="0" i="0" dirty="0">
                <a:solidFill>
                  <a:srgbClr val="343541"/>
                </a:solidFill>
                <a:effectLst/>
                <a:latin typeface="Söhne"/>
              </a:rPr>
              <a:t>. </a:t>
            </a:r>
            <a:r>
              <a:rPr lang="da-DK" b="0" i="0" dirty="0">
                <a:solidFill>
                  <a:srgbClr val="343541"/>
                </a:solidFill>
                <a:effectLst/>
                <a:highlight>
                  <a:srgbClr val="00FFFF"/>
                </a:highlight>
                <a:latin typeface="Söhne"/>
              </a:rPr>
              <a:t>Følg følgende guide: Start med en </a:t>
            </a:r>
            <a:r>
              <a:rPr lang="da-DK" b="0" i="0" dirty="0">
                <a:solidFill>
                  <a:srgbClr val="343541"/>
                </a:solidFill>
                <a:effectLst/>
                <a:highlight>
                  <a:srgbClr val="FF0000"/>
                </a:highlight>
                <a:latin typeface="Söhne"/>
              </a:rPr>
              <a:t>&lt;H2&gt; </a:t>
            </a:r>
            <a:r>
              <a:rPr lang="da-DK" b="0" i="0" dirty="0">
                <a:solidFill>
                  <a:srgbClr val="343541"/>
                </a:solidFill>
                <a:effectLst/>
                <a:highlight>
                  <a:srgbClr val="00FFFF"/>
                </a:highlight>
                <a:latin typeface="Söhne"/>
              </a:rPr>
              <a:t>titel. Skriv derefter en </a:t>
            </a:r>
            <a:r>
              <a:rPr lang="da-DK" b="0" i="0" dirty="0">
                <a:solidFill>
                  <a:srgbClr val="343541"/>
                </a:solidFill>
                <a:effectLst/>
                <a:highlight>
                  <a:srgbClr val="FF0000"/>
                </a:highlight>
                <a:latin typeface="Söhne"/>
              </a:rPr>
              <a:t>&lt;p&gt; </a:t>
            </a:r>
            <a:r>
              <a:rPr lang="da-DK" b="0" i="0" dirty="0">
                <a:solidFill>
                  <a:srgbClr val="343541"/>
                </a:solidFill>
                <a:effectLst/>
                <a:highlight>
                  <a:srgbClr val="00FFFF"/>
                </a:highlight>
                <a:latin typeface="Söhne"/>
              </a:rPr>
              <a:t>sektion</a:t>
            </a:r>
            <a:r>
              <a:rPr lang="da-DK" b="0" i="0" dirty="0">
                <a:solidFill>
                  <a:srgbClr val="343541"/>
                </a:solidFill>
                <a:effectLst/>
                <a:latin typeface="Söhne"/>
              </a:rPr>
              <a:t>, </a:t>
            </a:r>
            <a:r>
              <a:rPr lang="da-DK" b="0" i="0" dirty="0">
                <a:solidFill>
                  <a:srgbClr val="343541"/>
                </a:solidFill>
                <a:effectLst/>
                <a:highlight>
                  <a:srgbClr val="00FF00"/>
                </a:highlight>
                <a:latin typeface="Söhne"/>
              </a:rPr>
              <a:t>der giver en lyst til at købe produktet. </a:t>
            </a:r>
            <a:r>
              <a:rPr lang="da-DK" b="0" i="0" dirty="0">
                <a:solidFill>
                  <a:srgbClr val="343541"/>
                </a:solidFill>
                <a:effectLst/>
                <a:highlight>
                  <a:srgbClr val="00FFFF"/>
                </a:highlight>
                <a:latin typeface="Söhne"/>
              </a:rPr>
              <a:t>Benyt relevante teknikker fra SEO-optimering og online salgstekster til at forbedre produktbeskrivelsen og lad dig inspirere af denne beskrivelse fra leverandøren:</a:t>
            </a:r>
            <a:r>
              <a:rPr lang="da-DK" b="0" i="0" dirty="0">
                <a:solidFill>
                  <a:srgbClr val="343541"/>
                </a:solidFill>
                <a:effectLst/>
                <a:latin typeface="Söhne"/>
              </a:rPr>
              <a:t> </a:t>
            </a:r>
            <a:r>
              <a:rPr lang="da-DK" b="0" i="0" dirty="0">
                <a:solidFill>
                  <a:schemeClr val="bg1"/>
                </a:solidFill>
                <a:effectLst/>
                <a:latin typeface="Söhne"/>
              </a:rPr>
              <a:t>”Svedtransporterende Miler-overdel med en længere krop og ultralet materiale. Kølig og åndbar med en afslappet, let pasform. Derudover giver UV-beskyttelsen ekstra beskyttelse mod solen.” </a:t>
            </a:r>
            <a:r>
              <a:rPr lang="da-DK" b="0" i="0" dirty="0">
                <a:solidFill>
                  <a:srgbClr val="343541"/>
                </a:solidFill>
                <a:effectLst/>
                <a:highlight>
                  <a:srgbClr val="00FFFF"/>
                </a:highlight>
                <a:latin typeface="Söhne"/>
              </a:rPr>
              <a:t>Afslut med en tydelig CTA. Lav derefter en liste af </a:t>
            </a:r>
            <a:r>
              <a:rPr lang="da-DK" b="0" i="0" dirty="0">
                <a:solidFill>
                  <a:srgbClr val="343541"/>
                </a:solidFill>
                <a:effectLst/>
                <a:highlight>
                  <a:srgbClr val="FF0000"/>
                </a:highlight>
                <a:latin typeface="Söhne"/>
              </a:rPr>
              <a:t>&lt;H3&gt; Fordele&lt;\H3&gt; </a:t>
            </a:r>
            <a:r>
              <a:rPr lang="da-DK" b="0" i="0" dirty="0">
                <a:solidFill>
                  <a:srgbClr val="343541"/>
                </a:solidFill>
                <a:effectLst/>
                <a:highlight>
                  <a:srgbClr val="00FFFF"/>
                </a:highlight>
                <a:latin typeface="Söhne"/>
              </a:rPr>
              <a:t>ud fra denne </a:t>
            </a:r>
            <a:r>
              <a:rPr lang="da-DK" b="0" i="0" dirty="0" err="1">
                <a:solidFill>
                  <a:srgbClr val="343541"/>
                </a:solidFill>
                <a:effectLst/>
                <a:highlight>
                  <a:srgbClr val="00FFFF"/>
                </a:highlight>
                <a:latin typeface="Söhne"/>
              </a:rPr>
              <a:t>information:</a:t>
            </a:r>
            <a:r>
              <a:rPr lang="da-DK" b="0" i="0" dirty="0" err="1">
                <a:solidFill>
                  <a:schemeClr val="bg1"/>
                </a:solidFill>
                <a:effectLst/>
                <a:latin typeface="Söhne"/>
              </a:rPr>
              <a:t>Nike</a:t>
            </a:r>
            <a:r>
              <a:rPr lang="da-DK" b="0" i="0" dirty="0">
                <a:solidFill>
                  <a:schemeClr val="bg1"/>
                </a:solidFill>
                <a:effectLst/>
                <a:latin typeface="Söhne"/>
              </a:rPr>
              <a:t> </a:t>
            </a:r>
            <a:r>
              <a:rPr lang="da-DK" b="0" i="0" dirty="0" err="1">
                <a:solidFill>
                  <a:schemeClr val="bg1"/>
                </a:solidFill>
                <a:effectLst/>
                <a:latin typeface="Söhne"/>
              </a:rPr>
              <a:t>Dri</a:t>
            </a:r>
            <a:r>
              <a:rPr lang="da-DK" b="0" i="0" dirty="0">
                <a:solidFill>
                  <a:schemeClr val="bg1"/>
                </a:solidFill>
                <a:effectLst/>
                <a:latin typeface="Söhne"/>
              </a:rPr>
              <a:t>-FIT-teknologien transporterer sveden væk fra huden, hvor den hurtigere fordamper, så du kan holde dig tør og godt tilpas; Det ultralette, maskinstrikkede materiale har </a:t>
            </a:r>
            <a:r>
              <a:rPr lang="da-DK" b="0" i="0" dirty="0" err="1">
                <a:solidFill>
                  <a:schemeClr val="bg1"/>
                </a:solidFill>
                <a:effectLst/>
                <a:latin typeface="Söhne"/>
              </a:rPr>
              <a:t>mesh</a:t>
            </a:r>
            <a:r>
              <a:rPr lang="da-DK" b="0" i="0" dirty="0">
                <a:solidFill>
                  <a:schemeClr val="bg1"/>
                </a:solidFill>
                <a:effectLst/>
                <a:latin typeface="Söhne"/>
              </a:rPr>
              <a:t>-forside og flad ryg, der giver en kølig, glat </a:t>
            </a:r>
            <a:r>
              <a:rPr lang="da-DK" b="0" i="0" dirty="0" err="1">
                <a:solidFill>
                  <a:schemeClr val="bg1"/>
                </a:solidFill>
                <a:effectLst/>
                <a:latin typeface="Söhne"/>
              </a:rPr>
              <a:t>fornemmelse.;Dette</a:t>
            </a:r>
            <a:r>
              <a:rPr lang="da-DK" b="0" i="0" dirty="0">
                <a:solidFill>
                  <a:schemeClr val="bg1"/>
                </a:solidFill>
                <a:effectLst/>
                <a:latin typeface="Söhne"/>
              </a:rPr>
              <a:t> produkt giver UVA- og UVB-beskyttelse mod solen, hvor tøjet dækker. </a:t>
            </a:r>
            <a:r>
              <a:rPr lang="da-DK" b="0" i="0" dirty="0">
                <a:solidFill>
                  <a:srgbClr val="343541"/>
                </a:solidFill>
                <a:effectLst/>
                <a:highlight>
                  <a:srgbClr val="00FFFF"/>
                </a:highlight>
                <a:latin typeface="Söhne"/>
              </a:rPr>
              <a:t>Slut af med en liste af </a:t>
            </a:r>
            <a:r>
              <a:rPr lang="da-DK" b="0" i="0" dirty="0">
                <a:solidFill>
                  <a:srgbClr val="343541"/>
                </a:solidFill>
                <a:effectLst/>
                <a:highlight>
                  <a:srgbClr val="FF0000"/>
                </a:highlight>
                <a:latin typeface="Söhne"/>
              </a:rPr>
              <a:t>&lt;H3&gt; Produktoplysninger&lt;\H3&gt;</a:t>
            </a:r>
            <a:r>
              <a:rPr lang="da-DK" b="0" i="0" dirty="0">
                <a:solidFill>
                  <a:srgbClr val="343541"/>
                </a:solidFill>
                <a:effectLst/>
                <a:highlight>
                  <a:srgbClr val="00FFFF"/>
                </a:highlight>
                <a:latin typeface="Söhne"/>
              </a:rPr>
              <a:t> ud fra denne information: </a:t>
            </a:r>
            <a:r>
              <a:rPr lang="da-DK" b="0" i="0" dirty="0" err="1">
                <a:solidFill>
                  <a:schemeClr val="bg1"/>
                </a:solidFill>
                <a:effectLst/>
                <a:latin typeface="Söhne"/>
              </a:rPr>
              <a:t>Swoosh</a:t>
            </a:r>
            <a:r>
              <a:rPr lang="da-DK" b="0" i="0" dirty="0">
                <a:solidFill>
                  <a:schemeClr val="bg1"/>
                </a:solidFill>
                <a:effectLst/>
                <a:latin typeface="Söhne"/>
              </a:rPr>
              <a:t> i reflekterende </a:t>
            </a:r>
            <a:r>
              <a:rPr lang="da-DK" b="0" i="0" dirty="0" err="1">
                <a:solidFill>
                  <a:schemeClr val="bg1"/>
                </a:solidFill>
                <a:effectLst/>
                <a:latin typeface="Söhne"/>
              </a:rPr>
              <a:t>design;"Nike</a:t>
            </a:r>
            <a:r>
              <a:rPr lang="da-DK" b="0" i="0" dirty="0">
                <a:solidFill>
                  <a:schemeClr val="bg1"/>
                </a:solidFill>
                <a:effectLst/>
                <a:latin typeface="Söhne"/>
              </a:rPr>
              <a:t> Running"-sømme i nakken;100% </a:t>
            </a:r>
            <a:r>
              <a:rPr lang="da-DK" b="0" i="0" dirty="0" err="1">
                <a:solidFill>
                  <a:schemeClr val="bg1"/>
                </a:solidFill>
                <a:effectLst/>
                <a:latin typeface="Söhne"/>
              </a:rPr>
              <a:t>polyester;Maskinvask;Importeret;Produktet</a:t>
            </a:r>
            <a:r>
              <a:rPr lang="da-DK" b="0" i="0" dirty="0">
                <a:solidFill>
                  <a:schemeClr val="bg1"/>
                </a:solidFill>
                <a:effectLst/>
                <a:latin typeface="Söhne"/>
              </a:rPr>
              <a:t> er ikke beregnet til brug som personligt </a:t>
            </a:r>
            <a:r>
              <a:rPr lang="da-DK" b="0" i="0" dirty="0" err="1">
                <a:solidFill>
                  <a:schemeClr val="bg1"/>
                </a:solidFill>
                <a:effectLst/>
                <a:latin typeface="Söhne"/>
              </a:rPr>
              <a:t>sikkerhedsudstyr;Farve</a:t>
            </a:r>
            <a:r>
              <a:rPr lang="da-DK" b="0" i="0" dirty="0">
                <a:solidFill>
                  <a:schemeClr val="bg1"/>
                </a:solidFill>
                <a:effectLst/>
                <a:latin typeface="Söhne"/>
              </a:rPr>
              <a:t>: </a:t>
            </a:r>
            <a:r>
              <a:rPr lang="da-DK" b="0" i="0" dirty="0" err="1">
                <a:solidFill>
                  <a:schemeClr val="bg1"/>
                </a:solidFill>
                <a:effectLst/>
                <a:latin typeface="Söhne"/>
              </a:rPr>
              <a:t>Hvid;Stylenr</a:t>
            </a:r>
            <a:r>
              <a:rPr lang="da-DK" b="0" i="0" dirty="0">
                <a:solidFill>
                  <a:schemeClr val="bg1"/>
                </a:solidFill>
                <a:effectLst/>
                <a:latin typeface="Söhne"/>
              </a:rPr>
              <a:t>: KP37-M367D</a:t>
            </a:r>
            <a:endParaRPr lang="da-DK" dirty="0">
              <a:solidFill>
                <a:schemeClr val="bg1"/>
              </a:solidFill>
            </a:endParaRPr>
          </a:p>
          <a:p>
            <a:endParaRPr lang="da-DK" dirty="0"/>
          </a:p>
        </p:txBody>
      </p:sp>
    </p:spTree>
    <p:extLst>
      <p:ext uri="{BB962C8B-B14F-4D97-AF65-F5344CB8AC3E}">
        <p14:creationId xmlns:p14="http://schemas.microsoft.com/office/powerpoint/2010/main" val="37724935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46CF2EA-3A8C-8C11-0E61-B85B11B14587}"/>
              </a:ext>
            </a:extLst>
          </p:cNvPr>
          <p:cNvSpPr>
            <a:spLocks noGrp="1"/>
          </p:cNvSpPr>
          <p:nvPr>
            <p:ph type="ctrTitle"/>
          </p:nvPr>
        </p:nvSpPr>
        <p:spPr/>
        <p:txBody>
          <a:bodyPr/>
          <a:lstStyle/>
          <a:p>
            <a:endParaRPr lang="da-DK"/>
          </a:p>
        </p:txBody>
      </p:sp>
      <p:sp>
        <p:nvSpPr>
          <p:cNvPr id="3" name="Undertitel 2">
            <a:extLst>
              <a:ext uri="{FF2B5EF4-FFF2-40B4-BE49-F238E27FC236}">
                <a16:creationId xmlns:a16="http://schemas.microsoft.com/office/drawing/2014/main" id="{E20165C8-8FF9-53D0-1EDD-BD3C8B2F7F4D}"/>
              </a:ext>
            </a:extLst>
          </p:cNvPr>
          <p:cNvSpPr>
            <a:spLocks noGrp="1"/>
          </p:cNvSpPr>
          <p:nvPr>
            <p:ph type="subTitle" idx="1"/>
          </p:nvPr>
        </p:nvSpPr>
        <p:spPr/>
        <p:txBody>
          <a:bodyPr/>
          <a:lstStyle/>
          <a:p>
            <a:endParaRPr lang="da-DK"/>
          </a:p>
        </p:txBody>
      </p:sp>
      <p:pic>
        <p:nvPicPr>
          <p:cNvPr id="7" name="Skærmoptagelse 6">
            <a:hlinkClick r:id="" action="ppaction://media"/>
            <a:extLst>
              <a:ext uri="{FF2B5EF4-FFF2-40B4-BE49-F238E27FC236}">
                <a16:creationId xmlns:a16="http://schemas.microsoft.com/office/drawing/2014/main" id="{19AD9E5B-9B2D-CAF5-5784-09C76E5D68F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105150" y="-1815084"/>
            <a:ext cx="7562850" cy="8673084"/>
          </a:xfrm>
          <a:prstGeom prst="rect">
            <a:avLst/>
          </a:prstGeom>
        </p:spPr>
      </p:pic>
    </p:spTree>
    <p:extLst>
      <p:ext uri="{BB962C8B-B14F-4D97-AF65-F5344CB8AC3E}">
        <p14:creationId xmlns:p14="http://schemas.microsoft.com/office/powerpoint/2010/main" val="106049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63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3">
            <a:extLst>
              <a:ext uri="{FF2B5EF4-FFF2-40B4-BE49-F238E27FC236}">
                <a16:creationId xmlns:a16="http://schemas.microsoft.com/office/drawing/2014/main" id="{AB77D7EE-4D50-A4F5-E52F-4A0FD901C528}"/>
              </a:ext>
            </a:extLst>
          </p:cNvPr>
          <p:cNvSpPr>
            <a:spLocks noGrp="1"/>
          </p:cNvSpPr>
          <p:nvPr>
            <p:ph type="title"/>
          </p:nvPr>
        </p:nvSpPr>
        <p:spPr/>
        <p:txBody>
          <a:bodyPr/>
          <a:lstStyle/>
          <a:p>
            <a:endParaRPr lang="da-DK"/>
          </a:p>
        </p:txBody>
      </p:sp>
      <p:pic>
        <p:nvPicPr>
          <p:cNvPr id="5" name="Skærmoptagelse 3">
            <a:hlinkClick r:id="" action="ppaction://media"/>
            <a:extLst>
              <a:ext uri="{FF2B5EF4-FFF2-40B4-BE49-F238E27FC236}">
                <a16:creationId xmlns:a16="http://schemas.microsoft.com/office/drawing/2014/main" id="{F9BFA432-79F3-C77E-ECF6-AA002BC69CF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771776" y="-439139"/>
            <a:ext cx="6362699" cy="7297138"/>
          </a:xfrm>
          <a:prstGeom prst="rect">
            <a:avLst/>
          </a:prstGeom>
        </p:spPr>
      </p:pic>
    </p:spTree>
    <p:extLst>
      <p:ext uri="{BB962C8B-B14F-4D97-AF65-F5344CB8AC3E}">
        <p14:creationId xmlns:p14="http://schemas.microsoft.com/office/powerpoint/2010/main" val="2833623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64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el 2">
            <a:extLst>
              <a:ext uri="{FF2B5EF4-FFF2-40B4-BE49-F238E27FC236}">
                <a16:creationId xmlns:a16="http://schemas.microsoft.com/office/drawing/2014/main" id="{295923DB-C296-A509-CA09-9998B3289442}"/>
              </a:ext>
            </a:extLst>
          </p:cNvPr>
          <p:cNvSpPr>
            <a:spLocks noGrp="1"/>
          </p:cNvSpPr>
          <p:nvPr>
            <p:ph type="title"/>
          </p:nvPr>
        </p:nvSpPr>
        <p:spPr>
          <a:xfrm>
            <a:off x="731520" y="2640965"/>
            <a:ext cx="7964805" cy="1325563"/>
          </a:xfrm>
        </p:spPr>
        <p:txBody>
          <a:bodyPr/>
          <a:lstStyle/>
          <a:p>
            <a:r>
              <a:rPr lang="da-DK" dirty="0"/>
              <a:t>Chat med din målgruppe</a:t>
            </a:r>
          </a:p>
        </p:txBody>
      </p:sp>
      <p:sp>
        <p:nvSpPr>
          <p:cNvPr id="4" name="Pladsholder til tekst 3">
            <a:extLst>
              <a:ext uri="{FF2B5EF4-FFF2-40B4-BE49-F238E27FC236}">
                <a16:creationId xmlns:a16="http://schemas.microsoft.com/office/drawing/2014/main" id="{EF7488E8-1F1A-34F0-D465-CB80822F1F38}"/>
              </a:ext>
            </a:extLst>
          </p:cNvPr>
          <p:cNvSpPr>
            <a:spLocks noGrp="1"/>
          </p:cNvSpPr>
          <p:nvPr>
            <p:ph type="body" sz="quarter" idx="10"/>
          </p:nvPr>
        </p:nvSpPr>
        <p:spPr>
          <a:xfrm>
            <a:off x="731520" y="3747517"/>
            <a:ext cx="6888480" cy="766763"/>
          </a:xfrm>
        </p:spPr>
        <p:txBody>
          <a:bodyPr/>
          <a:lstStyle/>
          <a:p>
            <a:r>
              <a:rPr lang="da-DK" dirty="0"/>
              <a:t>Giv </a:t>
            </a:r>
            <a:r>
              <a:rPr lang="da-DK" dirty="0" err="1"/>
              <a:t>ChatGPT</a:t>
            </a:r>
            <a:r>
              <a:rPr lang="da-DK" dirty="0"/>
              <a:t> en permanent rolle</a:t>
            </a:r>
          </a:p>
        </p:txBody>
      </p:sp>
      <p:sp>
        <p:nvSpPr>
          <p:cNvPr id="5" name="Pladsholder til tekst 4">
            <a:extLst>
              <a:ext uri="{FF2B5EF4-FFF2-40B4-BE49-F238E27FC236}">
                <a16:creationId xmlns:a16="http://schemas.microsoft.com/office/drawing/2014/main" id="{AFDE8D3E-6A81-7678-E54E-4BF8FFD90529}"/>
              </a:ext>
            </a:extLst>
          </p:cNvPr>
          <p:cNvSpPr>
            <a:spLocks noGrp="1"/>
          </p:cNvSpPr>
          <p:nvPr>
            <p:ph type="body" sz="quarter" idx="11"/>
          </p:nvPr>
        </p:nvSpPr>
        <p:spPr/>
        <p:txBody>
          <a:bodyPr/>
          <a:lstStyle/>
          <a:p>
            <a:endParaRPr lang="da-DK" dirty="0"/>
          </a:p>
        </p:txBody>
      </p:sp>
    </p:spTree>
    <p:extLst>
      <p:ext uri="{BB962C8B-B14F-4D97-AF65-F5344CB8AC3E}">
        <p14:creationId xmlns:p14="http://schemas.microsoft.com/office/powerpoint/2010/main" val="35035393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6F40CCE-6A08-F3D2-71BA-5A07C2A4A022}"/>
              </a:ext>
            </a:extLst>
          </p:cNvPr>
          <p:cNvSpPr>
            <a:spLocks noGrp="1"/>
          </p:cNvSpPr>
          <p:nvPr>
            <p:ph type="title"/>
          </p:nvPr>
        </p:nvSpPr>
        <p:spPr/>
        <p:txBody>
          <a:bodyPr/>
          <a:lstStyle/>
          <a:p>
            <a:r>
              <a:rPr lang="da-DK" dirty="0" err="1"/>
              <a:t>ChatGPTs</a:t>
            </a:r>
            <a:r>
              <a:rPr lang="da-DK" dirty="0"/>
              <a:t> begrænsninger </a:t>
            </a:r>
          </a:p>
        </p:txBody>
      </p:sp>
      <p:sp>
        <p:nvSpPr>
          <p:cNvPr id="3" name="Pladsholder til indhold 2">
            <a:extLst>
              <a:ext uri="{FF2B5EF4-FFF2-40B4-BE49-F238E27FC236}">
                <a16:creationId xmlns:a16="http://schemas.microsoft.com/office/drawing/2014/main" id="{ED98B40F-2090-FC9F-FFD1-7BBC191E24EC}"/>
              </a:ext>
            </a:extLst>
          </p:cNvPr>
          <p:cNvSpPr>
            <a:spLocks noGrp="1"/>
          </p:cNvSpPr>
          <p:nvPr>
            <p:ph idx="1"/>
          </p:nvPr>
        </p:nvSpPr>
        <p:spPr/>
        <p:txBody>
          <a:bodyPr/>
          <a:lstStyle/>
          <a:p>
            <a:r>
              <a:rPr lang="da-DK" dirty="0"/>
              <a:t>‘Hukommelsen’ er begrænset fra session til session</a:t>
            </a:r>
          </a:p>
          <a:p>
            <a:r>
              <a:rPr lang="da-DK" dirty="0"/>
              <a:t>4096</a:t>
            </a:r>
          </a:p>
          <a:p>
            <a:r>
              <a:rPr lang="da-DK" dirty="0"/>
              <a:t>Begrænset hukommelse</a:t>
            </a:r>
          </a:p>
          <a:p>
            <a:r>
              <a:rPr lang="da-DK" dirty="0"/>
              <a:t>Kræver fokus på samtalen</a:t>
            </a:r>
          </a:p>
          <a:p>
            <a:endParaRPr lang="da-DK" dirty="0"/>
          </a:p>
        </p:txBody>
      </p:sp>
      <p:pic>
        <p:nvPicPr>
          <p:cNvPr id="5" name="Billede 4" descr="Et billede, der indeholder Børnekunst, tegning, maleri, illustration/afbildning&#10;&#10;Automatisk genereret beskrivelse">
            <a:extLst>
              <a:ext uri="{FF2B5EF4-FFF2-40B4-BE49-F238E27FC236}">
                <a16:creationId xmlns:a16="http://schemas.microsoft.com/office/drawing/2014/main" id="{A188E2B9-33B0-6624-3292-DBF5F0E1D0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4919" y="3300667"/>
            <a:ext cx="5576937" cy="3137027"/>
          </a:xfrm>
          <a:prstGeom prst="rect">
            <a:avLst/>
          </a:prstGeom>
        </p:spPr>
      </p:pic>
    </p:spTree>
    <p:extLst>
      <p:ext uri="{BB962C8B-B14F-4D97-AF65-F5344CB8AC3E}">
        <p14:creationId xmlns:p14="http://schemas.microsoft.com/office/powerpoint/2010/main" val="179455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6F40CCE-6A08-F3D2-71BA-5A07C2A4A022}"/>
              </a:ext>
            </a:extLst>
          </p:cNvPr>
          <p:cNvSpPr>
            <a:spLocks noGrp="1"/>
          </p:cNvSpPr>
          <p:nvPr>
            <p:ph type="title"/>
          </p:nvPr>
        </p:nvSpPr>
        <p:spPr/>
        <p:txBody>
          <a:bodyPr/>
          <a:lstStyle/>
          <a:p>
            <a:r>
              <a:rPr lang="da-DK" dirty="0"/>
              <a:t>Løsning?</a:t>
            </a:r>
          </a:p>
        </p:txBody>
      </p:sp>
      <p:pic>
        <p:nvPicPr>
          <p:cNvPr id="5" name="Pladsholder til indhold 4">
            <a:extLst>
              <a:ext uri="{FF2B5EF4-FFF2-40B4-BE49-F238E27FC236}">
                <a16:creationId xmlns:a16="http://schemas.microsoft.com/office/drawing/2014/main" id="{BCE95E4F-9D37-BEC1-0550-A283930BB1DB}"/>
              </a:ext>
            </a:extLst>
          </p:cNvPr>
          <p:cNvPicPr>
            <a:picLocks noGrp="1" noChangeAspect="1"/>
          </p:cNvPicPr>
          <p:nvPr>
            <p:ph idx="1"/>
          </p:nvPr>
        </p:nvPicPr>
        <p:blipFill>
          <a:blip r:embed="rId3"/>
          <a:stretch>
            <a:fillRect/>
          </a:stretch>
        </p:blipFill>
        <p:spPr>
          <a:xfrm>
            <a:off x="6496688" y="1789049"/>
            <a:ext cx="3569456" cy="4351338"/>
          </a:xfrm>
          <a:effectLst>
            <a:outerShdw blurRad="50800" dist="38100" dir="2700000" algn="tl" rotWithShape="0">
              <a:prstClr val="black">
                <a:alpha val="40000"/>
              </a:prstClr>
            </a:outerShdw>
          </a:effectLst>
        </p:spPr>
      </p:pic>
      <p:sp>
        <p:nvSpPr>
          <p:cNvPr id="6" name="Pil: højre 5">
            <a:extLst>
              <a:ext uri="{FF2B5EF4-FFF2-40B4-BE49-F238E27FC236}">
                <a16:creationId xmlns:a16="http://schemas.microsoft.com/office/drawing/2014/main" id="{31E80432-222D-76DB-6E69-D3D83027D764}"/>
              </a:ext>
            </a:extLst>
          </p:cNvPr>
          <p:cNvSpPr/>
          <p:nvPr/>
        </p:nvSpPr>
        <p:spPr>
          <a:xfrm>
            <a:off x="4199320" y="3236976"/>
            <a:ext cx="2130552" cy="594360"/>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da-DK"/>
          </a:p>
        </p:txBody>
      </p:sp>
    </p:spTree>
    <p:extLst>
      <p:ext uri="{BB962C8B-B14F-4D97-AF65-F5344CB8AC3E}">
        <p14:creationId xmlns:p14="http://schemas.microsoft.com/office/powerpoint/2010/main" val="1255819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100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42D7C09-AB7B-342C-5A35-AA79E8FC1867}"/>
              </a:ext>
            </a:extLst>
          </p:cNvPr>
          <p:cNvSpPr>
            <a:spLocks noGrp="1"/>
          </p:cNvSpPr>
          <p:nvPr>
            <p:ph type="title"/>
          </p:nvPr>
        </p:nvSpPr>
        <p:spPr/>
        <p:txBody>
          <a:bodyPr/>
          <a:lstStyle/>
          <a:p>
            <a:r>
              <a:rPr lang="da-DK" dirty="0"/>
              <a:t>Custom </a:t>
            </a:r>
            <a:r>
              <a:rPr lang="da-DK" dirty="0" err="1"/>
              <a:t>instructions</a:t>
            </a:r>
            <a:endParaRPr lang="da-DK" dirty="0"/>
          </a:p>
        </p:txBody>
      </p:sp>
      <p:sp>
        <p:nvSpPr>
          <p:cNvPr id="4" name="Pladsholder til tekst 3">
            <a:extLst>
              <a:ext uri="{FF2B5EF4-FFF2-40B4-BE49-F238E27FC236}">
                <a16:creationId xmlns:a16="http://schemas.microsoft.com/office/drawing/2014/main" id="{DB5D4C11-BD47-3873-A8BF-8893D153C216}"/>
              </a:ext>
            </a:extLst>
          </p:cNvPr>
          <p:cNvSpPr>
            <a:spLocks noGrp="1"/>
          </p:cNvSpPr>
          <p:nvPr>
            <p:ph type="body" idx="1"/>
          </p:nvPr>
        </p:nvSpPr>
        <p:spPr/>
        <p:txBody>
          <a:bodyPr/>
          <a:lstStyle/>
          <a:p>
            <a:r>
              <a:rPr lang="da-DK" dirty="0"/>
              <a:t>Hvad er vigtigt </a:t>
            </a:r>
            <a:r>
              <a:rPr lang="da-DK" dirty="0" err="1"/>
              <a:t>ChatGPT</a:t>
            </a:r>
            <a:r>
              <a:rPr lang="da-DK" dirty="0"/>
              <a:t> ved om dig?</a:t>
            </a:r>
          </a:p>
        </p:txBody>
      </p:sp>
      <p:sp>
        <p:nvSpPr>
          <p:cNvPr id="3" name="Pladsholder til indhold 2">
            <a:extLst>
              <a:ext uri="{FF2B5EF4-FFF2-40B4-BE49-F238E27FC236}">
                <a16:creationId xmlns:a16="http://schemas.microsoft.com/office/drawing/2014/main" id="{F069B373-DE3D-7D48-1467-249E3F86CDA9}"/>
              </a:ext>
            </a:extLst>
          </p:cNvPr>
          <p:cNvSpPr>
            <a:spLocks noGrp="1"/>
          </p:cNvSpPr>
          <p:nvPr>
            <p:ph sz="half" idx="2"/>
          </p:nvPr>
        </p:nvSpPr>
        <p:spPr/>
        <p:txBody>
          <a:bodyPr/>
          <a:lstStyle/>
          <a:p>
            <a:r>
              <a:rPr lang="da-DK" dirty="0"/>
              <a:t>Hvor befinder du dig</a:t>
            </a:r>
          </a:p>
          <a:p>
            <a:r>
              <a:rPr lang="da-DK" dirty="0"/>
              <a:t>Hvad arbejder du med?</a:t>
            </a:r>
          </a:p>
          <a:p>
            <a:r>
              <a:rPr lang="da-DK" dirty="0"/>
              <a:t>Hvem er din målgruppe?</a:t>
            </a:r>
          </a:p>
          <a:p>
            <a:r>
              <a:rPr lang="da-DK" dirty="0"/>
              <a:t>Hvilke produkter eller services tilbyder du?</a:t>
            </a:r>
          </a:p>
          <a:p>
            <a:r>
              <a:rPr lang="da-DK" dirty="0"/>
              <a:t>Hvilke mål har du?</a:t>
            </a:r>
          </a:p>
        </p:txBody>
      </p:sp>
      <p:sp>
        <p:nvSpPr>
          <p:cNvPr id="5" name="Pladsholder til tekst 4">
            <a:extLst>
              <a:ext uri="{FF2B5EF4-FFF2-40B4-BE49-F238E27FC236}">
                <a16:creationId xmlns:a16="http://schemas.microsoft.com/office/drawing/2014/main" id="{03BB80A5-D39F-2E7C-6890-11BF2395F1D8}"/>
              </a:ext>
            </a:extLst>
          </p:cNvPr>
          <p:cNvSpPr>
            <a:spLocks noGrp="1"/>
          </p:cNvSpPr>
          <p:nvPr>
            <p:ph type="body" sz="quarter" idx="3"/>
          </p:nvPr>
        </p:nvSpPr>
        <p:spPr>
          <a:xfrm>
            <a:off x="6172199" y="1681163"/>
            <a:ext cx="5543551" cy="823912"/>
          </a:xfrm>
        </p:spPr>
        <p:txBody>
          <a:bodyPr/>
          <a:lstStyle/>
          <a:p>
            <a:r>
              <a:rPr lang="da-DK" dirty="0"/>
              <a:t>Hvordan vil du have </a:t>
            </a:r>
            <a:r>
              <a:rPr lang="da-DK" dirty="0" err="1"/>
              <a:t>ChatGPT</a:t>
            </a:r>
            <a:r>
              <a:rPr lang="da-DK" dirty="0"/>
              <a:t> til at svare?</a:t>
            </a:r>
          </a:p>
        </p:txBody>
      </p:sp>
      <p:sp>
        <p:nvSpPr>
          <p:cNvPr id="6" name="Pladsholder til indhold 5">
            <a:extLst>
              <a:ext uri="{FF2B5EF4-FFF2-40B4-BE49-F238E27FC236}">
                <a16:creationId xmlns:a16="http://schemas.microsoft.com/office/drawing/2014/main" id="{F7367BCE-001E-9396-596F-6234205903F8}"/>
              </a:ext>
            </a:extLst>
          </p:cNvPr>
          <p:cNvSpPr>
            <a:spLocks noGrp="1"/>
          </p:cNvSpPr>
          <p:nvPr>
            <p:ph sz="quarter" idx="4"/>
          </p:nvPr>
        </p:nvSpPr>
        <p:spPr/>
        <p:txBody>
          <a:bodyPr/>
          <a:lstStyle/>
          <a:p>
            <a:r>
              <a:rPr lang="da-DK" dirty="0"/>
              <a:t>Hvor formelt skal </a:t>
            </a:r>
            <a:r>
              <a:rPr lang="da-DK" dirty="0" err="1"/>
              <a:t>ChatGPT</a:t>
            </a:r>
            <a:r>
              <a:rPr lang="da-DK" dirty="0"/>
              <a:t> svare?</a:t>
            </a:r>
          </a:p>
          <a:p>
            <a:r>
              <a:rPr lang="da-DK" dirty="0"/>
              <a:t>Hvor lange svar vil du have?</a:t>
            </a:r>
          </a:p>
          <a:p>
            <a:r>
              <a:rPr lang="da-DK" dirty="0"/>
              <a:t>Hvordan vil du tiltales? </a:t>
            </a:r>
          </a:p>
          <a:p>
            <a:r>
              <a:rPr lang="da-DK" dirty="0"/>
              <a:t>Skal </a:t>
            </a:r>
            <a:r>
              <a:rPr lang="da-DK" dirty="0" err="1"/>
              <a:t>ChatGPT</a:t>
            </a:r>
            <a:r>
              <a:rPr lang="da-DK" dirty="0"/>
              <a:t> have en holdning til et givent emne?</a:t>
            </a:r>
          </a:p>
        </p:txBody>
      </p:sp>
    </p:spTree>
    <p:extLst>
      <p:ext uri="{BB962C8B-B14F-4D97-AF65-F5344CB8AC3E}">
        <p14:creationId xmlns:p14="http://schemas.microsoft.com/office/powerpoint/2010/main" val="2265915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P spid="6"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6">
            <a:extLst>
              <a:ext uri="{FF2B5EF4-FFF2-40B4-BE49-F238E27FC236}">
                <a16:creationId xmlns:a16="http://schemas.microsoft.com/office/drawing/2014/main" id="{1A5002D6-B15F-0879-DF41-07D56275F65F}"/>
              </a:ext>
            </a:extLst>
          </p:cNvPr>
          <p:cNvSpPr>
            <a:spLocks noGrp="1"/>
          </p:cNvSpPr>
          <p:nvPr>
            <p:ph type="title"/>
          </p:nvPr>
        </p:nvSpPr>
        <p:spPr/>
        <p:txBody>
          <a:bodyPr/>
          <a:lstStyle/>
          <a:p>
            <a:r>
              <a:rPr lang="da-DK" dirty="0"/>
              <a:t>Custom </a:t>
            </a:r>
            <a:r>
              <a:rPr lang="da-DK" dirty="0" err="1"/>
              <a:t>instructions</a:t>
            </a:r>
            <a:endParaRPr lang="da-DK" dirty="0"/>
          </a:p>
        </p:txBody>
      </p:sp>
      <p:sp>
        <p:nvSpPr>
          <p:cNvPr id="8" name="Pladsholder til indhold 7">
            <a:extLst>
              <a:ext uri="{FF2B5EF4-FFF2-40B4-BE49-F238E27FC236}">
                <a16:creationId xmlns:a16="http://schemas.microsoft.com/office/drawing/2014/main" id="{74D3CC38-DBF1-FF0E-83EA-87165956DDBC}"/>
              </a:ext>
            </a:extLst>
          </p:cNvPr>
          <p:cNvSpPr>
            <a:spLocks noGrp="1"/>
          </p:cNvSpPr>
          <p:nvPr>
            <p:ph idx="1"/>
          </p:nvPr>
        </p:nvSpPr>
        <p:spPr/>
        <p:txBody>
          <a:bodyPr/>
          <a:lstStyle/>
          <a:p>
            <a:pPr marL="0" indent="0">
              <a:buNone/>
            </a:pPr>
            <a:r>
              <a:rPr lang="da-DK" dirty="0"/>
              <a:t>Smart fordi:</a:t>
            </a:r>
          </a:p>
          <a:p>
            <a:r>
              <a:rPr lang="da-DK" dirty="0"/>
              <a:t>Du sparer plads (4096)</a:t>
            </a:r>
          </a:p>
          <a:p>
            <a:r>
              <a:rPr lang="da-DK" dirty="0"/>
              <a:t>Du glemmer ikke noget</a:t>
            </a:r>
          </a:p>
          <a:p>
            <a:r>
              <a:rPr lang="da-DK" dirty="0" err="1"/>
              <a:t>ChatGPT</a:t>
            </a:r>
            <a:r>
              <a:rPr lang="da-DK" dirty="0"/>
              <a:t> glemmer ikke noget</a:t>
            </a:r>
          </a:p>
          <a:p>
            <a:r>
              <a:rPr lang="da-DK" dirty="0"/>
              <a:t>Du kan starte nye chats uden prompt </a:t>
            </a:r>
          </a:p>
          <a:p>
            <a:r>
              <a:rPr lang="da-DK" dirty="0"/>
              <a:t>Digitale prøveballoner</a:t>
            </a:r>
          </a:p>
          <a:p>
            <a:endParaRPr lang="da-DK" dirty="0"/>
          </a:p>
        </p:txBody>
      </p:sp>
      <p:pic>
        <p:nvPicPr>
          <p:cNvPr id="10" name="Billede 9" descr="Et billede, der indeholder Ansigt, person, øjenbryn, læbe&#10;&#10;Automatisk genereret beskrivelse">
            <a:extLst>
              <a:ext uri="{FF2B5EF4-FFF2-40B4-BE49-F238E27FC236}">
                <a16:creationId xmlns:a16="http://schemas.microsoft.com/office/drawing/2014/main" id="{DF2A76B3-D96D-986B-E824-9961E0E6EF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25259" y="2667794"/>
            <a:ext cx="4743450" cy="2667000"/>
          </a:xfrm>
          <a:prstGeom prst="rect">
            <a:avLst/>
          </a:prstGeom>
        </p:spPr>
      </p:pic>
    </p:spTree>
    <p:extLst>
      <p:ext uri="{BB962C8B-B14F-4D97-AF65-F5344CB8AC3E}">
        <p14:creationId xmlns:p14="http://schemas.microsoft.com/office/powerpoint/2010/main" val="863559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07AB022-AFF8-6215-3F76-D299F28B39E0}"/>
              </a:ext>
            </a:extLst>
          </p:cNvPr>
          <p:cNvSpPr>
            <a:spLocks noGrp="1"/>
          </p:cNvSpPr>
          <p:nvPr>
            <p:ph type="title"/>
          </p:nvPr>
        </p:nvSpPr>
        <p:spPr/>
        <p:txBody>
          <a:bodyPr/>
          <a:lstStyle/>
          <a:p>
            <a:r>
              <a:rPr lang="da-DK" dirty="0"/>
              <a:t>Men hvordan?</a:t>
            </a:r>
          </a:p>
        </p:txBody>
      </p:sp>
      <p:pic>
        <p:nvPicPr>
          <p:cNvPr id="5" name="Pladsholder til indhold 4">
            <a:extLst>
              <a:ext uri="{FF2B5EF4-FFF2-40B4-BE49-F238E27FC236}">
                <a16:creationId xmlns:a16="http://schemas.microsoft.com/office/drawing/2014/main" id="{F2BB3874-4695-4994-840B-A2D3C9FA4B8B}"/>
              </a:ext>
            </a:extLst>
          </p:cNvPr>
          <p:cNvPicPr>
            <a:picLocks noGrp="1" noChangeAspect="1"/>
          </p:cNvPicPr>
          <p:nvPr>
            <p:ph idx="1"/>
          </p:nvPr>
        </p:nvPicPr>
        <p:blipFill>
          <a:blip r:embed="rId2"/>
          <a:stretch>
            <a:fillRect/>
          </a:stretch>
        </p:blipFill>
        <p:spPr>
          <a:xfrm>
            <a:off x="6784848" y="0"/>
            <a:ext cx="5407152" cy="6864509"/>
          </a:xfrm>
        </p:spPr>
      </p:pic>
      <p:sp>
        <p:nvSpPr>
          <p:cNvPr id="6" name="Tekstfelt 5">
            <a:extLst>
              <a:ext uri="{FF2B5EF4-FFF2-40B4-BE49-F238E27FC236}">
                <a16:creationId xmlns:a16="http://schemas.microsoft.com/office/drawing/2014/main" id="{63182480-7095-806E-3B9C-8F9BA3061FC1}"/>
              </a:ext>
            </a:extLst>
          </p:cNvPr>
          <p:cNvSpPr txBox="1"/>
          <p:nvPr/>
        </p:nvSpPr>
        <p:spPr>
          <a:xfrm rot="20252918">
            <a:off x="7814110" y="1947420"/>
            <a:ext cx="2471091" cy="369332"/>
          </a:xfrm>
          <a:prstGeom prst="rect">
            <a:avLst/>
          </a:prstGeom>
          <a:noFill/>
        </p:spPr>
        <p:txBody>
          <a:bodyPr wrap="square" rtlCol="0">
            <a:spAutoFit/>
          </a:bodyPr>
          <a:lstStyle/>
          <a:p>
            <a:r>
              <a:rPr lang="da-DK" dirty="0"/>
              <a:t>Virksomhedsbeskrivelse</a:t>
            </a:r>
          </a:p>
        </p:txBody>
      </p:sp>
      <p:sp>
        <p:nvSpPr>
          <p:cNvPr id="7" name="Tekstfelt 6">
            <a:extLst>
              <a:ext uri="{FF2B5EF4-FFF2-40B4-BE49-F238E27FC236}">
                <a16:creationId xmlns:a16="http://schemas.microsoft.com/office/drawing/2014/main" id="{EC75BB7D-11CF-46DF-520E-56037555BC96}"/>
              </a:ext>
            </a:extLst>
          </p:cNvPr>
          <p:cNvSpPr txBox="1"/>
          <p:nvPr/>
        </p:nvSpPr>
        <p:spPr>
          <a:xfrm rot="20252918">
            <a:off x="8067094" y="4634892"/>
            <a:ext cx="2471091" cy="369332"/>
          </a:xfrm>
          <a:prstGeom prst="rect">
            <a:avLst/>
          </a:prstGeom>
          <a:noFill/>
        </p:spPr>
        <p:txBody>
          <a:bodyPr wrap="square" rtlCol="0">
            <a:spAutoFit/>
          </a:bodyPr>
          <a:lstStyle/>
          <a:p>
            <a:r>
              <a:rPr lang="da-DK" dirty="0"/>
              <a:t>Persona og tone of </a:t>
            </a:r>
            <a:r>
              <a:rPr lang="da-DK" dirty="0" err="1"/>
              <a:t>voice</a:t>
            </a:r>
            <a:endParaRPr lang="da-DK" dirty="0"/>
          </a:p>
        </p:txBody>
      </p:sp>
    </p:spTree>
    <p:extLst>
      <p:ext uri="{BB962C8B-B14F-4D97-AF65-F5344CB8AC3E}">
        <p14:creationId xmlns:p14="http://schemas.microsoft.com/office/powerpoint/2010/main" val="19246270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5545908-F9CF-8E79-3E38-063AA781B845}"/>
              </a:ext>
            </a:extLst>
          </p:cNvPr>
          <p:cNvSpPr>
            <a:spLocks noGrp="1"/>
          </p:cNvSpPr>
          <p:nvPr>
            <p:ph type="title"/>
          </p:nvPr>
        </p:nvSpPr>
        <p:spPr/>
        <p:txBody>
          <a:bodyPr/>
          <a:lstStyle/>
          <a:p>
            <a:r>
              <a:rPr lang="da-DK" dirty="0"/>
              <a:t>Men hvordan?</a:t>
            </a:r>
          </a:p>
        </p:txBody>
      </p:sp>
      <p:sp>
        <p:nvSpPr>
          <p:cNvPr id="6" name="Pladsholder til tekst 5">
            <a:extLst>
              <a:ext uri="{FF2B5EF4-FFF2-40B4-BE49-F238E27FC236}">
                <a16:creationId xmlns:a16="http://schemas.microsoft.com/office/drawing/2014/main" id="{C7BBC121-9874-A018-B0C1-0F8C23432DC5}"/>
              </a:ext>
            </a:extLst>
          </p:cNvPr>
          <p:cNvSpPr>
            <a:spLocks noGrp="1"/>
          </p:cNvSpPr>
          <p:nvPr>
            <p:ph type="body" idx="1"/>
          </p:nvPr>
        </p:nvSpPr>
        <p:spPr/>
        <p:txBody>
          <a:bodyPr/>
          <a:lstStyle/>
          <a:p>
            <a:r>
              <a:rPr lang="da-DK" dirty="0"/>
              <a:t>Virksomhedsbeskrivelse</a:t>
            </a:r>
          </a:p>
        </p:txBody>
      </p:sp>
      <p:sp>
        <p:nvSpPr>
          <p:cNvPr id="7" name="Pladsholder til indhold 6">
            <a:extLst>
              <a:ext uri="{FF2B5EF4-FFF2-40B4-BE49-F238E27FC236}">
                <a16:creationId xmlns:a16="http://schemas.microsoft.com/office/drawing/2014/main" id="{44808B82-2214-FFF8-E074-59174C7C9EF3}"/>
              </a:ext>
            </a:extLst>
          </p:cNvPr>
          <p:cNvSpPr>
            <a:spLocks noGrp="1"/>
          </p:cNvSpPr>
          <p:nvPr>
            <p:ph sz="half" idx="2"/>
          </p:nvPr>
        </p:nvSpPr>
        <p:spPr/>
        <p:txBody>
          <a:bodyPr>
            <a:normAutofit fontScale="55000" lnSpcReduction="20000"/>
          </a:bodyPr>
          <a:lstStyle/>
          <a:p>
            <a:pPr marL="0" indent="0">
              <a:buNone/>
            </a:pPr>
            <a:r>
              <a:rPr lang="da-DK" dirty="0"/>
              <a:t>Jeg er en dansk online sportsbutik, der tilbyder et bredt udvalg af sportsudstyr og -tøj. Med en brugervenlig hjemmeside,  giver jeg adgang til produkter inden for forskellige sportsgrene som fodbold, løb, fitness, og mange flere. Jeg har et stærkt fokus på kvalitet og sortiment, og webshoppen afspejler dette med en lettilgængelig og overskuelig layout, der gør det nemt for kunder at finde og købe det, de har brug for. Jeg står som en central spiller på det danske sportsmarked, og min online tilstedeværelse suppleres af fysiske butikker over hele landet, hvilket gør det nemt for kunder at handle både online og offline. Mine målgruppe er sportsentusiaster og aktive mennesker i alle aldre. Dette inkluderer individer, der deltager i forskellige sportsgrene som fodbold, løb og fitness. Målgruppen omfatter både dem, der søger kvalitetsudstyr til deres sportslige aktiviteter, og de, der ønsker komfortabelt og funktionelt sportstøj til daglig brug. Den brede vifte af produkter appellerer til både amatører og mere erfarne sportsudøvere. Desuden, med både en online og fysisk tilstedeværelse, appellerer jeg til kunder, der foretrækker både bekvemmeligheden ved online shopping og den personlige oplevelse i fysiske butikker.</a:t>
            </a:r>
          </a:p>
          <a:p>
            <a:pPr marL="0" indent="0">
              <a:buNone/>
            </a:pPr>
            <a:endParaRPr lang="da-DK" dirty="0"/>
          </a:p>
        </p:txBody>
      </p:sp>
      <p:pic>
        <p:nvPicPr>
          <p:cNvPr id="3" name="Pladsholder til indhold 4">
            <a:extLst>
              <a:ext uri="{FF2B5EF4-FFF2-40B4-BE49-F238E27FC236}">
                <a16:creationId xmlns:a16="http://schemas.microsoft.com/office/drawing/2014/main" id="{8C2EA15F-D287-8E81-ABB1-75B70D385B01}"/>
              </a:ext>
            </a:extLst>
          </p:cNvPr>
          <p:cNvPicPr>
            <a:picLocks noChangeAspect="1"/>
          </p:cNvPicPr>
          <p:nvPr/>
        </p:nvPicPr>
        <p:blipFill>
          <a:blip r:embed="rId2"/>
          <a:stretch>
            <a:fillRect/>
          </a:stretch>
        </p:blipFill>
        <p:spPr>
          <a:xfrm>
            <a:off x="6784848" y="0"/>
            <a:ext cx="5407152" cy="6864509"/>
          </a:xfrm>
          <a:prstGeom prst="rect">
            <a:avLst/>
          </a:prstGeom>
        </p:spPr>
      </p:pic>
      <p:sp>
        <p:nvSpPr>
          <p:cNvPr id="4" name="Tekstfelt 3">
            <a:extLst>
              <a:ext uri="{FF2B5EF4-FFF2-40B4-BE49-F238E27FC236}">
                <a16:creationId xmlns:a16="http://schemas.microsoft.com/office/drawing/2014/main" id="{471D319B-B35B-D517-56B8-B9544463CE82}"/>
              </a:ext>
            </a:extLst>
          </p:cNvPr>
          <p:cNvSpPr txBox="1"/>
          <p:nvPr/>
        </p:nvSpPr>
        <p:spPr>
          <a:xfrm rot="20252918">
            <a:off x="7814110" y="1947420"/>
            <a:ext cx="2471091" cy="369332"/>
          </a:xfrm>
          <a:prstGeom prst="rect">
            <a:avLst/>
          </a:prstGeom>
          <a:noFill/>
        </p:spPr>
        <p:txBody>
          <a:bodyPr wrap="square" rtlCol="0">
            <a:spAutoFit/>
          </a:bodyPr>
          <a:lstStyle/>
          <a:p>
            <a:r>
              <a:rPr lang="da-DK" dirty="0"/>
              <a:t>Virksomhedsbeskrivelse</a:t>
            </a:r>
          </a:p>
        </p:txBody>
      </p:sp>
      <p:sp>
        <p:nvSpPr>
          <p:cNvPr id="5" name="Tekstfelt 4">
            <a:extLst>
              <a:ext uri="{FF2B5EF4-FFF2-40B4-BE49-F238E27FC236}">
                <a16:creationId xmlns:a16="http://schemas.microsoft.com/office/drawing/2014/main" id="{3B076534-96F4-E0AF-0AF0-876A78E896CA}"/>
              </a:ext>
            </a:extLst>
          </p:cNvPr>
          <p:cNvSpPr txBox="1"/>
          <p:nvPr/>
        </p:nvSpPr>
        <p:spPr>
          <a:xfrm rot="20252918">
            <a:off x="8067094" y="4634892"/>
            <a:ext cx="2471091" cy="369332"/>
          </a:xfrm>
          <a:prstGeom prst="rect">
            <a:avLst/>
          </a:prstGeom>
          <a:noFill/>
        </p:spPr>
        <p:txBody>
          <a:bodyPr wrap="square" rtlCol="0">
            <a:spAutoFit/>
          </a:bodyPr>
          <a:lstStyle/>
          <a:p>
            <a:r>
              <a:rPr lang="da-DK" dirty="0"/>
              <a:t>Persona og tone of </a:t>
            </a:r>
            <a:r>
              <a:rPr lang="da-DK" dirty="0" err="1"/>
              <a:t>voice</a:t>
            </a:r>
            <a:endParaRPr lang="da-DK" dirty="0"/>
          </a:p>
        </p:txBody>
      </p:sp>
    </p:spTree>
    <p:extLst>
      <p:ext uri="{BB962C8B-B14F-4D97-AF65-F5344CB8AC3E}">
        <p14:creationId xmlns:p14="http://schemas.microsoft.com/office/powerpoint/2010/main" val="22186904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5545908-F9CF-8E79-3E38-063AA781B845}"/>
              </a:ext>
            </a:extLst>
          </p:cNvPr>
          <p:cNvSpPr>
            <a:spLocks noGrp="1"/>
          </p:cNvSpPr>
          <p:nvPr>
            <p:ph type="title"/>
          </p:nvPr>
        </p:nvSpPr>
        <p:spPr/>
        <p:txBody>
          <a:bodyPr/>
          <a:lstStyle/>
          <a:p>
            <a:r>
              <a:rPr lang="da-DK" dirty="0"/>
              <a:t>Men hvordan?</a:t>
            </a:r>
          </a:p>
        </p:txBody>
      </p:sp>
      <p:sp>
        <p:nvSpPr>
          <p:cNvPr id="6" name="Pladsholder til tekst 5">
            <a:extLst>
              <a:ext uri="{FF2B5EF4-FFF2-40B4-BE49-F238E27FC236}">
                <a16:creationId xmlns:a16="http://schemas.microsoft.com/office/drawing/2014/main" id="{C7BBC121-9874-A018-B0C1-0F8C23432DC5}"/>
              </a:ext>
            </a:extLst>
          </p:cNvPr>
          <p:cNvSpPr>
            <a:spLocks noGrp="1"/>
          </p:cNvSpPr>
          <p:nvPr>
            <p:ph type="body" idx="1"/>
          </p:nvPr>
        </p:nvSpPr>
        <p:spPr/>
        <p:txBody>
          <a:bodyPr/>
          <a:lstStyle/>
          <a:p>
            <a:r>
              <a:rPr lang="da-DK" dirty="0"/>
              <a:t>Virksomhedsbeskrivelse</a:t>
            </a:r>
          </a:p>
        </p:txBody>
      </p:sp>
      <p:sp>
        <p:nvSpPr>
          <p:cNvPr id="7" name="Pladsholder til indhold 6">
            <a:extLst>
              <a:ext uri="{FF2B5EF4-FFF2-40B4-BE49-F238E27FC236}">
                <a16:creationId xmlns:a16="http://schemas.microsoft.com/office/drawing/2014/main" id="{44808B82-2214-FFF8-E074-59174C7C9EF3}"/>
              </a:ext>
            </a:extLst>
          </p:cNvPr>
          <p:cNvSpPr>
            <a:spLocks noGrp="1"/>
          </p:cNvSpPr>
          <p:nvPr>
            <p:ph sz="half" idx="2"/>
          </p:nvPr>
        </p:nvSpPr>
        <p:spPr/>
        <p:txBody>
          <a:bodyPr>
            <a:normAutofit fontScale="55000" lnSpcReduction="20000"/>
          </a:bodyPr>
          <a:lstStyle/>
          <a:p>
            <a:pPr marL="0" indent="0">
              <a:buNone/>
            </a:pPr>
            <a:r>
              <a:rPr lang="da-DK" dirty="0"/>
              <a:t>Jeg er en dansk online sportsbutik, der tilbyder et bredt udvalg af sportsudstyr og -tøj. Med en brugervenlig hjemmeside,  giver jeg adgang til produkter inden for forskellige sportsgrene som fodbold, løb, fitness, og mange flere. Jeg har et stærkt fokus på kvalitet og sortiment, og webshoppen afspejler dette med en lettilgængelig og overskuelig layout, der gør det nemt for kunder at finde og købe det, de har brug for. Jeg står som en central spiller på det danske sportsmarked, og min online tilstedeværelse suppleres af fysiske butikker over hele landet, hvilket gør det nemt for kunder at handle både online og offline. Mine målgruppe er sportsentusiaster og aktive mennesker i alle aldre. Dette inkluderer individer, der deltager i forskellige sportsgrene som fodbold, løb og fitness. Målgruppen omfatter både dem, der søger kvalitetsudstyr til deres sportslige aktiviteter, og de, der ønsker komfortabelt og funktionelt sportstøj til daglig brug. Den brede vifte af produkter appellerer til både amatører og mere erfarne sportsudøvere. Desuden, med både en online og fysisk tilstedeværelse, appellerer jeg til kunder, der foretrækker både bekvemmeligheden ved online shopping og den personlige oplevelse i fysiske butikker.</a:t>
            </a:r>
          </a:p>
          <a:p>
            <a:pPr marL="0" indent="0">
              <a:buNone/>
            </a:pPr>
            <a:endParaRPr lang="da-DK" dirty="0"/>
          </a:p>
        </p:txBody>
      </p:sp>
      <p:pic>
        <p:nvPicPr>
          <p:cNvPr id="10" name="Pladsholder til indhold 4">
            <a:extLst>
              <a:ext uri="{FF2B5EF4-FFF2-40B4-BE49-F238E27FC236}">
                <a16:creationId xmlns:a16="http://schemas.microsoft.com/office/drawing/2014/main" id="{AB23F8EB-02E5-31CD-2805-C421CD249BB6}"/>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793679" y="0"/>
            <a:ext cx="5389490" cy="6864509"/>
          </a:xfrm>
          <a:prstGeom prst="rect">
            <a:avLst/>
          </a:prstGeom>
        </p:spPr>
      </p:pic>
      <p:sp>
        <p:nvSpPr>
          <p:cNvPr id="12" name="Tekstfelt 11">
            <a:extLst>
              <a:ext uri="{FF2B5EF4-FFF2-40B4-BE49-F238E27FC236}">
                <a16:creationId xmlns:a16="http://schemas.microsoft.com/office/drawing/2014/main" id="{D34040F3-F7BB-2EC9-A667-6B61405284B8}"/>
              </a:ext>
            </a:extLst>
          </p:cNvPr>
          <p:cNvSpPr txBox="1"/>
          <p:nvPr/>
        </p:nvSpPr>
        <p:spPr>
          <a:xfrm rot="20252918">
            <a:off x="8067094" y="4634892"/>
            <a:ext cx="2471091" cy="369332"/>
          </a:xfrm>
          <a:prstGeom prst="rect">
            <a:avLst/>
          </a:prstGeom>
          <a:noFill/>
        </p:spPr>
        <p:txBody>
          <a:bodyPr wrap="square" rtlCol="0">
            <a:spAutoFit/>
          </a:bodyPr>
          <a:lstStyle/>
          <a:p>
            <a:r>
              <a:rPr lang="da-DK" dirty="0"/>
              <a:t>Persona og tone of </a:t>
            </a:r>
            <a:r>
              <a:rPr lang="da-DK" dirty="0" err="1"/>
              <a:t>voice</a:t>
            </a:r>
            <a:endParaRPr lang="da-DK" dirty="0"/>
          </a:p>
        </p:txBody>
      </p:sp>
    </p:spTree>
    <p:extLst>
      <p:ext uri="{BB962C8B-B14F-4D97-AF65-F5344CB8AC3E}">
        <p14:creationId xmlns:p14="http://schemas.microsoft.com/office/powerpoint/2010/main" val="27001393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5545908-F9CF-8E79-3E38-063AA781B845}"/>
              </a:ext>
            </a:extLst>
          </p:cNvPr>
          <p:cNvSpPr>
            <a:spLocks noGrp="1"/>
          </p:cNvSpPr>
          <p:nvPr>
            <p:ph type="title"/>
          </p:nvPr>
        </p:nvSpPr>
        <p:spPr/>
        <p:txBody>
          <a:bodyPr/>
          <a:lstStyle/>
          <a:p>
            <a:r>
              <a:rPr lang="da-DK" dirty="0"/>
              <a:t>Men hvordan?</a:t>
            </a:r>
          </a:p>
        </p:txBody>
      </p:sp>
      <p:sp>
        <p:nvSpPr>
          <p:cNvPr id="6" name="Pladsholder til tekst 5">
            <a:extLst>
              <a:ext uri="{FF2B5EF4-FFF2-40B4-BE49-F238E27FC236}">
                <a16:creationId xmlns:a16="http://schemas.microsoft.com/office/drawing/2014/main" id="{C7BBC121-9874-A018-B0C1-0F8C23432DC5}"/>
              </a:ext>
            </a:extLst>
          </p:cNvPr>
          <p:cNvSpPr>
            <a:spLocks noGrp="1"/>
          </p:cNvSpPr>
          <p:nvPr>
            <p:ph type="body" idx="1"/>
          </p:nvPr>
        </p:nvSpPr>
        <p:spPr/>
        <p:txBody>
          <a:bodyPr/>
          <a:lstStyle/>
          <a:p>
            <a:r>
              <a:rPr lang="da-DK" dirty="0"/>
              <a:t>Persona og tone of </a:t>
            </a:r>
            <a:r>
              <a:rPr lang="da-DK" dirty="0" err="1"/>
              <a:t>voice</a:t>
            </a:r>
            <a:endParaRPr lang="da-DK" dirty="0"/>
          </a:p>
        </p:txBody>
      </p:sp>
      <p:sp>
        <p:nvSpPr>
          <p:cNvPr id="7" name="Pladsholder til indhold 6">
            <a:extLst>
              <a:ext uri="{FF2B5EF4-FFF2-40B4-BE49-F238E27FC236}">
                <a16:creationId xmlns:a16="http://schemas.microsoft.com/office/drawing/2014/main" id="{44808B82-2214-FFF8-E074-59174C7C9EF3}"/>
              </a:ext>
            </a:extLst>
          </p:cNvPr>
          <p:cNvSpPr>
            <a:spLocks noGrp="1"/>
          </p:cNvSpPr>
          <p:nvPr>
            <p:ph sz="half" idx="2"/>
          </p:nvPr>
        </p:nvSpPr>
        <p:spPr/>
        <p:txBody>
          <a:bodyPr>
            <a:normAutofit fontScale="47500" lnSpcReduction="20000"/>
          </a:bodyPr>
          <a:lstStyle/>
          <a:p>
            <a:pPr marL="0" indent="0">
              <a:buNone/>
            </a:pPr>
            <a:r>
              <a:rPr lang="da-DK" dirty="0"/>
              <a:t>Min tone of </a:t>
            </a:r>
            <a:r>
              <a:rPr lang="da-DK" dirty="0" err="1"/>
              <a:t>voice</a:t>
            </a:r>
            <a:r>
              <a:rPr lang="da-DK" dirty="0"/>
              <a:t> skal være direkte, informativ og venlig. Når du svarer, skal du have følgende persona in mente: </a:t>
            </a:r>
          </a:p>
          <a:p>
            <a:pPr marL="0" indent="0">
              <a:buNone/>
            </a:pPr>
            <a:r>
              <a:rPr lang="da-DK" dirty="0"/>
              <a:t>Navn: Mikkel Jensen Alder: 35 år Køn: Mand Bopæl: Mellemstor provinsby i Danmark Beskæftigelse: Kontoransat, deltidsfodboldtræner Interesser: Fodbold, løb, fitness, weekendvandreture Livsstil: Mikkel fører en aktiv livsstil. Han spiller fodbold i en lokal klub og løber tre gange om ugen. Han er også interesseret i generel fitness og deltager ofte i lokale løbeevents. Købsadfærd: Foretrækker at købe sportsudstyr af god kvalitet og er villig til at investere i varer, der holder længe. Han handler primært online, men besøger også lokale butikker for at prøve udstyr før køb. Værdier: Vægter sundhed og fysisk aktivitet højt. Mikkel er også miljøbevidst og foretrækker produkter fra bæredygtige kilder.</a:t>
            </a:r>
          </a:p>
          <a:p>
            <a:pPr marL="0" indent="0">
              <a:buNone/>
            </a:pPr>
            <a:r>
              <a:rPr lang="da-DK" dirty="0"/>
              <a:t>Mikkel værdsætter klare og præcise oplysninger, der er relevante for hans interesser og livsstil. Teksterne bør være kortfattede og til punktet, idet han sandsynligvis foretrækker at bruge sin tid på aktiviteter frem for lange læsepassager. Fokusér på at fremhæve fordelene ved produkterne, især deres kvalitet, holdbarhed og eventuelle bæredygtighedsaspekter. Inddrag også elementer, der appellerer til hans personlige interesser, såsom fodbold, løb og generel fitness.</a:t>
            </a:r>
          </a:p>
        </p:txBody>
      </p:sp>
      <p:pic>
        <p:nvPicPr>
          <p:cNvPr id="10" name="Pladsholder til indhold 4">
            <a:extLst>
              <a:ext uri="{FF2B5EF4-FFF2-40B4-BE49-F238E27FC236}">
                <a16:creationId xmlns:a16="http://schemas.microsoft.com/office/drawing/2014/main" id="{AB23F8EB-02E5-31CD-2805-C421CD249BB6}"/>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793679" y="0"/>
            <a:ext cx="5389490" cy="6864509"/>
          </a:xfrm>
          <a:prstGeom prst="rect">
            <a:avLst/>
          </a:prstGeom>
        </p:spPr>
      </p:pic>
      <p:sp>
        <p:nvSpPr>
          <p:cNvPr id="12" name="Tekstfelt 11">
            <a:extLst>
              <a:ext uri="{FF2B5EF4-FFF2-40B4-BE49-F238E27FC236}">
                <a16:creationId xmlns:a16="http://schemas.microsoft.com/office/drawing/2014/main" id="{D34040F3-F7BB-2EC9-A667-6B61405284B8}"/>
              </a:ext>
            </a:extLst>
          </p:cNvPr>
          <p:cNvSpPr txBox="1"/>
          <p:nvPr/>
        </p:nvSpPr>
        <p:spPr>
          <a:xfrm rot="20252918">
            <a:off x="8067094" y="4634892"/>
            <a:ext cx="2471091" cy="369332"/>
          </a:xfrm>
          <a:prstGeom prst="rect">
            <a:avLst/>
          </a:prstGeom>
          <a:noFill/>
        </p:spPr>
        <p:txBody>
          <a:bodyPr wrap="square" rtlCol="0">
            <a:spAutoFit/>
          </a:bodyPr>
          <a:lstStyle/>
          <a:p>
            <a:r>
              <a:rPr lang="da-DK" dirty="0"/>
              <a:t>Persona og tone of </a:t>
            </a:r>
            <a:r>
              <a:rPr lang="da-DK" dirty="0" err="1"/>
              <a:t>voice</a:t>
            </a:r>
            <a:endParaRPr lang="da-DK" dirty="0"/>
          </a:p>
        </p:txBody>
      </p:sp>
    </p:spTree>
    <p:extLst>
      <p:ext uri="{BB962C8B-B14F-4D97-AF65-F5344CB8AC3E}">
        <p14:creationId xmlns:p14="http://schemas.microsoft.com/office/powerpoint/2010/main" val="9196446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5545908-F9CF-8E79-3E38-063AA781B845}"/>
              </a:ext>
            </a:extLst>
          </p:cNvPr>
          <p:cNvSpPr>
            <a:spLocks noGrp="1"/>
          </p:cNvSpPr>
          <p:nvPr>
            <p:ph type="title"/>
          </p:nvPr>
        </p:nvSpPr>
        <p:spPr/>
        <p:txBody>
          <a:bodyPr/>
          <a:lstStyle/>
          <a:p>
            <a:r>
              <a:rPr lang="da-DK" dirty="0"/>
              <a:t>Men hvordan?</a:t>
            </a:r>
          </a:p>
        </p:txBody>
      </p:sp>
      <p:sp>
        <p:nvSpPr>
          <p:cNvPr id="6" name="Pladsholder til tekst 5">
            <a:extLst>
              <a:ext uri="{FF2B5EF4-FFF2-40B4-BE49-F238E27FC236}">
                <a16:creationId xmlns:a16="http://schemas.microsoft.com/office/drawing/2014/main" id="{C7BBC121-9874-A018-B0C1-0F8C23432DC5}"/>
              </a:ext>
            </a:extLst>
          </p:cNvPr>
          <p:cNvSpPr>
            <a:spLocks noGrp="1"/>
          </p:cNvSpPr>
          <p:nvPr>
            <p:ph type="body" idx="1"/>
          </p:nvPr>
        </p:nvSpPr>
        <p:spPr/>
        <p:txBody>
          <a:bodyPr/>
          <a:lstStyle/>
          <a:p>
            <a:r>
              <a:rPr lang="da-DK" dirty="0"/>
              <a:t>Persona og tone of </a:t>
            </a:r>
            <a:r>
              <a:rPr lang="da-DK" dirty="0" err="1"/>
              <a:t>voice</a:t>
            </a:r>
            <a:endParaRPr lang="da-DK" dirty="0"/>
          </a:p>
        </p:txBody>
      </p:sp>
      <p:sp>
        <p:nvSpPr>
          <p:cNvPr id="7" name="Pladsholder til indhold 6">
            <a:extLst>
              <a:ext uri="{FF2B5EF4-FFF2-40B4-BE49-F238E27FC236}">
                <a16:creationId xmlns:a16="http://schemas.microsoft.com/office/drawing/2014/main" id="{44808B82-2214-FFF8-E074-59174C7C9EF3}"/>
              </a:ext>
            </a:extLst>
          </p:cNvPr>
          <p:cNvSpPr>
            <a:spLocks noGrp="1"/>
          </p:cNvSpPr>
          <p:nvPr>
            <p:ph sz="half" idx="2"/>
          </p:nvPr>
        </p:nvSpPr>
        <p:spPr/>
        <p:txBody>
          <a:bodyPr>
            <a:normAutofit fontScale="47500" lnSpcReduction="20000"/>
          </a:bodyPr>
          <a:lstStyle/>
          <a:p>
            <a:pPr marL="0" indent="0">
              <a:buNone/>
            </a:pPr>
            <a:r>
              <a:rPr lang="da-DK" dirty="0"/>
              <a:t>Min tone of </a:t>
            </a:r>
            <a:r>
              <a:rPr lang="da-DK" dirty="0" err="1"/>
              <a:t>voice</a:t>
            </a:r>
            <a:r>
              <a:rPr lang="da-DK" dirty="0"/>
              <a:t> skal være direkte, informativ og venlig. Når du svarer, skal du have følgende persona in mente: </a:t>
            </a:r>
          </a:p>
          <a:p>
            <a:pPr marL="0" indent="0">
              <a:buNone/>
            </a:pPr>
            <a:r>
              <a:rPr lang="da-DK" dirty="0"/>
              <a:t>Navn: Mikkel Jensen Alder: 35 år Køn: Mand Bopæl: Mellemstor provinsby i Danmark Beskæftigelse: Kontoransat, deltidsfodboldtræner Interesser: Fodbold, løb, fitness, weekendvandreture Livsstil: Mikkel fører en aktiv livsstil. Han spiller fodbold i en lokal klub og løber tre gange om ugen. Han er også interesseret i generel fitness og deltager ofte i lokale løbeevents. Købsadfærd: Foretrækker at købe sportsudstyr af god kvalitet og er villig til at investere i varer, der holder længe. Han handler primært online, men besøger også lokale butikker for at prøve udstyr før køb. Værdier: Vægter sundhed og fysisk aktivitet højt. Mikkel er også miljøbevidst og foretrækker produkter fra bæredygtige kilder.</a:t>
            </a:r>
          </a:p>
          <a:p>
            <a:pPr marL="0" indent="0">
              <a:buNone/>
            </a:pPr>
            <a:r>
              <a:rPr lang="da-DK" dirty="0"/>
              <a:t>Mikkel værdsætter klare og præcise oplysninger, der er relevante for hans interesser og livsstil. Teksterne bør være kortfattede og til punktet, idet han sandsynligvis foretrækker at bruge sin tid på aktiviteter frem for lange læsepassager. Fokusér på at fremhæve fordelene ved produkterne, især deres kvalitet, holdbarhed og eventuelle bæredygtighedsaspekter. Inddrag også elementer, der appellerer til hans personlige interesser, såsom fodbold, løb og generel fitness.</a:t>
            </a:r>
          </a:p>
        </p:txBody>
      </p:sp>
      <p:pic>
        <p:nvPicPr>
          <p:cNvPr id="10" name="Pladsholder til indhold 4">
            <a:extLst>
              <a:ext uri="{FF2B5EF4-FFF2-40B4-BE49-F238E27FC236}">
                <a16:creationId xmlns:a16="http://schemas.microsoft.com/office/drawing/2014/main" id="{AB23F8EB-02E5-31CD-2805-C421CD249BB6}"/>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793679" y="47078"/>
            <a:ext cx="5389490" cy="6770353"/>
          </a:xfrm>
          <a:prstGeom prst="rect">
            <a:avLst/>
          </a:prstGeom>
        </p:spPr>
      </p:pic>
    </p:spTree>
    <p:extLst>
      <p:ext uri="{BB962C8B-B14F-4D97-AF65-F5344CB8AC3E}">
        <p14:creationId xmlns:p14="http://schemas.microsoft.com/office/powerpoint/2010/main" val="12329376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BF458AD-0689-72A9-AB17-5AE7D116B68D}"/>
              </a:ext>
            </a:extLst>
          </p:cNvPr>
          <p:cNvSpPr>
            <a:spLocks noGrp="1"/>
          </p:cNvSpPr>
          <p:nvPr>
            <p:ph type="title"/>
          </p:nvPr>
        </p:nvSpPr>
        <p:spPr/>
        <p:txBody>
          <a:bodyPr/>
          <a:lstStyle/>
          <a:p>
            <a:r>
              <a:rPr lang="da-DK" dirty="0"/>
              <a:t>Voila</a:t>
            </a:r>
          </a:p>
        </p:txBody>
      </p:sp>
      <p:pic>
        <p:nvPicPr>
          <p:cNvPr id="11" name="Skærmoptagelse 10">
            <a:hlinkClick r:id="" action="ppaction://media"/>
            <a:extLst>
              <a:ext uri="{FF2B5EF4-FFF2-40B4-BE49-F238E27FC236}">
                <a16:creationId xmlns:a16="http://schemas.microsoft.com/office/drawing/2014/main" id="{B0351978-C560-24E8-039B-875E3E769098}"/>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3257551" y="-684028"/>
            <a:ext cx="7515224" cy="7528959"/>
          </a:xfrm>
        </p:spPr>
      </p:pic>
    </p:spTree>
    <p:extLst>
      <p:ext uri="{BB962C8B-B14F-4D97-AF65-F5344CB8AC3E}">
        <p14:creationId xmlns:p14="http://schemas.microsoft.com/office/powerpoint/2010/main" val="3270958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738"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423E282-AA1D-C04F-7A76-1127B02924D5}"/>
              </a:ext>
            </a:extLst>
          </p:cNvPr>
          <p:cNvSpPr>
            <a:spLocks noGrp="1"/>
          </p:cNvSpPr>
          <p:nvPr>
            <p:ph type="title"/>
          </p:nvPr>
        </p:nvSpPr>
        <p:spPr/>
        <p:txBody>
          <a:bodyPr/>
          <a:lstStyle/>
          <a:p>
            <a:r>
              <a:rPr lang="da-DK" dirty="0"/>
              <a:t>Custom </a:t>
            </a:r>
            <a:r>
              <a:rPr lang="da-DK" dirty="0" err="1"/>
              <a:t>instructions</a:t>
            </a:r>
            <a:r>
              <a:rPr lang="da-DK" dirty="0"/>
              <a:t> </a:t>
            </a:r>
          </a:p>
        </p:txBody>
      </p:sp>
      <p:sp>
        <p:nvSpPr>
          <p:cNvPr id="3" name="Pladsholder til indhold 2">
            <a:extLst>
              <a:ext uri="{FF2B5EF4-FFF2-40B4-BE49-F238E27FC236}">
                <a16:creationId xmlns:a16="http://schemas.microsoft.com/office/drawing/2014/main" id="{86FBF2BA-7E0C-4241-F0BE-A07D348F193D}"/>
              </a:ext>
            </a:extLst>
          </p:cNvPr>
          <p:cNvSpPr>
            <a:spLocks noGrp="1"/>
          </p:cNvSpPr>
          <p:nvPr>
            <p:ph idx="1"/>
          </p:nvPr>
        </p:nvSpPr>
        <p:spPr/>
        <p:txBody>
          <a:bodyPr/>
          <a:lstStyle/>
          <a:p>
            <a:r>
              <a:rPr lang="da-DK" dirty="0"/>
              <a:t>Jo bedre input – jo bedre output</a:t>
            </a:r>
          </a:p>
          <a:p>
            <a:r>
              <a:rPr lang="da-DK" dirty="0"/>
              <a:t>Kræver:</a:t>
            </a:r>
          </a:p>
          <a:p>
            <a:pPr lvl="1"/>
            <a:r>
              <a:rPr lang="da-DK" dirty="0"/>
              <a:t>Kendskab til din forretning</a:t>
            </a:r>
          </a:p>
          <a:p>
            <a:pPr lvl="1"/>
            <a:r>
              <a:rPr lang="da-DK" dirty="0"/>
              <a:t>Udviklet persona</a:t>
            </a:r>
          </a:p>
          <a:p>
            <a:pPr lvl="1"/>
            <a:r>
              <a:rPr lang="da-DK" dirty="0"/>
              <a:t>Detaljerede beskrivelser</a:t>
            </a:r>
          </a:p>
          <a:p>
            <a:endParaRPr lang="da-DK" dirty="0"/>
          </a:p>
        </p:txBody>
      </p:sp>
    </p:spTree>
    <p:extLst>
      <p:ext uri="{BB962C8B-B14F-4D97-AF65-F5344CB8AC3E}">
        <p14:creationId xmlns:p14="http://schemas.microsoft.com/office/powerpoint/2010/main" val="6754499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3">
            <a:extLst>
              <a:ext uri="{FF2B5EF4-FFF2-40B4-BE49-F238E27FC236}">
                <a16:creationId xmlns:a16="http://schemas.microsoft.com/office/drawing/2014/main" id="{6F7CA33F-86B7-4BA8-6CE6-7AB45C6A5AFF}"/>
              </a:ext>
            </a:extLst>
          </p:cNvPr>
          <p:cNvSpPr>
            <a:spLocks noGrp="1"/>
          </p:cNvSpPr>
          <p:nvPr>
            <p:ph type="title"/>
          </p:nvPr>
        </p:nvSpPr>
        <p:spPr>
          <a:xfrm>
            <a:off x="731520" y="2658417"/>
            <a:ext cx="7225030" cy="1325563"/>
          </a:xfrm>
        </p:spPr>
        <p:txBody>
          <a:bodyPr/>
          <a:lstStyle/>
          <a:p>
            <a:r>
              <a:rPr lang="da-DK" dirty="0"/>
              <a:t>Genvej med udvidelser</a:t>
            </a:r>
          </a:p>
        </p:txBody>
      </p:sp>
      <p:sp>
        <p:nvSpPr>
          <p:cNvPr id="5" name="Pladsholder til tekst 4">
            <a:extLst>
              <a:ext uri="{FF2B5EF4-FFF2-40B4-BE49-F238E27FC236}">
                <a16:creationId xmlns:a16="http://schemas.microsoft.com/office/drawing/2014/main" id="{C2A39A14-A6C4-3E57-BE62-0A9473C02EF7}"/>
              </a:ext>
            </a:extLst>
          </p:cNvPr>
          <p:cNvSpPr>
            <a:spLocks noGrp="1"/>
          </p:cNvSpPr>
          <p:nvPr>
            <p:ph type="body" sz="quarter" idx="10"/>
          </p:nvPr>
        </p:nvSpPr>
        <p:spPr/>
        <p:txBody>
          <a:bodyPr/>
          <a:lstStyle/>
          <a:p>
            <a:r>
              <a:rPr lang="da-DK" dirty="0"/>
              <a:t>Andre har gjort arbejdet for dig</a:t>
            </a:r>
          </a:p>
        </p:txBody>
      </p:sp>
      <p:sp>
        <p:nvSpPr>
          <p:cNvPr id="6" name="Pladsholder til tekst 5">
            <a:extLst>
              <a:ext uri="{FF2B5EF4-FFF2-40B4-BE49-F238E27FC236}">
                <a16:creationId xmlns:a16="http://schemas.microsoft.com/office/drawing/2014/main" id="{00A231D4-CC37-5AC7-C454-2D7FAA04CBCB}"/>
              </a:ext>
            </a:extLst>
          </p:cNvPr>
          <p:cNvSpPr>
            <a:spLocks noGrp="1"/>
          </p:cNvSpPr>
          <p:nvPr>
            <p:ph type="body" sz="quarter" idx="11"/>
          </p:nvPr>
        </p:nvSpPr>
        <p:spPr/>
        <p:txBody>
          <a:bodyPr/>
          <a:lstStyle/>
          <a:p>
            <a:endParaRPr lang="da-DK"/>
          </a:p>
        </p:txBody>
      </p:sp>
    </p:spTree>
    <p:extLst>
      <p:ext uri="{BB962C8B-B14F-4D97-AF65-F5344CB8AC3E}">
        <p14:creationId xmlns:p14="http://schemas.microsoft.com/office/powerpoint/2010/main" val="35714656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el 4">
            <a:extLst>
              <a:ext uri="{FF2B5EF4-FFF2-40B4-BE49-F238E27FC236}">
                <a16:creationId xmlns:a16="http://schemas.microsoft.com/office/drawing/2014/main" id="{3DB31A4B-D109-4196-D608-C0EA5DC003E0}"/>
              </a:ext>
            </a:extLst>
          </p:cNvPr>
          <p:cNvSpPr>
            <a:spLocks noGrp="1"/>
          </p:cNvSpPr>
          <p:nvPr>
            <p:ph type="title"/>
          </p:nvPr>
        </p:nvSpPr>
        <p:spPr/>
        <p:txBody>
          <a:bodyPr/>
          <a:lstStyle/>
          <a:p>
            <a:r>
              <a:rPr lang="da-DK" dirty="0"/>
              <a:t>1-click prompts med AIPRM</a:t>
            </a:r>
          </a:p>
        </p:txBody>
      </p:sp>
      <p:sp>
        <p:nvSpPr>
          <p:cNvPr id="6" name="Pladsholder til indhold 5">
            <a:extLst>
              <a:ext uri="{FF2B5EF4-FFF2-40B4-BE49-F238E27FC236}">
                <a16:creationId xmlns:a16="http://schemas.microsoft.com/office/drawing/2014/main" id="{57DFE114-D6F8-A1C2-0CC3-99BA737D21B2}"/>
              </a:ext>
            </a:extLst>
          </p:cNvPr>
          <p:cNvSpPr>
            <a:spLocks noGrp="1"/>
          </p:cNvSpPr>
          <p:nvPr>
            <p:ph idx="1"/>
          </p:nvPr>
        </p:nvSpPr>
        <p:spPr>
          <a:xfrm>
            <a:off x="838200" y="1798193"/>
            <a:ext cx="10515600" cy="4351338"/>
          </a:xfrm>
        </p:spPr>
        <p:txBody>
          <a:bodyPr/>
          <a:lstStyle/>
          <a:p>
            <a:r>
              <a:rPr lang="da-DK" dirty="0"/>
              <a:t>Extension til Chrome og Edge</a:t>
            </a:r>
          </a:p>
          <a:p>
            <a:r>
              <a:rPr lang="da-DK" dirty="0"/>
              <a:t>Forbindes til </a:t>
            </a:r>
            <a:r>
              <a:rPr lang="da-DK" dirty="0" err="1"/>
              <a:t>ChatGPT</a:t>
            </a:r>
            <a:r>
              <a:rPr lang="da-DK" dirty="0"/>
              <a:t> konto</a:t>
            </a:r>
          </a:p>
          <a:p>
            <a:r>
              <a:rPr lang="da-DK" dirty="0"/>
              <a:t>Adgang til avancerede prompts</a:t>
            </a:r>
          </a:p>
          <a:p>
            <a:endParaRPr lang="da-DK" dirty="0"/>
          </a:p>
          <a:p>
            <a:endParaRPr lang="da-DK" dirty="0"/>
          </a:p>
          <a:p>
            <a:endParaRPr lang="da-DK" dirty="0"/>
          </a:p>
        </p:txBody>
      </p:sp>
      <p:pic>
        <p:nvPicPr>
          <p:cNvPr id="8" name="Billede 7">
            <a:extLst>
              <a:ext uri="{FF2B5EF4-FFF2-40B4-BE49-F238E27FC236}">
                <a16:creationId xmlns:a16="http://schemas.microsoft.com/office/drawing/2014/main" id="{79A9A888-97EE-D829-EAC0-DA1D906E1188}"/>
              </a:ext>
            </a:extLst>
          </p:cNvPr>
          <p:cNvPicPr>
            <a:picLocks noChangeAspect="1"/>
          </p:cNvPicPr>
          <p:nvPr/>
        </p:nvPicPr>
        <p:blipFill>
          <a:blip r:embed="rId3"/>
          <a:stretch>
            <a:fillRect/>
          </a:stretch>
        </p:blipFill>
        <p:spPr>
          <a:xfrm>
            <a:off x="6635699" y="1798193"/>
            <a:ext cx="4718101" cy="3916914"/>
          </a:xfrm>
          <a:prstGeom prst="rect">
            <a:avLst/>
          </a:prstGeom>
        </p:spPr>
      </p:pic>
    </p:spTree>
    <p:extLst>
      <p:ext uri="{BB962C8B-B14F-4D97-AF65-F5344CB8AC3E}">
        <p14:creationId xmlns:p14="http://schemas.microsoft.com/office/powerpoint/2010/main" val="14763924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4E029C2-E733-15AD-DD1E-A799851E7FFB}"/>
              </a:ext>
            </a:extLst>
          </p:cNvPr>
          <p:cNvSpPr>
            <a:spLocks noGrp="1"/>
          </p:cNvSpPr>
          <p:nvPr>
            <p:ph type="title"/>
          </p:nvPr>
        </p:nvSpPr>
        <p:spPr/>
        <p:txBody>
          <a:bodyPr/>
          <a:lstStyle/>
          <a:p>
            <a:endParaRPr lang="da-DK"/>
          </a:p>
        </p:txBody>
      </p:sp>
      <p:pic>
        <p:nvPicPr>
          <p:cNvPr id="5" name="Pladsholder til indhold 4">
            <a:extLst>
              <a:ext uri="{FF2B5EF4-FFF2-40B4-BE49-F238E27FC236}">
                <a16:creationId xmlns:a16="http://schemas.microsoft.com/office/drawing/2014/main" id="{9F03FFFF-BAC6-F14C-15C9-0AA450797F35}"/>
              </a:ext>
            </a:extLst>
          </p:cNvPr>
          <p:cNvPicPr>
            <a:picLocks noGrp="1" noChangeAspect="1"/>
          </p:cNvPicPr>
          <p:nvPr>
            <p:ph idx="1"/>
          </p:nvPr>
        </p:nvPicPr>
        <p:blipFill>
          <a:blip r:embed="rId2"/>
          <a:stretch>
            <a:fillRect/>
          </a:stretch>
        </p:blipFill>
        <p:spPr>
          <a:xfrm>
            <a:off x="2739451" y="365125"/>
            <a:ext cx="6713097" cy="5948255"/>
          </a:xfrm>
        </p:spPr>
      </p:pic>
    </p:spTree>
    <p:extLst>
      <p:ext uri="{BB962C8B-B14F-4D97-AF65-F5344CB8AC3E}">
        <p14:creationId xmlns:p14="http://schemas.microsoft.com/office/powerpoint/2010/main" val="39714942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C0E7E85-3AE2-C154-1147-65DB0EB5686D}"/>
              </a:ext>
            </a:extLst>
          </p:cNvPr>
          <p:cNvSpPr>
            <a:spLocks noGrp="1"/>
          </p:cNvSpPr>
          <p:nvPr>
            <p:ph type="title"/>
          </p:nvPr>
        </p:nvSpPr>
        <p:spPr/>
        <p:txBody>
          <a:bodyPr/>
          <a:lstStyle/>
          <a:p>
            <a:endParaRPr lang="da-DK"/>
          </a:p>
        </p:txBody>
      </p:sp>
      <p:pic>
        <p:nvPicPr>
          <p:cNvPr id="5" name="Pladsholder til indhold 4">
            <a:extLst>
              <a:ext uri="{FF2B5EF4-FFF2-40B4-BE49-F238E27FC236}">
                <a16:creationId xmlns:a16="http://schemas.microsoft.com/office/drawing/2014/main" id="{12D3836A-9941-F837-B842-C2786DB790B5}"/>
              </a:ext>
            </a:extLst>
          </p:cNvPr>
          <p:cNvPicPr>
            <a:picLocks noGrp="1" noChangeAspect="1"/>
          </p:cNvPicPr>
          <p:nvPr>
            <p:ph idx="1"/>
          </p:nvPr>
        </p:nvPicPr>
        <p:blipFill>
          <a:blip r:embed="rId2"/>
          <a:stretch>
            <a:fillRect/>
          </a:stretch>
        </p:blipFill>
        <p:spPr>
          <a:xfrm>
            <a:off x="1863655" y="0"/>
            <a:ext cx="8464690" cy="6105432"/>
          </a:xfrm>
        </p:spPr>
      </p:pic>
    </p:spTree>
    <p:extLst>
      <p:ext uri="{BB962C8B-B14F-4D97-AF65-F5344CB8AC3E}">
        <p14:creationId xmlns:p14="http://schemas.microsoft.com/office/powerpoint/2010/main" val="41491633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C0E7E85-3AE2-C154-1147-65DB0EB5686D}"/>
              </a:ext>
            </a:extLst>
          </p:cNvPr>
          <p:cNvSpPr>
            <a:spLocks noGrp="1"/>
          </p:cNvSpPr>
          <p:nvPr>
            <p:ph type="title"/>
          </p:nvPr>
        </p:nvSpPr>
        <p:spPr>
          <a:xfrm>
            <a:off x="838200" y="365125"/>
            <a:ext cx="10515600" cy="1325563"/>
          </a:xfrm>
        </p:spPr>
        <p:txBody>
          <a:bodyPr anchor="ctr">
            <a:normAutofit/>
          </a:bodyPr>
          <a:lstStyle/>
          <a:p>
            <a:r>
              <a:rPr lang="da-DK" dirty="0"/>
              <a:t>Hvad kan det?</a:t>
            </a:r>
          </a:p>
        </p:txBody>
      </p:sp>
      <p:sp>
        <p:nvSpPr>
          <p:cNvPr id="10" name="Content Placeholder 2">
            <a:extLst>
              <a:ext uri="{FF2B5EF4-FFF2-40B4-BE49-F238E27FC236}">
                <a16:creationId xmlns:a16="http://schemas.microsoft.com/office/drawing/2014/main" id="{F9352532-6D00-0F59-7B72-90270315E949}"/>
              </a:ext>
            </a:extLst>
          </p:cNvPr>
          <p:cNvSpPr>
            <a:spLocks noGrp="1"/>
          </p:cNvSpPr>
          <p:nvPr>
            <p:ph sz="half" idx="1"/>
          </p:nvPr>
        </p:nvSpPr>
        <p:spPr>
          <a:xfrm>
            <a:off x="838200" y="1825625"/>
            <a:ext cx="5181600" cy="4351338"/>
          </a:xfrm>
        </p:spPr>
        <p:txBody>
          <a:bodyPr/>
          <a:lstStyle/>
          <a:p>
            <a:r>
              <a:rPr lang="en-US" dirty="0"/>
              <a:t>Ganske </a:t>
            </a:r>
            <a:r>
              <a:rPr lang="en-US" dirty="0" err="1"/>
              <a:t>få</a:t>
            </a:r>
            <a:r>
              <a:rPr lang="en-US" dirty="0"/>
              <a:t> </a:t>
            </a:r>
            <a:r>
              <a:rPr lang="en-US" dirty="0" err="1"/>
              <a:t>nøgleord</a:t>
            </a:r>
            <a:r>
              <a:rPr lang="en-US" dirty="0"/>
              <a:t> </a:t>
            </a:r>
            <a:r>
              <a:rPr lang="en-US" dirty="0">
                <a:sym typeface="Wingdings" panose="05000000000000000000" pitchFamily="2" charset="2"/>
              </a:rPr>
              <a:t> </a:t>
            </a:r>
            <a:r>
              <a:rPr lang="en-US" dirty="0" err="1">
                <a:sym typeface="Wingdings" panose="05000000000000000000" pitchFamily="2" charset="2"/>
              </a:rPr>
              <a:t>kvalificeret</a:t>
            </a:r>
            <a:r>
              <a:rPr lang="en-US" dirty="0">
                <a:sym typeface="Wingdings" panose="05000000000000000000" pitchFamily="2" charset="2"/>
              </a:rPr>
              <a:t> </a:t>
            </a:r>
            <a:r>
              <a:rPr lang="en-US" dirty="0" err="1">
                <a:sym typeface="Wingdings" panose="05000000000000000000" pitchFamily="2" charset="2"/>
              </a:rPr>
              <a:t>indhol</a:t>
            </a:r>
            <a:endParaRPr lang="en-US" dirty="0">
              <a:sym typeface="Wingdings" panose="05000000000000000000" pitchFamily="2" charset="2"/>
            </a:endParaRPr>
          </a:p>
          <a:p>
            <a:r>
              <a:rPr lang="en-US" dirty="0" err="1">
                <a:sym typeface="Wingdings" panose="05000000000000000000" pitchFamily="2" charset="2"/>
              </a:rPr>
              <a:t>Undgå</a:t>
            </a:r>
            <a:r>
              <a:rPr lang="en-US" dirty="0">
                <a:sym typeface="Wingdings" panose="05000000000000000000" pitchFamily="2" charset="2"/>
              </a:rPr>
              <a:t> </a:t>
            </a:r>
            <a:r>
              <a:rPr lang="en-US" dirty="0" err="1">
                <a:sym typeface="Wingdings" panose="05000000000000000000" pitchFamily="2" charset="2"/>
              </a:rPr>
              <a:t>tid</a:t>
            </a:r>
            <a:r>
              <a:rPr lang="en-US" dirty="0">
                <a:sym typeface="Wingdings" panose="05000000000000000000" pitchFamily="2" charset="2"/>
              </a:rPr>
              <a:t> </a:t>
            </a:r>
            <a:r>
              <a:rPr lang="en-US" dirty="0" err="1">
                <a:sym typeface="Wingdings" panose="05000000000000000000" pitchFamily="2" charset="2"/>
              </a:rPr>
              <a:t>på</a:t>
            </a:r>
            <a:r>
              <a:rPr lang="en-US" dirty="0">
                <a:sym typeface="Wingdings" panose="05000000000000000000" pitchFamily="2" charset="2"/>
              </a:rPr>
              <a:t> prompts</a:t>
            </a:r>
          </a:p>
          <a:p>
            <a:r>
              <a:rPr lang="en-US" dirty="0" err="1">
                <a:sym typeface="Wingdings" panose="05000000000000000000" pitchFamily="2" charset="2"/>
              </a:rPr>
              <a:t>Manglende</a:t>
            </a:r>
            <a:r>
              <a:rPr lang="en-US" dirty="0">
                <a:sym typeface="Wingdings" panose="05000000000000000000" pitchFamily="2" charset="2"/>
              </a:rPr>
              <a:t> </a:t>
            </a:r>
            <a:r>
              <a:rPr lang="en-US" dirty="0" err="1">
                <a:sym typeface="Wingdings" panose="05000000000000000000" pitchFamily="2" charset="2"/>
              </a:rPr>
              <a:t>indsigt</a:t>
            </a:r>
            <a:r>
              <a:rPr lang="en-US" dirty="0">
                <a:sym typeface="Wingdings" panose="05000000000000000000" pitchFamily="2" charset="2"/>
              </a:rPr>
              <a:t> i input</a:t>
            </a:r>
            <a:endParaRPr lang="en-US" dirty="0"/>
          </a:p>
        </p:txBody>
      </p:sp>
      <p:pic>
        <p:nvPicPr>
          <p:cNvPr id="5" name="Pladsholder til indhold 4">
            <a:extLst>
              <a:ext uri="{FF2B5EF4-FFF2-40B4-BE49-F238E27FC236}">
                <a16:creationId xmlns:a16="http://schemas.microsoft.com/office/drawing/2014/main" id="{12D3836A-9941-F837-B842-C2786DB790B5}"/>
              </a:ext>
            </a:extLst>
          </p:cNvPr>
          <p:cNvPicPr>
            <a:picLocks noGrp="1" noChangeAspect="1"/>
          </p:cNvPicPr>
          <p:nvPr>
            <p:ph sz="half" idx="2"/>
          </p:nvPr>
        </p:nvPicPr>
        <p:blipFill>
          <a:blip r:embed="rId2"/>
          <a:stretch>
            <a:fillRect/>
          </a:stretch>
        </p:blipFill>
        <p:spPr>
          <a:xfrm>
            <a:off x="7200900" y="2872677"/>
            <a:ext cx="4152900" cy="3000469"/>
          </a:xfrm>
          <a:noFill/>
        </p:spPr>
      </p:pic>
    </p:spTree>
    <p:extLst>
      <p:ext uri="{BB962C8B-B14F-4D97-AF65-F5344CB8AC3E}">
        <p14:creationId xmlns:p14="http://schemas.microsoft.com/office/powerpoint/2010/main" val="10737630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Skærmoptagelse 7">
            <a:hlinkClick r:id="" action="ppaction://media"/>
            <a:extLst>
              <a:ext uri="{FF2B5EF4-FFF2-40B4-BE49-F238E27FC236}">
                <a16:creationId xmlns:a16="http://schemas.microsoft.com/office/drawing/2014/main" id="{BCEC47D5-4CD8-DFB4-AF05-F61A28E416F1}"/>
              </a:ext>
            </a:extLst>
          </p:cNvPr>
          <p:cNvPicPr>
            <a:picLocks noGrp="1" noChangeAspect="1"/>
          </p:cNvPicPr>
          <p:nvPr>
            <p:ph sz="half" idx="1"/>
            <a:videoFile r:link="rId2"/>
            <p:extLst>
              <p:ext uri="{DAA4B4D4-6D71-4841-9C94-3DE7FCFB9230}">
                <p14:media xmlns:p14="http://schemas.microsoft.com/office/powerpoint/2010/main" r:embed="rId1"/>
              </p:ext>
            </p:extLst>
          </p:nvPr>
        </p:nvPicPr>
        <p:blipFill>
          <a:blip r:embed="rId4"/>
          <a:stretch>
            <a:fillRect/>
          </a:stretch>
        </p:blipFill>
        <p:spPr>
          <a:xfrm>
            <a:off x="1650934" y="114532"/>
            <a:ext cx="8890132" cy="6267218"/>
          </a:xfrm>
        </p:spPr>
      </p:pic>
    </p:spTree>
    <p:extLst>
      <p:ext uri="{BB962C8B-B14F-4D97-AF65-F5344CB8AC3E}">
        <p14:creationId xmlns:p14="http://schemas.microsoft.com/office/powerpoint/2010/main" val="18536471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6800">
        <p159:morph option="byObject"/>
      </p:transition>
    </mc:Choice>
    <mc:Fallback xmlns="">
      <p:transition spd="slow" advTm="368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90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4A8FB59-ED14-0F04-2B14-10C556922314}"/>
              </a:ext>
            </a:extLst>
          </p:cNvPr>
          <p:cNvSpPr>
            <a:spLocks noGrp="1"/>
          </p:cNvSpPr>
          <p:nvPr>
            <p:ph type="title"/>
          </p:nvPr>
        </p:nvSpPr>
        <p:spPr/>
        <p:txBody>
          <a:bodyPr/>
          <a:lstStyle/>
          <a:p>
            <a:r>
              <a:rPr lang="da-DK" dirty="0"/>
              <a:t>Vil du slå det fra igen?</a:t>
            </a:r>
          </a:p>
        </p:txBody>
      </p:sp>
      <p:pic>
        <p:nvPicPr>
          <p:cNvPr id="5" name="Skærmoptagelse 4">
            <a:hlinkClick r:id="" action="ppaction://media"/>
            <a:extLst>
              <a:ext uri="{FF2B5EF4-FFF2-40B4-BE49-F238E27FC236}">
                <a16:creationId xmlns:a16="http://schemas.microsoft.com/office/drawing/2014/main" id="{0F63B3BF-6B12-5D35-A782-C6A5A1FE9DEB}"/>
              </a:ext>
            </a:extLst>
          </p:cNvPr>
          <p:cNvPicPr>
            <a:picLocks noGrp="1" noChangeAspect="1"/>
          </p:cNvPicPr>
          <p:nvPr>
            <p:ph sz="half" idx="1"/>
            <a:videoFile r:link="rId2"/>
            <p:extLst>
              <p:ext uri="{DAA4B4D4-6D71-4841-9C94-3DE7FCFB9230}">
                <p14:media xmlns:p14="http://schemas.microsoft.com/office/powerpoint/2010/main" r:embed="rId1"/>
              </p:ext>
            </p:extLst>
          </p:nvPr>
        </p:nvPicPr>
        <p:blipFill>
          <a:blip r:embed="rId4"/>
          <a:stretch>
            <a:fillRect/>
          </a:stretch>
        </p:blipFill>
        <p:spPr>
          <a:xfrm>
            <a:off x="2724150" y="1476422"/>
            <a:ext cx="6743700" cy="5016453"/>
          </a:xfrm>
        </p:spPr>
      </p:pic>
    </p:spTree>
    <p:extLst>
      <p:ext uri="{BB962C8B-B14F-4D97-AF65-F5344CB8AC3E}">
        <p14:creationId xmlns:p14="http://schemas.microsoft.com/office/powerpoint/2010/main" val="4279620601"/>
      </p:ext>
    </p:extLst>
  </p:cSld>
  <p:clrMapOvr>
    <a:masterClrMapping/>
  </p:clrMapOvr>
  <mc:AlternateContent xmlns:mc="http://schemas.openxmlformats.org/markup-compatibility/2006" xmlns:p14="http://schemas.microsoft.com/office/powerpoint/2010/main">
    <mc:Choice Requires="p14">
      <p:transition spd="slow" p14:dur="2000" advTm="27907"/>
    </mc:Choice>
    <mc:Fallback xmlns="">
      <p:transition spd="slow" advTm="279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90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Billede 4" descr="Et billede, der indeholder skitse, tegning, kunst, illustration/afbildning&#10;&#10;Automatisk genereret beskrivelse">
            <a:extLst>
              <a:ext uri="{FF2B5EF4-FFF2-40B4-BE49-F238E27FC236}">
                <a16:creationId xmlns:a16="http://schemas.microsoft.com/office/drawing/2014/main" id="{2E87CFB6-EBA5-3A9F-59CC-ED7914FE1A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19775" y="82550"/>
            <a:ext cx="6372225" cy="6372225"/>
          </a:xfrm>
          <a:prstGeom prst="rect">
            <a:avLst/>
          </a:prstGeom>
        </p:spPr>
      </p:pic>
      <p:sp>
        <p:nvSpPr>
          <p:cNvPr id="2" name="Titel 1">
            <a:extLst>
              <a:ext uri="{FF2B5EF4-FFF2-40B4-BE49-F238E27FC236}">
                <a16:creationId xmlns:a16="http://schemas.microsoft.com/office/drawing/2014/main" id="{C1882537-0853-05D5-2EDF-6F17E88D64E1}"/>
              </a:ext>
            </a:extLst>
          </p:cNvPr>
          <p:cNvSpPr>
            <a:spLocks noGrp="1"/>
          </p:cNvSpPr>
          <p:nvPr>
            <p:ph type="title"/>
          </p:nvPr>
        </p:nvSpPr>
        <p:spPr/>
        <p:txBody>
          <a:bodyPr/>
          <a:lstStyle/>
          <a:p>
            <a:r>
              <a:rPr lang="da-DK" dirty="0"/>
              <a:t>Den kritiske vinkel	</a:t>
            </a:r>
          </a:p>
        </p:txBody>
      </p:sp>
      <p:sp>
        <p:nvSpPr>
          <p:cNvPr id="3" name="Pladsholder til indhold 2">
            <a:extLst>
              <a:ext uri="{FF2B5EF4-FFF2-40B4-BE49-F238E27FC236}">
                <a16:creationId xmlns:a16="http://schemas.microsoft.com/office/drawing/2014/main" id="{995CA3F9-4511-553C-95E5-C6B7C4CE3082}"/>
              </a:ext>
            </a:extLst>
          </p:cNvPr>
          <p:cNvSpPr>
            <a:spLocks noGrp="1"/>
          </p:cNvSpPr>
          <p:nvPr>
            <p:ph idx="1"/>
          </p:nvPr>
        </p:nvSpPr>
        <p:spPr>
          <a:xfrm>
            <a:off x="838200" y="1825625"/>
            <a:ext cx="4848225" cy="4351338"/>
          </a:xfrm>
        </p:spPr>
        <p:txBody>
          <a:bodyPr/>
          <a:lstStyle/>
          <a:p>
            <a:r>
              <a:rPr lang="da-DK" dirty="0"/>
              <a:t>Du har brug for din grundviden</a:t>
            </a:r>
          </a:p>
          <a:p>
            <a:r>
              <a:rPr lang="da-DK" dirty="0"/>
              <a:t>Du har brug for din teori</a:t>
            </a:r>
          </a:p>
          <a:p>
            <a:r>
              <a:rPr lang="da-DK" dirty="0"/>
              <a:t>Du har brug for din kritiske sans</a:t>
            </a:r>
          </a:p>
          <a:p>
            <a:pPr marL="0" indent="0">
              <a:buNone/>
            </a:pPr>
            <a:endParaRPr lang="da-DK" dirty="0"/>
          </a:p>
          <a:p>
            <a:endParaRPr lang="da-DK" dirty="0"/>
          </a:p>
          <a:p>
            <a:endParaRPr lang="da-DK" dirty="0"/>
          </a:p>
          <a:p>
            <a:endParaRPr lang="da-DK" dirty="0"/>
          </a:p>
        </p:txBody>
      </p:sp>
      <p:sp>
        <p:nvSpPr>
          <p:cNvPr id="6" name="Rektangel 5">
            <a:extLst>
              <a:ext uri="{FF2B5EF4-FFF2-40B4-BE49-F238E27FC236}">
                <a16:creationId xmlns:a16="http://schemas.microsoft.com/office/drawing/2014/main" id="{E8426460-BFA7-B685-870B-E6A5D78F9CD3}"/>
              </a:ext>
            </a:extLst>
          </p:cNvPr>
          <p:cNvSpPr/>
          <p:nvPr/>
        </p:nvSpPr>
        <p:spPr>
          <a:xfrm>
            <a:off x="11468100" y="6176963"/>
            <a:ext cx="723900" cy="277812"/>
          </a:xfrm>
          <a:prstGeom prst="rect">
            <a:avLst/>
          </a:prstGeom>
          <a:solidFill>
            <a:srgbClr val="FCFAF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a-DK" dirty="0"/>
              <a:t>½</a:t>
            </a:r>
          </a:p>
        </p:txBody>
      </p:sp>
    </p:spTree>
    <p:extLst>
      <p:ext uri="{BB962C8B-B14F-4D97-AF65-F5344CB8AC3E}">
        <p14:creationId xmlns:p14="http://schemas.microsoft.com/office/powerpoint/2010/main" val="257056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ktangel 2">
            <a:extLst>
              <a:ext uri="{FF2B5EF4-FFF2-40B4-BE49-F238E27FC236}">
                <a16:creationId xmlns:a16="http://schemas.microsoft.com/office/drawing/2014/main" id="{36FB8B6B-AEBD-50A6-3DCA-7F4FAA38F823}"/>
              </a:ext>
            </a:extLst>
          </p:cNvPr>
          <p:cNvSpPr/>
          <p:nvPr/>
        </p:nvSpPr>
        <p:spPr>
          <a:xfrm>
            <a:off x="0" y="0"/>
            <a:ext cx="12192000" cy="6858000"/>
          </a:xfrm>
          <a:prstGeom prst="rect">
            <a:avLst/>
          </a:prstGeom>
          <a:solidFill>
            <a:srgbClr val="707EA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highlight>
                <a:srgbClr val="707EA7"/>
              </a:highlight>
            </a:endParaRPr>
          </a:p>
        </p:txBody>
      </p:sp>
      <p:pic>
        <p:nvPicPr>
          <p:cNvPr id="4" name="Billede 3">
            <a:extLst>
              <a:ext uri="{FF2B5EF4-FFF2-40B4-BE49-F238E27FC236}">
                <a16:creationId xmlns:a16="http://schemas.microsoft.com/office/drawing/2014/main" id="{F8E4A552-2AF4-2BE1-6D57-9B69FEB0FF05}"/>
              </a:ext>
            </a:extLst>
          </p:cNvPr>
          <p:cNvPicPr>
            <a:picLocks noChangeAspect="1"/>
          </p:cNvPicPr>
          <p:nvPr/>
        </p:nvPicPr>
        <p:blipFill>
          <a:blip r:embed="rId3"/>
          <a:stretch>
            <a:fillRect/>
          </a:stretch>
        </p:blipFill>
        <p:spPr>
          <a:xfrm>
            <a:off x="2887842" y="0"/>
            <a:ext cx="6416315" cy="6858000"/>
          </a:xfrm>
          <a:prstGeom prst="rect">
            <a:avLst/>
          </a:prstGeom>
        </p:spPr>
      </p:pic>
      <p:sp>
        <p:nvSpPr>
          <p:cNvPr id="5" name="Tekstfelt 4">
            <a:extLst>
              <a:ext uri="{FF2B5EF4-FFF2-40B4-BE49-F238E27FC236}">
                <a16:creationId xmlns:a16="http://schemas.microsoft.com/office/drawing/2014/main" id="{14951B87-D29C-E10F-3933-687D89A86693}"/>
              </a:ext>
            </a:extLst>
          </p:cNvPr>
          <p:cNvSpPr txBox="1"/>
          <p:nvPr/>
        </p:nvSpPr>
        <p:spPr>
          <a:xfrm>
            <a:off x="11379200" y="6545943"/>
            <a:ext cx="2286000" cy="369332"/>
          </a:xfrm>
          <a:prstGeom prst="rect">
            <a:avLst/>
          </a:prstGeom>
          <a:noFill/>
        </p:spPr>
        <p:txBody>
          <a:bodyPr wrap="square" rtlCol="0">
            <a:spAutoFit/>
          </a:bodyPr>
          <a:lstStyle/>
          <a:p>
            <a:r>
              <a:rPr lang="da-DK"/>
              <a:t>CIU</a:t>
            </a:r>
          </a:p>
        </p:txBody>
      </p:sp>
    </p:spTree>
    <p:extLst>
      <p:ext uri="{BB962C8B-B14F-4D97-AF65-F5344CB8AC3E}">
        <p14:creationId xmlns:p14="http://schemas.microsoft.com/office/powerpoint/2010/main" val="25575297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el 2">
            <a:extLst>
              <a:ext uri="{FF2B5EF4-FFF2-40B4-BE49-F238E27FC236}">
                <a16:creationId xmlns:a16="http://schemas.microsoft.com/office/drawing/2014/main" id="{AC5DB3AC-081E-6FBF-F671-6ECAEC693D23}"/>
              </a:ext>
            </a:extLst>
          </p:cNvPr>
          <p:cNvSpPr>
            <a:spLocks noGrp="1"/>
          </p:cNvSpPr>
          <p:nvPr>
            <p:ph type="title"/>
          </p:nvPr>
        </p:nvSpPr>
        <p:spPr/>
        <p:txBody>
          <a:bodyPr/>
          <a:lstStyle/>
          <a:p>
            <a:r>
              <a:rPr lang="da-DK" dirty="0"/>
              <a:t>Opgavetid</a:t>
            </a:r>
          </a:p>
        </p:txBody>
      </p:sp>
      <p:sp>
        <p:nvSpPr>
          <p:cNvPr id="4" name="Pladsholder til indhold 3">
            <a:extLst>
              <a:ext uri="{FF2B5EF4-FFF2-40B4-BE49-F238E27FC236}">
                <a16:creationId xmlns:a16="http://schemas.microsoft.com/office/drawing/2014/main" id="{1336F2EA-9DC1-6B78-398D-C5B2F14FA331}"/>
              </a:ext>
            </a:extLst>
          </p:cNvPr>
          <p:cNvSpPr>
            <a:spLocks noGrp="1"/>
          </p:cNvSpPr>
          <p:nvPr>
            <p:ph idx="1"/>
          </p:nvPr>
        </p:nvSpPr>
        <p:spPr/>
        <p:txBody>
          <a:bodyPr/>
          <a:lstStyle/>
          <a:p>
            <a:r>
              <a:rPr lang="da-DK" dirty="0"/>
              <a:t>EcomTrainer – optimer din webshop</a:t>
            </a:r>
          </a:p>
          <a:p>
            <a:r>
              <a:rPr lang="da-DK" dirty="0"/>
              <a:t>Opgave med </a:t>
            </a:r>
            <a:r>
              <a:rPr lang="da-DK" dirty="0" err="1"/>
              <a:t>custom</a:t>
            </a:r>
            <a:r>
              <a:rPr lang="da-DK" dirty="0"/>
              <a:t> </a:t>
            </a:r>
            <a:r>
              <a:rPr lang="da-DK" dirty="0" err="1"/>
              <a:t>instructions</a:t>
            </a:r>
            <a:endParaRPr lang="da-DK" dirty="0"/>
          </a:p>
        </p:txBody>
      </p:sp>
    </p:spTree>
    <p:extLst>
      <p:ext uri="{BB962C8B-B14F-4D97-AF65-F5344CB8AC3E}">
        <p14:creationId xmlns:p14="http://schemas.microsoft.com/office/powerpoint/2010/main" val="5083004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CDE708F-551A-E773-4242-1506429B98ED}"/>
              </a:ext>
            </a:extLst>
          </p:cNvPr>
          <p:cNvSpPr>
            <a:spLocks noGrp="1"/>
          </p:cNvSpPr>
          <p:nvPr>
            <p:ph type="title"/>
          </p:nvPr>
        </p:nvSpPr>
        <p:spPr/>
        <p:txBody>
          <a:bodyPr/>
          <a:lstStyle/>
          <a:p>
            <a:r>
              <a:rPr lang="da-DK" dirty="0">
                <a:solidFill>
                  <a:schemeClr val="bg1"/>
                </a:solidFill>
              </a:rPr>
              <a:t>Tak for i dag</a:t>
            </a:r>
          </a:p>
        </p:txBody>
      </p:sp>
      <p:pic>
        <p:nvPicPr>
          <p:cNvPr id="6" name="Billede 5">
            <a:extLst>
              <a:ext uri="{FF2B5EF4-FFF2-40B4-BE49-F238E27FC236}">
                <a16:creationId xmlns:a16="http://schemas.microsoft.com/office/drawing/2014/main" id="{7BDF27F7-CC03-F681-8C97-576A05B5344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470900" y="2746375"/>
            <a:ext cx="3721100" cy="3721100"/>
          </a:xfrm>
          <a:prstGeom prst="rect">
            <a:avLst/>
          </a:prstGeom>
        </p:spPr>
      </p:pic>
      <p:sp>
        <p:nvSpPr>
          <p:cNvPr id="3" name="Tekstfelt 2">
            <a:extLst>
              <a:ext uri="{FF2B5EF4-FFF2-40B4-BE49-F238E27FC236}">
                <a16:creationId xmlns:a16="http://schemas.microsoft.com/office/drawing/2014/main" id="{C0BAFB33-0F34-DF37-AF6B-F01C1F2A813B}"/>
              </a:ext>
            </a:extLst>
          </p:cNvPr>
          <p:cNvSpPr txBox="1"/>
          <p:nvPr/>
        </p:nvSpPr>
        <p:spPr>
          <a:xfrm>
            <a:off x="5321300" y="5544145"/>
            <a:ext cx="3371850" cy="923330"/>
          </a:xfrm>
          <a:prstGeom prst="rect">
            <a:avLst/>
          </a:prstGeom>
          <a:noFill/>
        </p:spPr>
        <p:txBody>
          <a:bodyPr wrap="square" rtlCol="0">
            <a:spAutoFit/>
          </a:bodyPr>
          <a:lstStyle/>
          <a:p>
            <a:pPr algn="r"/>
            <a:r>
              <a:rPr lang="da-DK" dirty="0">
                <a:solidFill>
                  <a:schemeClr val="bg1"/>
                </a:solidFill>
              </a:rPr>
              <a:t>Morten Christoffersen</a:t>
            </a:r>
          </a:p>
          <a:p>
            <a:pPr algn="r"/>
            <a:r>
              <a:rPr lang="da-DK" dirty="0">
                <a:solidFill>
                  <a:schemeClr val="bg1"/>
                </a:solidFill>
                <a:hlinkClick r:id="rId4">
                  <a:extLst>
                    <a:ext uri="{A12FA001-AC4F-418D-AE19-62706E023703}">
                      <ahyp:hlinkClr xmlns:ahyp="http://schemas.microsoft.com/office/drawing/2018/hyperlinkcolor" val="tx"/>
                    </a:ext>
                  </a:extLst>
                </a:hlinkClick>
              </a:rPr>
              <a:t>Morc@digitalhandel.dk</a:t>
            </a:r>
            <a:endParaRPr lang="da-DK" dirty="0">
              <a:solidFill>
                <a:schemeClr val="bg1"/>
              </a:solidFill>
            </a:endParaRPr>
          </a:p>
          <a:p>
            <a:pPr algn="r"/>
            <a:r>
              <a:rPr lang="da-DK" dirty="0">
                <a:solidFill>
                  <a:schemeClr val="bg1"/>
                </a:solidFill>
              </a:rPr>
              <a:t>4171 5705</a:t>
            </a:r>
          </a:p>
        </p:txBody>
      </p:sp>
    </p:spTree>
    <p:extLst>
      <p:ext uri="{BB962C8B-B14F-4D97-AF65-F5344CB8AC3E}">
        <p14:creationId xmlns:p14="http://schemas.microsoft.com/office/powerpoint/2010/main" val="3426284665"/>
      </p:ext>
    </p:extLst>
  </p:cSld>
  <p:clrMapOvr>
    <a:masterClrMapping/>
  </p:clrMapOvr>
</p:sld>
</file>

<file path=ppt/theme/theme1.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æsentation1" id="{A07C179B-1D08-4649-8C54-414B0D69CDB8}" vid="{D17D8E9C-C748-447D-BBC8-6D717D21CC96}"/>
    </a:ext>
  </a:extLst>
</a:theme>
</file>

<file path=ppt/theme/theme2.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VCDH_skabelon_ikoner_aktiviteter_v4</Template>
  <TotalTime>361</TotalTime>
  <Words>4693</Words>
  <Application>Microsoft Office PowerPoint</Application>
  <PresentationFormat>Widescreen</PresentationFormat>
  <Paragraphs>154</Paragraphs>
  <Slides>44</Slides>
  <Notes>10</Notes>
  <HiddenSlides>0</HiddenSlides>
  <MMClips>5</MMClips>
  <ScaleCrop>false</ScaleCrop>
  <HeadingPairs>
    <vt:vector size="6" baseType="variant">
      <vt:variant>
        <vt:lpstr>Benyttede skrifttyper</vt:lpstr>
      </vt:variant>
      <vt:variant>
        <vt:i4>6</vt:i4>
      </vt:variant>
      <vt:variant>
        <vt:lpstr>Tema</vt:lpstr>
      </vt:variant>
      <vt:variant>
        <vt:i4>1</vt:i4>
      </vt:variant>
      <vt:variant>
        <vt:lpstr>Slidetitler</vt:lpstr>
      </vt:variant>
      <vt:variant>
        <vt:i4>44</vt:i4>
      </vt:variant>
    </vt:vector>
  </HeadingPairs>
  <TitlesOfParts>
    <vt:vector size="51" baseType="lpstr">
      <vt:lpstr>Aktiv Grotesk Black</vt:lpstr>
      <vt:lpstr>Arial</vt:lpstr>
      <vt:lpstr>Arial Black</vt:lpstr>
      <vt:lpstr>Calibri</vt:lpstr>
      <vt:lpstr>Calibri Light</vt:lpstr>
      <vt:lpstr>Söhne</vt:lpstr>
      <vt:lpstr>Office-tema</vt:lpstr>
      <vt:lpstr>Lynkursus</vt:lpstr>
      <vt:lpstr>PowerPoint-præsentation</vt:lpstr>
      <vt:lpstr>ChatGPT – anvendelsesmuligheder</vt:lpstr>
      <vt:lpstr>Level 1 </vt:lpstr>
      <vt:lpstr>Level 2</vt:lpstr>
      <vt:lpstr>Level 2</vt:lpstr>
      <vt:lpstr>PowerPoint-præsentation</vt:lpstr>
      <vt:lpstr>Opgaven</vt:lpstr>
      <vt:lpstr>Opgaven</vt:lpstr>
      <vt:lpstr>Kontekst og begrænsninger</vt:lpstr>
      <vt:lpstr>Kontekst og begrænsninger</vt:lpstr>
      <vt:lpstr>Rolle/persona</vt:lpstr>
      <vt:lpstr>Rolle/persona</vt:lpstr>
      <vt:lpstr>Guideline og eksempler</vt:lpstr>
      <vt:lpstr>Guideline og eksempler</vt:lpstr>
      <vt:lpstr>Format</vt:lpstr>
      <vt:lpstr>Format</vt:lpstr>
      <vt:lpstr>Samlet prompt</vt:lpstr>
      <vt:lpstr>Klar til automatisering</vt:lpstr>
      <vt:lpstr>PowerPoint-præsentation</vt:lpstr>
      <vt:lpstr>PowerPoint-præsentation</vt:lpstr>
      <vt:lpstr>Chat med din målgruppe</vt:lpstr>
      <vt:lpstr>ChatGPTs begrænsninger </vt:lpstr>
      <vt:lpstr>Løsning?</vt:lpstr>
      <vt:lpstr>Custom instructions</vt:lpstr>
      <vt:lpstr>Custom instructions</vt:lpstr>
      <vt:lpstr>Men hvordan?</vt:lpstr>
      <vt:lpstr>Men hvordan?</vt:lpstr>
      <vt:lpstr>Men hvordan?</vt:lpstr>
      <vt:lpstr>Men hvordan?</vt:lpstr>
      <vt:lpstr>Men hvordan?</vt:lpstr>
      <vt:lpstr>Voila</vt:lpstr>
      <vt:lpstr>Custom instructions </vt:lpstr>
      <vt:lpstr>Genvej med udvidelser</vt:lpstr>
      <vt:lpstr>1-click prompts med AIPRM</vt:lpstr>
      <vt:lpstr>PowerPoint-præsentation</vt:lpstr>
      <vt:lpstr>PowerPoint-præsentation</vt:lpstr>
      <vt:lpstr>Hvad kan det?</vt:lpstr>
      <vt:lpstr>PowerPoint-præsentation</vt:lpstr>
      <vt:lpstr>Vil du slå det fra igen?</vt:lpstr>
      <vt:lpstr>Den kritiske vinkel </vt:lpstr>
      <vt:lpstr>PowerPoint-præsentation</vt:lpstr>
      <vt:lpstr>Opgavetid</vt:lpstr>
      <vt:lpstr>Tak for i dag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PowerPoint-præsentation</dc:title>
  <dc:creator>Morten Christoffersen (MORC - konsulent - SE - AK)</dc:creator>
  <cp:lastModifiedBy>Morten Christoffersen (MORC - konsulent - SE - AK)</cp:lastModifiedBy>
  <cp:revision>10</cp:revision>
  <dcterms:created xsi:type="dcterms:W3CDTF">2023-11-16T10:32:04Z</dcterms:created>
  <dcterms:modified xsi:type="dcterms:W3CDTF">2023-11-30T08:56:21Z</dcterms:modified>
</cp:coreProperties>
</file>