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147327621" r:id="rId2"/>
    <p:sldId id="2147327622" r:id="rId3"/>
    <p:sldId id="406" r:id="rId4"/>
    <p:sldId id="357" r:id="rId5"/>
    <p:sldId id="358" r:id="rId6"/>
    <p:sldId id="359" r:id="rId7"/>
    <p:sldId id="2147327619" r:id="rId8"/>
    <p:sldId id="2147327620" r:id="rId9"/>
    <p:sldId id="360" r:id="rId10"/>
    <p:sldId id="361" r:id="rId11"/>
    <p:sldId id="362" r:id="rId12"/>
    <p:sldId id="363" r:id="rId13"/>
    <p:sldId id="364" r:id="rId14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14" y="17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96AA5-7120-468C-9CBD-ADA47887F971}" type="datetimeFigureOut">
              <a:rPr lang="da-DK" smtClean="0"/>
              <a:t>01-06-2023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FF410-FC70-400E-AEBE-612DB21CD4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59717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z="1800">
                <a:effectLst/>
                <a:latin typeface="Calibri" panose="020F0502020204030204" pitchFamily="34" charset="0"/>
              </a:rPr>
              <a:t>En kampagne ide er medieuafhængig.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z="1800">
                <a:effectLst/>
                <a:latin typeface="Calibri" panose="020F0502020204030204" pitchFamily="34" charset="0"/>
              </a:rPr>
              <a:t>Det er den overordnede 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z="1800">
                <a:effectLst/>
                <a:latin typeface="Calibri" panose="020F0502020204030204" pitchFamily="34" charset="0"/>
              </a:rPr>
              <a:t>Vi kommer ind på, hvordan I skal vælge medie senere. Kun overordnede og tværgående ide kampagne. </a:t>
            </a:r>
          </a:p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5A7768-5E83-4E9D-AAD4-E9739CBEFC96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4917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F6C434-CEB9-19E2-CB12-8B1190BDD4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Agenda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BE8E1AD-3B78-840E-8CEB-1C97FC7CC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01-06-2023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322B1D90-F448-F201-6B34-BB75DFF02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8FB0372-9357-41B3-7AB9-EA782C7EB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Pladsholder til tekst 8">
            <a:extLst>
              <a:ext uri="{FF2B5EF4-FFF2-40B4-BE49-F238E27FC236}">
                <a16:creationId xmlns:a16="http://schemas.microsoft.com/office/drawing/2014/main" id="{51B3A47E-8DC9-CB95-EC35-1CF289DE98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95475"/>
            <a:ext cx="7013575" cy="38957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02369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28FBF5-CBEC-47BE-BC1F-7CB0BBA52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8014452-4EDF-E8CB-5D29-250F31399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CEE6428-F0CB-1649-BD6E-7B149DC6CB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01-06-2023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4D5EE22-19BD-B557-23E2-D14D3BF30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F64E70C-17A6-4841-FECB-C354581D9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3960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yt em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Et billede, der indeholder tekst, plante, frisk/frisklavet&#10;&#10;Automatisk genereret beskrivelse">
            <a:extLst>
              <a:ext uri="{FF2B5EF4-FFF2-40B4-BE49-F238E27FC236}">
                <a16:creationId xmlns:a16="http://schemas.microsoft.com/office/drawing/2014/main" id="{D46ED5CB-DDFA-2CF4-22C0-FC02476903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" y="0"/>
            <a:ext cx="121722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448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yt em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 descr="Et billede, der indeholder blomst, plante, hvirvelløse dyr, krabbe/fladlus&#10;&#10;Automatisk genereret beskrivelse">
            <a:extLst>
              <a:ext uri="{FF2B5EF4-FFF2-40B4-BE49-F238E27FC236}">
                <a16:creationId xmlns:a16="http://schemas.microsoft.com/office/drawing/2014/main" id="{EEFFF7D3-88CA-9414-392E-79B2B90AB0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815" y="-39999"/>
            <a:ext cx="12462708" cy="7006063"/>
          </a:xfrm>
          <a:prstGeom prst="rect">
            <a:avLst/>
          </a:prstGeom>
        </p:spPr>
      </p:pic>
      <p:sp>
        <p:nvSpPr>
          <p:cNvPr id="14" name="Titel 13">
            <a:extLst>
              <a:ext uri="{FF2B5EF4-FFF2-40B4-BE49-F238E27FC236}">
                <a16:creationId xmlns:a16="http://schemas.microsoft.com/office/drawing/2014/main" id="{CBAF3F92-B8BF-6789-5D49-38A4DB2A43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520" y="2640965"/>
            <a:ext cx="8146473" cy="1325563"/>
          </a:xfrm>
        </p:spPr>
        <p:txBody>
          <a:bodyPr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ongenial Black" panose="020B0604020202020204" pitchFamily="2" charset="0"/>
              </a:defRPr>
            </a:lvl1pPr>
          </a:lstStyle>
          <a:p>
            <a:r>
              <a:rPr lang="da-DK"/>
              <a:t>Overskrift</a:t>
            </a:r>
          </a:p>
        </p:txBody>
      </p:sp>
      <p:sp>
        <p:nvSpPr>
          <p:cNvPr id="2" name="Pladsholder til tekst 4">
            <a:extLst>
              <a:ext uri="{FF2B5EF4-FFF2-40B4-BE49-F238E27FC236}">
                <a16:creationId xmlns:a16="http://schemas.microsoft.com/office/drawing/2014/main" id="{80D328D4-9B73-D23B-FDCE-343500AA38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520" y="3747517"/>
            <a:ext cx="6646333" cy="766763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a-DK"/>
              <a:t>Underoverskrift</a:t>
            </a:r>
          </a:p>
        </p:txBody>
      </p:sp>
    </p:spTree>
    <p:extLst>
      <p:ext uri="{BB962C8B-B14F-4D97-AF65-F5344CB8AC3E}">
        <p14:creationId xmlns:p14="http://schemas.microsoft.com/office/powerpoint/2010/main" val="1172210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977194B2-B811-FB59-8989-3836C3A5B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5EE1-FA06-452F-A03B-41868A2064D3}" type="datetimeFigureOut">
              <a:rPr lang="da-DK" smtClean="0"/>
              <a:t>01-06-2023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B8544AA6-4E1B-3223-6ECE-5406E18BA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E0A96F8-47DD-D42C-A5DB-9C5AF3456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F4F0-2CFC-4973-B303-FE941032AE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2522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chemeClr val="dk1"/>
        </a:solidFill>
        <a:effectLst/>
      </p:bgPr>
    </p:bg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106"/>
          <p:cNvSpPr txBox="1">
            <a:spLocks noGrp="1"/>
          </p:cNvSpPr>
          <p:nvPr>
            <p:ph type="ctrTitle"/>
          </p:nvPr>
        </p:nvSpPr>
        <p:spPr>
          <a:xfrm>
            <a:off x="914400" y="1393017"/>
            <a:ext cx="10363200" cy="4071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5" name="Google Shape;555;p10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6" name="Google Shape;556;p10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7" name="Google Shape;557;p10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224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A1D003-B407-5586-9A41-4E352240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Præsentationsslide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FFB5500-AFBA-1962-0D67-0C05D97A1307}"/>
              </a:ext>
            </a:extLst>
          </p:cNvPr>
          <p:cNvSpPr/>
          <p:nvPr/>
        </p:nvSpPr>
        <p:spPr>
          <a:xfrm>
            <a:off x="0" y="6324150"/>
            <a:ext cx="12192000" cy="569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231545F-DA1D-826D-BE8E-F593B33A4E96}"/>
              </a:ext>
            </a:extLst>
          </p:cNvPr>
          <p:cNvSpPr/>
          <p:nvPr/>
        </p:nvSpPr>
        <p:spPr>
          <a:xfrm>
            <a:off x="6386138" y="1889276"/>
            <a:ext cx="2523451" cy="30794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580F168-E389-D6B8-76E5-CB3D56BA0433}"/>
              </a:ext>
            </a:extLst>
          </p:cNvPr>
          <p:cNvSpPr/>
          <p:nvPr/>
        </p:nvSpPr>
        <p:spPr>
          <a:xfrm>
            <a:off x="9151132" y="3429000"/>
            <a:ext cx="2505036" cy="29061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628FDAAC-4A1B-F372-89C7-CA42949AE6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1645" y="2161457"/>
            <a:ext cx="2072436" cy="2535083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8" name="Pladsholder til billede 7">
            <a:extLst>
              <a:ext uri="{FF2B5EF4-FFF2-40B4-BE49-F238E27FC236}">
                <a16:creationId xmlns:a16="http://schemas.microsoft.com/office/drawing/2014/main" id="{AE7C06B1-9568-6BF5-EFD9-99612DC5D2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92675" y="3606646"/>
            <a:ext cx="2021950" cy="2467899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10" name="Pladsholder til tekst 9">
            <a:extLst>
              <a:ext uri="{FF2B5EF4-FFF2-40B4-BE49-F238E27FC236}">
                <a16:creationId xmlns:a16="http://schemas.microsoft.com/office/drawing/2014/main" id="{610D47D6-8F8E-6A5C-D4B9-9B3F3986F3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3925" y="1927225"/>
            <a:ext cx="5272088" cy="408305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122991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A1D003-B407-5586-9A41-4E352240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Præsentationsslide 1 person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FFB5500-AFBA-1962-0D67-0C05D97A1307}"/>
              </a:ext>
            </a:extLst>
          </p:cNvPr>
          <p:cNvSpPr/>
          <p:nvPr/>
        </p:nvSpPr>
        <p:spPr>
          <a:xfrm>
            <a:off x="0" y="6324150"/>
            <a:ext cx="12192000" cy="569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231545F-DA1D-826D-BE8E-F593B33A4E96}"/>
              </a:ext>
            </a:extLst>
          </p:cNvPr>
          <p:cNvSpPr/>
          <p:nvPr/>
        </p:nvSpPr>
        <p:spPr>
          <a:xfrm>
            <a:off x="8534534" y="1927225"/>
            <a:ext cx="2523451" cy="30794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628FDAAC-4A1B-F372-89C7-CA42949AE6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0041" y="2199406"/>
            <a:ext cx="2072436" cy="2535083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10" name="Pladsholder til tekst 9">
            <a:extLst>
              <a:ext uri="{FF2B5EF4-FFF2-40B4-BE49-F238E27FC236}">
                <a16:creationId xmlns:a16="http://schemas.microsoft.com/office/drawing/2014/main" id="{610D47D6-8F8E-6A5C-D4B9-9B3F3986F3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3925" y="1927225"/>
            <a:ext cx="6577706" cy="408305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892158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618A00-43AD-40E0-AB64-4D7CA3502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3EDDF34-04B6-65F4-029B-B0C1AD9CD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4012199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7A0F568-D94A-24D1-9717-6A2B5D1AA872}"/>
              </a:ext>
            </a:extLst>
          </p:cNvPr>
          <p:cNvSpPr/>
          <p:nvPr/>
        </p:nvSpPr>
        <p:spPr>
          <a:xfrm>
            <a:off x="0" y="6454066"/>
            <a:ext cx="12192000" cy="4039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6D01E6B-21CA-A516-39C2-C0E94C833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138" y="1971235"/>
            <a:ext cx="4282440" cy="1325563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797307E7-B4DF-DD1C-BE97-ECC9BCF24F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6233" y="0"/>
            <a:ext cx="5965767" cy="6858000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55A4A66E-8D67-76D7-FD41-F91F1CF8D6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3138" y="3899119"/>
            <a:ext cx="4281978" cy="19526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58705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lt hv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4BF18D-EF27-37D6-5B53-8315E1C2B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9A2F8701-8E4E-981E-4947-B1F2957609B7}"/>
              </a:ext>
            </a:extLst>
          </p:cNvPr>
          <p:cNvSpPr/>
          <p:nvPr/>
        </p:nvSpPr>
        <p:spPr>
          <a:xfrm>
            <a:off x="0" y="6454066"/>
            <a:ext cx="12192000" cy="4039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47060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1043D0-04BA-8B03-46C4-E40A0AFF2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14E7BA01-64FE-549D-FBE6-E57CE48D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BDD3DAE-4ABE-76A2-41AB-7656804DB1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01-06-2023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050C605-0329-7E31-A234-145299375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BB35AFB-489C-0F45-A149-83F62943E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98755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F8BFA9-5261-4CBA-6417-35A8C5F87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0087570-04D7-584E-6150-1EC18327D8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70A25169-C49B-E7B2-7017-CBB9FAE4B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715E23E-B317-3DDE-CFF2-13FB917A7D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01-06-2023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065A413-186C-BE2F-CB93-47EF7DB1B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2A251BA-27AD-97A5-2164-C4D47B30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6900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4D0877-AB1F-7E9E-E3E4-EFC87840B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A49069C-59DE-F27E-18E0-401C873F0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F6119C7-3F9C-FD77-0CC4-C697E562B7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8744161B-E312-0F20-0966-7295770B28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BC3D5732-C767-1FBF-B505-4EC3B243AB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421D9473-0D27-4925-8E14-D5C9574F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01-06-2023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9D4A9BDB-CDFC-A69A-1081-D9C21C4D1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97E3F018-71A6-3967-23C3-43DE98A02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6981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97D1D99B-C7D6-8AB6-1074-15A325202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B0DF195-0C62-97FA-E0F2-7549D29B2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EABBD655-C846-F09C-5AAA-0715F5C8B32A}"/>
              </a:ext>
            </a:extLst>
          </p:cNvPr>
          <p:cNvSpPr/>
          <p:nvPr/>
        </p:nvSpPr>
        <p:spPr>
          <a:xfrm>
            <a:off x="0" y="6470650"/>
            <a:ext cx="12192000" cy="387350"/>
          </a:xfrm>
          <a:prstGeom prst="rect">
            <a:avLst/>
          </a:prstGeom>
          <a:solidFill>
            <a:srgbClr val="16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5" name="Billede 4" descr="Et billede, der indeholder logo&#10;&#10;Automatisk genereret beskrivelse">
            <a:extLst>
              <a:ext uri="{FF2B5EF4-FFF2-40B4-BE49-F238E27FC236}">
                <a16:creationId xmlns:a16="http://schemas.microsoft.com/office/drawing/2014/main" id="{F92FCC9B-3EBE-E554-6D45-1D330833F5F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996" y="130524"/>
            <a:ext cx="897382" cy="8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256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>
              <a:lumMod val="75000"/>
            </a:schemeClr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DcvtwlM1aIE?feature=oembe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MDk6V-B4Qhw?feature=oembe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DcvtwlM1aIE?start=43&amp;feature=oembe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MDk6V-B4Qhw?feature=oembed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54C2F2-23EC-9752-B285-45A68A44C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3126" y="2640965"/>
            <a:ext cx="12458006" cy="1325563"/>
          </a:xfrm>
        </p:spPr>
        <p:txBody>
          <a:bodyPr/>
          <a:lstStyle/>
          <a:p>
            <a:pPr algn="ctr"/>
            <a:r>
              <a:rPr lang="da-DK"/>
              <a:t>Kickstart opgaven!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20FE4B5-659D-D5B9-503C-E1A5A3907E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95503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1F769F-6705-DA4A-F49F-D255A54CF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10 minutter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492AE7C-A709-8CD9-F61D-9ACB32FA0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Præsenter jeres idéer for gruppen </a:t>
            </a:r>
          </a:p>
          <a:p>
            <a:r>
              <a:rPr lang="da-DK"/>
              <a:t>Kort!</a:t>
            </a:r>
          </a:p>
        </p:txBody>
      </p:sp>
      <p:pic>
        <p:nvPicPr>
          <p:cNvPr id="5" name="Onlinemedier 4" title="10 MINUTE TIMER - COUNTDOWN TIMER (MINIMAL)">
            <a:hlinkClick r:id="" action="ppaction://media"/>
            <a:extLst>
              <a:ext uri="{FF2B5EF4-FFF2-40B4-BE49-F238E27FC236}">
                <a16:creationId xmlns:a16="http://schemas.microsoft.com/office/drawing/2014/main" id="{16391D17-25A9-3522-27EB-2C921321F8F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46898" y="2879387"/>
            <a:ext cx="5836418" cy="329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80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2770DB-2478-D13F-B790-C91438DE0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5 min – bliv enige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F9FA668-8F07-C89A-FE5B-86504CC76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Hvem har noget godt?</a:t>
            </a:r>
          </a:p>
          <a:p>
            <a:r>
              <a:rPr lang="da-DK"/>
              <a:t>Kan det kombineres?</a:t>
            </a:r>
          </a:p>
          <a:p>
            <a:r>
              <a:rPr lang="da-DK"/>
              <a:t>Hvilken målgruppe vil I gå efter?</a:t>
            </a:r>
          </a:p>
          <a:p>
            <a:endParaRPr lang="da-DK"/>
          </a:p>
        </p:txBody>
      </p:sp>
      <p:pic>
        <p:nvPicPr>
          <p:cNvPr id="4" name="Onlinemedier 3" title="5 MINUTE TIMER - COUNTDOWN TIMER (MINIMAL)">
            <a:hlinkClick r:id="" action="ppaction://media"/>
            <a:extLst>
              <a:ext uri="{FF2B5EF4-FFF2-40B4-BE49-F238E27FC236}">
                <a16:creationId xmlns:a16="http://schemas.microsoft.com/office/drawing/2014/main" id="{9D24E975-C1A6-AFAB-AA3B-3E8C1554DFD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872941" y="3545721"/>
            <a:ext cx="5082988" cy="28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7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CD76E29-2521-2FD6-A072-EA3032780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42"/>
            <a:ext cx="12192000" cy="683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523B4E8-7F39-D19E-5026-3425500D3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456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da-DK" sz="9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TILLYKKE!</a:t>
            </a:r>
            <a:endParaRPr lang="da-DK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9DFFB7A-CE35-0F14-0D41-41D1362EB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46823"/>
            <a:ext cx="10515600" cy="28301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a-DK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har nu en overordnet kampagneidé!</a:t>
            </a:r>
          </a:p>
        </p:txBody>
      </p:sp>
      <p:pic>
        <p:nvPicPr>
          <p:cNvPr id="5" name="Billede 4" descr="Et billede, der indeholder logo&#10;&#10;Automatisk genereret beskrivelse">
            <a:extLst>
              <a:ext uri="{FF2B5EF4-FFF2-40B4-BE49-F238E27FC236}">
                <a16:creationId xmlns:a16="http://schemas.microsoft.com/office/drawing/2014/main" id="{E1841376-3509-BEFB-3F88-7117E473C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406" y="286433"/>
            <a:ext cx="907776" cy="90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35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F30237-62E4-949E-84B9-04749A751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10 min - Uddyb idéen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74F5ADB-71D8-6B90-AE41-D62D72BDC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Beskriv kampagneidéen med højst 20 ord. </a:t>
            </a:r>
          </a:p>
          <a:p>
            <a:r>
              <a:rPr lang="da-DK" dirty="0"/>
              <a:t>Færdiggør derefter følgende sætninger:</a:t>
            </a:r>
          </a:p>
          <a:p>
            <a:pPr lvl="1"/>
            <a:r>
              <a:rPr lang="da-DK" i="1" dirty="0"/>
              <a:t>Formålet med denne kampagne er, at…</a:t>
            </a:r>
          </a:p>
          <a:p>
            <a:pPr lvl="1"/>
            <a:r>
              <a:rPr lang="da-DK" i="1" dirty="0"/>
              <a:t>Målgruppen er…</a:t>
            </a:r>
          </a:p>
          <a:p>
            <a:pPr lvl="1"/>
            <a:r>
              <a:rPr lang="da-DK" i="1" dirty="0"/>
              <a:t>Målet er, at…</a:t>
            </a:r>
          </a:p>
          <a:p>
            <a:pPr lvl="1"/>
            <a:r>
              <a:rPr lang="da-DK" i="1" dirty="0"/>
              <a:t>Vi vil være på </a:t>
            </a:r>
            <a:r>
              <a:rPr lang="da-DK" i="1"/>
              <a:t>følgende kanaler…</a:t>
            </a:r>
          </a:p>
          <a:p>
            <a:endParaRPr lang="da-DK" dirty="0"/>
          </a:p>
        </p:txBody>
      </p:sp>
      <p:pic>
        <p:nvPicPr>
          <p:cNvPr id="4" name="Onlinemedier 3" title="10 MINUTE TIMER - COUNTDOWN TIMER (MINIMAL)">
            <a:hlinkClick r:id="" action="ppaction://media"/>
            <a:extLst>
              <a:ext uri="{FF2B5EF4-FFF2-40B4-BE49-F238E27FC236}">
                <a16:creationId xmlns:a16="http://schemas.microsoft.com/office/drawing/2014/main" id="{1EE47E38-3886-4362-9053-A31B97EEE04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889811" y="3429000"/>
            <a:ext cx="5005294" cy="282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38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528722-BF62-58B0-2944-B1B5F34E1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Det færdige mål</a:t>
            </a:r>
          </a:p>
        </p:txBody>
      </p:sp>
      <p:pic>
        <p:nvPicPr>
          <p:cNvPr id="6" name="Pladsholder til billede 5" descr="Et billede, der indeholder flaske&#10;&#10;Automatisk genereret beskrivelse">
            <a:extLst>
              <a:ext uri="{FF2B5EF4-FFF2-40B4-BE49-F238E27FC236}">
                <a16:creationId xmlns:a16="http://schemas.microsoft.com/office/drawing/2014/main" id="{5FE46F0D-6261-1F6D-8E71-6C4A6E1DC6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1" r="9111"/>
          <a:stretch>
            <a:fillRect/>
          </a:stretch>
        </p:blipFill>
        <p:spPr/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19A083C-6B38-D153-6F81-5E0DCFE080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da-DK" sz="2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Kampagneidé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da-DK" sz="2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Målgruppe inkl. undersegmenter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da-DK" sz="2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Kanaler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da-DK" sz="2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Tidsplan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da-DK" sz="2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da-DK" sz="2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Konkrete annoncer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da-DK" sz="2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Målopfølgning</a:t>
            </a:r>
            <a:endParaRPr lang="da-DK" sz="2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97303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67290B-F8B1-FB3D-B6C5-32213996D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30 minutter…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9D89E4F-4030-1702-A47E-0921AAF9C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Har I følgende:</a:t>
            </a:r>
          </a:p>
          <a:p>
            <a:pPr lvl="1"/>
            <a:r>
              <a:rPr lang="da-DK"/>
              <a:t>Defineret overordnet målgruppe</a:t>
            </a:r>
          </a:p>
          <a:p>
            <a:pPr lvl="1">
              <a:lnSpc>
                <a:spcPct val="150000"/>
              </a:lnSpc>
            </a:pPr>
            <a:r>
              <a:rPr lang="da-DK"/>
              <a:t>Kampagneidé</a:t>
            </a:r>
          </a:p>
          <a:p>
            <a:pPr lvl="1">
              <a:lnSpc>
                <a:spcPct val="150000"/>
              </a:lnSpc>
            </a:pPr>
            <a:r>
              <a:rPr lang="da-DK"/>
              <a:t>Formål</a:t>
            </a:r>
          </a:p>
          <a:p>
            <a:pPr lvl="1">
              <a:lnSpc>
                <a:spcPct val="150000"/>
              </a:lnSpc>
            </a:pPr>
            <a:r>
              <a:rPr lang="da-DK"/>
              <a:t>Endeligt mål</a:t>
            </a:r>
          </a:p>
        </p:txBody>
      </p:sp>
    </p:spTree>
    <p:extLst>
      <p:ext uri="{BB962C8B-B14F-4D97-AF65-F5344CB8AC3E}">
        <p14:creationId xmlns:p14="http://schemas.microsoft.com/office/powerpoint/2010/main" val="2567213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6026B8-704C-BEB2-3C5A-F5C77F3E2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Produktet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FEAB969-6FDF-E4E1-89D5-E06D2FE23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da-DK"/>
              <a:t>Navn: Jungle </a:t>
            </a:r>
            <a:r>
              <a:rPr lang="da-DK" err="1"/>
              <a:t>Elixir</a:t>
            </a:r>
            <a:endParaRPr lang="da-DK"/>
          </a:p>
          <a:p>
            <a:r>
              <a:rPr lang="da-DK"/>
              <a:t>Egenskaber: Regenererende – styrker blodforsyning direkte i knoglevævet. Klinisk bevist for både for sportsudøvere og personer over 65</a:t>
            </a:r>
            <a:endParaRPr lang="da-DK">
              <a:cs typeface="Calibri"/>
            </a:endParaRPr>
          </a:p>
          <a:p>
            <a:r>
              <a:rPr lang="da-DK"/>
              <a:t>Restituerende effekt på muskler efter hård træning – fyldt med naturlige elektrolytter, salte og antioxidanter</a:t>
            </a:r>
            <a:endParaRPr lang="da-DK">
              <a:cs typeface="Calibri"/>
            </a:endParaRPr>
          </a:p>
          <a:p>
            <a:r>
              <a:rPr lang="da-DK"/>
              <a:t>Gavnlig virkning på hjernebarken, så opfrisker efter mental koncentration</a:t>
            </a:r>
          </a:p>
          <a:p>
            <a:r>
              <a:rPr lang="da-DK"/>
              <a:t>Smagsegenskaber: Let drikkelig, slukker tørsten, frisk </a:t>
            </a:r>
            <a:r>
              <a:rPr lang="da-DK" err="1"/>
              <a:t>pleasende</a:t>
            </a:r>
            <a:r>
              <a:rPr lang="da-DK"/>
              <a:t> smag af bl.a. junglegrape</a:t>
            </a:r>
            <a:endParaRPr lang="da-DK">
              <a:cs typeface="Calibri"/>
            </a:endParaRPr>
          </a:p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57811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94F187-71EE-8936-3FE3-198E0B285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Næste halve time</a:t>
            </a:r>
          </a:p>
        </p:txBody>
      </p:sp>
      <p:pic>
        <p:nvPicPr>
          <p:cNvPr id="5" name="Pladsholder til indhold 4" descr="Et billede, der indeholder diagram&#10;&#10;Automatisk genereret beskrivelse">
            <a:extLst>
              <a:ext uri="{FF2B5EF4-FFF2-40B4-BE49-F238E27FC236}">
                <a16:creationId xmlns:a16="http://schemas.microsoft.com/office/drawing/2014/main" id="{993689B7-3538-3D81-FBD1-C6936B7D9D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76406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8D48ED-4BD6-DCF1-42AF-6D524894D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Hvad er en kampagneidé?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B9412CD-D192-FB7A-3E3B-1E1774C69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802582" cy="4351338"/>
          </a:xfrm>
        </p:spPr>
        <p:txBody>
          <a:bodyPr/>
          <a:lstStyle/>
          <a:p>
            <a:r>
              <a:rPr lang="da-DK"/>
              <a:t>Vi ville ind på flere morgenborde i DK</a:t>
            </a:r>
          </a:p>
          <a:p>
            <a:r>
              <a:rPr lang="da-DK"/>
              <a:t>Målgruppen vi valgte at tale til var mødrene</a:t>
            </a:r>
          </a:p>
          <a:p>
            <a:r>
              <a:rPr lang="da-DK" err="1"/>
              <a:t>Goriallen</a:t>
            </a:r>
            <a:r>
              <a:rPr lang="da-DK"/>
              <a:t> </a:t>
            </a:r>
            <a:r>
              <a:rPr lang="da-DK" err="1"/>
              <a:t>Juicy</a:t>
            </a:r>
            <a:r>
              <a:rPr lang="da-DK"/>
              <a:t> Lucy var gennemgående karakter</a:t>
            </a:r>
          </a:p>
          <a:p>
            <a:r>
              <a:rPr lang="da-DK"/>
              <a:t>Fungerede på YouTube, Instagram, </a:t>
            </a:r>
            <a:r>
              <a:rPr lang="da-DK" err="1"/>
              <a:t>cutouts</a:t>
            </a:r>
            <a:r>
              <a:rPr lang="da-DK"/>
              <a:t> i butikker mm. </a:t>
            </a:r>
          </a:p>
          <a:p>
            <a:endParaRPr lang="da-DK"/>
          </a:p>
          <a:p>
            <a:endParaRPr lang="da-DK"/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3BD77512-9612-F92A-9B10-4C1314B97B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26" r="6471"/>
          <a:stretch/>
        </p:blipFill>
        <p:spPr>
          <a:xfrm>
            <a:off x="7710055" y="1530174"/>
            <a:ext cx="3782291" cy="481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405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8D48ED-4BD6-DCF1-42AF-6D524894D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Hvad er en kampagneidé?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B9412CD-D192-FB7A-3E3B-1E1774C69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err="1"/>
              <a:t>Juicy</a:t>
            </a:r>
            <a:r>
              <a:rPr lang="da-DK"/>
              <a:t> Lucy</a:t>
            </a:r>
          </a:p>
          <a:p>
            <a:r>
              <a:rPr lang="da-DK"/>
              <a:t>DSB: Harry og Bahnsen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E9C9D2D-94E9-C94F-C1C2-D31D63A97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396" y="1489344"/>
            <a:ext cx="4536298" cy="477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B0A9DF3F-D0EA-8EEA-7F14-2768E4394029}"/>
              </a:ext>
            </a:extLst>
          </p:cNvPr>
          <p:cNvSpPr txBox="1"/>
          <p:nvPr/>
        </p:nvSpPr>
        <p:spPr>
          <a:xfrm>
            <a:off x="11267883" y="6176963"/>
            <a:ext cx="2671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DSB</a:t>
            </a:r>
          </a:p>
        </p:txBody>
      </p:sp>
    </p:spTree>
    <p:extLst>
      <p:ext uri="{BB962C8B-B14F-4D97-AF65-F5344CB8AC3E}">
        <p14:creationId xmlns:p14="http://schemas.microsoft.com/office/powerpoint/2010/main" val="2790029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8D48ED-4BD6-DCF1-42AF-6D524894D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Hvad er en kampagneidé?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B9412CD-D192-FB7A-3E3B-1E1774C69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err="1"/>
              <a:t>Juicy</a:t>
            </a:r>
            <a:r>
              <a:rPr lang="da-DK"/>
              <a:t> Lucy</a:t>
            </a:r>
          </a:p>
          <a:p>
            <a:r>
              <a:rPr lang="da-DK"/>
              <a:t>DSB: Harry og Bahnsen</a:t>
            </a:r>
          </a:p>
          <a:p>
            <a:r>
              <a:rPr lang="da-DK" err="1"/>
              <a:t>McD</a:t>
            </a:r>
            <a:endParaRPr lang="da-DK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B0A9DF3F-D0EA-8EEA-7F14-2768E4394029}"/>
              </a:ext>
            </a:extLst>
          </p:cNvPr>
          <p:cNvSpPr txBox="1"/>
          <p:nvPr/>
        </p:nvSpPr>
        <p:spPr>
          <a:xfrm>
            <a:off x="10641918" y="6139046"/>
            <a:ext cx="2671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McDonald’s</a:t>
            </a:r>
          </a:p>
        </p:txBody>
      </p:sp>
      <p:pic>
        <p:nvPicPr>
          <p:cNvPr id="2050" name="Picture 2" descr="Logo punaisella taustalla – i'm lovin' it">
            <a:extLst>
              <a:ext uri="{FF2B5EF4-FFF2-40B4-BE49-F238E27FC236}">
                <a16:creationId xmlns:a16="http://schemas.microsoft.com/office/drawing/2014/main" id="{5B04383F-5B57-806E-6D8D-A3E51EBE8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023" y="1490151"/>
            <a:ext cx="4648200" cy="463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943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652333-29BC-CD8C-C4FF-FC2960AE1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5 min – individuelt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E2EA7E2-8E26-0813-F1E3-2A42ABB46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14655" cy="4351338"/>
          </a:xfrm>
        </p:spPr>
        <p:txBody>
          <a:bodyPr/>
          <a:lstStyle/>
          <a:p>
            <a:r>
              <a:rPr lang="da-DK"/>
              <a:t>Skriv så mange idéer ned som muligt</a:t>
            </a:r>
          </a:p>
          <a:p>
            <a:r>
              <a:rPr lang="da-DK"/>
              <a:t>Husk fokus på den overordnede idé</a:t>
            </a:r>
          </a:p>
          <a:p>
            <a:r>
              <a:rPr lang="da-DK"/>
              <a:t>Find inspiration i de printede billeder</a:t>
            </a:r>
          </a:p>
          <a:p>
            <a:r>
              <a:rPr lang="da-DK"/>
              <a:t>Overvej hvilken målgruppe I henvender jer til med idéen?</a:t>
            </a:r>
          </a:p>
          <a:p>
            <a:pPr marL="457200" lvl="1" indent="0">
              <a:buNone/>
            </a:pPr>
            <a:endParaRPr lang="da-DK"/>
          </a:p>
        </p:txBody>
      </p:sp>
      <p:pic>
        <p:nvPicPr>
          <p:cNvPr id="4" name="Billede 3" descr="Et billede, der indeholder primat, pattedyr, abe&#10;&#10;Automatisk genereret beskrivelse">
            <a:extLst>
              <a:ext uri="{FF2B5EF4-FFF2-40B4-BE49-F238E27FC236}">
                <a16:creationId xmlns:a16="http://schemas.microsoft.com/office/drawing/2014/main" id="{8FCC8CAF-229E-B4FD-7970-E6EA12F31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740" y="0"/>
            <a:ext cx="6858000" cy="685800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5" name="Onlinemedier 4" title="5 MINUTE TIMER - COUNTDOWN TIMER (MINIMAL)">
            <a:hlinkClick r:id="" action="ppaction://media"/>
            <a:extLst>
              <a:ext uri="{FF2B5EF4-FFF2-40B4-BE49-F238E27FC236}">
                <a16:creationId xmlns:a16="http://schemas.microsoft.com/office/drawing/2014/main" id="{F8F769C2-BCDF-C64F-4177-08145BCCA0E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228109" y="4169296"/>
            <a:ext cx="4024746" cy="2273981"/>
          </a:xfrm>
          <a:prstGeom prst="rect">
            <a:avLst/>
          </a:prstGeom>
        </p:spPr>
      </p:pic>
      <p:pic>
        <p:nvPicPr>
          <p:cNvPr id="6" name="Billede 5" descr="Et billede, der indeholder logo&#10;&#10;Automatisk genereret beskrivelse">
            <a:extLst>
              <a:ext uri="{FF2B5EF4-FFF2-40B4-BE49-F238E27FC236}">
                <a16:creationId xmlns:a16="http://schemas.microsoft.com/office/drawing/2014/main" id="{52981478-4C5E-6FC8-C297-D1A58B091F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406" y="286433"/>
            <a:ext cx="907776" cy="90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7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1_Office-tema">
  <a:themeElements>
    <a:clrScheme name="Grø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æsentation1" id="{5D44475D-E399-45A5-A7AB-7180607C159A}" vid="{00CA9739-0D75-46C4-A6FF-35D8F18E1989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312</Words>
  <Application>Microsoft Office PowerPoint</Application>
  <PresentationFormat>Widescreen</PresentationFormat>
  <Paragraphs>61</Paragraphs>
  <Slides>13</Slides>
  <Notes>1</Notes>
  <HiddenSlides>0</HiddenSlides>
  <MMClips>4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Congenial Black</vt:lpstr>
      <vt:lpstr>Symbol</vt:lpstr>
      <vt:lpstr>1_Office-tema</vt:lpstr>
      <vt:lpstr>Kickstart opgaven!</vt:lpstr>
      <vt:lpstr>Det færdige mål</vt:lpstr>
      <vt:lpstr>Om 30 minutter… </vt:lpstr>
      <vt:lpstr>Produktet</vt:lpstr>
      <vt:lpstr>Næste halve time</vt:lpstr>
      <vt:lpstr>Hvad er en kampagneidé?</vt:lpstr>
      <vt:lpstr>Hvad er en kampagneidé?</vt:lpstr>
      <vt:lpstr>Hvad er en kampagneidé?</vt:lpstr>
      <vt:lpstr>5 min – individuelt</vt:lpstr>
      <vt:lpstr>10 minutter</vt:lpstr>
      <vt:lpstr>5 min – bliv enige</vt:lpstr>
      <vt:lpstr>TILLYKKE!</vt:lpstr>
      <vt:lpstr>10 min - Uddyb idéen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Kickstart opgaven!</dc:title>
  <dc:creator>Morten Christoffersen (MORC - konsulent - SE - AK)</dc:creator>
  <cp:lastModifiedBy>Morten Christoffersen (MORC - konsulent - SE - AK)</cp:lastModifiedBy>
  <cp:revision>2</cp:revision>
  <dcterms:created xsi:type="dcterms:W3CDTF">2023-06-01T13:03:23Z</dcterms:created>
  <dcterms:modified xsi:type="dcterms:W3CDTF">2023-06-02T06:30:32Z</dcterms:modified>
</cp:coreProperties>
</file>