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1"/>
  </p:notesMasterIdLst>
  <p:sldIdLst>
    <p:sldId id="397" r:id="rId3"/>
    <p:sldId id="2147327721" r:id="rId4"/>
    <p:sldId id="411" r:id="rId5"/>
    <p:sldId id="412" r:id="rId6"/>
    <p:sldId id="414" r:id="rId7"/>
    <p:sldId id="413" r:id="rId8"/>
    <p:sldId id="2147327704" r:id="rId9"/>
    <p:sldId id="2147327602" r:id="rId10"/>
  </p:sldIdLst>
  <p:sldSz cx="12192000" cy="6858000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85" autoAdjust="0"/>
    <p:restoredTop sz="94660"/>
  </p:normalViewPr>
  <p:slideViewPr>
    <p:cSldViewPr snapToGrid="0">
      <p:cViewPr varScale="1">
        <p:scale>
          <a:sx n="85" d="100"/>
          <a:sy n="85" d="100"/>
        </p:scale>
        <p:origin x="48" y="29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8CA173-2982-45E0-BB5D-1ABF07BA1933}" type="datetimeFigureOut">
              <a:rPr lang="da-DK" smtClean="0"/>
              <a:t>05-06-2023</a:t>
            </a:fld>
            <a:endParaRPr lang="da-DK"/>
          </a:p>
        </p:txBody>
      </p:sp>
      <p:sp>
        <p:nvSpPr>
          <p:cNvPr id="4" name="Pladsholder til slide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901C9F-BB7A-409A-B0DC-1714696B8190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182606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Jeg er head of communication </a:t>
            </a:r>
            <a:r>
              <a:rPr lang="en-US" err="1"/>
              <a:t>og</a:t>
            </a:r>
            <a:r>
              <a:rPr lang="en-US"/>
              <a:t> det </a:t>
            </a:r>
            <a:r>
              <a:rPr lang="en-US" err="1"/>
              <a:t>værst</a:t>
            </a:r>
            <a:r>
              <a:rPr lang="en-US"/>
              <a:t> </a:t>
            </a:r>
            <a:r>
              <a:rPr lang="en-US" err="1"/>
              <a:t>tænkelige</a:t>
            </a:r>
            <a:r>
              <a:rPr lang="en-US"/>
              <a:t> er </a:t>
            </a:r>
            <a:r>
              <a:rPr lang="en-US" err="1"/>
              <a:t>lige</a:t>
            </a:r>
            <a:r>
              <a:rPr lang="en-US"/>
              <a:t> </a:t>
            </a:r>
            <a:r>
              <a:rPr lang="en-US" err="1"/>
              <a:t>sket</a:t>
            </a:r>
            <a:r>
              <a:rPr lang="en-US"/>
              <a:t>! VI er </a:t>
            </a:r>
            <a:r>
              <a:rPr lang="en-US" err="1"/>
              <a:t>kommet</a:t>
            </a:r>
            <a:r>
              <a:rPr lang="en-US"/>
              <a:t> </a:t>
            </a:r>
            <a:r>
              <a:rPr lang="en-US" err="1"/>
              <a:t>på</a:t>
            </a:r>
            <a:r>
              <a:rPr lang="en-US"/>
              <a:t> </a:t>
            </a:r>
            <a:r>
              <a:rPr lang="en-US" err="1"/>
              <a:t>forsiden</a:t>
            </a:r>
            <a:r>
              <a:rPr lang="en-US"/>
              <a:t> </a:t>
            </a:r>
            <a:r>
              <a:rPr lang="en-US" err="1"/>
              <a:t>af</a:t>
            </a:r>
            <a:r>
              <a:rPr lang="en-US"/>
              <a:t> BT. </a:t>
            </a:r>
            <a:endParaRPr lang="da-DK"/>
          </a:p>
          <a:p>
            <a:r>
              <a:rPr lang="en-US"/>
              <a:t>Der er </a:t>
            </a:r>
            <a:r>
              <a:rPr lang="en-US" err="1"/>
              <a:t>fundet</a:t>
            </a:r>
            <a:r>
              <a:rPr lang="en-US"/>
              <a:t> </a:t>
            </a:r>
            <a:r>
              <a:rPr lang="en-US" err="1"/>
              <a:t>spor</a:t>
            </a:r>
            <a:r>
              <a:rPr lang="en-US"/>
              <a:t> </a:t>
            </a:r>
            <a:r>
              <a:rPr lang="en-US" err="1"/>
              <a:t>af</a:t>
            </a:r>
            <a:r>
              <a:rPr lang="en-US"/>
              <a:t> PFAS </a:t>
            </a:r>
            <a:r>
              <a:rPr lang="en-US" err="1"/>
              <a:t>i</a:t>
            </a:r>
            <a:r>
              <a:rPr lang="en-US"/>
              <a:t> </a:t>
            </a:r>
            <a:r>
              <a:rPr lang="en-US" err="1"/>
              <a:t>mangoen</a:t>
            </a:r>
            <a:r>
              <a:rPr lang="en-US"/>
              <a:t>, der </a:t>
            </a:r>
            <a:r>
              <a:rPr lang="en-US" err="1"/>
              <a:t>bruges</a:t>
            </a:r>
            <a:r>
              <a:rPr lang="en-US"/>
              <a:t> </a:t>
            </a:r>
            <a:r>
              <a:rPr lang="en-US" err="1"/>
              <a:t>til</a:t>
            </a:r>
            <a:r>
              <a:rPr lang="en-US"/>
              <a:t> </a:t>
            </a:r>
            <a:r>
              <a:rPr lang="en-US" err="1"/>
              <a:t>i</a:t>
            </a:r>
            <a:r>
              <a:rPr lang="en-US"/>
              <a:t> </a:t>
            </a:r>
            <a:r>
              <a:rPr lang="en-US" err="1"/>
              <a:t>vores</a:t>
            </a:r>
            <a:r>
              <a:rPr lang="en-US"/>
              <a:t> </a:t>
            </a:r>
            <a:r>
              <a:rPr lang="en-US" err="1"/>
              <a:t>populære</a:t>
            </a:r>
            <a:r>
              <a:rPr lang="en-US"/>
              <a:t> Misty Mountain Dew Juice. </a:t>
            </a:r>
            <a:endParaRPr lang="da-DK"/>
          </a:p>
          <a:p>
            <a:r>
              <a:rPr lang="en-US"/>
              <a:t> </a:t>
            </a:r>
            <a:endParaRPr lang="da-DK"/>
          </a:p>
          <a:p>
            <a:r>
              <a:rPr lang="en-US"/>
              <a:t>Det er </a:t>
            </a:r>
            <a:r>
              <a:rPr lang="en-US" err="1"/>
              <a:t>både</a:t>
            </a:r>
            <a:r>
              <a:rPr lang="en-US"/>
              <a:t> </a:t>
            </a:r>
            <a:r>
              <a:rPr lang="en-US" err="1"/>
              <a:t>i</a:t>
            </a:r>
            <a:r>
              <a:rPr lang="en-US"/>
              <a:t> </a:t>
            </a:r>
            <a:r>
              <a:rPr lang="en-US" err="1"/>
              <a:t>nyhederne</a:t>
            </a:r>
            <a:r>
              <a:rPr lang="en-US"/>
              <a:t> </a:t>
            </a:r>
            <a:r>
              <a:rPr lang="en-US" err="1"/>
              <a:t>og</a:t>
            </a:r>
            <a:r>
              <a:rPr lang="en-US"/>
              <a:t> </a:t>
            </a:r>
            <a:r>
              <a:rPr lang="en-US" err="1"/>
              <a:t>på</a:t>
            </a:r>
            <a:r>
              <a:rPr lang="en-US"/>
              <a:t> de </a:t>
            </a:r>
            <a:r>
              <a:rPr lang="en-US" err="1"/>
              <a:t>sociale</a:t>
            </a:r>
            <a:r>
              <a:rPr lang="en-US"/>
              <a:t> </a:t>
            </a:r>
            <a:r>
              <a:rPr lang="en-US" err="1"/>
              <a:t>medier</a:t>
            </a:r>
            <a:r>
              <a:rPr lang="en-US"/>
              <a:t> – vi er </a:t>
            </a:r>
            <a:r>
              <a:rPr lang="en-US" err="1"/>
              <a:t>simpelthen</a:t>
            </a:r>
            <a:r>
              <a:rPr lang="en-US"/>
              <a:t> </a:t>
            </a:r>
            <a:r>
              <a:rPr lang="en-US" err="1"/>
              <a:t>røget</a:t>
            </a:r>
            <a:r>
              <a:rPr lang="en-US"/>
              <a:t> </a:t>
            </a:r>
            <a:r>
              <a:rPr lang="en-US" err="1"/>
              <a:t>i</a:t>
            </a:r>
            <a:r>
              <a:rPr lang="en-US"/>
              <a:t> </a:t>
            </a:r>
            <a:r>
              <a:rPr lang="en-US" err="1"/>
              <a:t>vores</a:t>
            </a:r>
            <a:r>
              <a:rPr lang="en-US"/>
              <a:t> </a:t>
            </a:r>
            <a:r>
              <a:rPr lang="en-US" err="1"/>
              <a:t>første</a:t>
            </a:r>
            <a:r>
              <a:rPr lang="en-US"/>
              <a:t> </a:t>
            </a:r>
            <a:r>
              <a:rPr lang="en-US" err="1"/>
              <a:t>og</a:t>
            </a:r>
            <a:r>
              <a:rPr lang="en-US"/>
              <a:t> </a:t>
            </a:r>
            <a:r>
              <a:rPr lang="en-US" err="1"/>
              <a:t>forhåbentlig</a:t>
            </a:r>
            <a:r>
              <a:rPr lang="en-US"/>
              <a:t> </a:t>
            </a:r>
            <a:r>
              <a:rPr lang="en-US" err="1"/>
              <a:t>eneste</a:t>
            </a:r>
            <a:r>
              <a:rPr lang="en-US"/>
              <a:t> </a:t>
            </a:r>
            <a:r>
              <a:rPr lang="en-US" err="1"/>
              <a:t>regulære</a:t>
            </a:r>
            <a:r>
              <a:rPr lang="en-US"/>
              <a:t> shitstorm!</a:t>
            </a:r>
            <a:endParaRPr lang="da-DK"/>
          </a:p>
          <a:p>
            <a:r>
              <a:rPr lang="en-US"/>
              <a:t> </a:t>
            </a:r>
            <a:endParaRPr lang="da-DK"/>
          </a:p>
          <a:p>
            <a:r>
              <a:rPr lang="en-US" err="1"/>
              <a:t>Forældre</a:t>
            </a:r>
            <a:r>
              <a:rPr lang="en-US"/>
              <a:t> er </a:t>
            </a:r>
            <a:r>
              <a:rPr lang="en-US" err="1"/>
              <a:t>rasende</a:t>
            </a:r>
            <a:r>
              <a:rPr lang="en-US"/>
              <a:t>, </a:t>
            </a:r>
            <a:r>
              <a:rPr lang="en-US" err="1"/>
              <a:t>og</a:t>
            </a:r>
            <a:r>
              <a:rPr lang="en-US"/>
              <a:t> I </a:t>
            </a:r>
            <a:r>
              <a:rPr lang="en-US" err="1"/>
              <a:t>må</a:t>
            </a:r>
            <a:r>
              <a:rPr lang="en-US"/>
              <a:t> </a:t>
            </a:r>
            <a:r>
              <a:rPr lang="en-US" err="1"/>
              <a:t>smide</a:t>
            </a:r>
            <a:r>
              <a:rPr lang="en-US"/>
              <a:t> </a:t>
            </a:r>
            <a:r>
              <a:rPr lang="en-US" err="1"/>
              <a:t>hvad</a:t>
            </a:r>
            <a:r>
              <a:rPr lang="en-US"/>
              <a:t> I </a:t>
            </a:r>
            <a:r>
              <a:rPr lang="en-US" err="1"/>
              <a:t>har</a:t>
            </a:r>
            <a:r>
              <a:rPr lang="en-US"/>
              <a:t> </a:t>
            </a:r>
            <a:r>
              <a:rPr lang="en-US" err="1"/>
              <a:t>i</a:t>
            </a:r>
            <a:r>
              <a:rPr lang="en-US"/>
              <a:t> </a:t>
            </a:r>
            <a:r>
              <a:rPr lang="en-US" err="1"/>
              <a:t>hænderne</a:t>
            </a:r>
            <a:r>
              <a:rPr lang="en-US"/>
              <a:t> nu, </a:t>
            </a:r>
            <a:r>
              <a:rPr lang="en-US" err="1"/>
              <a:t>og</a:t>
            </a:r>
            <a:r>
              <a:rPr lang="en-US"/>
              <a:t> </a:t>
            </a:r>
            <a:r>
              <a:rPr lang="en-US" err="1"/>
              <a:t>få</a:t>
            </a:r>
            <a:r>
              <a:rPr lang="en-US"/>
              <a:t> </a:t>
            </a:r>
            <a:r>
              <a:rPr lang="en-US" err="1"/>
              <a:t>hjulpet</a:t>
            </a:r>
            <a:r>
              <a:rPr lang="en-US"/>
              <a:t> </a:t>
            </a:r>
            <a:r>
              <a:rPr lang="en-US" err="1"/>
              <a:t>os</a:t>
            </a:r>
            <a:r>
              <a:rPr lang="en-US"/>
              <a:t> </a:t>
            </a:r>
            <a:r>
              <a:rPr lang="en-US" err="1"/>
              <a:t>igennem</a:t>
            </a:r>
            <a:r>
              <a:rPr lang="en-US"/>
              <a:t> </a:t>
            </a:r>
            <a:r>
              <a:rPr lang="en-US" err="1"/>
              <a:t>denne</a:t>
            </a:r>
            <a:r>
              <a:rPr lang="en-US"/>
              <a:t> </a:t>
            </a:r>
            <a:r>
              <a:rPr lang="en-US" err="1"/>
              <a:t>krise</a:t>
            </a:r>
            <a:r>
              <a:rPr lang="en-US"/>
              <a:t>.</a:t>
            </a:r>
            <a:endParaRPr lang="da-DK"/>
          </a:p>
          <a:p>
            <a:r>
              <a:rPr lang="en-US"/>
              <a:t>Vi </a:t>
            </a:r>
            <a:r>
              <a:rPr lang="en-US" err="1"/>
              <a:t>har</a:t>
            </a:r>
            <a:r>
              <a:rPr lang="en-US"/>
              <a:t> </a:t>
            </a:r>
            <a:r>
              <a:rPr lang="en-US" err="1"/>
              <a:t>flere</a:t>
            </a:r>
            <a:r>
              <a:rPr lang="en-US"/>
              <a:t> </a:t>
            </a:r>
            <a:r>
              <a:rPr lang="en-US" err="1"/>
              <a:t>opgaver</a:t>
            </a:r>
            <a:r>
              <a:rPr lang="en-US"/>
              <a:t>, vi </a:t>
            </a:r>
            <a:r>
              <a:rPr lang="en-US" err="1"/>
              <a:t>skal</a:t>
            </a:r>
            <a:r>
              <a:rPr lang="en-US"/>
              <a:t> have </a:t>
            </a:r>
            <a:r>
              <a:rPr lang="en-US" err="1"/>
              <a:t>klaret</a:t>
            </a:r>
            <a:r>
              <a:rPr lang="en-US"/>
              <a:t>, </a:t>
            </a:r>
            <a:r>
              <a:rPr lang="en-US" err="1"/>
              <a:t>og</a:t>
            </a:r>
            <a:r>
              <a:rPr lang="en-US"/>
              <a:t> da vi er max </a:t>
            </a:r>
            <a:r>
              <a:rPr lang="en-US" err="1"/>
              <a:t>pressede</a:t>
            </a:r>
            <a:r>
              <a:rPr lang="en-US"/>
              <a:t> </a:t>
            </a:r>
            <a:r>
              <a:rPr lang="en-US" err="1"/>
              <a:t>på</a:t>
            </a:r>
            <a:r>
              <a:rPr lang="en-US"/>
              <a:t> </a:t>
            </a:r>
            <a:r>
              <a:rPr lang="en-US" err="1"/>
              <a:t>tid</a:t>
            </a:r>
            <a:r>
              <a:rPr lang="en-US"/>
              <a:t> </a:t>
            </a:r>
            <a:r>
              <a:rPr lang="en-US" err="1"/>
              <a:t>trækker</a:t>
            </a:r>
            <a:r>
              <a:rPr lang="en-US"/>
              <a:t> vi </a:t>
            </a:r>
            <a:r>
              <a:rPr lang="en-US" err="1"/>
              <a:t>på</a:t>
            </a:r>
            <a:r>
              <a:rPr lang="en-US"/>
              <a:t> </a:t>
            </a:r>
            <a:r>
              <a:rPr lang="en-US" err="1"/>
              <a:t>kunstig</a:t>
            </a:r>
            <a:r>
              <a:rPr lang="en-US"/>
              <a:t> </a:t>
            </a:r>
            <a:r>
              <a:rPr lang="en-US" err="1"/>
              <a:t>intelligens</a:t>
            </a:r>
            <a:r>
              <a:rPr lang="en-US"/>
              <a:t> </a:t>
            </a:r>
            <a:r>
              <a:rPr lang="en-US" err="1"/>
              <a:t>til</a:t>
            </a:r>
            <a:r>
              <a:rPr lang="en-US"/>
              <a:t> at </a:t>
            </a:r>
            <a:r>
              <a:rPr lang="en-US" err="1"/>
              <a:t>komme</a:t>
            </a:r>
            <a:r>
              <a:rPr lang="en-US"/>
              <a:t> </a:t>
            </a:r>
            <a:r>
              <a:rPr lang="en-US" err="1"/>
              <a:t>i</a:t>
            </a:r>
            <a:r>
              <a:rPr lang="en-US"/>
              <a:t> </a:t>
            </a:r>
            <a:r>
              <a:rPr lang="en-US" err="1"/>
              <a:t>mål</a:t>
            </a:r>
            <a:r>
              <a:rPr lang="en-US"/>
              <a:t> med </a:t>
            </a:r>
            <a:r>
              <a:rPr lang="en-US" err="1"/>
              <a:t>opgaverne</a:t>
            </a:r>
            <a:r>
              <a:rPr lang="en-US"/>
              <a:t>.</a:t>
            </a:r>
            <a:endParaRPr lang="da-DK"/>
          </a:p>
          <a:p>
            <a:r>
              <a:rPr lang="en-US"/>
              <a:t> </a:t>
            </a:r>
            <a:endParaRPr lang="da-DK"/>
          </a:p>
          <a:p>
            <a:r>
              <a:rPr lang="en-US" err="1"/>
              <a:t>Hver</a:t>
            </a:r>
            <a:r>
              <a:rPr lang="en-US"/>
              <a:t> </a:t>
            </a:r>
            <a:r>
              <a:rPr lang="en-US" err="1"/>
              <a:t>gruppe</a:t>
            </a:r>
            <a:r>
              <a:rPr lang="en-US"/>
              <a:t> </a:t>
            </a:r>
            <a:r>
              <a:rPr lang="en-US" err="1"/>
              <a:t>får</a:t>
            </a:r>
            <a:r>
              <a:rPr lang="en-US"/>
              <a:t> nu </a:t>
            </a:r>
            <a:r>
              <a:rPr lang="en-US" err="1"/>
              <a:t>en</a:t>
            </a:r>
            <a:r>
              <a:rPr lang="en-US"/>
              <a:t> </a:t>
            </a:r>
            <a:r>
              <a:rPr lang="en-US" err="1"/>
              <a:t>opgave</a:t>
            </a:r>
            <a:r>
              <a:rPr lang="en-US"/>
              <a:t> </a:t>
            </a:r>
            <a:r>
              <a:rPr lang="en-US" err="1"/>
              <a:t>og</a:t>
            </a:r>
            <a:r>
              <a:rPr lang="en-US"/>
              <a:t> I </a:t>
            </a:r>
            <a:r>
              <a:rPr lang="en-US" err="1"/>
              <a:t>får</a:t>
            </a:r>
            <a:r>
              <a:rPr lang="en-US"/>
              <a:t> </a:t>
            </a:r>
            <a:r>
              <a:rPr lang="en-US" err="1"/>
              <a:t>præcis</a:t>
            </a:r>
            <a:r>
              <a:rPr lang="en-US"/>
              <a:t> 15 </a:t>
            </a:r>
            <a:r>
              <a:rPr lang="en-US" err="1"/>
              <a:t>minutter</a:t>
            </a:r>
            <a:r>
              <a:rPr lang="en-US"/>
              <a:t> </a:t>
            </a:r>
            <a:r>
              <a:rPr lang="en-US" err="1"/>
              <a:t>til</a:t>
            </a:r>
            <a:r>
              <a:rPr lang="en-US"/>
              <a:t> at </a:t>
            </a:r>
            <a:r>
              <a:rPr lang="en-US" err="1"/>
              <a:t>løse</a:t>
            </a:r>
            <a:r>
              <a:rPr lang="en-US"/>
              <a:t> den, </a:t>
            </a:r>
            <a:r>
              <a:rPr lang="en-US" err="1"/>
              <a:t>før</a:t>
            </a:r>
            <a:r>
              <a:rPr lang="en-US"/>
              <a:t> I </a:t>
            </a:r>
            <a:r>
              <a:rPr lang="en-US" err="1"/>
              <a:t>skal</a:t>
            </a:r>
            <a:r>
              <a:rPr lang="en-US"/>
              <a:t> </a:t>
            </a:r>
            <a:r>
              <a:rPr lang="en-US" err="1"/>
              <a:t>pitche</a:t>
            </a:r>
            <a:r>
              <a:rPr lang="en-US"/>
              <a:t> den for </a:t>
            </a:r>
            <a:r>
              <a:rPr lang="en-US" err="1"/>
              <a:t>mig</a:t>
            </a:r>
            <a:r>
              <a:rPr lang="en-US"/>
              <a:t> </a:t>
            </a:r>
            <a:r>
              <a:rPr lang="en-US" err="1"/>
              <a:t>og</a:t>
            </a:r>
            <a:r>
              <a:rPr lang="en-US"/>
              <a:t> </a:t>
            </a:r>
            <a:r>
              <a:rPr lang="en-US" err="1"/>
              <a:t>resten</a:t>
            </a:r>
            <a:r>
              <a:rPr lang="en-US"/>
              <a:t> </a:t>
            </a:r>
            <a:r>
              <a:rPr lang="en-US" err="1"/>
              <a:t>af</a:t>
            </a:r>
            <a:r>
              <a:rPr lang="en-US"/>
              <a:t> </a:t>
            </a:r>
            <a:r>
              <a:rPr lang="en-US" err="1"/>
              <a:t>ledelsesgruppen</a:t>
            </a:r>
            <a:r>
              <a:rPr lang="en-US"/>
              <a:t>. </a:t>
            </a:r>
            <a:r>
              <a:rPr lang="en-US" err="1"/>
              <a:t>Jeres</a:t>
            </a:r>
            <a:r>
              <a:rPr lang="en-US"/>
              <a:t> </a:t>
            </a:r>
            <a:r>
              <a:rPr lang="en-US" err="1"/>
              <a:t>svar</a:t>
            </a:r>
            <a:r>
              <a:rPr lang="en-US"/>
              <a:t> </a:t>
            </a:r>
            <a:r>
              <a:rPr lang="en-US" err="1"/>
              <a:t>skal</a:t>
            </a:r>
            <a:r>
              <a:rPr lang="en-US"/>
              <a:t> </a:t>
            </a:r>
            <a:r>
              <a:rPr lang="en-US" err="1"/>
              <a:t>lægges</a:t>
            </a:r>
            <a:r>
              <a:rPr lang="en-US"/>
              <a:t> </a:t>
            </a:r>
            <a:r>
              <a:rPr lang="en-US" err="1"/>
              <a:t>i</a:t>
            </a:r>
            <a:r>
              <a:rPr lang="en-US"/>
              <a:t> </a:t>
            </a:r>
            <a:r>
              <a:rPr lang="en-US" err="1"/>
              <a:t>vores</a:t>
            </a:r>
            <a:r>
              <a:rPr lang="en-US"/>
              <a:t> teams-</a:t>
            </a:r>
            <a:r>
              <a:rPr lang="en-US" err="1"/>
              <a:t>mappe</a:t>
            </a:r>
            <a:r>
              <a:rPr lang="en-US"/>
              <a:t>.</a:t>
            </a:r>
            <a:endParaRPr lang="da-DK"/>
          </a:p>
          <a:p>
            <a:r>
              <a:rPr lang="en-US"/>
              <a:t> </a:t>
            </a:r>
            <a:endParaRPr lang="da-DK"/>
          </a:p>
          <a:p>
            <a:r>
              <a:rPr lang="en-US"/>
              <a:t>Men </a:t>
            </a:r>
            <a:r>
              <a:rPr lang="en-US" err="1"/>
              <a:t>først</a:t>
            </a:r>
            <a:r>
              <a:rPr lang="en-US"/>
              <a:t> </a:t>
            </a:r>
            <a:r>
              <a:rPr lang="en-US" err="1"/>
              <a:t>skal</a:t>
            </a:r>
            <a:r>
              <a:rPr lang="en-US"/>
              <a:t> </a:t>
            </a:r>
            <a:r>
              <a:rPr lang="en-US" err="1"/>
              <a:t>jeg</a:t>
            </a:r>
            <a:r>
              <a:rPr lang="en-US"/>
              <a:t> </a:t>
            </a:r>
            <a:r>
              <a:rPr lang="en-US" err="1"/>
              <a:t>lige</a:t>
            </a:r>
            <a:r>
              <a:rPr lang="en-US"/>
              <a:t> </a:t>
            </a:r>
            <a:r>
              <a:rPr lang="en-US" err="1"/>
              <a:t>høre</a:t>
            </a:r>
            <a:r>
              <a:rPr lang="en-US"/>
              <a:t>, om alle er </a:t>
            </a:r>
            <a:r>
              <a:rPr lang="en-US" err="1"/>
              <a:t>bekendt</a:t>
            </a:r>
            <a:r>
              <a:rPr lang="en-US"/>
              <a:t> med </a:t>
            </a:r>
            <a:r>
              <a:rPr lang="en-US" err="1"/>
              <a:t>ChatGPT</a:t>
            </a:r>
            <a:r>
              <a:rPr lang="en-US"/>
              <a:t>? </a:t>
            </a:r>
            <a:endParaRPr lang="da-DK"/>
          </a:p>
          <a:p>
            <a:r>
              <a:rPr lang="en-US" err="1"/>
              <a:t>Hvis</a:t>
            </a:r>
            <a:r>
              <a:rPr lang="en-US"/>
              <a:t> </a:t>
            </a:r>
            <a:r>
              <a:rPr lang="en-US" err="1"/>
              <a:t>nej</a:t>
            </a:r>
            <a:r>
              <a:rPr lang="en-US"/>
              <a:t>, </a:t>
            </a:r>
            <a:r>
              <a:rPr lang="en-US" err="1"/>
              <a:t>får</a:t>
            </a:r>
            <a:r>
              <a:rPr lang="en-US"/>
              <a:t> I her </a:t>
            </a:r>
            <a:r>
              <a:rPr lang="en-US" err="1"/>
              <a:t>en</a:t>
            </a:r>
            <a:r>
              <a:rPr lang="en-US"/>
              <a:t> </a:t>
            </a:r>
            <a:r>
              <a:rPr lang="en-US" err="1"/>
              <a:t>kort</a:t>
            </a:r>
            <a:r>
              <a:rPr lang="en-US"/>
              <a:t> </a:t>
            </a:r>
            <a:r>
              <a:rPr lang="en-US" err="1"/>
              <a:t>indføring</a:t>
            </a:r>
            <a:r>
              <a:rPr lang="en-US"/>
              <a:t> </a:t>
            </a:r>
            <a:r>
              <a:rPr lang="en-US" err="1"/>
              <a:t>i</a:t>
            </a:r>
            <a:r>
              <a:rPr lang="en-US"/>
              <a:t>, </a:t>
            </a:r>
            <a:r>
              <a:rPr lang="en-US" err="1"/>
              <a:t>hvordan</a:t>
            </a:r>
            <a:r>
              <a:rPr lang="en-US"/>
              <a:t> den </a:t>
            </a:r>
            <a:r>
              <a:rPr lang="en-US" err="1"/>
              <a:t>bruges</a:t>
            </a:r>
            <a:r>
              <a:rPr lang="en-US"/>
              <a:t>. Jeg </a:t>
            </a:r>
            <a:r>
              <a:rPr lang="en-US" err="1"/>
              <a:t>forventer</a:t>
            </a:r>
            <a:r>
              <a:rPr lang="en-US"/>
              <a:t>, at alle her </a:t>
            </a:r>
            <a:r>
              <a:rPr lang="en-US" err="1"/>
              <a:t>i</a:t>
            </a:r>
            <a:r>
              <a:rPr lang="en-US"/>
              <a:t> </a:t>
            </a:r>
            <a:r>
              <a:rPr lang="en-US" err="1"/>
              <a:t>lokalet</a:t>
            </a:r>
            <a:r>
              <a:rPr lang="en-US"/>
              <a:t> </a:t>
            </a:r>
            <a:r>
              <a:rPr lang="en-US" err="1"/>
              <a:t>inden</a:t>
            </a:r>
            <a:r>
              <a:rPr lang="en-US"/>
              <a:t> for de 20 </a:t>
            </a:r>
            <a:r>
              <a:rPr lang="en-US" err="1"/>
              <a:t>minutter</a:t>
            </a:r>
            <a:r>
              <a:rPr lang="en-US"/>
              <a:t> </a:t>
            </a:r>
            <a:r>
              <a:rPr lang="en-US" err="1"/>
              <a:t>kommer</a:t>
            </a:r>
            <a:r>
              <a:rPr lang="en-US"/>
              <a:t> </a:t>
            </a:r>
            <a:r>
              <a:rPr lang="en-US" err="1"/>
              <a:t>i</a:t>
            </a:r>
            <a:r>
              <a:rPr lang="en-US"/>
              <a:t> gang med </a:t>
            </a:r>
            <a:r>
              <a:rPr lang="en-US" err="1"/>
              <a:t>ChatGPT</a:t>
            </a:r>
            <a:r>
              <a:rPr lang="en-US"/>
              <a:t> </a:t>
            </a:r>
            <a:r>
              <a:rPr lang="en-US" err="1"/>
              <a:t>og</a:t>
            </a:r>
            <a:r>
              <a:rPr lang="en-US"/>
              <a:t> laver prompts.</a:t>
            </a:r>
            <a:endParaRPr lang="da-DK"/>
          </a:p>
          <a:p>
            <a:endParaRPr lang="en-US">
              <a:cs typeface="Calibri"/>
            </a:endParaRPr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85A7768-5E83-4E9D-AAD4-E9739CBEFC96}" type="slidenum">
              <a:rPr kumimoji="0" lang="da-DK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da-DK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17336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A2F9E75-B41D-65E1-7B85-45993B2DC02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08B1537C-4183-CD82-CF15-F0E52C69EB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5EF84B97-1970-0D9D-C17A-5F8BD67CE0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23996-6047-44F4-A614-3DCF902D5827}" type="datetimeFigureOut">
              <a:rPr lang="da-DK" smtClean="0"/>
              <a:t>05-06-2023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E11C7F26-0CE6-5C74-0D81-5FE02582F9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ED404132-2E02-7BF7-9A56-A498B44637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9A4A3-FE47-4169-B689-74A89962CAF1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6157049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93A0666-0700-3658-D4A8-8A46348139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ACBD03BB-D27A-DE1B-544C-AD155AB6BF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76ECB9D8-0BFB-DBEE-BD43-AB7C9E47AB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23996-6047-44F4-A614-3DCF902D5827}" type="datetimeFigureOut">
              <a:rPr lang="da-DK" smtClean="0"/>
              <a:t>05-06-2023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2CB02E50-9A8D-A8F2-DAE5-7996D34BA6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465D1363-A121-686E-E4A6-766323A79B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9A4A3-FE47-4169-B689-74A89962CAF1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0272186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>
            <a:extLst>
              <a:ext uri="{FF2B5EF4-FFF2-40B4-BE49-F238E27FC236}">
                <a16:creationId xmlns:a16="http://schemas.microsoft.com/office/drawing/2014/main" id="{5BF6B28A-562A-4B0F-2EEF-7D9760D012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6344105E-2800-342F-2CAD-DBB70138BD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62B5B2F0-BD3E-A6F6-841A-9798D63CC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23996-6047-44F4-A614-3DCF902D5827}" type="datetimeFigureOut">
              <a:rPr lang="da-DK" smtClean="0"/>
              <a:t>05-06-2023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B3778CF6-45C2-5865-8184-43EFF19321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0B03B030-7C26-22E8-FF0D-1C8310268D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9A4A3-FE47-4169-B689-74A89962CAF1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8437767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yt emn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lede 5" descr="Et billede, der indeholder blomst, plante, hvirvelløse dyr, krabbe/fladlus&#10;&#10;Automatisk genereret beskrivelse">
            <a:extLst>
              <a:ext uri="{FF2B5EF4-FFF2-40B4-BE49-F238E27FC236}">
                <a16:creationId xmlns:a16="http://schemas.microsoft.com/office/drawing/2014/main" id="{EEFFF7D3-88CA-9414-392E-79B2B90AB03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4815" y="-39999"/>
            <a:ext cx="12462708" cy="7006063"/>
          </a:xfrm>
          <a:prstGeom prst="rect">
            <a:avLst/>
          </a:prstGeom>
        </p:spPr>
      </p:pic>
      <p:sp>
        <p:nvSpPr>
          <p:cNvPr id="14" name="Titel 13">
            <a:extLst>
              <a:ext uri="{FF2B5EF4-FFF2-40B4-BE49-F238E27FC236}">
                <a16:creationId xmlns:a16="http://schemas.microsoft.com/office/drawing/2014/main" id="{CBAF3F92-B8BF-6789-5D49-38A4DB2A43E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520" y="2640965"/>
            <a:ext cx="8146473" cy="1325563"/>
          </a:xfrm>
        </p:spPr>
        <p:txBody>
          <a:bodyPr>
            <a:normAutofit/>
          </a:bodyPr>
          <a:lstStyle>
            <a:lvl1pPr algn="l">
              <a:defRPr sz="5400">
                <a:solidFill>
                  <a:schemeClr val="bg1"/>
                </a:solidFill>
                <a:latin typeface="Congenial Black" panose="020B0604020202020204" pitchFamily="2" charset="0"/>
              </a:defRPr>
            </a:lvl1pPr>
          </a:lstStyle>
          <a:p>
            <a:r>
              <a:rPr lang="da-DK"/>
              <a:t>Overskrift</a:t>
            </a:r>
          </a:p>
        </p:txBody>
      </p:sp>
      <p:sp>
        <p:nvSpPr>
          <p:cNvPr id="2" name="Pladsholder til tekst 4">
            <a:extLst>
              <a:ext uri="{FF2B5EF4-FFF2-40B4-BE49-F238E27FC236}">
                <a16:creationId xmlns:a16="http://schemas.microsoft.com/office/drawing/2014/main" id="{80D328D4-9B73-D23B-FDCE-343500AA386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31520" y="3747517"/>
            <a:ext cx="6646333" cy="766763"/>
          </a:xfrm>
        </p:spPr>
        <p:txBody>
          <a:bodyPr>
            <a:noAutofit/>
          </a:bodyPr>
          <a:lstStyle>
            <a:lvl1pPr marL="0" indent="0" algn="l">
              <a:buNone/>
              <a:defRPr sz="40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da-DK"/>
              <a:t>Underoverskrift</a:t>
            </a:r>
          </a:p>
        </p:txBody>
      </p:sp>
    </p:spTree>
    <p:extLst>
      <p:ext uri="{BB962C8B-B14F-4D97-AF65-F5344CB8AC3E}">
        <p14:creationId xmlns:p14="http://schemas.microsoft.com/office/powerpoint/2010/main" val="6564567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EF6C434-CEB9-19E2-CB12-8B1190BDD4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/>
              <a:t>Agenda</a:t>
            </a:r>
          </a:p>
        </p:txBody>
      </p:sp>
      <p:sp>
        <p:nvSpPr>
          <p:cNvPr id="3" name="Pladsholder til dato 2">
            <a:extLst>
              <a:ext uri="{FF2B5EF4-FFF2-40B4-BE49-F238E27FC236}">
                <a16:creationId xmlns:a16="http://schemas.microsoft.com/office/drawing/2014/main" id="{CBE8E1AD-3B78-840E-8CEB-1C97FC7CC49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2792526-BC83-475A-B9D4-BC9887F839B1}" type="datetimeFigureOut">
              <a:rPr lang="da-DK" smtClean="0"/>
              <a:t>05-06-2023</a:t>
            </a:fld>
            <a:endParaRPr lang="da-DK"/>
          </a:p>
        </p:txBody>
      </p:sp>
      <p:sp>
        <p:nvSpPr>
          <p:cNvPr id="4" name="Pladsholder til sidefod 3">
            <a:extLst>
              <a:ext uri="{FF2B5EF4-FFF2-40B4-BE49-F238E27FC236}">
                <a16:creationId xmlns:a16="http://schemas.microsoft.com/office/drawing/2014/main" id="{322B1D90-F448-F201-6B34-BB75DFF02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a-DK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38FB0372-9357-41B3-7AB9-EA782C7EB9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38471"/>
            <a:ext cx="2743200" cy="365125"/>
          </a:xfrm>
          <a:prstGeom prst="rect">
            <a:avLst/>
          </a:prstGeom>
        </p:spPr>
        <p:txBody>
          <a:bodyPr/>
          <a:lstStyle/>
          <a:p>
            <a:fld id="{5C791EC0-2C30-4046-99A8-02E31DB76777}" type="slidenum">
              <a:rPr lang="da-DK" smtClean="0"/>
              <a:t>‹nr.›</a:t>
            </a:fld>
            <a:endParaRPr lang="da-DK"/>
          </a:p>
        </p:txBody>
      </p:sp>
      <p:sp>
        <p:nvSpPr>
          <p:cNvPr id="9" name="Pladsholder til tekst 8">
            <a:extLst>
              <a:ext uri="{FF2B5EF4-FFF2-40B4-BE49-F238E27FC236}">
                <a16:creationId xmlns:a16="http://schemas.microsoft.com/office/drawing/2014/main" id="{51B3A47E-8DC9-CB95-EC35-1CF289DE986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895475"/>
            <a:ext cx="7013575" cy="3895725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</p:spTree>
    <p:extLst>
      <p:ext uri="{BB962C8B-B14F-4D97-AF65-F5344CB8AC3E}">
        <p14:creationId xmlns:p14="http://schemas.microsoft.com/office/powerpoint/2010/main" val="19296307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rugerdefinere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5A1D003-B407-5586-9A41-4E352240446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/>
              <a:t>Præsentationsslide</a:t>
            </a: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AFFB5500-AFBA-1962-0D67-0C05D97A1307}"/>
              </a:ext>
            </a:extLst>
          </p:cNvPr>
          <p:cNvSpPr/>
          <p:nvPr/>
        </p:nvSpPr>
        <p:spPr>
          <a:xfrm>
            <a:off x="0" y="6324150"/>
            <a:ext cx="12192000" cy="569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9231545F-DA1D-826D-BE8E-F593B33A4E96}"/>
              </a:ext>
            </a:extLst>
          </p:cNvPr>
          <p:cNvSpPr/>
          <p:nvPr/>
        </p:nvSpPr>
        <p:spPr>
          <a:xfrm>
            <a:off x="6386138" y="1889276"/>
            <a:ext cx="2523451" cy="3079447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B580F168-E389-D6B8-76E5-CB3D56BA0433}"/>
              </a:ext>
            </a:extLst>
          </p:cNvPr>
          <p:cNvSpPr/>
          <p:nvPr/>
        </p:nvSpPr>
        <p:spPr>
          <a:xfrm>
            <a:off x="9151132" y="3429000"/>
            <a:ext cx="2505036" cy="2906154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4" name="Pladsholder til billede 3">
            <a:extLst>
              <a:ext uri="{FF2B5EF4-FFF2-40B4-BE49-F238E27FC236}">
                <a16:creationId xmlns:a16="http://schemas.microsoft.com/office/drawing/2014/main" id="{628FDAAC-4A1B-F372-89C7-CA42949AE64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611645" y="2161457"/>
            <a:ext cx="2072436" cy="2535083"/>
          </a:xfrm>
        </p:spPr>
        <p:txBody>
          <a:bodyPr/>
          <a:lstStyle/>
          <a:p>
            <a:r>
              <a:rPr lang="da-DK"/>
              <a:t>Klik på ikonet for at tilføje et billede</a:t>
            </a:r>
          </a:p>
        </p:txBody>
      </p:sp>
      <p:sp>
        <p:nvSpPr>
          <p:cNvPr id="8" name="Pladsholder til billede 7">
            <a:extLst>
              <a:ext uri="{FF2B5EF4-FFF2-40B4-BE49-F238E27FC236}">
                <a16:creationId xmlns:a16="http://schemas.microsoft.com/office/drawing/2014/main" id="{AE7C06B1-9568-6BF5-EFD9-99612DC5D2E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392675" y="3606646"/>
            <a:ext cx="2021950" cy="2467899"/>
          </a:xfrm>
        </p:spPr>
        <p:txBody>
          <a:bodyPr/>
          <a:lstStyle/>
          <a:p>
            <a:r>
              <a:rPr lang="da-DK"/>
              <a:t>Klik på ikonet for at tilføje et billede</a:t>
            </a:r>
          </a:p>
        </p:txBody>
      </p:sp>
      <p:sp>
        <p:nvSpPr>
          <p:cNvPr id="10" name="Pladsholder til tekst 9">
            <a:extLst>
              <a:ext uri="{FF2B5EF4-FFF2-40B4-BE49-F238E27FC236}">
                <a16:creationId xmlns:a16="http://schemas.microsoft.com/office/drawing/2014/main" id="{610D47D6-8F8E-6A5C-D4B9-9B3F3986F36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23925" y="1927225"/>
            <a:ext cx="5272088" cy="4083050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</p:spTree>
    <p:extLst>
      <p:ext uri="{BB962C8B-B14F-4D97-AF65-F5344CB8AC3E}">
        <p14:creationId xmlns:p14="http://schemas.microsoft.com/office/powerpoint/2010/main" val="18819404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rugerdefinere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5A1D003-B407-5586-9A41-4E352240446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/>
              <a:t>Præsentationsslide 1 person</a:t>
            </a: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AFFB5500-AFBA-1962-0D67-0C05D97A1307}"/>
              </a:ext>
            </a:extLst>
          </p:cNvPr>
          <p:cNvSpPr/>
          <p:nvPr/>
        </p:nvSpPr>
        <p:spPr>
          <a:xfrm>
            <a:off x="0" y="6324150"/>
            <a:ext cx="12192000" cy="569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9231545F-DA1D-826D-BE8E-F593B33A4E96}"/>
              </a:ext>
            </a:extLst>
          </p:cNvPr>
          <p:cNvSpPr/>
          <p:nvPr/>
        </p:nvSpPr>
        <p:spPr>
          <a:xfrm>
            <a:off x="8534534" y="1927225"/>
            <a:ext cx="2523451" cy="3079447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4" name="Pladsholder til billede 3">
            <a:extLst>
              <a:ext uri="{FF2B5EF4-FFF2-40B4-BE49-F238E27FC236}">
                <a16:creationId xmlns:a16="http://schemas.microsoft.com/office/drawing/2014/main" id="{628FDAAC-4A1B-F372-89C7-CA42949AE64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760041" y="2199406"/>
            <a:ext cx="2072436" cy="2535083"/>
          </a:xfrm>
        </p:spPr>
        <p:txBody>
          <a:bodyPr/>
          <a:lstStyle/>
          <a:p>
            <a:r>
              <a:rPr lang="da-DK"/>
              <a:t>Klik på ikonet for at tilføje et billede</a:t>
            </a:r>
          </a:p>
        </p:txBody>
      </p:sp>
      <p:sp>
        <p:nvSpPr>
          <p:cNvPr id="10" name="Pladsholder til tekst 9">
            <a:extLst>
              <a:ext uri="{FF2B5EF4-FFF2-40B4-BE49-F238E27FC236}">
                <a16:creationId xmlns:a16="http://schemas.microsoft.com/office/drawing/2014/main" id="{610D47D6-8F8E-6A5C-D4B9-9B3F3986F36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23925" y="1927225"/>
            <a:ext cx="6577706" cy="4083050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</p:spTree>
    <p:extLst>
      <p:ext uri="{BB962C8B-B14F-4D97-AF65-F5344CB8AC3E}">
        <p14:creationId xmlns:p14="http://schemas.microsoft.com/office/powerpoint/2010/main" val="17445185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3618A00-43AD-40E0-AB64-4D7CA3502A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defRPr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03EDDF34-04B6-65F4-029B-B0C1AD9CDC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chemeClr val="accent2"/>
              </a:buClr>
              <a:defRPr>
                <a:solidFill>
                  <a:schemeClr val="tx2">
                    <a:lumMod val="75000"/>
                  </a:schemeClr>
                </a:solidFill>
              </a:defRPr>
            </a:lvl1pPr>
            <a:lvl2pPr>
              <a:buClr>
                <a:schemeClr val="accent2"/>
              </a:buClr>
              <a:defRPr>
                <a:solidFill>
                  <a:schemeClr val="tx2">
                    <a:lumMod val="75000"/>
                  </a:schemeClr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tx2">
                    <a:lumMod val="75000"/>
                  </a:schemeClr>
                </a:solidFill>
              </a:defRPr>
            </a:lvl3pPr>
            <a:lvl4pPr>
              <a:buClr>
                <a:schemeClr val="accent2"/>
              </a:buClr>
              <a:defRPr>
                <a:solidFill>
                  <a:schemeClr val="tx2">
                    <a:lumMod val="75000"/>
                  </a:schemeClr>
                </a:solidFill>
              </a:defRPr>
            </a:lvl4pPr>
            <a:lvl5pPr>
              <a:buClr>
                <a:schemeClr val="accent2"/>
              </a:buClr>
              <a:defRPr>
                <a:solidFill>
                  <a:schemeClr val="tx2">
                    <a:lumMod val="75000"/>
                  </a:schemeClr>
                </a:solidFill>
              </a:defRPr>
            </a:lvl5pPr>
          </a:lstStyle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</p:spTree>
    <p:extLst>
      <p:ext uri="{BB962C8B-B14F-4D97-AF65-F5344CB8AC3E}">
        <p14:creationId xmlns:p14="http://schemas.microsoft.com/office/powerpoint/2010/main" val="15789478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Brugerdefinere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4">
            <a:extLst>
              <a:ext uri="{FF2B5EF4-FFF2-40B4-BE49-F238E27FC236}">
                <a16:creationId xmlns:a16="http://schemas.microsoft.com/office/drawing/2014/main" id="{87A0F568-D94A-24D1-9717-6A2B5D1AA872}"/>
              </a:ext>
            </a:extLst>
          </p:cNvPr>
          <p:cNvSpPr/>
          <p:nvPr/>
        </p:nvSpPr>
        <p:spPr>
          <a:xfrm>
            <a:off x="0" y="6454066"/>
            <a:ext cx="12192000" cy="40393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6D01E6B-21CA-A516-39C2-C0E94C833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3138" y="1971235"/>
            <a:ext cx="4282440" cy="1325563"/>
          </a:xfrm>
        </p:spPr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4" name="Pladsholder til billede 3">
            <a:extLst>
              <a:ext uri="{FF2B5EF4-FFF2-40B4-BE49-F238E27FC236}">
                <a16:creationId xmlns:a16="http://schemas.microsoft.com/office/drawing/2014/main" id="{797307E7-B4DF-DD1C-BE97-ECC9BCF24FD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26233" y="0"/>
            <a:ext cx="5965767" cy="6858000"/>
          </a:xfrm>
        </p:spPr>
        <p:txBody>
          <a:bodyPr/>
          <a:lstStyle/>
          <a:p>
            <a:r>
              <a:rPr lang="da-DK"/>
              <a:t>Klik på ikonet for at tilføje et billede</a:t>
            </a:r>
          </a:p>
        </p:txBody>
      </p:sp>
      <p:sp>
        <p:nvSpPr>
          <p:cNvPr id="7" name="Pladsholder til tekst 6">
            <a:extLst>
              <a:ext uri="{FF2B5EF4-FFF2-40B4-BE49-F238E27FC236}">
                <a16:creationId xmlns:a16="http://schemas.microsoft.com/office/drawing/2014/main" id="{55A4A66E-8D67-76D7-FD41-F91F1CF8D6B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63138" y="3899119"/>
            <a:ext cx="4281978" cy="1952625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</p:txBody>
      </p:sp>
    </p:spTree>
    <p:extLst>
      <p:ext uri="{BB962C8B-B14F-4D97-AF65-F5344CB8AC3E}">
        <p14:creationId xmlns:p14="http://schemas.microsoft.com/office/powerpoint/2010/main" val="19170214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lt hv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14BF18D-EF27-37D6-5B53-8315E1C2BC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9A2F8701-8E4E-981E-4947-B1F2957609B7}"/>
              </a:ext>
            </a:extLst>
          </p:cNvPr>
          <p:cNvSpPr/>
          <p:nvPr/>
        </p:nvSpPr>
        <p:spPr>
          <a:xfrm>
            <a:off x="0" y="6454066"/>
            <a:ext cx="12192000" cy="40393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02368649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A1043D0-04BA-8B03-46C4-E40A0AFF28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defRPr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14E7BA01-64FE-549D-FBE6-E57CE48D33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7BDD3DAE-4ABE-76A2-41AB-7656804DB13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2792526-BC83-475A-B9D4-BC9887F839B1}" type="datetimeFigureOut">
              <a:rPr lang="da-DK" smtClean="0"/>
              <a:t>05-06-2023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3050C605-0329-7E31-A234-145299375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BBB35AFB-489C-0F45-A149-83F62943E5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38471"/>
            <a:ext cx="2743200" cy="365125"/>
          </a:xfrm>
          <a:prstGeom prst="rect">
            <a:avLst/>
          </a:prstGeom>
        </p:spPr>
        <p:txBody>
          <a:bodyPr/>
          <a:lstStyle/>
          <a:p>
            <a:fld id="{5C791EC0-2C30-4046-99A8-02E31DB76777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8674175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45D3D79-2A14-549B-6161-0A99B4276C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0D13BFAF-FBE3-8E51-2C3F-5E3904DF86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E76D8A73-9F0C-2F09-D20F-EBE8F99142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23996-6047-44F4-A614-3DCF902D5827}" type="datetimeFigureOut">
              <a:rPr lang="da-DK" smtClean="0"/>
              <a:t>05-06-2023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9F0CB5D2-9CB9-6C96-B554-0CD2AA5CAB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810B22A4-5562-B5A0-CD95-076745389A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9A4A3-FE47-4169-B689-74A89962CAF1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82065516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BF8BFA9-5261-4CBA-6417-35A8C5F876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defRPr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00087570-04D7-584E-6150-1EC18327D8B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buClr>
                <a:schemeClr val="accent2"/>
              </a:buClr>
              <a:defRPr/>
            </a:lvl1pPr>
            <a:lvl2pPr>
              <a:buClr>
                <a:schemeClr val="accent2"/>
              </a:buClr>
              <a:defRPr/>
            </a:lvl2pPr>
            <a:lvl3pPr>
              <a:buClr>
                <a:schemeClr val="accent2"/>
              </a:buClr>
              <a:defRPr/>
            </a:lvl3pPr>
            <a:lvl4pPr>
              <a:buClr>
                <a:schemeClr val="accent2"/>
              </a:buClr>
              <a:defRPr/>
            </a:lvl4pPr>
            <a:lvl5pPr>
              <a:buClr>
                <a:schemeClr val="accent2"/>
              </a:buClr>
              <a:defRPr/>
            </a:lvl5pPr>
          </a:lstStyle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70A25169-C49B-E7B2-7017-CBB9FAE4BB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buClr>
                <a:schemeClr val="accent2"/>
              </a:buClr>
              <a:defRPr>
                <a:solidFill>
                  <a:schemeClr val="tx2">
                    <a:lumMod val="75000"/>
                  </a:schemeClr>
                </a:solidFill>
              </a:defRPr>
            </a:lvl1pPr>
            <a:lvl2pPr>
              <a:buClr>
                <a:schemeClr val="accent2"/>
              </a:buClr>
              <a:defRPr>
                <a:solidFill>
                  <a:schemeClr val="tx2">
                    <a:lumMod val="75000"/>
                  </a:schemeClr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tx2">
                    <a:lumMod val="75000"/>
                  </a:schemeClr>
                </a:solidFill>
              </a:defRPr>
            </a:lvl3pPr>
            <a:lvl4pPr>
              <a:buClr>
                <a:schemeClr val="accent2"/>
              </a:buClr>
              <a:defRPr>
                <a:solidFill>
                  <a:schemeClr val="tx2">
                    <a:lumMod val="75000"/>
                  </a:schemeClr>
                </a:solidFill>
              </a:defRPr>
            </a:lvl4pPr>
            <a:lvl5pPr>
              <a:buClr>
                <a:schemeClr val="accent2"/>
              </a:buClr>
              <a:defRPr>
                <a:solidFill>
                  <a:schemeClr val="tx2">
                    <a:lumMod val="75000"/>
                  </a:schemeClr>
                </a:solidFill>
              </a:defRPr>
            </a:lvl5pPr>
          </a:lstStyle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E715E23E-B317-3DDE-CFF2-13FB917A7D4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2792526-BC83-475A-B9D4-BC9887F839B1}" type="datetimeFigureOut">
              <a:rPr lang="da-DK" smtClean="0"/>
              <a:t>05-06-2023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3065A413-186C-BE2F-CB93-47EF7DB1BE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62A251BA-27AD-97A5-2164-C4D47B30F3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38471"/>
            <a:ext cx="2743200" cy="365125"/>
          </a:xfrm>
          <a:prstGeom prst="rect">
            <a:avLst/>
          </a:prstGeom>
        </p:spPr>
        <p:txBody>
          <a:bodyPr/>
          <a:lstStyle/>
          <a:p>
            <a:fld id="{5C791EC0-2C30-4046-99A8-02E31DB76777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2602622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14D0877-AB1F-7E9E-E3E4-EFC87840B8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defRPr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3A49069C-59DE-F27E-18E0-401C873F06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5F6119C7-3F9C-FD77-0CC4-C697E562B70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buClr>
                <a:schemeClr val="accent2"/>
              </a:buClr>
              <a:defRPr>
                <a:solidFill>
                  <a:schemeClr val="tx2">
                    <a:lumMod val="75000"/>
                  </a:schemeClr>
                </a:solidFill>
              </a:defRPr>
            </a:lvl1pPr>
            <a:lvl2pPr>
              <a:buClr>
                <a:schemeClr val="accent2"/>
              </a:buClr>
              <a:defRPr>
                <a:solidFill>
                  <a:schemeClr val="tx2">
                    <a:lumMod val="75000"/>
                  </a:schemeClr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tx2">
                    <a:lumMod val="75000"/>
                  </a:schemeClr>
                </a:solidFill>
              </a:defRPr>
            </a:lvl3pPr>
            <a:lvl4pPr>
              <a:buClr>
                <a:schemeClr val="accent2"/>
              </a:buClr>
              <a:defRPr>
                <a:solidFill>
                  <a:schemeClr val="tx2">
                    <a:lumMod val="75000"/>
                  </a:schemeClr>
                </a:solidFill>
              </a:defRPr>
            </a:lvl4pPr>
            <a:lvl5pPr>
              <a:buClr>
                <a:schemeClr val="accent2"/>
              </a:buClr>
              <a:defRPr>
                <a:solidFill>
                  <a:schemeClr val="tx2">
                    <a:lumMod val="75000"/>
                  </a:schemeClr>
                </a:solidFill>
              </a:defRPr>
            </a:lvl5pPr>
          </a:lstStyle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tekst 4">
            <a:extLst>
              <a:ext uri="{FF2B5EF4-FFF2-40B4-BE49-F238E27FC236}">
                <a16:creationId xmlns:a16="http://schemas.microsoft.com/office/drawing/2014/main" id="{8744161B-E312-0F20-0966-7295770B28A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6" name="Pladsholder til indhold 5">
            <a:extLst>
              <a:ext uri="{FF2B5EF4-FFF2-40B4-BE49-F238E27FC236}">
                <a16:creationId xmlns:a16="http://schemas.microsoft.com/office/drawing/2014/main" id="{BC3D5732-C767-1FBF-B505-4EC3B243AB7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buClr>
                <a:schemeClr val="accent2"/>
              </a:buClr>
              <a:defRPr>
                <a:solidFill>
                  <a:schemeClr val="tx2">
                    <a:lumMod val="75000"/>
                  </a:schemeClr>
                </a:solidFill>
              </a:defRPr>
            </a:lvl1pPr>
            <a:lvl2pPr>
              <a:buClr>
                <a:schemeClr val="accent2"/>
              </a:buClr>
              <a:defRPr>
                <a:solidFill>
                  <a:schemeClr val="tx2">
                    <a:lumMod val="75000"/>
                  </a:schemeClr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tx2">
                    <a:lumMod val="75000"/>
                  </a:schemeClr>
                </a:solidFill>
              </a:defRPr>
            </a:lvl3pPr>
            <a:lvl4pPr>
              <a:buClr>
                <a:schemeClr val="accent2"/>
              </a:buClr>
              <a:defRPr>
                <a:solidFill>
                  <a:schemeClr val="tx2">
                    <a:lumMod val="75000"/>
                  </a:schemeClr>
                </a:solidFill>
              </a:defRPr>
            </a:lvl4pPr>
            <a:lvl5pPr>
              <a:buClr>
                <a:schemeClr val="accent2"/>
              </a:buClr>
              <a:defRPr>
                <a:solidFill>
                  <a:schemeClr val="tx2">
                    <a:lumMod val="75000"/>
                  </a:schemeClr>
                </a:solidFill>
              </a:defRPr>
            </a:lvl5pPr>
          </a:lstStyle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7" name="Pladsholder til dato 6">
            <a:extLst>
              <a:ext uri="{FF2B5EF4-FFF2-40B4-BE49-F238E27FC236}">
                <a16:creationId xmlns:a16="http://schemas.microsoft.com/office/drawing/2014/main" id="{421D9473-0D27-4925-8E14-D5C9574FAD9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2792526-BC83-475A-B9D4-BC9887F839B1}" type="datetimeFigureOut">
              <a:rPr lang="da-DK" smtClean="0"/>
              <a:t>05-06-2023</a:t>
            </a:fld>
            <a:endParaRPr lang="da-DK"/>
          </a:p>
        </p:txBody>
      </p:sp>
      <p:sp>
        <p:nvSpPr>
          <p:cNvPr id="8" name="Pladsholder til sidefod 7">
            <a:extLst>
              <a:ext uri="{FF2B5EF4-FFF2-40B4-BE49-F238E27FC236}">
                <a16:creationId xmlns:a16="http://schemas.microsoft.com/office/drawing/2014/main" id="{9D4A9BDB-CDFC-A69A-1081-D9C21C4D14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a-DK"/>
          </a:p>
        </p:txBody>
      </p:sp>
      <p:sp>
        <p:nvSpPr>
          <p:cNvPr id="9" name="Pladsholder til slidenummer 8">
            <a:extLst>
              <a:ext uri="{FF2B5EF4-FFF2-40B4-BE49-F238E27FC236}">
                <a16:creationId xmlns:a16="http://schemas.microsoft.com/office/drawing/2014/main" id="{97E3F018-71A6-3967-23C3-43DE98A02D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38471"/>
            <a:ext cx="2743200" cy="365125"/>
          </a:xfrm>
          <a:prstGeom prst="rect">
            <a:avLst/>
          </a:prstGeom>
        </p:spPr>
        <p:txBody>
          <a:bodyPr/>
          <a:lstStyle/>
          <a:p>
            <a:fld id="{5C791EC0-2C30-4046-99A8-02E31DB76777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25328100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528FBF5-CBEC-47BE-BC1F-7CB0BBA521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defRPr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D8014452-4EDF-E8CB-5D29-250F31399D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ECEE6428-F0CB-1649-BD6E-7B149DC6CB2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2792526-BC83-475A-B9D4-BC9887F839B1}" type="datetimeFigureOut">
              <a:rPr lang="da-DK" smtClean="0"/>
              <a:t>05-06-2023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94D5EE22-19BD-B557-23E2-D14D3BF30B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8F64E70C-17A6-4841-FECB-C354581D98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38471"/>
            <a:ext cx="2743200" cy="365125"/>
          </a:xfrm>
          <a:prstGeom prst="rect">
            <a:avLst/>
          </a:prstGeom>
        </p:spPr>
        <p:txBody>
          <a:bodyPr/>
          <a:lstStyle/>
          <a:p>
            <a:fld id="{5C791EC0-2C30-4046-99A8-02E31DB76777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87768443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yt emn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lede 6" descr="Et billede, der indeholder tekst, plante, frisk/frisklavet&#10;&#10;Automatisk genereret beskrivelse">
            <a:extLst>
              <a:ext uri="{FF2B5EF4-FFF2-40B4-BE49-F238E27FC236}">
                <a16:creationId xmlns:a16="http://schemas.microsoft.com/office/drawing/2014/main" id="{D46ED5CB-DDFA-2CF4-22C0-FC02476903F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6" y="0"/>
            <a:ext cx="1217220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29284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yt emn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lede 5" descr="Et billede, der indeholder blomst, plante, hvirvelløse dyr, krabbe/fladlus&#10;&#10;Automatisk genereret beskrivelse">
            <a:extLst>
              <a:ext uri="{FF2B5EF4-FFF2-40B4-BE49-F238E27FC236}">
                <a16:creationId xmlns:a16="http://schemas.microsoft.com/office/drawing/2014/main" id="{EEFFF7D3-88CA-9414-392E-79B2B90AB03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4815" y="-39999"/>
            <a:ext cx="12462708" cy="7006063"/>
          </a:xfrm>
          <a:prstGeom prst="rect">
            <a:avLst/>
          </a:prstGeom>
        </p:spPr>
      </p:pic>
      <p:sp>
        <p:nvSpPr>
          <p:cNvPr id="14" name="Titel 13">
            <a:extLst>
              <a:ext uri="{FF2B5EF4-FFF2-40B4-BE49-F238E27FC236}">
                <a16:creationId xmlns:a16="http://schemas.microsoft.com/office/drawing/2014/main" id="{CBAF3F92-B8BF-6789-5D49-38A4DB2A43E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520" y="2640965"/>
            <a:ext cx="8146473" cy="1325563"/>
          </a:xfrm>
        </p:spPr>
        <p:txBody>
          <a:bodyPr>
            <a:normAutofit/>
          </a:bodyPr>
          <a:lstStyle>
            <a:lvl1pPr algn="l">
              <a:defRPr sz="5400">
                <a:solidFill>
                  <a:schemeClr val="bg1"/>
                </a:solidFill>
                <a:latin typeface="Congenial Black" panose="020B0604020202020204" pitchFamily="2" charset="0"/>
              </a:defRPr>
            </a:lvl1pPr>
          </a:lstStyle>
          <a:p>
            <a:r>
              <a:rPr lang="da-DK"/>
              <a:t>Overskrift</a:t>
            </a:r>
          </a:p>
        </p:txBody>
      </p:sp>
      <p:sp>
        <p:nvSpPr>
          <p:cNvPr id="2" name="Pladsholder til tekst 4">
            <a:extLst>
              <a:ext uri="{FF2B5EF4-FFF2-40B4-BE49-F238E27FC236}">
                <a16:creationId xmlns:a16="http://schemas.microsoft.com/office/drawing/2014/main" id="{80D328D4-9B73-D23B-FDCE-343500AA386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31520" y="3747517"/>
            <a:ext cx="6646333" cy="766763"/>
          </a:xfrm>
        </p:spPr>
        <p:txBody>
          <a:bodyPr>
            <a:noAutofit/>
          </a:bodyPr>
          <a:lstStyle>
            <a:lvl1pPr marL="0" indent="0" algn="l">
              <a:buNone/>
              <a:defRPr sz="40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da-DK"/>
              <a:t>Underoverskrift</a:t>
            </a:r>
          </a:p>
        </p:txBody>
      </p:sp>
    </p:spTree>
    <p:extLst>
      <p:ext uri="{BB962C8B-B14F-4D97-AF65-F5344CB8AC3E}">
        <p14:creationId xmlns:p14="http://schemas.microsoft.com/office/powerpoint/2010/main" val="341569878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>
            <a:extLst>
              <a:ext uri="{FF2B5EF4-FFF2-40B4-BE49-F238E27FC236}">
                <a16:creationId xmlns:a16="http://schemas.microsoft.com/office/drawing/2014/main" id="{977194B2-B811-FB59-8989-3836C3A5BA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D5EE1-FA06-452F-A03B-41868A2064D3}" type="datetimeFigureOut">
              <a:rPr lang="da-DK" smtClean="0"/>
              <a:t>05-06-2023</a:t>
            </a:fld>
            <a:endParaRPr lang="da-DK"/>
          </a:p>
        </p:txBody>
      </p:sp>
      <p:sp>
        <p:nvSpPr>
          <p:cNvPr id="3" name="Pladsholder til sidefod 2">
            <a:extLst>
              <a:ext uri="{FF2B5EF4-FFF2-40B4-BE49-F238E27FC236}">
                <a16:creationId xmlns:a16="http://schemas.microsoft.com/office/drawing/2014/main" id="{B8544AA6-4E1B-3223-6ECE-5406E18BAB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8E0A96F8-47DD-D42C-A5DB-9C5AF3456E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DF4F0-2CFC-4973-B303-FE941032AED1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78595483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Slide">
  <p:cSld name="1_Title Slide">
    <p:bg>
      <p:bgPr>
        <a:solidFill>
          <a:schemeClr val="dk1"/>
        </a:solidFill>
        <a:effectLst/>
      </p:bgPr>
    </p:bg>
    <p:spTree>
      <p:nvGrpSpPr>
        <p:cNvPr id="1" name="Shape 5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4" name="Google Shape;554;p106"/>
          <p:cNvSpPr txBox="1">
            <a:spLocks noGrp="1"/>
          </p:cNvSpPr>
          <p:nvPr>
            <p:ph type="ctrTitle"/>
          </p:nvPr>
        </p:nvSpPr>
        <p:spPr>
          <a:xfrm>
            <a:off x="914400" y="1393017"/>
            <a:ext cx="10363200" cy="40719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D8D8D8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5" name="Google Shape;555;p106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6" name="Google Shape;556;p106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7" name="Google Shape;557;p106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FFFFFF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FFFFFF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FFFFFF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FFFFFF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FFFFFF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FFFFFF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FFFFFF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FFFFFF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FFFFFF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a-DK"/>
              <a:t>‹nr.›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948487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1481073-C683-64C2-37FB-E784D8BBB9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06811232-C12A-4FC9-38C7-4717495CA9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D172CC76-5F00-0CC2-7EC4-3C4592831A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23996-6047-44F4-A614-3DCF902D5827}" type="datetimeFigureOut">
              <a:rPr lang="da-DK" smtClean="0"/>
              <a:t>05-06-2023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7DAECEBB-EB32-DE4D-3DC2-DBD2F16C13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5E2237B9-A05A-C779-9A90-AEBCD87662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9A4A3-FE47-4169-B689-74A89962CAF1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8432333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56C48CE-A672-C95D-D2C9-6BDD47F709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40778915-25A5-B8B6-CD31-C5E095CD955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4D302C94-4CAF-B390-5537-75AAA7D31D5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ED63333F-7D44-5C9E-995B-E04D506A32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23996-6047-44F4-A614-3DCF902D5827}" type="datetimeFigureOut">
              <a:rPr lang="da-DK" smtClean="0"/>
              <a:t>05-06-2023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194918EC-2C41-B122-AE67-5E2AECD916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82BA8D1B-6760-56F7-5F86-889A0C9420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9A4A3-FE47-4169-B689-74A89962CAF1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7061500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AC3333-51F7-8D67-E9DB-C7031EB68E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09ADA285-207B-A34E-5AEF-04A633D527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564776FD-3175-1F6D-D2FB-5179B6A4BE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tekst 4">
            <a:extLst>
              <a:ext uri="{FF2B5EF4-FFF2-40B4-BE49-F238E27FC236}">
                <a16:creationId xmlns:a16="http://schemas.microsoft.com/office/drawing/2014/main" id="{80F20C12-3AF9-32BB-D92F-3FA4F331DF9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6" name="Pladsholder til indhold 5">
            <a:extLst>
              <a:ext uri="{FF2B5EF4-FFF2-40B4-BE49-F238E27FC236}">
                <a16:creationId xmlns:a16="http://schemas.microsoft.com/office/drawing/2014/main" id="{5D71BEF9-08A6-7085-1DC2-707ED2BAE3F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7" name="Pladsholder til dato 6">
            <a:extLst>
              <a:ext uri="{FF2B5EF4-FFF2-40B4-BE49-F238E27FC236}">
                <a16:creationId xmlns:a16="http://schemas.microsoft.com/office/drawing/2014/main" id="{C5340A75-DAB3-4813-A3B3-31D0B990FC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23996-6047-44F4-A614-3DCF902D5827}" type="datetimeFigureOut">
              <a:rPr lang="da-DK" smtClean="0"/>
              <a:t>05-06-2023</a:t>
            </a:fld>
            <a:endParaRPr lang="da-DK"/>
          </a:p>
        </p:txBody>
      </p:sp>
      <p:sp>
        <p:nvSpPr>
          <p:cNvPr id="8" name="Pladsholder til sidefod 7">
            <a:extLst>
              <a:ext uri="{FF2B5EF4-FFF2-40B4-BE49-F238E27FC236}">
                <a16:creationId xmlns:a16="http://schemas.microsoft.com/office/drawing/2014/main" id="{5A5EB211-D475-3255-B7D9-5F0A6DDE7F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slidenummer 8">
            <a:extLst>
              <a:ext uri="{FF2B5EF4-FFF2-40B4-BE49-F238E27FC236}">
                <a16:creationId xmlns:a16="http://schemas.microsoft.com/office/drawing/2014/main" id="{1B39D309-85FD-5C26-54F4-75ED68AE89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9A4A3-FE47-4169-B689-74A89962CAF1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9500597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62563FA-DCEC-2E47-A013-5CC4EE28E4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dato 2">
            <a:extLst>
              <a:ext uri="{FF2B5EF4-FFF2-40B4-BE49-F238E27FC236}">
                <a16:creationId xmlns:a16="http://schemas.microsoft.com/office/drawing/2014/main" id="{BBA722E1-020E-2462-60FE-4B78DD5999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23996-6047-44F4-A614-3DCF902D5827}" type="datetimeFigureOut">
              <a:rPr lang="da-DK" smtClean="0"/>
              <a:t>05-06-2023</a:t>
            </a:fld>
            <a:endParaRPr lang="da-DK"/>
          </a:p>
        </p:txBody>
      </p:sp>
      <p:sp>
        <p:nvSpPr>
          <p:cNvPr id="4" name="Pladsholder til sidefod 3">
            <a:extLst>
              <a:ext uri="{FF2B5EF4-FFF2-40B4-BE49-F238E27FC236}">
                <a16:creationId xmlns:a16="http://schemas.microsoft.com/office/drawing/2014/main" id="{EA9E233A-9119-8B2E-8FE8-24AA88CF5A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C753748B-D557-B977-EAF0-E338F65B8C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9A4A3-FE47-4169-B689-74A89962CAF1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32514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>
            <a:extLst>
              <a:ext uri="{FF2B5EF4-FFF2-40B4-BE49-F238E27FC236}">
                <a16:creationId xmlns:a16="http://schemas.microsoft.com/office/drawing/2014/main" id="{FC800A55-2D0C-3A66-4D25-32EBE124F0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23996-6047-44F4-A614-3DCF902D5827}" type="datetimeFigureOut">
              <a:rPr lang="da-DK" smtClean="0"/>
              <a:t>05-06-2023</a:t>
            </a:fld>
            <a:endParaRPr lang="da-DK"/>
          </a:p>
        </p:txBody>
      </p:sp>
      <p:sp>
        <p:nvSpPr>
          <p:cNvPr id="3" name="Pladsholder til sidefod 2">
            <a:extLst>
              <a:ext uri="{FF2B5EF4-FFF2-40B4-BE49-F238E27FC236}">
                <a16:creationId xmlns:a16="http://schemas.microsoft.com/office/drawing/2014/main" id="{264D878C-55B6-8607-01FC-73C017DCB8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F79E80D7-853F-CC5B-E7B4-DF026872F1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9A4A3-FE47-4169-B689-74A89962CAF1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4889985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8EFC56D-C76C-C128-8751-AFADBF6AB5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64E33674-8B9B-8772-CBF0-E26669F8BF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E5BB9930-7811-762B-72B1-3B03240E19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46BD2DF3-FDA6-F2A8-151C-DAA4034657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23996-6047-44F4-A614-3DCF902D5827}" type="datetimeFigureOut">
              <a:rPr lang="da-DK" smtClean="0"/>
              <a:t>05-06-2023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5DB157D5-9967-EEC2-FD09-17F84CBEAA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C03D92F2-F746-C122-E299-FCABCE2350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9A4A3-FE47-4169-B689-74A89962CAF1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7623412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82563F8-7F6A-6107-55AF-F9CE5C3933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billede 2">
            <a:extLst>
              <a:ext uri="{FF2B5EF4-FFF2-40B4-BE49-F238E27FC236}">
                <a16:creationId xmlns:a16="http://schemas.microsoft.com/office/drawing/2014/main" id="{AEFF338F-4C45-073D-21F5-B980CBB083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3CD88617-9EDC-0E74-2624-711A6A816A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5E6EC35F-BC18-7FE1-5AD1-6893074A62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23996-6047-44F4-A614-3DCF902D5827}" type="datetimeFigureOut">
              <a:rPr lang="da-DK" smtClean="0"/>
              <a:t>05-06-2023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7C4AF340-9652-5B3A-0B29-69E8BE9FB1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D6135546-09EE-B232-0D23-FE8484A4F8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9A4A3-FE47-4169-B689-74A89962CAF1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249356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>
            <a:extLst>
              <a:ext uri="{FF2B5EF4-FFF2-40B4-BE49-F238E27FC236}">
                <a16:creationId xmlns:a16="http://schemas.microsoft.com/office/drawing/2014/main" id="{DAF9232F-76E6-616B-A5F3-0EDB5EFF1A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CB244145-B141-861D-1E61-E9F53481F1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9293397F-902A-7276-FF3E-3D1A567599F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823996-6047-44F4-A614-3DCF902D5827}" type="datetimeFigureOut">
              <a:rPr lang="da-DK" smtClean="0"/>
              <a:t>05-06-2023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75CC20DA-C208-274C-0DFF-260816A59D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8B733EAD-7E7D-53D5-36F7-C9CE181133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49A4A3-FE47-4169-B689-74A89962CAF1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993452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>
            <a:extLst>
              <a:ext uri="{FF2B5EF4-FFF2-40B4-BE49-F238E27FC236}">
                <a16:creationId xmlns:a16="http://schemas.microsoft.com/office/drawing/2014/main" id="{97D1D99B-C7D6-8AB6-1074-15A3252022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8B0DF195-0C62-97FA-E0F2-7549D29B22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9" name="Rektangel 8">
            <a:extLst>
              <a:ext uri="{FF2B5EF4-FFF2-40B4-BE49-F238E27FC236}">
                <a16:creationId xmlns:a16="http://schemas.microsoft.com/office/drawing/2014/main" id="{EABBD655-C846-F09C-5AAA-0715F5C8B32A}"/>
              </a:ext>
            </a:extLst>
          </p:cNvPr>
          <p:cNvSpPr/>
          <p:nvPr/>
        </p:nvSpPr>
        <p:spPr>
          <a:xfrm>
            <a:off x="0" y="6470650"/>
            <a:ext cx="12192000" cy="387350"/>
          </a:xfrm>
          <a:prstGeom prst="rect">
            <a:avLst/>
          </a:prstGeom>
          <a:solidFill>
            <a:srgbClr val="164E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pic>
        <p:nvPicPr>
          <p:cNvPr id="5" name="Billede 4" descr="Et billede, der indeholder logo&#10;&#10;Automatisk genereret beskrivelse">
            <a:extLst>
              <a:ext uri="{FF2B5EF4-FFF2-40B4-BE49-F238E27FC236}">
                <a16:creationId xmlns:a16="http://schemas.microsoft.com/office/drawing/2014/main" id="{F92FCC9B-3EBE-E554-6D45-1D330833F5F3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9996" y="130524"/>
            <a:ext cx="897382" cy="897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579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2">
              <a:lumMod val="75000"/>
            </a:schemeClr>
          </a:solidFill>
          <a:latin typeface="Arial Black" panose="020B0A040201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2800" kern="1200">
          <a:solidFill>
            <a:schemeClr val="tx2">
              <a:lumMod val="7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2400" kern="1200">
          <a:solidFill>
            <a:schemeClr val="tx2">
              <a:lumMod val="7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2000" kern="1200">
          <a:solidFill>
            <a:schemeClr val="tx2">
              <a:lumMod val="7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2">
              <a:lumMod val="7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2">
              <a:lumMod val="7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18.xml"/><Relationship Id="rId1" Type="http://schemas.openxmlformats.org/officeDocument/2006/relationships/video" Target="https://www.youtube.com/embed/s58e3c9qkEs?feature=oembed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chat-gpt.org/chat" TargetMode="Externa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B4B7A58-0899-730A-ACD2-9C5870A3D4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66502" y="2640965"/>
            <a:ext cx="12436460" cy="1325563"/>
          </a:xfrm>
        </p:spPr>
        <p:txBody>
          <a:bodyPr/>
          <a:lstStyle/>
          <a:p>
            <a:pPr algn="ctr"/>
            <a:r>
              <a:rPr lang="da-DK" dirty="0"/>
              <a:t>PANIK!</a:t>
            </a:r>
          </a:p>
        </p:txBody>
      </p:sp>
    </p:spTree>
    <p:extLst>
      <p:ext uri="{BB962C8B-B14F-4D97-AF65-F5344CB8AC3E}">
        <p14:creationId xmlns:p14="http://schemas.microsoft.com/office/powerpoint/2010/main" val="4052872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37BE7EF-513B-36FA-DAE2-71F7E52AA3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a-DK"/>
          </a:p>
        </p:txBody>
      </p:sp>
      <p:pic>
        <p:nvPicPr>
          <p:cNvPr id="7" name="Onlinemedier 6" title="Der er en shitstorm under opsejling hos Gorilla Juice.... Vi har brug for din hjælp!">
            <a:hlinkClick r:id="" action="ppaction://media"/>
            <a:extLst>
              <a:ext uri="{FF2B5EF4-FFF2-40B4-BE49-F238E27FC236}">
                <a16:creationId xmlns:a16="http://schemas.microsoft.com/office/drawing/2014/main" id="{D771E450-96A8-DE7B-9E4A-378D92D49E69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838200" y="433727"/>
            <a:ext cx="10272730" cy="5804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0165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BD54952-7E49-6A9D-BE9D-E7978F42B8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>
                <a:latin typeface="Arial Black"/>
              </a:rPr>
              <a:t>PANIK!!!!!!!!!!!!</a:t>
            </a:r>
            <a:endParaRPr lang="da-DK"/>
          </a:p>
        </p:txBody>
      </p:sp>
      <p:pic>
        <p:nvPicPr>
          <p:cNvPr id="6" name="Billede 5" descr="Et billede, der indeholder tekst, posere&#10;&#10;Automatisk genereret beskrivelse">
            <a:extLst>
              <a:ext uri="{FF2B5EF4-FFF2-40B4-BE49-F238E27FC236}">
                <a16:creationId xmlns:a16="http://schemas.microsoft.com/office/drawing/2014/main" id="{4108B855-66D6-6B15-02AE-0DB1E2A6EC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1511" y="1215957"/>
            <a:ext cx="8862378" cy="498508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432079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BD54952-7E49-6A9D-BE9D-E7978F42B8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>
                <a:latin typeface="Arial Black"/>
              </a:rPr>
              <a:t>Smid hvad I har i hænderne</a:t>
            </a:r>
            <a:endParaRPr lang="da-DK"/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BA4F6BF1-D757-85CC-E239-979AD11C8D1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895475"/>
            <a:ext cx="8212691" cy="389572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da-DK">
                <a:cs typeface="Calibri"/>
              </a:rPr>
              <a:t>Alle skal hjælpe til med at få fikset dette – hver gruppe får en opgave.</a:t>
            </a:r>
          </a:p>
          <a:p>
            <a:r>
              <a:rPr lang="da-DK">
                <a:ea typeface="+mn-lt"/>
                <a:cs typeface="+mn-lt"/>
              </a:rPr>
              <a:t>Læg jeres oplæg ind i teams-mappen. </a:t>
            </a:r>
          </a:p>
          <a:p>
            <a:r>
              <a:rPr lang="da-DK">
                <a:ea typeface="+mn-lt"/>
                <a:cs typeface="+mn-lt"/>
              </a:rPr>
              <a:t>Løsningen skal præsenteres for alle til sidst.</a:t>
            </a:r>
            <a:endParaRPr lang="da-DK">
              <a:cs typeface="Calibri"/>
            </a:endParaRPr>
          </a:p>
          <a:p>
            <a:r>
              <a:rPr lang="da-DK">
                <a:ea typeface="+mn-lt"/>
                <a:cs typeface="+mn-lt"/>
              </a:rPr>
              <a:t>I har 20 minutter til opgaven – inklusive at lægge opgaven i teams.</a:t>
            </a:r>
            <a:endParaRPr lang="da-DK"/>
          </a:p>
          <a:p>
            <a:r>
              <a:rPr lang="da-DK">
                <a:ea typeface="+mn-lt"/>
                <a:cs typeface="+mn-lt"/>
              </a:rPr>
              <a:t>2-3 minutter til fremlæggelse til sidst.</a:t>
            </a:r>
            <a:endParaRPr lang="da-DK"/>
          </a:p>
          <a:p>
            <a:endParaRPr lang="da-DK">
              <a:cs typeface="Calibri"/>
            </a:endParaRPr>
          </a:p>
          <a:p>
            <a:endParaRPr lang="da-DK">
              <a:cs typeface="Calibri"/>
            </a:endParaRPr>
          </a:p>
        </p:txBody>
      </p:sp>
      <p:sp>
        <p:nvSpPr>
          <p:cNvPr id="4" name="Tekstfelt 3">
            <a:extLst>
              <a:ext uri="{FF2B5EF4-FFF2-40B4-BE49-F238E27FC236}">
                <a16:creationId xmlns:a16="http://schemas.microsoft.com/office/drawing/2014/main" id="{608D7A29-E1A8-D6E8-94D8-E6EDA59734AD}"/>
              </a:ext>
            </a:extLst>
          </p:cNvPr>
          <p:cNvSpPr txBox="1"/>
          <p:nvPr/>
        </p:nvSpPr>
        <p:spPr>
          <a:xfrm rot="20340000">
            <a:off x="2492256" y="1854212"/>
            <a:ext cx="7454602" cy="2644392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5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Calibri" panose="020F0502020204030204"/>
                <a:cs typeface="Calibri" panose="020F0502020204030204"/>
              </a:rPr>
              <a:t>BRUG </a:t>
            </a:r>
            <a:r>
              <a:rPr kumimoji="0" lang="da-DK" sz="54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Calibri" panose="020F0502020204030204"/>
                <a:cs typeface="Calibri" panose="020F0502020204030204"/>
              </a:rPr>
              <a:t>ChatGPT</a:t>
            </a:r>
            <a:r>
              <a:rPr kumimoji="0" lang="da-DK" sz="5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Calibri" panose="020F0502020204030204"/>
                <a:cs typeface="Calibri" panose="020F0502020204030204"/>
              </a:rPr>
              <a:t> til opgaven – </a:t>
            </a:r>
            <a:endParaRPr kumimoji="0" lang="da-DK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5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Calibri" panose="020F0502020204030204"/>
                <a:cs typeface="Calibri" panose="020F0502020204030204"/>
              </a:rPr>
              <a:t>Vi har TRAVLT!!!!</a:t>
            </a:r>
          </a:p>
        </p:txBody>
      </p:sp>
    </p:spTree>
    <p:extLst>
      <p:ext uri="{BB962C8B-B14F-4D97-AF65-F5344CB8AC3E}">
        <p14:creationId xmlns:p14="http://schemas.microsoft.com/office/powerpoint/2010/main" val="2452094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4BCD84B-41FF-334D-7DA9-F8A6E4B8A3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>
                <a:latin typeface="Arial Black"/>
              </a:rPr>
              <a:t>Opgaverne</a:t>
            </a:r>
            <a:endParaRPr lang="da-DK"/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E4926672-4667-FE1B-FC56-79F7BBFD4E0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510827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da-DK" b="1">
                <a:ea typeface="+mn-lt"/>
                <a:cs typeface="+mn-lt"/>
              </a:rPr>
              <a:t>1.Ny opskrift på juicen uden mango med et nyt navn</a:t>
            </a:r>
          </a:p>
          <a:p>
            <a:endParaRPr lang="da-DK" b="1">
              <a:cs typeface="Calibri"/>
            </a:endParaRPr>
          </a:p>
          <a:p>
            <a:endParaRPr lang="da-DK" b="1">
              <a:ea typeface="+mn-lt"/>
              <a:cs typeface="+mn-lt"/>
            </a:endParaRPr>
          </a:p>
          <a:p>
            <a:endParaRPr lang="da-DK" b="1">
              <a:ea typeface="+mn-lt"/>
              <a:cs typeface="+mn-lt"/>
            </a:endParaRPr>
          </a:p>
          <a:p>
            <a:r>
              <a:rPr lang="da-DK" b="1">
                <a:ea typeface="+mn-lt"/>
                <a:cs typeface="+mn-lt"/>
              </a:rPr>
              <a:t>2.Lav et manuskript til en video, hvor Dana </a:t>
            </a:r>
            <a:r>
              <a:rPr lang="da-DK" b="1" err="1">
                <a:ea typeface="+mn-lt"/>
                <a:cs typeface="+mn-lt"/>
              </a:rPr>
              <a:t>Banana</a:t>
            </a:r>
            <a:r>
              <a:rPr lang="da-DK" b="1">
                <a:ea typeface="+mn-lt"/>
                <a:cs typeface="+mn-lt"/>
              </a:rPr>
              <a:t> forholder sig til situationen</a:t>
            </a:r>
            <a:endParaRPr lang="da-DK" b="1">
              <a:cs typeface="Calibri"/>
            </a:endParaRPr>
          </a:p>
          <a:p>
            <a:endParaRPr lang="da-DK" b="1">
              <a:cs typeface="Calibri"/>
            </a:endParaRP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C790377A-7B9E-DA4A-D880-939B46432C9A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da-DK" b="1">
                <a:cs typeface="Calibri"/>
              </a:rPr>
              <a:t>3.Håndter </a:t>
            </a:r>
            <a:r>
              <a:rPr lang="da-DK" b="1">
                <a:ea typeface="+mn-lt"/>
                <a:cs typeface="+mn-lt"/>
              </a:rPr>
              <a:t>shitstorm</a:t>
            </a:r>
          </a:p>
          <a:p>
            <a:endParaRPr lang="da-DK" b="1">
              <a:cs typeface="Calibri"/>
            </a:endParaRPr>
          </a:p>
          <a:p>
            <a:endParaRPr lang="da-DK" b="1">
              <a:cs typeface="Calibri"/>
            </a:endParaRPr>
          </a:p>
          <a:p>
            <a:endParaRPr lang="da-DK" b="1">
              <a:cs typeface="Calibri"/>
            </a:endParaRPr>
          </a:p>
          <a:p>
            <a:r>
              <a:rPr lang="da-DK" b="1">
                <a:cs typeface="Calibri"/>
              </a:rPr>
              <a:t>4.Skriv pressemeddelelse</a:t>
            </a:r>
          </a:p>
          <a:p>
            <a:endParaRPr lang="da-DK" b="1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02315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BD54952-7E49-6A9D-BE9D-E7978F42B8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>
                <a:latin typeface="Arial Black"/>
              </a:rPr>
              <a:t>Chat GPT</a:t>
            </a:r>
            <a:endParaRPr lang="da-DK"/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BA4F6BF1-D757-85CC-E239-979AD11C8D1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da-DK">
                <a:cs typeface="Calibri"/>
              </a:rPr>
              <a:t>Brug</a:t>
            </a:r>
            <a:r>
              <a:rPr lang="da-DK">
                <a:ea typeface="+mn-lt"/>
                <a:cs typeface="+mn-lt"/>
              </a:rPr>
              <a:t> dette link: </a:t>
            </a:r>
            <a:r>
              <a:rPr lang="da-DK">
                <a:ea typeface="+mn-lt"/>
                <a:cs typeface="+mn-lt"/>
                <a:hlinkClick r:id="rId2"/>
              </a:rPr>
              <a:t>https://chat-gpt.org/chat</a:t>
            </a:r>
            <a:r>
              <a:rPr lang="da-DK">
                <a:ea typeface="+mn-lt"/>
                <a:cs typeface="+mn-lt"/>
              </a:rPr>
              <a:t> </a:t>
            </a:r>
          </a:p>
          <a:p>
            <a:r>
              <a:rPr lang="da-DK">
                <a:ea typeface="+mn-lt"/>
                <a:cs typeface="+mn-lt"/>
              </a:rPr>
              <a:t>Her har I ti gratis skud i bøssen uden oprettelse.</a:t>
            </a:r>
            <a:endParaRPr lang="da-DK">
              <a:cs typeface="Calibri"/>
            </a:endParaRPr>
          </a:p>
          <a:p>
            <a:endParaRPr lang="da-DK">
              <a:cs typeface="Calibri"/>
            </a:endParaRPr>
          </a:p>
          <a:p>
            <a:endParaRPr lang="da-DK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808445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BD54952-7E49-6A9D-BE9D-E7978F42B8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>
                <a:latin typeface="Arial Black"/>
              </a:rPr>
              <a:t>Opsamling</a:t>
            </a:r>
            <a:endParaRPr lang="da-DK"/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BA4F6BF1-D757-85CC-E239-979AD11C8D1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da-DK">
                <a:cs typeface="Calibri"/>
              </a:rPr>
              <a:t>Hver gruppe fremlægger KORT løsning :-)</a:t>
            </a:r>
          </a:p>
          <a:p>
            <a:r>
              <a:rPr lang="da-DK">
                <a:cs typeface="Calibri"/>
              </a:rPr>
              <a:t>3 minutter max</a:t>
            </a:r>
          </a:p>
          <a:p>
            <a:endParaRPr lang="da-DK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921231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lede 4" descr="Et billede, der indeholder tekst, posere, skærmbillede&#10;&#10;Beskrivelsen er genereret automatisk">
            <a:extLst>
              <a:ext uri="{FF2B5EF4-FFF2-40B4-BE49-F238E27FC236}">
                <a16:creationId xmlns:a16="http://schemas.microsoft.com/office/drawing/2014/main" id="{F3F789BF-D05F-129A-002D-475AEDA9FCA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7570" t="8" r="7802" b="-6"/>
          <a:stretch/>
        </p:blipFill>
        <p:spPr>
          <a:xfrm rot="240000">
            <a:off x="1598598" y="497857"/>
            <a:ext cx="8814570" cy="585808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5670853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-tema">
  <a:themeElements>
    <a:clrScheme name="Grø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æsentation1" id="{5D44475D-E399-45A5-A7AB-7180607C159A}" vid="{00CA9739-0D75-46C4-A6FF-35D8F18E1989}"/>
    </a:ext>
  </a:extLst>
</a:theme>
</file>

<file path=ppt/theme/theme3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354</Words>
  <Application>Microsoft Office PowerPoint</Application>
  <PresentationFormat>Widescreen</PresentationFormat>
  <Paragraphs>40</Paragraphs>
  <Slides>8</Slides>
  <Notes>1</Notes>
  <HiddenSlides>0</HiddenSlides>
  <MMClips>1</MMClips>
  <ScaleCrop>false</ScaleCrop>
  <HeadingPairs>
    <vt:vector size="6" baseType="variant">
      <vt:variant>
        <vt:lpstr>Benyttede skrifttyper</vt:lpstr>
      </vt:variant>
      <vt:variant>
        <vt:i4>5</vt:i4>
      </vt:variant>
      <vt:variant>
        <vt:lpstr>Tema</vt:lpstr>
      </vt:variant>
      <vt:variant>
        <vt:i4>2</vt:i4>
      </vt:variant>
      <vt:variant>
        <vt:lpstr>Slidetitler</vt:lpstr>
      </vt:variant>
      <vt:variant>
        <vt:i4>8</vt:i4>
      </vt:variant>
    </vt:vector>
  </HeadingPairs>
  <TitlesOfParts>
    <vt:vector size="15" baseType="lpstr">
      <vt:lpstr>Arial</vt:lpstr>
      <vt:lpstr>Arial Black</vt:lpstr>
      <vt:lpstr>Calibri</vt:lpstr>
      <vt:lpstr>Calibri Light</vt:lpstr>
      <vt:lpstr>Congenial Black</vt:lpstr>
      <vt:lpstr>Office-tema</vt:lpstr>
      <vt:lpstr>1_Office-tema</vt:lpstr>
      <vt:lpstr>PANIK!</vt:lpstr>
      <vt:lpstr>PowerPoint-præsentation</vt:lpstr>
      <vt:lpstr>PANIK!!!!!!!!!!!!</vt:lpstr>
      <vt:lpstr>Smid hvad I har i hænderne</vt:lpstr>
      <vt:lpstr>Opgaverne</vt:lpstr>
      <vt:lpstr>Chat GPT</vt:lpstr>
      <vt:lpstr>Opsamling</vt:lpstr>
      <vt:lpstr>PowerPoint-præsentation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PANIK!</dc:title>
  <dc:creator>Morten Christoffersen (MORC - konsulent - SE - AK)</dc:creator>
  <cp:lastModifiedBy>Morten Christoffersen (MORC - konsulent - SE - AK)</cp:lastModifiedBy>
  <cp:revision>1</cp:revision>
  <dcterms:created xsi:type="dcterms:W3CDTF">2023-06-05T06:29:33Z</dcterms:created>
  <dcterms:modified xsi:type="dcterms:W3CDTF">2023-06-05T06:31:40Z</dcterms:modified>
</cp:coreProperties>
</file>