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media/image58.bin" ContentType="image/jpeg"/>
  <Override PartName="/ppt/media/image59.bin" ContentType="image/jpeg"/>
  <Override PartName="/ppt/media/image60.bin" ContentType="image/jpeg"/>
  <Override PartName="/ppt/notesSlides/notesSlide5.xml" ContentType="application/vnd.openxmlformats-officedocument.presentationml.notesSlide+xml"/>
  <Override PartName="/ppt/media/image114.bin" ContentType="image/pn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7"/>
    <p:sldMasterId id="2147483684" r:id="rId8"/>
    <p:sldMasterId id="2147483692" r:id="rId9"/>
    <p:sldMasterId id="2147483727" r:id="rId10"/>
  </p:sldMasterIdLst>
  <p:notesMasterIdLst>
    <p:notesMasterId r:id="rId71"/>
  </p:notesMasterIdLst>
  <p:handoutMasterIdLst>
    <p:handoutMasterId r:id="rId72"/>
  </p:handoutMasterIdLst>
  <p:sldIdLst>
    <p:sldId id="2147479008" r:id="rId11"/>
    <p:sldId id="2147479009" r:id="rId12"/>
    <p:sldId id="2147479010" r:id="rId13"/>
    <p:sldId id="2147479013" r:id="rId14"/>
    <p:sldId id="258" r:id="rId15"/>
    <p:sldId id="2147479002" r:id="rId16"/>
    <p:sldId id="2147478999" r:id="rId17"/>
    <p:sldId id="264" r:id="rId18"/>
    <p:sldId id="262" r:id="rId19"/>
    <p:sldId id="263" r:id="rId20"/>
    <p:sldId id="265" r:id="rId21"/>
    <p:sldId id="266" r:id="rId22"/>
    <p:sldId id="269" r:id="rId23"/>
    <p:sldId id="267" r:id="rId24"/>
    <p:sldId id="257" r:id="rId25"/>
    <p:sldId id="2147479003" r:id="rId26"/>
    <p:sldId id="2147479006" r:id="rId27"/>
    <p:sldId id="2147479007" r:id="rId28"/>
    <p:sldId id="2147479004" r:id="rId29"/>
    <p:sldId id="2147478998" r:id="rId30"/>
    <p:sldId id="17265" r:id="rId31"/>
    <p:sldId id="2147479000" r:id="rId32"/>
    <p:sldId id="2147479001" r:id="rId33"/>
    <p:sldId id="2147479014" r:id="rId34"/>
    <p:sldId id="2147479026" r:id="rId35"/>
    <p:sldId id="2147479025" r:id="rId36"/>
    <p:sldId id="2147479016" r:id="rId37"/>
    <p:sldId id="2147479017" r:id="rId38"/>
    <p:sldId id="260" r:id="rId39"/>
    <p:sldId id="2147479018" r:id="rId40"/>
    <p:sldId id="2147479019" r:id="rId41"/>
    <p:sldId id="261" r:id="rId42"/>
    <p:sldId id="268" r:id="rId43"/>
    <p:sldId id="2147479020" r:id="rId44"/>
    <p:sldId id="2147479021" r:id="rId45"/>
    <p:sldId id="2147479015" r:id="rId46"/>
    <p:sldId id="276" r:id="rId47"/>
    <p:sldId id="838840843" r:id="rId48"/>
    <p:sldId id="838840840" r:id="rId49"/>
    <p:sldId id="838840846" r:id="rId50"/>
    <p:sldId id="838840845" r:id="rId51"/>
    <p:sldId id="838840847" r:id="rId52"/>
    <p:sldId id="838840850" r:id="rId53"/>
    <p:sldId id="838840848" r:id="rId54"/>
    <p:sldId id="838840851" r:id="rId55"/>
    <p:sldId id="838840849" r:id="rId56"/>
    <p:sldId id="838840852" r:id="rId57"/>
    <p:sldId id="2147479022" r:id="rId58"/>
    <p:sldId id="2146849042" r:id="rId59"/>
    <p:sldId id="2146849210" r:id="rId60"/>
    <p:sldId id="2146849232" r:id="rId61"/>
    <p:sldId id="2146849189" r:id="rId62"/>
    <p:sldId id="2146849224" r:id="rId63"/>
    <p:sldId id="2146849233" r:id="rId64"/>
    <p:sldId id="2146849234" r:id="rId65"/>
    <p:sldId id="2146849229" r:id="rId66"/>
    <p:sldId id="2146849235" r:id="rId67"/>
    <p:sldId id="2146849236" r:id="rId68"/>
    <p:sldId id="2146849230" r:id="rId69"/>
    <p:sldId id="2147479023" r:id="rId70"/>
  </p:sldIdLst>
  <p:sldSz cx="12192000" cy="6858000"/>
  <p:notesSz cx="6858000" cy="9144000"/>
  <p:embeddedFontLst>
    <p:embeddedFont>
      <p:font typeface="Aptos ExtraBold" panose="020B0004020202020204" pitchFamily="34" charset="0"/>
      <p:bold r:id="rId73"/>
      <p:boldItalic r:id="rId74"/>
    </p:embeddedFont>
    <p:embeddedFont>
      <p:font typeface="Gill Sans MT" panose="020B0502020104020203" pitchFamily="34" charset="0"/>
      <p:regular r:id="rId75"/>
      <p:bold r:id="rId76"/>
      <p:italic r:id="rId77"/>
      <p:boldItalic r:id="rId78"/>
    </p:embeddedFont>
    <p:embeddedFont>
      <p:font typeface="Nirmala UI" panose="020B0502040204020203" pitchFamily="34" charset="0"/>
      <p:regular r:id="rId79"/>
      <p:bold r:id="rId80"/>
    </p:embeddedFont>
    <p:embeddedFont>
      <p:font typeface="Open Sans" panose="020B0606030504020204" pitchFamily="34" charset="0"/>
      <p:regular r:id="rId81"/>
      <p:bold r:id="rId82"/>
      <p:italic r:id="rId83"/>
      <p:boldItalic r:id="rId84"/>
    </p:embeddedFont>
    <p:embeddedFont>
      <p:font typeface="TEC Sans" panose="00000500000000000000" pitchFamily="50" charset="0"/>
      <p:regular r:id="rId85"/>
      <p:bold r:id="rId86"/>
      <p:italic r:id="rId87"/>
      <p:boldItalic r:id="rId88"/>
    </p:embeddedFont>
    <p:embeddedFont>
      <p:font typeface="TEC Sans Bold" panose="020B0604020202020204" charset="0"/>
      <p:bold r:id="rId89"/>
      <p:italic r:id="rId90"/>
      <p:boldItalic r:id="rId91"/>
    </p:embeddedFont>
    <p:embeddedFont>
      <p:font typeface="Titillium Web" panose="00000500000000000000" pitchFamily="2" charset="0"/>
      <p:regular r:id="rId92"/>
      <p:bold r:id="rId93"/>
      <p:italic r:id="rId94"/>
      <p:boldItalic r:id="rId95"/>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5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9E71E-2AF7-47EA-871D-47AF9F5E0513}" v="23" dt="2024-10-10T10:49:21.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5" d="100"/>
          <a:sy n="85" d="100"/>
        </p:scale>
        <p:origin x="547" y="53"/>
      </p:cViewPr>
      <p:guideLst>
        <p:guide orient="horz" pos="2160"/>
        <p:guide pos="3840"/>
      </p:guideLst>
    </p:cSldViewPr>
  </p:slideViewPr>
  <p:notesTextViewPr>
    <p:cViewPr>
      <p:scale>
        <a:sx n="1" d="1"/>
        <a:sy n="1" d="1"/>
      </p:scale>
      <p:origin x="0" y="0"/>
    </p:cViewPr>
  </p:notesTextViewPr>
  <p:notesViewPr>
    <p:cSldViewPr snapToGrid="0" showGuides="1">
      <p:cViewPr varScale="1">
        <p:scale>
          <a:sx n="87" d="100"/>
          <a:sy n="87" d="100"/>
        </p:scale>
        <p:origin x="2176" y="6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customXml" Target="../customXml/item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4.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4.fntdata"/><Relationship Id="rId97" Type="http://schemas.openxmlformats.org/officeDocument/2006/relationships/viewProps" Target="viewProps.xml"/><Relationship Id="rId7" Type="http://schemas.openxmlformats.org/officeDocument/2006/relationships/slideMaster" Target="slideMasters/slideMaster1.xml"/><Relationship Id="rId71" Type="http://schemas.openxmlformats.org/officeDocument/2006/relationships/notesMaster" Target="notesMasters/notesMaster1.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font" Target="fonts/font15.fntdata"/><Relationship Id="rId61" Type="http://schemas.openxmlformats.org/officeDocument/2006/relationships/slide" Target="slides/slide51.xml"/><Relationship Id="rId82" Type="http://schemas.openxmlformats.org/officeDocument/2006/relationships/font" Target="fonts/font10.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font" Target="fonts/font5.fntdata"/><Relationship Id="rId100" Type="http://schemas.microsoft.com/office/2015/10/relationships/revisionInfo" Target="revisionInfo.xml"/><Relationship Id="rId8" Type="http://schemas.openxmlformats.org/officeDocument/2006/relationships/slideMaster" Target="slideMasters/slideMaster2.xml"/><Relationship Id="rId51" Type="http://schemas.openxmlformats.org/officeDocument/2006/relationships/slide" Target="slides/slide41.xml"/><Relationship Id="rId72" Type="http://schemas.openxmlformats.org/officeDocument/2006/relationships/handoutMaster" Target="handoutMasters/handoutMaster1.xml"/><Relationship Id="rId93" Type="http://schemas.openxmlformats.org/officeDocument/2006/relationships/font" Target="fonts/font21.fntdata"/><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79322E5-A8BC-7073-CAF0-5D2C61A7BE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046D24-3BC7-19C7-8F66-24BD944DC5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D7F6AC-B6AD-41B8-A4E5-89F1A7C0A378}" type="datetimeFigureOut">
              <a:rPr lang="da-DK" smtClean="0"/>
              <a:t>10-10-2024</a:t>
            </a:fld>
            <a:endParaRPr lang="da-DK"/>
          </a:p>
        </p:txBody>
      </p:sp>
      <p:sp>
        <p:nvSpPr>
          <p:cNvPr id="4" name="Pladsholder til sidefod 3">
            <a:extLst>
              <a:ext uri="{FF2B5EF4-FFF2-40B4-BE49-F238E27FC236}">
                <a16:creationId xmlns:a16="http://schemas.microsoft.com/office/drawing/2014/main" id="{B86C3A4D-F1D0-0C9F-75DE-79E0C5C786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24AA91F8-1EAA-7AB6-0BEA-085FC328C8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0A8D3D-9674-4BC0-9B07-BE53F9CD4CBE}" type="slidenum">
              <a:rPr lang="da-DK" smtClean="0"/>
              <a:t>‹nr.›</a:t>
            </a:fld>
            <a:endParaRPr lang="da-DK"/>
          </a:p>
        </p:txBody>
      </p:sp>
    </p:spTree>
    <p:extLst>
      <p:ext uri="{BB962C8B-B14F-4D97-AF65-F5344CB8AC3E}">
        <p14:creationId xmlns:p14="http://schemas.microsoft.com/office/powerpoint/2010/main" val="147595618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6F570-BA26-445B-A744-18B816EB3DF6}" type="datetimeFigureOut">
              <a:rPr lang="da-DK" smtClean="0"/>
              <a:t>10-10-2024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56403-9234-4C72-9199-9680DDB087BC}" type="slidenum">
              <a:rPr lang="da-DK" smtClean="0"/>
              <a:t>‹nr.›</a:t>
            </a:fld>
            <a:endParaRPr lang="da-DK"/>
          </a:p>
        </p:txBody>
      </p:sp>
    </p:spTree>
    <p:extLst>
      <p:ext uri="{BB962C8B-B14F-4D97-AF65-F5344CB8AC3E}">
        <p14:creationId xmlns:p14="http://schemas.microsoft.com/office/powerpoint/2010/main" val="204418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intestazione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endParaRPr>
          </a:p>
        </p:txBody>
      </p:sp>
      <p:sp>
        <p:nvSpPr>
          <p:cNvPr id="5" name="Segnaposto piè di pagina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endParaRPr>
          </a:p>
        </p:txBody>
      </p:sp>
      <p:sp>
        <p:nvSpPr>
          <p:cNvPr id="6" name="Segnaposto numero diapositiva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BFCE51-3A4E-4349-A8C1-E99532C9C7C8}" type="slidenum">
              <a:rPr kumimoji="0" lang="it-IT" sz="1200" b="0" i="0" u="none" strike="noStrike" kern="1200" cap="none" spc="0" normalizeH="0" baseline="0" noProof="0" smtClean="0">
                <a:ln>
                  <a:noFill/>
                </a:ln>
                <a:solidFill>
                  <a:prstClr val="black"/>
                </a:solidFill>
                <a:effectLst/>
                <a:uLnTx/>
                <a:uFillTx/>
                <a:latin typeface="Gill Sans MT" panose="020B0502020104020203"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44213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https://www.cat.com/en_US/by-industry/mining/minexpo2024/news/press-releases/cat-793-xe-early-learner-battery-electric-trucks-begin-testing-and-validation-at-global-customer-sites.html</a:t>
            </a:r>
          </a:p>
          <a:p>
            <a:r>
              <a:rPr lang="en-US" b="0" i="0" dirty="0">
                <a:solidFill>
                  <a:srgbClr val="000000"/>
                </a:solidFill>
                <a:effectLst/>
                <a:latin typeface="proxima-nova"/>
              </a:rPr>
              <a:t>Cat 793 haul truck was shown on a 4.3-mile test course at the company’s Tucson proving grounds. There, the 240-ton truck was able to achieve a top speed of over 37 mph (60 km/h) fully loaded. Further tests involved the loaded truck climbing a 10% grade for a full kilometer miles at 7.5 mph before unloading and turning around for the descent, using regenerative braking to put energy back into the battery on the way down</a:t>
            </a:r>
            <a:endParaRPr lang="da-DK" dirty="0"/>
          </a:p>
        </p:txBody>
      </p:sp>
      <p:sp>
        <p:nvSpPr>
          <p:cNvPr id="4" name="Pladsholder til sidehoved 3"/>
          <p:cNvSpPr>
            <a:spLocks noGrp="1"/>
          </p:cNvSpPr>
          <p:nvPr>
            <p:ph type="hdr" sz="quarter"/>
          </p:nvPr>
        </p:nvSpPr>
        <p:spPr/>
        <p:txBody>
          <a:bodyPr/>
          <a:lstStyle/>
          <a:p>
            <a:endParaRPr lang="it-IT" dirty="0"/>
          </a:p>
        </p:txBody>
      </p:sp>
      <p:sp>
        <p:nvSpPr>
          <p:cNvPr id="5" name="Pladsholder til sidefod 4"/>
          <p:cNvSpPr>
            <a:spLocks noGrp="1"/>
          </p:cNvSpPr>
          <p:nvPr>
            <p:ph type="ftr" sz="quarter" idx="4"/>
          </p:nvPr>
        </p:nvSpPr>
        <p:spPr/>
        <p:txBody>
          <a:bodyPr/>
          <a:lstStyle/>
          <a:p>
            <a:endParaRPr lang="it-IT" dirty="0"/>
          </a:p>
        </p:txBody>
      </p:sp>
      <p:sp>
        <p:nvSpPr>
          <p:cNvPr id="6" name="Pladsholder til slidenummer 5"/>
          <p:cNvSpPr>
            <a:spLocks noGrp="1"/>
          </p:cNvSpPr>
          <p:nvPr>
            <p:ph type="sldNum" sz="quarter" idx="5"/>
          </p:nvPr>
        </p:nvSpPr>
        <p:spPr/>
        <p:txBody>
          <a:bodyPr/>
          <a:lstStyle/>
          <a:p>
            <a:fld id="{DFBFCE51-3A4E-4349-A8C1-E99532C9C7C8}" type="slidenum">
              <a:rPr lang="it-IT" smtClean="0"/>
              <a:pPr/>
              <a:t>38</a:t>
            </a:fld>
            <a:endParaRPr lang="it-IT" dirty="0"/>
          </a:p>
        </p:txBody>
      </p:sp>
    </p:spTree>
    <p:extLst>
      <p:ext uri="{BB962C8B-B14F-4D97-AF65-F5344CB8AC3E}">
        <p14:creationId xmlns:p14="http://schemas.microsoft.com/office/powerpoint/2010/main" val="280429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67527" rtl="0" eaLnBrk="1" fontAlgn="auto" latinLnBrk="0" hangingPunct="1">
              <a:lnSpc>
                <a:spcPct val="100000"/>
              </a:lnSpc>
              <a:spcBef>
                <a:spcPts val="0"/>
              </a:spcBef>
              <a:spcAft>
                <a:spcPts val="0"/>
              </a:spcAft>
              <a:buClrTx/>
              <a:buSzTx/>
              <a:buFontTx/>
              <a:buNone/>
              <a:tabLst/>
              <a:defRPr/>
            </a:pPr>
            <a:fld id="{D2B0507B-53A2-554C-AE98-86FCF7152BA5}" type="slidenum">
              <a:rPr kumimoji="0" lang="da-DK" sz="1200" b="0" i="0" u="none" strike="noStrike" kern="1200" cap="none" spc="0" normalizeH="0" baseline="0" noProof="0" smtClean="0">
                <a:ln>
                  <a:noFill/>
                </a:ln>
                <a:solidFill>
                  <a:srgbClr val="000000"/>
                </a:solidFill>
                <a:effectLst/>
                <a:uLnTx/>
                <a:uFillTx/>
                <a:latin typeface="Open Sans" panose="020B0606030504020204" pitchFamily="34" charset="0"/>
                <a:ea typeface="+mn-ea"/>
                <a:cs typeface="+mn-cs"/>
              </a:rPr>
              <a:pPr marL="0" marR="0" lvl="0" indent="0" algn="r" defTabSz="967527"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99245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67527" rtl="0" eaLnBrk="1" fontAlgn="auto" latinLnBrk="0" hangingPunct="1">
              <a:lnSpc>
                <a:spcPct val="100000"/>
              </a:lnSpc>
              <a:spcBef>
                <a:spcPts val="0"/>
              </a:spcBef>
              <a:spcAft>
                <a:spcPts val="0"/>
              </a:spcAft>
              <a:buClrTx/>
              <a:buSzTx/>
              <a:buFontTx/>
              <a:buNone/>
              <a:tabLst/>
              <a:defRPr/>
            </a:pPr>
            <a:fld id="{D2B0507B-53A2-554C-AE98-86FCF7152BA5}" type="slidenum">
              <a:rPr kumimoji="0" lang="da-DK" sz="12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pPr marL="0" marR="0" lvl="0" indent="0" algn="r" defTabSz="967527"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8058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67527" rtl="0" eaLnBrk="1" fontAlgn="auto" latinLnBrk="0" hangingPunct="1">
              <a:lnSpc>
                <a:spcPct val="100000"/>
              </a:lnSpc>
              <a:spcBef>
                <a:spcPts val="0"/>
              </a:spcBef>
              <a:spcAft>
                <a:spcPts val="0"/>
              </a:spcAft>
              <a:buClrTx/>
              <a:buSzTx/>
              <a:buFontTx/>
              <a:buNone/>
              <a:tabLst/>
              <a:defRPr/>
            </a:pPr>
            <a:fld id="{D2B0507B-53A2-554C-AE98-86FCF7152BA5}" type="slidenum">
              <a:rPr kumimoji="0" lang="da-DK" sz="12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pPr marL="0" marR="0" lvl="0" indent="0" algn="r" defTabSz="967527"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835831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18.svg"/></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7.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5" Type="http://schemas.openxmlformats.org/officeDocument/2006/relationships/image" Target="../media/image26.png"/><Relationship Id="rId4" Type="http://schemas.openxmlformats.org/officeDocument/2006/relationships/image" Target="../media/image10.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image" Target="../media/image10.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10.emf"/><Relationship Id="rId4" Type="http://schemas.openxmlformats.org/officeDocument/2006/relationships/oleObject" Target="../embeddings/oleObject6.bin"/></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10.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10.emf"/><Relationship Id="rId4" Type="http://schemas.openxmlformats.org/officeDocument/2006/relationships/oleObject" Target="../embeddings/oleObject9.bin"/></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0.bin"/><Relationship Id="rId7" Type="http://schemas.openxmlformats.org/officeDocument/2006/relationships/image" Target="../media/image30.png"/><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10.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chemeClr val="tx1"/>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BE2BE44-A7EA-C530-3921-5AA32F73B637}"/>
              </a:ext>
            </a:extLst>
          </p:cNvPr>
          <p:cNvSpPr>
            <a:spLocks noGrp="1"/>
          </p:cNvSpPr>
          <p:nvPr>
            <p:ph type="ctrTitle"/>
          </p:nvPr>
        </p:nvSpPr>
        <p:spPr>
          <a:xfrm>
            <a:off x="210731" y="2275542"/>
            <a:ext cx="11673821" cy="2387600"/>
          </a:xfrm>
        </p:spPr>
        <p:txBody>
          <a:bodyPr lIns="0" tIns="0" rIns="0" bIns="0" anchor="t" anchorCtr="0">
            <a:noAutofit/>
          </a:bodyPr>
          <a:lstStyle>
            <a:lvl1pPr algn="l">
              <a:lnSpc>
                <a:spcPct val="80000"/>
              </a:lnSpc>
              <a:defRPr sz="7500" cap="all" baseline="0">
                <a:solidFill>
                  <a:srgbClr val="F0F5EB"/>
                </a:solidFill>
              </a:defRPr>
            </a:lvl1pPr>
          </a:lstStyle>
          <a:p>
            <a:r>
              <a:rPr lang="da-DK"/>
              <a:t>Klik for at redigere titeltypografien i masteren</a:t>
            </a:r>
            <a:endParaRPr lang="da-DK" dirty="0"/>
          </a:p>
        </p:txBody>
      </p:sp>
      <p:sp>
        <p:nvSpPr>
          <p:cNvPr id="8" name="Undertitel 2">
            <a:extLst>
              <a:ext uri="{FF2B5EF4-FFF2-40B4-BE49-F238E27FC236}">
                <a16:creationId xmlns:a16="http://schemas.microsoft.com/office/drawing/2014/main" id="{25270BDF-FD48-081D-CCDE-1474AFB60F31}"/>
              </a:ext>
            </a:extLst>
          </p:cNvPr>
          <p:cNvSpPr>
            <a:spLocks noGrp="1"/>
          </p:cNvSpPr>
          <p:nvPr>
            <p:ph type="subTitle" idx="1"/>
          </p:nvPr>
        </p:nvSpPr>
        <p:spPr>
          <a:xfrm>
            <a:off x="268942" y="4536142"/>
            <a:ext cx="5351273" cy="1541930"/>
          </a:xfrm>
        </p:spPr>
        <p:txBody>
          <a:bodyPr lIns="0" tIns="0" rIns="0" bIns="0">
            <a:noAutofit/>
          </a:bodyPr>
          <a:lstStyle>
            <a:lvl1pPr marL="0" indent="0" algn="l">
              <a:spcBef>
                <a:spcPts val="0"/>
              </a:spcBef>
              <a:buNone/>
              <a:defRPr sz="3000" b="1">
                <a:solidFill>
                  <a:srgbClr val="F0F5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0" name="Pladsholder til dato 9">
            <a:extLst>
              <a:ext uri="{FF2B5EF4-FFF2-40B4-BE49-F238E27FC236}">
                <a16:creationId xmlns:a16="http://schemas.microsoft.com/office/drawing/2014/main" id="{9B001C96-88CF-5D7C-F90B-FCC18D7C9BEE}"/>
              </a:ext>
            </a:extLst>
          </p:cNvPr>
          <p:cNvSpPr>
            <a:spLocks noGrp="1"/>
          </p:cNvSpPr>
          <p:nvPr>
            <p:ph type="dt" sz="half" idx="10"/>
          </p:nvPr>
        </p:nvSpPr>
        <p:spPr/>
        <p:txBody>
          <a:bodyPr/>
          <a:lstStyle>
            <a:lvl1pPr>
              <a:defRPr>
                <a:solidFill>
                  <a:schemeClr val="bg2"/>
                </a:solidFill>
              </a:defRPr>
            </a:lvl1pPr>
          </a:lstStyle>
          <a:p>
            <a:fld id="{48C5CF6C-9B41-4411-A2BF-8510B99C4006}" type="datetime5">
              <a:rPr lang="da-DK" smtClean="0"/>
              <a:t>oktober 2024</a:t>
            </a:fld>
            <a:endParaRPr lang="da-DK" dirty="0"/>
          </a:p>
        </p:txBody>
      </p:sp>
      <p:sp>
        <p:nvSpPr>
          <p:cNvPr id="11" name="Pladsholder til sidefod 10">
            <a:extLst>
              <a:ext uri="{FF2B5EF4-FFF2-40B4-BE49-F238E27FC236}">
                <a16:creationId xmlns:a16="http://schemas.microsoft.com/office/drawing/2014/main" id="{112DDEBB-F21B-E1CF-EFC5-BFB2C76CD2B0}"/>
              </a:ext>
            </a:extLst>
          </p:cNvPr>
          <p:cNvSpPr>
            <a:spLocks noGrp="1"/>
          </p:cNvSpPr>
          <p:nvPr>
            <p:ph type="ftr" sz="quarter" idx="11"/>
          </p:nvPr>
        </p:nvSpPr>
        <p:spPr/>
        <p:txBody>
          <a:bodyPr/>
          <a:lstStyle>
            <a:lvl1pPr>
              <a:defRPr>
                <a:solidFill>
                  <a:schemeClr val="bg2"/>
                </a:solidFill>
              </a:defRPr>
            </a:lvl1pPr>
          </a:lstStyle>
          <a:p>
            <a:r>
              <a:rPr lang="da-DK"/>
              <a:t>PRÆSENTATIONENS TITEL</a:t>
            </a:r>
            <a:endParaRPr lang="da-DK" dirty="0"/>
          </a:p>
        </p:txBody>
      </p:sp>
      <p:sp>
        <p:nvSpPr>
          <p:cNvPr id="12" name="Pladsholder til slidenummer 11">
            <a:extLst>
              <a:ext uri="{FF2B5EF4-FFF2-40B4-BE49-F238E27FC236}">
                <a16:creationId xmlns:a16="http://schemas.microsoft.com/office/drawing/2014/main" id="{488AED8A-275C-C2CD-E5DF-546704C5C84D}"/>
              </a:ext>
            </a:extLst>
          </p:cNvPr>
          <p:cNvSpPr>
            <a:spLocks noGrp="1"/>
          </p:cNvSpPr>
          <p:nvPr>
            <p:ph type="sldNum" sz="quarter" idx="12"/>
          </p:nvPr>
        </p:nvSpPr>
        <p:spPr/>
        <p:txBody>
          <a:bodyPr/>
          <a:lstStyle>
            <a:lvl1pPr>
              <a:defRPr>
                <a:solidFill>
                  <a:schemeClr val="bg2"/>
                </a:solidFill>
              </a:defRPr>
            </a:lvl1pPr>
          </a:lstStyle>
          <a:p>
            <a:fld id="{F4781EAC-78B3-44ED-85DE-5B6C0B0E8165}" type="slidenum">
              <a:rPr lang="da-DK" smtClean="0"/>
              <a:pPr/>
              <a:t>‹nr.›</a:t>
            </a:fld>
            <a:endParaRPr lang="da-DK"/>
          </a:p>
        </p:txBody>
      </p:sp>
      <p:pic>
        <p:nvPicPr>
          <p:cNvPr id="13" name="Grafik 12">
            <a:extLst>
              <a:ext uri="{FF2B5EF4-FFF2-40B4-BE49-F238E27FC236}">
                <a16:creationId xmlns:a16="http://schemas.microsoft.com/office/drawing/2014/main" id="{3AD4C61B-A040-F171-D58B-3470D06926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590" y="6575423"/>
            <a:ext cx="144000" cy="54000"/>
          </a:xfrm>
          <a:prstGeom prst="rect">
            <a:avLst/>
          </a:prstGeom>
        </p:spPr>
      </p:pic>
      <p:grpSp>
        <p:nvGrpSpPr>
          <p:cNvPr id="14" name="Group 13">
            <a:extLst>
              <a:ext uri="{FF2B5EF4-FFF2-40B4-BE49-F238E27FC236}">
                <a16:creationId xmlns:a16="http://schemas.microsoft.com/office/drawing/2014/main" id="{9599FAEE-92F3-EE73-75C4-13C075171DE1}"/>
              </a:ext>
            </a:extLst>
          </p:cNvPr>
          <p:cNvGrpSpPr/>
          <p:nvPr userDrawn="1"/>
        </p:nvGrpSpPr>
        <p:grpSpPr>
          <a:xfrm>
            <a:off x="257631" y="253323"/>
            <a:ext cx="1747183" cy="326609"/>
            <a:chOff x="5001" y="-3460146"/>
            <a:chExt cx="8964496" cy="1675772"/>
          </a:xfrm>
          <a:solidFill>
            <a:schemeClr val="bg2"/>
          </a:solidFill>
        </p:grpSpPr>
        <p:sp>
          <p:nvSpPr>
            <p:cNvPr id="5" name="Free-form: Shape 4">
              <a:extLst>
                <a:ext uri="{FF2B5EF4-FFF2-40B4-BE49-F238E27FC236}">
                  <a16:creationId xmlns:a16="http://schemas.microsoft.com/office/drawing/2014/main" id="{BEDBB4FC-6218-BC48-3A68-307E7F8936C0}"/>
                </a:ext>
              </a:extLst>
            </p:cNvPr>
            <p:cNvSpPr/>
            <p:nvPr/>
          </p:nvSpPr>
          <p:spPr>
            <a:xfrm>
              <a:off x="5001" y="-3460146"/>
              <a:ext cx="4869942" cy="1675772"/>
            </a:xfrm>
            <a:custGeom>
              <a:avLst/>
              <a:gdLst>
                <a:gd name="connsiteX0" fmla="*/ 1613445 w 4869942"/>
                <a:gd name="connsiteY0" fmla="*/ 31156 h 1675772"/>
                <a:gd name="connsiteX1" fmla="*/ 1613445 w 4869942"/>
                <a:gd name="connsiteY1" fmla="*/ 171784 h 1675772"/>
                <a:gd name="connsiteX2" fmla="*/ 0 w 4869942"/>
                <a:gd name="connsiteY2" fmla="*/ 171784 h 1675772"/>
                <a:gd name="connsiteX3" fmla="*/ 0 w 4869942"/>
                <a:gd name="connsiteY3" fmla="*/ 31156 h 1675772"/>
                <a:gd name="connsiteX4" fmla="*/ 1613445 w 4869942"/>
                <a:gd name="connsiteY4" fmla="*/ 31156 h 1675772"/>
                <a:gd name="connsiteX5" fmla="*/ 712925 w 4869942"/>
                <a:gd name="connsiteY5" fmla="*/ 361455 h 1675772"/>
                <a:gd name="connsiteX6" fmla="*/ 0 w 4869942"/>
                <a:gd name="connsiteY6" fmla="*/ 361455 h 1675772"/>
                <a:gd name="connsiteX7" fmla="*/ 0 w 4869942"/>
                <a:gd name="connsiteY7" fmla="*/ 502083 h 1675772"/>
                <a:gd name="connsiteX8" fmla="*/ 572297 w 4869942"/>
                <a:gd name="connsiteY8" fmla="*/ 502083 h 1675772"/>
                <a:gd name="connsiteX9" fmla="*/ 572297 w 4869942"/>
                <a:gd name="connsiteY9" fmla="*/ 1644602 h 1675772"/>
                <a:gd name="connsiteX10" fmla="*/ 712925 w 4869942"/>
                <a:gd name="connsiteY10" fmla="*/ 1644602 h 1675772"/>
                <a:gd name="connsiteX11" fmla="*/ 712925 w 4869942"/>
                <a:gd name="connsiteY11" fmla="*/ 361455 h 1675772"/>
                <a:gd name="connsiteX12" fmla="*/ 900528 w 4869942"/>
                <a:gd name="connsiteY12" fmla="*/ 1644602 h 1675772"/>
                <a:gd name="connsiteX13" fmla="*/ 1041156 w 4869942"/>
                <a:gd name="connsiteY13" fmla="*/ 1644602 h 1675772"/>
                <a:gd name="connsiteX14" fmla="*/ 1041156 w 4869942"/>
                <a:gd name="connsiteY14" fmla="*/ 502083 h 1675772"/>
                <a:gd name="connsiteX15" fmla="*/ 1613445 w 4869942"/>
                <a:gd name="connsiteY15" fmla="*/ 502083 h 1675772"/>
                <a:gd name="connsiteX16" fmla="*/ 1613445 w 4869942"/>
                <a:gd name="connsiteY16" fmla="*/ 361455 h 1675772"/>
                <a:gd name="connsiteX17" fmla="*/ 900528 w 4869942"/>
                <a:gd name="connsiteY17" fmla="*/ 361455 h 1675772"/>
                <a:gd name="connsiteX18" fmla="*/ 900528 w 4869942"/>
                <a:gd name="connsiteY18" fmla="*/ 1644602 h 1675772"/>
                <a:gd name="connsiteX19" fmla="*/ 1847395 w 4869942"/>
                <a:gd name="connsiteY19" fmla="*/ 1644602 h 1675772"/>
                <a:gd name="connsiteX20" fmla="*/ 1847395 w 4869942"/>
                <a:gd name="connsiteY20" fmla="*/ 31156 h 1675772"/>
                <a:gd name="connsiteX21" fmla="*/ 3182940 w 4869942"/>
                <a:gd name="connsiteY21" fmla="*/ 31156 h 1675772"/>
                <a:gd name="connsiteX22" fmla="*/ 3182940 w 4869942"/>
                <a:gd name="connsiteY22" fmla="*/ 171784 h 1675772"/>
                <a:gd name="connsiteX23" fmla="*/ 1988023 w 4869942"/>
                <a:gd name="connsiteY23" fmla="*/ 171784 h 1675772"/>
                <a:gd name="connsiteX24" fmla="*/ 1988023 w 4869942"/>
                <a:gd name="connsiteY24" fmla="*/ 1503974 h 1675772"/>
                <a:gd name="connsiteX25" fmla="*/ 3182940 w 4869942"/>
                <a:gd name="connsiteY25" fmla="*/ 1503974 h 1675772"/>
                <a:gd name="connsiteX26" fmla="*/ 3182940 w 4869942"/>
                <a:gd name="connsiteY26" fmla="*/ 1644602 h 1675772"/>
                <a:gd name="connsiteX27" fmla="*/ 1847395 w 4869942"/>
                <a:gd name="connsiteY27" fmla="*/ 1644602 h 1675772"/>
                <a:gd name="connsiteX28" fmla="*/ 2175620 w 4869942"/>
                <a:gd name="connsiteY28" fmla="*/ 749275 h 1675772"/>
                <a:gd name="connsiteX29" fmla="*/ 2903863 w 4869942"/>
                <a:gd name="connsiteY29" fmla="*/ 749275 h 1675772"/>
                <a:gd name="connsiteX30" fmla="*/ 2903863 w 4869942"/>
                <a:gd name="connsiteY30" fmla="*/ 608647 h 1675772"/>
                <a:gd name="connsiteX31" fmla="*/ 2316248 w 4869942"/>
                <a:gd name="connsiteY31" fmla="*/ 608647 h 1675772"/>
                <a:gd name="connsiteX32" fmla="*/ 2316248 w 4869942"/>
                <a:gd name="connsiteY32" fmla="*/ 502083 h 1675772"/>
                <a:gd name="connsiteX33" fmla="*/ 3182940 w 4869942"/>
                <a:gd name="connsiteY33" fmla="*/ 502083 h 1675772"/>
                <a:gd name="connsiteX34" fmla="*/ 3182940 w 4869942"/>
                <a:gd name="connsiteY34" fmla="*/ 361455 h 1675772"/>
                <a:gd name="connsiteX35" fmla="*/ 2175620 w 4869942"/>
                <a:gd name="connsiteY35" fmla="*/ 361455 h 1675772"/>
                <a:gd name="connsiteX36" fmla="*/ 2175620 w 4869942"/>
                <a:gd name="connsiteY36" fmla="*/ 749275 h 1675772"/>
                <a:gd name="connsiteX37" fmla="*/ 2175620 w 4869942"/>
                <a:gd name="connsiteY37" fmla="*/ 1314303 h 1675772"/>
                <a:gd name="connsiteX38" fmla="*/ 3182940 w 4869942"/>
                <a:gd name="connsiteY38" fmla="*/ 1314303 h 1675772"/>
                <a:gd name="connsiteX39" fmla="*/ 3182940 w 4869942"/>
                <a:gd name="connsiteY39" fmla="*/ 1173675 h 1675772"/>
                <a:gd name="connsiteX40" fmla="*/ 2316248 w 4869942"/>
                <a:gd name="connsiteY40" fmla="*/ 1173675 h 1675772"/>
                <a:gd name="connsiteX41" fmla="*/ 2316248 w 4869942"/>
                <a:gd name="connsiteY41" fmla="*/ 1058809 h 1675772"/>
                <a:gd name="connsiteX42" fmla="*/ 2903863 w 4869942"/>
                <a:gd name="connsiteY42" fmla="*/ 1058809 h 1675772"/>
                <a:gd name="connsiteX43" fmla="*/ 2903863 w 4869942"/>
                <a:gd name="connsiteY43" fmla="*/ 918181 h 1675772"/>
                <a:gd name="connsiteX44" fmla="*/ 2175620 w 4869942"/>
                <a:gd name="connsiteY44" fmla="*/ 918181 h 1675772"/>
                <a:gd name="connsiteX45" fmla="*/ 2175620 w 4869942"/>
                <a:gd name="connsiteY45" fmla="*/ 1314303 h 1675772"/>
                <a:gd name="connsiteX46" fmla="*/ 3560360 w 4869942"/>
                <a:gd name="connsiteY46" fmla="*/ 1445904 h 1675772"/>
                <a:gd name="connsiteX47" fmla="*/ 3315637 w 4869942"/>
                <a:gd name="connsiteY47" fmla="*/ 840998 h 1675772"/>
                <a:gd name="connsiteX48" fmla="*/ 3562769 w 4869942"/>
                <a:gd name="connsiteY48" fmla="*/ 233164 h 1675772"/>
                <a:gd name="connsiteX49" fmla="*/ 4146261 w 4869942"/>
                <a:gd name="connsiteY49" fmla="*/ 0 h 1675772"/>
                <a:gd name="connsiteX50" fmla="*/ 4683673 w 4869942"/>
                <a:gd name="connsiteY50" fmla="*/ 186485 h 1675772"/>
                <a:gd name="connsiteX51" fmla="*/ 4861934 w 4869942"/>
                <a:gd name="connsiteY51" fmla="*/ 433711 h 1675772"/>
                <a:gd name="connsiteX52" fmla="*/ 4732819 w 4869942"/>
                <a:gd name="connsiteY52" fmla="*/ 490940 h 1675772"/>
                <a:gd name="connsiteX53" fmla="*/ 4146261 w 4869942"/>
                <a:gd name="connsiteY53" fmla="*/ 140619 h 1675772"/>
                <a:gd name="connsiteX54" fmla="*/ 3456259 w 4869942"/>
                <a:gd name="connsiteY54" fmla="*/ 840998 h 1675772"/>
                <a:gd name="connsiteX55" fmla="*/ 4150408 w 4869942"/>
                <a:gd name="connsiteY55" fmla="*/ 1535154 h 1675772"/>
                <a:gd name="connsiteX56" fmla="*/ 4742589 w 4869942"/>
                <a:gd name="connsiteY56" fmla="*/ 1190014 h 1675772"/>
                <a:gd name="connsiteX57" fmla="*/ 4869943 w 4869942"/>
                <a:gd name="connsiteY57" fmla="*/ 1246340 h 1675772"/>
                <a:gd name="connsiteX58" fmla="*/ 4150408 w 4869942"/>
                <a:gd name="connsiteY58" fmla="*/ 1675773 h 1675772"/>
                <a:gd name="connsiteX59" fmla="*/ 3560360 w 4869942"/>
                <a:gd name="connsiteY59" fmla="*/ 1445904 h 1675772"/>
                <a:gd name="connsiteX60" fmla="*/ 4146261 w 4869942"/>
                <a:gd name="connsiteY60" fmla="*/ 460528 h 1675772"/>
                <a:gd name="connsiteX61" fmla="*/ 4434156 w 4869942"/>
                <a:gd name="connsiteY61" fmla="*/ 623291 h 1675772"/>
                <a:gd name="connsiteX62" fmla="*/ 4562980 w 4869942"/>
                <a:gd name="connsiteY62" fmla="*/ 566223 h 1675772"/>
                <a:gd name="connsiteX63" fmla="*/ 4146261 w 4869942"/>
                <a:gd name="connsiteY63" fmla="*/ 319909 h 1675772"/>
                <a:gd name="connsiteX64" fmla="*/ 3656325 w 4869942"/>
                <a:gd name="connsiteY64" fmla="*/ 840998 h 1675772"/>
                <a:gd name="connsiteX65" fmla="*/ 3807513 w 4869942"/>
                <a:gd name="connsiteY65" fmla="*/ 1213691 h 1675772"/>
                <a:gd name="connsiteX66" fmla="*/ 4150408 w 4869942"/>
                <a:gd name="connsiteY66" fmla="*/ 1347550 h 1675772"/>
                <a:gd name="connsiteX67" fmla="*/ 4567476 w 4869942"/>
                <a:gd name="connsiteY67" fmla="*/ 1112485 h 1675772"/>
                <a:gd name="connsiteX68" fmla="*/ 4439131 w 4869942"/>
                <a:gd name="connsiteY68" fmla="*/ 1055628 h 1675772"/>
                <a:gd name="connsiteX69" fmla="*/ 4150408 w 4869942"/>
                <a:gd name="connsiteY69" fmla="*/ 1206931 h 1675772"/>
                <a:gd name="connsiteX70" fmla="*/ 3796946 w 4869942"/>
                <a:gd name="connsiteY70" fmla="*/ 840998 h 1675772"/>
                <a:gd name="connsiteX71" fmla="*/ 4146261 w 4869942"/>
                <a:gd name="connsiteY71" fmla="*/ 460528 h 167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69942" h="1675772">
                  <a:moveTo>
                    <a:pt x="1613445" y="31156"/>
                  </a:moveTo>
                  <a:lnTo>
                    <a:pt x="1613445" y="171784"/>
                  </a:lnTo>
                  <a:lnTo>
                    <a:pt x="0" y="171784"/>
                  </a:lnTo>
                  <a:lnTo>
                    <a:pt x="0" y="31156"/>
                  </a:lnTo>
                  <a:lnTo>
                    <a:pt x="1613445" y="31156"/>
                  </a:lnTo>
                  <a:close/>
                  <a:moveTo>
                    <a:pt x="712925" y="361455"/>
                  </a:moveTo>
                  <a:lnTo>
                    <a:pt x="0" y="361455"/>
                  </a:lnTo>
                  <a:lnTo>
                    <a:pt x="0" y="502083"/>
                  </a:lnTo>
                  <a:lnTo>
                    <a:pt x="572297" y="502083"/>
                  </a:lnTo>
                  <a:lnTo>
                    <a:pt x="572297" y="1644602"/>
                  </a:lnTo>
                  <a:lnTo>
                    <a:pt x="712925" y="1644602"/>
                  </a:lnTo>
                  <a:lnTo>
                    <a:pt x="712925" y="361455"/>
                  </a:lnTo>
                  <a:close/>
                  <a:moveTo>
                    <a:pt x="900528" y="1644602"/>
                  </a:moveTo>
                  <a:lnTo>
                    <a:pt x="1041156" y="1644602"/>
                  </a:lnTo>
                  <a:lnTo>
                    <a:pt x="1041156" y="502083"/>
                  </a:lnTo>
                  <a:lnTo>
                    <a:pt x="1613445" y="502083"/>
                  </a:lnTo>
                  <a:lnTo>
                    <a:pt x="1613445" y="361455"/>
                  </a:lnTo>
                  <a:lnTo>
                    <a:pt x="900528" y="361455"/>
                  </a:lnTo>
                  <a:lnTo>
                    <a:pt x="900528" y="1644602"/>
                  </a:lnTo>
                  <a:close/>
                  <a:moveTo>
                    <a:pt x="1847395" y="1644602"/>
                  </a:moveTo>
                  <a:lnTo>
                    <a:pt x="1847395" y="31156"/>
                  </a:lnTo>
                  <a:lnTo>
                    <a:pt x="3182940" y="31156"/>
                  </a:lnTo>
                  <a:lnTo>
                    <a:pt x="3182940" y="171784"/>
                  </a:lnTo>
                  <a:lnTo>
                    <a:pt x="1988023" y="171784"/>
                  </a:lnTo>
                  <a:lnTo>
                    <a:pt x="1988023" y="1503974"/>
                  </a:lnTo>
                  <a:lnTo>
                    <a:pt x="3182940" y="1503974"/>
                  </a:lnTo>
                  <a:lnTo>
                    <a:pt x="3182940" y="1644602"/>
                  </a:lnTo>
                  <a:lnTo>
                    <a:pt x="1847395" y="1644602"/>
                  </a:lnTo>
                  <a:close/>
                  <a:moveTo>
                    <a:pt x="2175620" y="749275"/>
                  </a:moveTo>
                  <a:lnTo>
                    <a:pt x="2903863" y="749275"/>
                  </a:lnTo>
                  <a:lnTo>
                    <a:pt x="2903863" y="608647"/>
                  </a:lnTo>
                  <a:lnTo>
                    <a:pt x="2316248" y="608647"/>
                  </a:lnTo>
                  <a:lnTo>
                    <a:pt x="2316248" y="502083"/>
                  </a:lnTo>
                  <a:lnTo>
                    <a:pt x="3182940" y="502083"/>
                  </a:lnTo>
                  <a:lnTo>
                    <a:pt x="3182940" y="361455"/>
                  </a:lnTo>
                  <a:lnTo>
                    <a:pt x="2175620" y="361455"/>
                  </a:lnTo>
                  <a:lnTo>
                    <a:pt x="2175620" y="749275"/>
                  </a:lnTo>
                  <a:close/>
                  <a:moveTo>
                    <a:pt x="2175620" y="1314303"/>
                  </a:moveTo>
                  <a:lnTo>
                    <a:pt x="3182940" y="1314303"/>
                  </a:lnTo>
                  <a:lnTo>
                    <a:pt x="3182940" y="1173675"/>
                  </a:lnTo>
                  <a:lnTo>
                    <a:pt x="2316248" y="1173675"/>
                  </a:lnTo>
                  <a:lnTo>
                    <a:pt x="2316248" y="1058809"/>
                  </a:lnTo>
                  <a:lnTo>
                    <a:pt x="2903863" y="1058809"/>
                  </a:lnTo>
                  <a:lnTo>
                    <a:pt x="2903863" y="918181"/>
                  </a:lnTo>
                  <a:lnTo>
                    <a:pt x="2175620" y="918181"/>
                  </a:lnTo>
                  <a:lnTo>
                    <a:pt x="2175620" y="1314303"/>
                  </a:lnTo>
                  <a:close/>
                  <a:moveTo>
                    <a:pt x="3560360" y="1445904"/>
                  </a:moveTo>
                  <a:cubicBezTo>
                    <a:pt x="3402549" y="1293138"/>
                    <a:pt x="3315637" y="1078313"/>
                    <a:pt x="3315637" y="840998"/>
                  </a:cubicBezTo>
                  <a:cubicBezTo>
                    <a:pt x="3315637" y="604506"/>
                    <a:pt x="3403399" y="388645"/>
                    <a:pt x="3562769" y="233164"/>
                  </a:cubicBezTo>
                  <a:cubicBezTo>
                    <a:pt x="3716873" y="82805"/>
                    <a:pt x="3924106" y="0"/>
                    <a:pt x="4146261" y="0"/>
                  </a:cubicBezTo>
                  <a:cubicBezTo>
                    <a:pt x="4360259" y="0"/>
                    <a:pt x="4546103" y="64489"/>
                    <a:pt x="4683673" y="186485"/>
                  </a:cubicBezTo>
                  <a:cubicBezTo>
                    <a:pt x="4774672" y="267185"/>
                    <a:pt x="4829276" y="357542"/>
                    <a:pt x="4861934" y="433711"/>
                  </a:cubicBezTo>
                  <a:cubicBezTo>
                    <a:pt x="4822587" y="451158"/>
                    <a:pt x="4779012" y="470465"/>
                    <a:pt x="4732819" y="490940"/>
                  </a:cubicBezTo>
                  <a:cubicBezTo>
                    <a:pt x="4675194" y="356803"/>
                    <a:pt x="4523812" y="140619"/>
                    <a:pt x="4146261" y="140619"/>
                  </a:cubicBezTo>
                  <a:cubicBezTo>
                    <a:pt x="3752893" y="140619"/>
                    <a:pt x="3456259" y="441715"/>
                    <a:pt x="3456259" y="840998"/>
                  </a:cubicBezTo>
                  <a:cubicBezTo>
                    <a:pt x="3456259" y="1243216"/>
                    <a:pt x="3748195" y="1535154"/>
                    <a:pt x="4150408" y="1535154"/>
                  </a:cubicBezTo>
                  <a:cubicBezTo>
                    <a:pt x="4362160" y="1535154"/>
                    <a:pt x="4626794" y="1442289"/>
                    <a:pt x="4742589" y="1190014"/>
                  </a:cubicBezTo>
                  <a:cubicBezTo>
                    <a:pt x="4788282" y="1210236"/>
                    <a:pt x="4831275" y="1229252"/>
                    <a:pt x="4869943" y="1246340"/>
                  </a:cubicBezTo>
                  <a:cubicBezTo>
                    <a:pt x="4766744" y="1466937"/>
                    <a:pt x="4537049" y="1675773"/>
                    <a:pt x="4150408" y="1675773"/>
                  </a:cubicBezTo>
                  <a:cubicBezTo>
                    <a:pt x="3923039" y="1675773"/>
                    <a:pt x="3713480" y="1594139"/>
                    <a:pt x="3560360" y="1445904"/>
                  </a:cubicBezTo>
                  <a:close/>
                  <a:moveTo>
                    <a:pt x="4146261" y="460528"/>
                  </a:moveTo>
                  <a:cubicBezTo>
                    <a:pt x="4325431" y="460528"/>
                    <a:pt x="4402066" y="554431"/>
                    <a:pt x="4434156" y="623291"/>
                  </a:cubicBezTo>
                  <a:cubicBezTo>
                    <a:pt x="4476895" y="604360"/>
                    <a:pt x="4520180" y="585189"/>
                    <a:pt x="4562980" y="566223"/>
                  </a:cubicBezTo>
                  <a:cubicBezTo>
                    <a:pt x="4503892" y="436084"/>
                    <a:pt x="4372183" y="319909"/>
                    <a:pt x="4146261" y="319909"/>
                  </a:cubicBezTo>
                  <a:cubicBezTo>
                    <a:pt x="3902800" y="319909"/>
                    <a:pt x="3656325" y="498904"/>
                    <a:pt x="3656325" y="840998"/>
                  </a:cubicBezTo>
                  <a:cubicBezTo>
                    <a:pt x="3656325" y="990816"/>
                    <a:pt x="3708603" y="1119689"/>
                    <a:pt x="3807513" y="1213691"/>
                  </a:cubicBezTo>
                  <a:cubicBezTo>
                    <a:pt x="3898340" y="1300015"/>
                    <a:pt x="4020123" y="1347550"/>
                    <a:pt x="4150408" y="1347550"/>
                  </a:cubicBezTo>
                  <a:cubicBezTo>
                    <a:pt x="4366389" y="1347550"/>
                    <a:pt x="4500566" y="1237902"/>
                    <a:pt x="4567476" y="1112485"/>
                  </a:cubicBezTo>
                  <a:cubicBezTo>
                    <a:pt x="4524871" y="1093615"/>
                    <a:pt x="4481751" y="1074513"/>
                    <a:pt x="4439131" y="1055628"/>
                  </a:cubicBezTo>
                  <a:cubicBezTo>
                    <a:pt x="4360713" y="1194666"/>
                    <a:pt x="4202664" y="1206931"/>
                    <a:pt x="4150408" y="1206931"/>
                  </a:cubicBezTo>
                  <a:cubicBezTo>
                    <a:pt x="3918356" y="1206931"/>
                    <a:pt x="3796946" y="1022844"/>
                    <a:pt x="3796946" y="840998"/>
                  </a:cubicBezTo>
                  <a:cubicBezTo>
                    <a:pt x="3796946" y="579587"/>
                    <a:pt x="3978017" y="460528"/>
                    <a:pt x="4146261" y="460528"/>
                  </a:cubicBezTo>
                  <a:close/>
                </a:path>
              </a:pathLst>
            </a:custGeom>
            <a:grpFill/>
            <a:ln w="569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93DA4C6-BBD2-FAB9-C07F-DB1E46BD6275}"/>
                </a:ext>
              </a:extLst>
            </p:cNvPr>
            <p:cNvSpPr/>
            <p:nvPr/>
          </p:nvSpPr>
          <p:spPr>
            <a:xfrm>
              <a:off x="5661422" y="-2958453"/>
              <a:ext cx="3308075" cy="1148308"/>
            </a:xfrm>
            <a:custGeom>
              <a:avLst/>
              <a:gdLst>
                <a:gd name="connsiteX0" fmla="*/ 279224 w 3308075"/>
                <a:gd name="connsiteY0" fmla="*/ 64745 h 1148308"/>
                <a:gd name="connsiteX1" fmla="*/ 175359 w 3308075"/>
                <a:gd name="connsiteY1" fmla="*/ 64745 h 1148308"/>
                <a:gd name="connsiteX2" fmla="*/ 175359 w 3308075"/>
                <a:gd name="connsiteY2" fmla="*/ 323281 h 1148308"/>
                <a:gd name="connsiteX3" fmla="*/ 103866 w 3308075"/>
                <a:gd name="connsiteY3" fmla="*/ 323281 h 1148308"/>
                <a:gd name="connsiteX4" fmla="*/ 103866 w 3308075"/>
                <a:gd name="connsiteY4" fmla="*/ 64745 h 1148308"/>
                <a:gd name="connsiteX5" fmla="*/ 0 w 3308075"/>
                <a:gd name="connsiteY5" fmla="*/ 64745 h 1148308"/>
                <a:gd name="connsiteX6" fmla="*/ 0 w 3308075"/>
                <a:gd name="connsiteY6" fmla="*/ 4941 h 1148308"/>
                <a:gd name="connsiteX7" fmla="*/ 279224 w 3308075"/>
                <a:gd name="connsiteY7" fmla="*/ 4941 h 1148308"/>
                <a:gd name="connsiteX8" fmla="*/ 279224 w 3308075"/>
                <a:gd name="connsiteY8" fmla="*/ 64745 h 1148308"/>
                <a:gd name="connsiteX9" fmla="*/ 324204 w 3308075"/>
                <a:gd name="connsiteY9" fmla="*/ 323281 h 1148308"/>
                <a:gd name="connsiteX10" fmla="*/ 324204 w 3308075"/>
                <a:gd name="connsiteY10" fmla="*/ 4941 h 1148308"/>
                <a:gd name="connsiteX11" fmla="*/ 563852 w 3308075"/>
                <a:gd name="connsiteY11" fmla="*/ 4941 h 1148308"/>
                <a:gd name="connsiteX12" fmla="*/ 563852 w 3308075"/>
                <a:gd name="connsiteY12" fmla="*/ 63845 h 1148308"/>
                <a:gd name="connsiteX13" fmla="*/ 395241 w 3308075"/>
                <a:gd name="connsiteY13" fmla="*/ 63845 h 1148308"/>
                <a:gd name="connsiteX14" fmla="*/ 395241 w 3308075"/>
                <a:gd name="connsiteY14" fmla="*/ 133087 h 1148308"/>
                <a:gd name="connsiteX15" fmla="*/ 544969 w 3308075"/>
                <a:gd name="connsiteY15" fmla="*/ 133087 h 1148308"/>
                <a:gd name="connsiteX16" fmla="*/ 544969 w 3308075"/>
                <a:gd name="connsiteY16" fmla="*/ 190639 h 1148308"/>
                <a:gd name="connsiteX17" fmla="*/ 395241 w 3308075"/>
                <a:gd name="connsiteY17" fmla="*/ 190639 h 1148308"/>
                <a:gd name="connsiteX18" fmla="*/ 395241 w 3308075"/>
                <a:gd name="connsiteY18" fmla="*/ 264378 h 1148308"/>
                <a:gd name="connsiteX19" fmla="*/ 564752 w 3308075"/>
                <a:gd name="connsiteY19" fmla="*/ 264378 h 1148308"/>
                <a:gd name="connsiteX20" fmla="*/ 564752 w 3308075"/>
                <a:gd name="connsiteY20" fmla="*/ 323281 h 1148308"/>
                <a:gd name="connsiteX21" fmla="*/ 324204 w 3308075"/>
                <a:gd name="connsiteY21" fmla="*/ 323281 h 1148308"/>
                <a:gd name="connsiteX22" fmla="*/ 603439 w 3308075"/>
                <a:gd name="connsiteY22" fmla="*/ 163664 h 1148308"/>
                <a:gd name="connsiteX23" fmla="*/ 757209 w 3308075"/>
                <a:gd name="connsiteY23" fmla="*/ 0 h 1148308"/>
                <a:gd name="connsiteX24" fmla="*/ 905587 w 3308075"/>
                <a:gd name="connsiteY24" fmla="*/ 118251 h 1148308"/>
                <a:gd name="connsiteX25" fmla="*/ 832298 w 3308075"/>
                <a:gd name="connsiteY25" fmla="*/ 128590 h 1148308"/>
                <a:gd name="connsiteX26" fmla="*/ 757209 w 3308075"/>
                <a:gd name="connsiteY26" fmla="*/ 58898 h 1148308"/>
                <a:gd name="connsiteX27" fmla="*/ 676727 w 3308075"/>
                <a:gd name="connsiteY27" fmla="*/ 163664 h 1148308"/>
                <a:gd name="connsiteX28" fmla="*/ 757209 w 3308075"/>
                <a:gd name="connsiteY28" fmla="*/ 268874 h 1148308"/>
                <a:gd name="connsiteX29" fmla="*/ 833199 w 3308075"/>
                <a:gd name="connsiteY29" fmla="*/ 196486 h 1148308"/>
                <a:gd name="connsiteX30" fmla="*/ 906937 w 3308075"/>
                <a:gd name="connsiteY30" fmla="*/ 207726 h 1148308"/>
                <a:gd name="connsiteX31" fmla="*/ 757209 w 3308075"/>
                <a:gd name="connsiteY31" fmla="*/ 327778 h 1148308"/>
                <a:gd name="connsiteX32" fmla="*/ 603439 w 3308075"/>
                <a:gd name="connsiteY32" fmla="*/ 163664 h 1148308"/>
                <a:gd name="connsiteX33" fmla="*/ 956863 w 3308075"/>
                <a:gd name="connsiteY33" fmla="*/ 323281 h 1148308"/>
                <a:gd name="connsiteX34" fmla="*/ 956863 w 3308075"/>
                <a:gd name="connsiteY34" fmla="*/ 4941 h 1148308"/>
                <a:gd name="connsiteX35" fmla="*/ 1027901 w 3308075"/>
                <a:gd name="connsiteY35" fmla="*/ 4941 h 1148308"/>
                <a:gd name="connsiteX36" fmla="*/ 1027901 w 3308075"/>
                <a:gd name="connsiteY36" fmla="*/ 130391 h 1148308"/>
                <a:gd name="connsiteX37" fmla="*/ 1166835 w 3308075"/>
                <a:gd name="connsiteY37" fmla="*/ 130391 h 1148308"/>
                <a:gd name="connsiteX38" fmla="*/ 1166835 w 3308075"/>
                <a:gd name="connsiteY38" fmla="*/ 4941 h 1148308"/>
                <a:gd name="connsiteX39" fmla="*/ 1237878 w 3308075"/>
                <a:gd name="connsiteY39" fmla="*/ 4941 h 1148308"/>
                <a:gd name="connsiteX40" fmla="*/ 1237878 w 3308075"/>
                <a:gd name="connsiteY40" fmla="*/ 323281 h 1148308"/>
                <a:gd name="connsiteX41" fmla="*/ 1166835 w 3308075"/>
                <a:gd name="connsiteY41" fmla="*/ 323281 h 1148308"/>
                <a:gd name="connsiteX42" fmla="*/ 1166835 w 3308075"/>
                <a:gd name="connsiteY42" fmla="*/ 190639 h 1148308"/>
                <a:gd name="connsiteX43" fmla="*/ 1027901 w 3308075"/>
                <a:gd name="connsiteY43" fmla="*/ 190639 h 1148308"/>
                <a:gd name="connsiteX44" fmla="*/ 1027901 w 3308075"/>
                <a:gd name="connsiteY44" fmla="*/ 323281 h 1148308"/>
                <a:gd name="connsiteX45" fmla="*/ 956863 w 3308075"/>
                <a:gd name="connsiteY45" fmla="*/ 323281 h 1148308"/>
                <a:gd name="connsiteX46" fmla="*/ 1532855 w 3308075"/>
                <a:gd name="connsiteY46" fmla="*/ 4941 h 1148308"/>
                <a:gd name="connsiteX47" fmla="*/ 1600751 w 3308075"/>
                <a:gd name="connsiteY47" fmla="*/ 4941 h 1148308"/>
                <a:gd name="connsiteX48" fmla="*/ 1600751 w 3308075"/>
                <a:gd name="connsiteY48" fmla="*/ 323281 h 1148308"/>
                <a:gd name="connsiteX49" fmla="*/ 1517119 w 3308075"/>
                <a:gd name="connsiteY49" fmla="*/ 323281 h 1148308"/>
                <a:gd name="connsiteX50" fmla="*/ 1377284 w 3308075"/>
                <a:gd name="connsiteY50" fmla="*/ 101164 h 1148308"/>
                <a:gd name="connsiteX51" fmla="*/ 1377284 w 3308075"/>
                <a:gd name="connsiteY51" fmla="*/ 323281 h 1148308"/>
                <a:gd name="connsiteX52" fmla="*/ 1309843 w 3308075"/>
                <a:gd name="connsiteY52" fmla="*/ 323281 h 1148308"/>
                <a:gd name="connsiteX53" fmla="*/ 1309843 w 3308075"/>
                <a:gd name="connsiteY53" fmla="*/ 4941 h 1148308"/>
                <a:gd name="connsiteX54" fmla="*/ 1393470 w 3308075"/>
                <a:gd name="connsiteY54" fmla="*/ 4941 h 1148308"/>
                <a:gd name="connsiteX55" fmla="*/ 1532855 w 3308075"/>
                <a:gd name="connsiteY55" fmla="*/ 226613 h 1148308"/>
                <a:gd name="connsiteX56" fmla="*/ 1532855 w 3308075"/>
                <a:gd name="connsiteY56" fmla="*/ 4941 h 1148308"/>
                <a:gd name="connsiteX57" fmla="*/ 1674512 w 3308075"/>
                <a:gd name="connsiteY57" fmla="*/ 4941 h 1148308"/>
                <a:gd name="connsiteX58" fmla="*/ 1745550 w 3308075"/>
                <a:gd name="connsiteY58" fmla="*/ 4941 h 1148308"/>
                <a:gd name="connsiteX59" fmla="*/ 1745550 w 3308075"/>
                <a:gd name="connsiteY59" fmla="*/ 323281 h 1148308"/>
                <a:gd name="connsiteX60" fmla="*/ 1674512 w 3308075"/>
                <a:gd name="connsiteY60" fmla="*/ 323281 h 1148308"/>
                <a:gd name="connsiteX61" fmla="*/ 1674512 w 3308075"/>
                <a:gd name="connsiteY61" fmla="*/ 4941 h 1148308"/>
                <a:gd name="connsiteX62" fmla="*/ 1803108 w 3308075"/>
                <a:gd name="connsiteY62" fmla="*/ 163664 h 1148308"/>
                <a:gd name="connsiteX63" fmla="*/ 1956877 w 3308075"/>
                <a:gd name="connsiteY63" fmla="*/ 0 h 1148308"/>
                <a:gd name="connsiteX64" fmla="*/ 2105255 w 3308075"/>
                <a:gd name="connsiteY64" fmla="*/ 118251 h 1148308"/>
                <a:gd name="connsiteX65" fmla="*/ 2031967 w 3308075"/>
                <a:gd name="connsiteY65" fmla="*/ 128590 h 1148308"/>
                <a:gd name="connsiteX66" fmla="*/ 1956877 w 3308075"/>
                <a:gd name="connsiteY66" fmla="*/ 58898 h 1148308"/>
                <a:gd name="connsiteX67" fmla="*/ 1876396 w 3308075"/>
                <a:gd name="connsiteY67" fmla="*/ 163664 h 1148308"/>
                <a:gd name="connsiteX68" fmla="*/ 1956877 w 3308075"/>
                <a:gd name="connsiteY68" fmla="*/ 268874 h 1148308"/>
                <a:gd name="connsiteX69" fmla="*/ 2032867 w 3308075"/>
                <a:gd name="connsiteY69" fmla="*/ 196486 h 1148308"/>
                <a:gd name="connsiteX70" fmla="*/ 2106606 w 3308075"/>
                <a:gd name="connsiteY70" fmla="*/ 207726 h 1148308"/>
                <a:gd name="connsiteX71" fmla="*/ 1956877 w 3308075"/>
                <a:gd name="connsiteY71" fmla="*/ 327778 h 1148308"/>
                <a:gd name="connsiteX72" fmla="*/ 1803108 w 3308075"/>
                <a:gd name="connsiteY72" fmla="*/ 163664 h 1148308"/>
                <a:gd name="connsiteX73" fmla="*/ 2370556 w 3308075"/>
                <a:gd name="connsiteY73" fmla="*/ 323281 h 1148308"/>
                <a:gd name="connsiteX74" fmla="*/ 2343125 w 3308075"/>
                <a:gd name="connsiteY74" fmla="*/ 245496 h 1148308"/>
                <a:gd name="connsiteX75" fmla="*/ 2216780 w 3308075"/>
                <a:gd name="connsiteY75" fmla="*/ 245496 h 1148308"/>
                <a:gd name="connsiteX76" fmla="*/ 2188454 w 3308075"/>
                <a:gd name="connsiteY76" fmla="*/ 323281 h 1148308"/>
                <a:gd name="connsiteX77" fmla="*/ 2116061 w 3308075"/>
                <a:gd name="connsiteY77" fmla="*/ 323281 h 1148308"/>
                <a:gd name="connsiteX78" fmla="*/ 2238814 w 3308075"/>
                <a:gd name="connsiteY78" fmla="*/ 4941 h 1148308"/>
                <a:gd name="connsiteX79" fmla="*/ 2325143 w 3308075"/>
                <a:gd name="connsiteY79" fmla="*/ 4941 h 1148308"/>
                <a:gd name="connsiteX80" fmla="*/ 2447891 w 3308075"/>
                <a:gd name="connsiteY80" fmla="*/ 323281 h 1148308"/>
                <a:gd name="connsiteX81" fmla="*/ 2370556 w 3308075"/>
                <a:gd name="connsiteY81" fmla="*/ 323281 h 1148308"/>
                <a:gd name="connsiteX82" fmla="*/ 2236563 w 3308075"/>
                <a:gd name="connsiteY82" fmla="*/ 191089 h 1148308"/>
                <a:gd name="connsiteX83" fmla="*/ 2324242 w 3308075"/>
                <a:gd name="connsiteY83" fmla="*/ 191089 h 1148308"/>
                <a:gd name="connsiteX84" fmla="*/ 2281075 w 3308075"/>
                <a:gd name="connsiteY84" fmla="*/ 68792 h 1148308"/>
                <a:gd name="connsiteX85" fmla="*/ 2236563 w 3308075"/>
                <a:gd name="connsiteY85" fmla="*/ 191089 h 1148308"/>
                <a:gd name="connsiteX86" fmla="*/ 2489273 w 3308075"/>
                <a:gd name="connsiteY86" fmla="*/ 323281 h 1148308"/>
                <a:gd name="connsiteX87" fmla="*/ 2489273 w 3308075"/>
                <a:gd name="connsiteY87" fmla="*/ 4941 h 1148308"/>
                <a:gd name="connsiteX88" fmla="*/ 2560311 w 3308075"/>
                <a:gd name="connsiteY88" fmla="*/ 4941 h 1148308"/>
                <a:gd name="connsiteX89" fmla="*/ 2560311 w 3308075"/>
                <a:gd name="connsiteY89" fmla="*/ 265728 h 1148308"/>
                <a:gd name="connsiteX90" fmla="*/ 2709139 w 3308075"/>
                <a:gd name="connsiteY90" fmla="*/ 265728 h 1148308"/>
                <a:gd name="connsiteX91" fmla="*/ 2709139 w 3308075"/>
                <a:gd name="connsiteY91" fmla="*/ 323281 h 1148308"/>
                <a:gd name="connsiteX92" fmla="*/ 2489273 w 3308075"/>
                <a:gd name="connsiteY92" fmla="*/ 323281 h 1148308"/>
                <a:gd name="connsiteX93" fmla="*/ 20238 w 3308075"/>
                <a:gd name="connsiteY93" fmla="*/ 733096 h 1148308"/>
                <a:gd name="connsiteX94" fmla="*/ 20238 w 3308075"/>
                <a:gd name="connsiteY94" fmla="*/ 414757 h 1148308"/>
                <a:gd name="connsiteX95" fmla="*/ 259886 w 3308075"/>
                <a:gd name="connsiteY95" fmla="*/ 414757 h 1148308"/>
                <a:gd name="connsiteX96" fmla="*/ 259886 w 3308075"/>
                <a:gd name="connsiteY96" fmla="*/ 473660 h 1148308"/>
                <a:gd name="connsiteX97" fmla="*/ 91276 w 3308075"/>
                <a:gd name="connsiteY97" fmla="*/ 473660 h 1148308"/>
                <a:gd name="connsiteX98" fmla="*/ 91276 w 3308075"/>
                <a:gd name="connsiteY98" fmla="*/ 542902 h 1148308"/>
                <a:gd name="connsiteX99" fmla="*/ 241004 w 3308075"/>
                <a:gd name="connsiteY99" fmla="*/ 542902 h 1148308"/>
                <a:gd name="connsiteX100" fmla="*/ 241004 w 3308075"/>
                <a:gd name="connsiteY100" fmla="*/ 600454 h 1148308"/>
                <a:gd name="connsiteX101" fmla="*/ 91276 w 3308075"/>
                <a:gd name="connsiteY101" fmla="*/ 600454 h 1148308"/>
                <a:gd name="connsiteX102" fmla="*/ 91276 w 3308075"/>
                <a:gd name="connsiteY102" fmla="*/ 674193 h 1148308"/>
                <a:gd name="connsiteX103" fmla="*/ 260787 w 3308075"/>
                <a:gd name="connsiteY103" fmla="*/ 674193 h 1148308"/>
                <a:gd name="connsiteX104" fmla="*/ 260787 w 3308075"/>
                <a:gd name="connsiteY104" fmla="*/ 733096 h 1148308"/>
                <a:gd name="connsiteX105" fmla="*/ 20238 w 3308075"/>
                <a:gd name="connsiteY105" fmla="*/ 733096 h 1148308"/>
                <a:gd name="connsiteX106" fmla="*/ 446501 w 3308075"/>
                <a:gd name="connsiteY106" fmla="*/ 414757 h 1148308"/>
                <a:gd name="connsiteX107" fmla="*/ 609270 w 3308075"/>
                <a:gd name="connsiteY107" fmla="*/ 573029 h 1148308"/>
                <a:gd name="connsiteX108" fmla="*/ 446501 w 3308075"/>
                <a:gd name="connsiteY108" fmla="*/ 733096 h 1148308"/>
                <a:gd name="connsiteX109" fmla="*/ 321958 w 3308075"/>
                <a:gd name="connsiteY109" fmla="*/ 733096 h 1148308"/>
                <a:gd name="connsiteX110" fmla="*/ 321958 w 3308075"/>
                <a:gd name="connsiteY110" fmla="*/ 414757 h 1148308"/>
                <a:gd name="connsiteX111" fmla="*/ 446501 w 3308075"/>
                <a:gd name="connsiteY111" fmla="*/ 414757 h 1148308"/>
                <a:gd name="connsiteX112" fmla="*/ 442454 w 3308075"/>
                <a:gd name="connsiteY112" fmla="*/ 673298 h 1148308"/>
                <a:gd name="connsiteX113" fmla="*/ 536426 w 3308075"/>
                <a:gd name="connsiteY113" fmla="*/ 573479 h 1148308"/>
                <a:gd name="connsiteX114" fmla="*/ 442454 w 3308075"/>
                <a:gd name="connsiteY114" fmla="*/ 474560 h 1148308"/>
                <a:gd name="connsiteX115" fmla="*/ 392995 w 3308075"/>
                <a:gd name="connsiteY115" fmla="*/ 474560 h 1148308"/>
                <a:gd name="connsiteX116" fmla="*/ 392995 w 3308075"/>
                <a:gd name="connsiteY116" fmla="*/ 673298 h 1148308"/>
                <a:gd name="connsiteX117" fmla="*/ 442454 w 3308075"/>
                <a:gd name="connsiteY117" fmla="*/ 673298 h 1148308"/>
                <a:gd name="connsiteX118" fmla="*/ 654699 w 3308075"/>
                <a:gd name="connsiteY118" fmla="*/ 605401 h 1148308"/>
                <a:gd name="connsiteX119" fmla="*/ 654699 w 3308075"/>
                <a:gd name="connsiteY119" fmla="*/ 414757 h 1148308"/>
                <a:gd name="connsiteX120" fmla="*/ 725292 w 3308075"/>
                <a:gd name="connsiteY120" fmla="*/ 414757 h 1148308"/>
                <a:gd name="connsiteX121" fmla="*/ 725292 w 3308075"/>
                <a:gd name="connsiteY121" fmla="*/ 601355 h 1148308"/>
                <a:gd name="connsiteX122" fmla="*/ 794084 w 3308075"/>
                <a:gd name="connsiteY122" fmla="*/ 679140 h 1148308"/>
                <a:gd name="connsiteX123" fmla="*/ 862881 w 3308075"/>
                <a:gd name="connsiteY123" fmla="*/ 601355 h 1148308"/>
                <a:gd name="connsiteX124" fmla="*/ 862881 w 3308075"/>
                <a:gd name="connsiteY124" fmla="*/ 414757 h 1148308"/>
                <a:gd name="connsiteX125" fmla="*/ 933918 w 3308075"/>
                <a:gd name="connsiteY125" fmla="*/ 414757 h 1148308"/>
                <a:gd name="connsiteX126" fmla="*/ 933918 w 3308075"/>
                <a:gd name="connsiteY126" fmla="*/ 605401 h 1148308"/>
                <a:gd name="connsiteX127" fmla="*/ 794084 w 3308075"/>
                <a:gd name="connsiteY127" fmla="*/ 738043 h 1148308"/>
                <a:gd name="connsiteX128" fmla="*/ 654699 w 3308075"/>
                <a:gd name="connsiteY128" fmla="*/ 605401 h 1148308"/>
                <a:gd name="connsiteX129" fmla="*/ 983400 w 3308075"/>
                <a:gd name="connsiteY129" fmla="*/ 573479 h 1148308"/>
                <a:gd name="connsiteX130" fmla="*/ 1137169 w 3308075"/>
                <a:gd name="connsiteY130" fmla="*/ 409815 h 1148308"/>
                <a:gd name="connsiteX131" fmla="*/ 1285547 w 3308075"/>
                <a:gd name="connsiteY131" fmla="*/ 528066 h 1148308"/>
                <a:gd name="connsiteX132" fmla="*/ 1212259 w 3308075"/>
                <a:gd name="connsiteY132" fmla="*/ 538405 h 1148308"/>
                <a:gd name="connsiteX133" fmla="*/ 1137169 w 3308075"/>
                <a:gd name="connsiteY133" fmla="*/ 468713 h 1148308"/>
                <a:gd name="connsiteX134" fmla="*/ 1056688 w 3308075"/>
                <a:gd name="connsiteY134" fmla="*/ 573479 h 1148308"/>
                <a:gd name="connsiteX135" fmla="*/ 1137169 w 3308075"/>
                <a:gd name="connsiteY135" fmla="*/ 678690 h 1148308"/>
                <a:gd name="connsiteX136" fmla="*/ 1213159 w 3308075"/>
                <a:gd name="connsiteY136" fmla="*/ 606302 h 1148308"/>
                <a:gd name="connsiteX137" fmla="*/ 1286898 w 3308075"/>
                <a:gd name="connsiteY137" fmla="*/ 617541 h 1148308"/>
                <a:gd name="connsiteX138" fmla="*/ 1137169 w 3308075"/>
                <a:gd name="connsiteY138" fmla="*/ 737593 h 1148308"/>
                <a:gd name="connsiteX139" fmla="*/ 983400 w 3308075"/>
                <a:gd name="connsiteY139" fmla="*/ 573479 h 1148308"/>
                <a:gd name="connsiteX140" fmla="*/ 1553994 w 3308075"/>
                <a:gd name="connsiteY140" fmla="*/ 733096 h 1148308"/>
                <a:gd name="connsiteX141" fmla="*/ 1526563 w 3308075"/>
                <a:gd name="connsiteY141" fmla="*/ 655311 h 1148308"/>
                <a:gd name="connsiteX142" fmla="*/ 1400218 w 3308075"/>
                <a:gd name="connsiteY142" fmla="*/ 655311 h 1148308"/>
                <a:gd name="connsiteX143" fmla="*/ 1371892 w 3308075"/>
                <a:gd name="connsiteY143" fmla="*/ 733096 h 1148308"/>
                <a:gd name="connsiteX144" fmla="*/ 1299499 w 3308075"/>
                <a:gd name="connsiteY144" fmla="*/ 733096 h 1148308"/>
                <a:gd name="connsiteX145" fmla="*/ 1422252 w 3308075"/>
                <a:gd name="connsiteY145" fmla="*/ 414757 h 1148308"/>
                <a:gd name="connsiteX146" fmla="*/ 1508581 w 3308075"/>
                <a:gd name="connsiteY146" fmla="*/ 414757 h 1148308"/>
                <a:gd name="connsiteX147" fmla="*/ 1631329 w 3308075"/>
                <a:gd name="connsiteY147" fmla="*/ 733096 h 1148308"/>
                <a:gd name="connsiteX148" fmla="*/ 1553994 w 3308075"/>
                <a:gd name="connsiteY148" fmla="*/ 733096 h 1148308"/>
                <a:gd name="connsiteX149" fmla="*/ 1420001 w 3308075"/>
                <a:gd name="connsiteY149" fmla="*/ 600904 h 1148308"/>
                <a:gd name="connsiteX150" fmla="*/ 1507680 w 3308075"/>
                <a:gd name="connsiteY150" fmla="*/ 600904 h 1148308"/>
                <a:gd name="connsiteX151" fmla="*/ 1464513 w 3308075"/>
                <a:gd name="connsiteY151" fmla="*/ 478607 h 1148308"/>
                <a:gd name="connsiteX152" fmla="*/ 1420001 w 3308075"/>
                <a:gd name="connsiteY152" fmla="*/ 600904 h 1148308"/>
                <a:gd name="connsiteX153" fmla="*/ 1889431 w 3308075"/>
                <a:gd name="connsiteY153" fmla="*/ 474560 h 1148308"/>
                <a:gd name="connsiteX154" fmla="*/ 1785565 w 3308075"/>
                <a:gd name="connsiteY154" fmla="*/ 474560 h 1148308"/>
                <a:gd name="connsiteX155" fmla="*/ 1785565 w 3308075"/>
                <a:gd name="connsiteY155" fmla="*/ 733096 h 1148308"/>
                <a:gd name="connsiteX156" fmla="*/ 1714072 w 3308075"/>
                <a:gd name="connsiteY156" fmla="*/ 733096 h 1148308"/>
                <a:gd name="connsiteX157" fmla="*/ 1714072 w 3308075"/>
                <a:gd name="connsiteY157" fmla="*/ 474560 h 1148308"/>
                <a:gd name="connsiteX158" fmla="*/ 1610206 w 3308075"/>
                <a:gd name="connsiteY158" fmla="*/ 474560 h 1148308"/>
                <a:gd name="connsiteX159" fmla="*/ 1610206 w 3308075"/>
                <a:gd name="connsiteY159" fmla="*/ 414757 h 1148308"/>
                <a:gd name="connsiteX160" fmla="*/ 1889431 w 3308075"/>
                <a:gd name="connsiteY160" fmla="*/ 414757 h 1148308"/>
                <a:gd name="connsiteX161" fmla="*/ 1889431 w 3308075"/>
                <a:gd name="connsiteY161" fmla="*/ 474560 h 1148308"/>
                <a:gd name="connsiteX162" fmla="*/ 1941152 w 3308075"/>
                <a:gd name="connsiteY162" fmla="*/ 414757 h 1148308"/>
                <a:gd name="connsiteX163" fmla="*/ 2012190 w 3308075"/>
                <a:gd name="connsiteY163" fmla="*/ 414757 h 1148308"/>
                <a:gd name="connsiteX164" fmla="*/ 2012190 w 3308075"/>
                <a:gd name="connsiteY164" fmla="*/ 733096 h 1148308"/>
                <a:gd name="connsiteX165" fmla="*/ 1941152 w 3308075"/>
                <a:gd name="connsiteY165" fmla="*/ 733096 h 1148308"/>
                <a:gd name="connsiteX166" fmla="*/ 1941152 w 3308075"/>
                <a:gd name="connsiteY166" fmla="*/ 414757 h 1148308"/>
                <a:gd name="connsiteX167" fmla="*/ 2067369 w 3308075"/>
                <a:gd name="connsiteY167" fmla="*/ 573479 h 1148308"/>
                <a:gd name="connsiteX168" fmla="*/ 2226085 w 3308075"/>
                <a:gd name="connsiteY168" fmla="*/ 409815 h 1148308"/>
                <a:gd name="connsiteX169" fmla="*/ 2385252 w 3308075"/>
                <a:gd name="connsiteY169" fmla="*/ 573479 h 1148308"/>
                <a:gd name="connsiteX170" fmla="*/ 2226085 w 3308075"/>
                <a:gd name="connsiteY170" fmla="*/ 738043 h 1148308"/>
                <a:gd name="connsiteX171" fmla="*/ 2067369 w 3308075"/>
                <a:gd name="connsiteY171" fmla="*/ 573479 h 1148308"/>
                <a:gd name="connsiteX172" fmla="*/ 2312414 w 3308075"/>
                <a:gd name="connsiteY172" fmla="*/ 573479 h 1148308"/>
                <a:gd name="connsiteX173" fmla="*/ 2226085 w 3308075"/>
                <a:gd name="connsiteY173" fmla="*/ 468262 h 1148308"/>
                <a:gd name="connsiteX174" fmla="*/ 2140657 w 3308075"/>
                <a:gd name="connsiteY174" fmla="*/ 573479 h 1148308"/>
                <a:gd name="connsiteX175" fmla="*/ 2226085 w 3308075"/>
                <a:gd name="connsiteY175" fmla="*/ 679140 h 1148308"/>
                <a:gd name="connsiteX176" fmla="*/ 2312414 w 3308075"/>
                <a:gd name="connsiteY176" fmla="*/ 573479 h 1148308"/>
                <a:gd name="connsiteX177" fmla="*/ 2655950 w 3308075"/>
                <a:gd name="connsiteY177" fmla="*/ 414757 h 1148308"/>
                <a:gd name="connsiteX178" fmla="*/ 2723847 w 3308075"/>
                <a:gd name="connsiteY178" fmla="*/ 414757 h 1148308"/>
                <a:gd name="connsiteX179" fmla="*/ 2723847 w 3308075"/>
                <a:gd name="connsiteY179" fmla="*/ 733096 h 1148308"/>
                <a:gd name="connsiteX180" fmla="*/ 2640214 w 3308075"/>
                <a:gd name="connsiteY180" fmla="*/ 733096 h 1148308"/>
                <a:gd name="connsiteX181" fmla="*/ 2500379 w 3308075"/>
                <a:gd name="connsiteY181" fmla="*/ 510979 h 1148308"/>
                <a:gd name="connsiteX182" fmla="*/ 2500379 w 3308075"/>
                <a:gd name="connsiteY182" fmla="*/ 733096 h 1148308"/>
                <a:gd name="connsiteX183" fmla="*/ 2432938 w 3308075"/>
                <a:gd name="connsiteY183" fmla="*/ 733096 h 1148308"/>
                <a:gd name="connsiteX184" fmla="*/ 2432938 w 3308075"/>
                <a:gd name="connsiteY184" fmla="*/ 414757 h 1148308"/>
                <a:gd name="connsiteX185" fmla="*/ 2516566 w 3308075"/>
                <a:gd name="connsiteY185" fmla="*/ 414757 h 1148308"/>
                <a:gd name="connsiteX186" fmla="*/ 2655950 w 3308075"/>
                <a:gd name="connsiteY186" fmla="*/ 636429 h 1148308"/>
                <a:gd name="connsiteX187" fmla="*/ 2655950 w 3308075"/>
                <a:gd name="connsiteY187" fmla="*/ 414757 h 1148308"/>
                <a:gd name="connsiteX188" fmla="*/ 7648 w 3308075"/>
                <a:gd name="connsiteY188" fmla="*/ 983294 h 1148308"/>
                <a:gd name="connsiteX189" fmla="*/ 161418 w 3308075"/>
                <a:gd name="connsiteY189" fmla="*/ 819630 h 1148308"/>
                <a:gd name="connsiteX190" fmla="*/ 309796 w 3308075"/>
                <a:gd name="connsiteY190" fmla="*/ 937881 h 1148308"/>
                <a:gd name="connsiteX191" fmla="*/ 236507 w 3308075"/>
                <a:gd name="connsiteY191" fmla="*/ 948220 h 1148308"/>
                <a:gd name="connsiteX192" fmla="*/ 161418 w 3308075"/>
                <a:gd name="connsiteY192" fmla="*/ 878528 h 1148308"/>
                <a:gd name="connsiteX193" fmla="*/ 80937 w 3308075"/>
                <a:gd name="connsiteY193" fmla="*/ 983294 h 1148308"/>
                <a:gd name="connsiteX194" fmla="*/ 161418 w 3308075"/>
                <a:gd name="connsiteY194" fmla="*/ 1088505 h 1148308"/>
                <a:gd name="connsiteX195" fmla="*/ 237408 w 3308075"/>
                <a:gd name="connsiteY195" fmla="*/ 1016117 h 1148308"/>
                <a:gd name="connsiteX196" fmla="*/ 311147 w 3308075"/>
                <a:gd name="connsiteY196" fmla="*/ 1027356 h 1148308"/>
                <a:gd name="connsiteX197" fmla="*/ 161418 w 3308075"/>
                <a:gd name="connsiteY197" fmla="*/ 1147408 h 1148308"/>
                <a:gd name="connsiteX198" fmla="*/ 7648 w 3308075"/>
                <a:gd name="connsiteY198" fmla="*/ 983294 h 1148308"/>
                <a:gd name="connsiteX199" fmla="*/ 348933 w 3308075"/>
                <a:gd name="connsiteY199" fmla="*/ 983294 h 1148308"/>
                <a:gd name="connsiteX200" fmla="*/ 507650 w 3308075"/>
                <a:gd name="connsiteY200" fmla="*/ 819630 h 1148308"/>
                <a:gd name="connsiteX201" fmla="*/ 666817 w 3308075"/>
                <a:gd name="connsiteY201" fmla="*/ 983294 h 1148308"/>
                <a:gd name="connsiteX202" fmla="*/ 507650 w 3308075"/>
                <a:gd name="connsiteY202" fmla="*/ 1147858 h 1148308"/>
                <a:gd name="connsiteX203" fmla="*/ 348933 w 3308075"/>
                <a:gd name="connsiteY203" fmla="*/ 983294 h 1148308"/>
                <a:gd name="connsiteX204" fmla="*/ 593978 w 3308075"/>
                <a:gd name="connsiteY204" fmla="*/ 983294 h 1148308"/>
                <a:gd name="connsiteX205" fmla="*/ 507650 w 3308075"/>
                <a:gd name="connsiteY205" fmla="*/ 878078 h 1148308"/>
                <a:gd name="connsiteX206" fmla="*/ 422222 w 3308075"/>
                <a:gd name="connsiteY206" fmla="*/ 983294 h 1148308"/>
                <a:gd name="connsiteX207" fmla="*/ 507650 w 3308075"/>
                <a:gd name="connsiteY207" fmla="*/ 1088955 h 1148308"/>
                <a:gd name="connsiteX208" fmla="*/ 593978 w 3308075"/>
                <a:gd name="connsiteY208" fmla="*/ 983294 h 1148308"/>
                <a:gd name="connsiteX209" fmla="*/ 867822 w 3308075"/>
                <a:gd name="connsiteY209" fmla="*/ 824572 h 1148308"/>
                <a:gd name="connsiteX210" fmla="*/ 984728 w 3308075"/>
                <a:gd name="connsiteY210" fmla="*/ 928888 h 1148308"/>
                <a:gd name="connsiteX211" fmla="*/ 867372 w 3308075"/>
                <a:gd name="connsiteY211" fmla="*/ 1034549 h 1148308"/>
                <a:gd name="connsiteX212" fmla="*/ 785540 w 3308075"/>
                <a:gd name="connsiteY212" fmla="*/ 1034549 h 1148308"/>
                <a:gd name="connsiteX213" fmla="*/ 785540 w 3308075"/>
                <a:gd name="connsiteY213" fmla="*/ 1142911 h 1148308"/>
                <a:gd name="connsiteX214" fmla="*/ 714503 w 3308075"/>
                <a:gd name="connsiteY214" fmla="*/ 1142911 h 1148308"/>
                <a:gd name="connsiteX215" fmla="*/ 714503 w 3308075"/>
                <a:gd name="connsiteY215" fmla="*/ 824572 h 1148308"/>
                <a:gd name="connsiteX216" fmla="*/ 867822 w 3308075"/>
                <a:gd name="connsiteY216" fmla="*/ 824572 h 1148308"/>
                <a:gd name="connsiteX217" fmla="*/ 855232 w 3308075"/>
                <a:gd name="connsiteY217" fmla="*/ 977446 h 1148308"/>
                <a:gd name="connsiteX218" fmla="*/ 911890 w 3308075"/>
                <a:gd name="connsiteY218" fmla="*/ 929338 h 1148308"/>
                <a:gd name="connsiteX219" fmla="*/ 855232 w 3308075"/>
                <a:gd name="connsiteY219" fmla="*/ 882124 h 1148308"/>
                <a:gd name="connsiteX220" fmla="*/ 785540 w 3308075"/>
                <a:gd name="connsiteY220" fmla="*/ 882124 h 1148308"/>
                <a:gd name="connsiteX221" fmla="*/ 785540 w 3308075"/>
                <a:gd name="connsiteY221" fmla="*/ 977446 h 1148308"/>
                <a:gd name="connsiteX222" fmla="*/ 855232 w 3308075"/>
                <a:gd name="connsiteY222" fmla="*/ 977446 h 1148308"/>
                <a:gd name="connsiteX223" fmla="*/ 1027906 w 3308075"/>
                <a:gd name="connsiteY223" fmla="*/ 1142911 h 1148308"/>
                <a:gd name="connsiteX224" fmla="*/ 1027906 w 3308075"/>
                <a:gd name="connsiteY224" fmla="*/ 824572 h 1148308"/>
                <a:gd name="connsiteX225" fmla="*/ 1267554 w 3308075"/>
                <a:gd name="connsiteY225" fmla="*/ 824572 h 1148308"/>
                <a:gd name="connsiteX226" fmla="*/ 1267554 w 3308075"/>
                <a:gd name="connsiteY226" fmla="*/ 883475 h 1148308"/>
                <a:gd name="connsiteX227" fmla="*/ 1098944 w 3308075"/>
                <a:gd name="connsiteY227" fmla="*/ 883475 h 1148308"/>
                <a:gd name="connsiteX228" fmla="*/ 1098944 w 3308075"/>
                <a:gd name="connsiteY228" fmla="*/ 952717 h 1148308"/>
                <a:gd name="connsiteX229" fmla="*/ 1248672 w 3308075"/>
                <a:gd name="connsiteY229" fmla="*/ 952717 h 1148308"/>
                <a:gd name="connsiteX230" fmla="*/ 1248672 w 3308075"/>
                <a:gd name="connsiteY230" fmla="*/ 1010269 h 1148308"/>
                <a:gd name="connsiteX231" fmla="*/ 1098944 w 3308075"/>
                <a:gd name="connsiteY231" fmla="*/ 1010269 h 1148308"/>
                <a:gd name="connsiteX232" fmla="*/ 1098944 w 3308075"/>
                <a:gd name="connsiteY232" fmla="*/ 1084008 h 1148308"/>
                <a:gd name="connsiteX233" fmla="*/ 1268455 w 3308075"/>
                <a:gd name="connsiteY233" fmla="*/ 1084008 h 1148308"/>
                <a:gd name="connsiteX234" fmla="*/ 1268455 w 3308075"/>
                <a:gd name="connsiteY234" fmla="*/ 1142911 h 1148308"/>
                <a:gd name="connsiteX235" fmla="*/ 1027906 w 3308075"/>
                <a:gd name="connsiteY235" fmla="*/ 1142911 h 1148308"/>
                <a:gd name="connsiteX236" fmla="*/ 1551287 w 3308075"/>
                <a:gd name="connsiteY236" fmla="*/ 824572 h 1148308"/>
                <a:gd name="connsiteX237" fmla="*/ 1619183 w 3308075"/>
                <a:gd name="connsiteY237" fmla="*/ 824572 h 1148308"/>
                <a:gd name="connsiteX238" fmla="*/ 1619183 w 3308075"/>
                <a:gd name="connsiteY238" fmla="*/ 1142911 h 1148308"/>
                <a:gd name="connsiteX239" fmla="*/ 1535551 w 3308075"/>
                <a:gd name="connsiteY239" fmla="*/ 1142911 h 1148308"/>
                <a:gd name="connsiteX240" fmla="*/ 1395716 w 3308075"/>
                <a:gd name="connsiteY240" fmla="*/ 920794 h 1148308"/>
                <a:gd name="connsiteX241" fmla="*/ 1395716 w 3308075"/>
                <a:gd name="connsiteY241" fmla="*/ 1142911 h 1148308"/>
                <a:gd name="connsiteX242" fmla="*/ 1328275 w 3308075"/>
                <a:gd name="connsiteY242" fmla="*/ 1142911 h 1148308"/>
                <a:gd name="connsiteX243" fmla="*/ 1328275 w 3308075"/>
                <a:gd name="connsiteY243" fmla="*/ 824572 h 1148308"/>
                <a:gd name="connsiteX244" fmla="*/ 1411902 w 3308075"/>
                <a:gd name="connsiteY244" fmla="*/ 824572 h 1148308"/>
                <a:gd name="connsiteX245" fmla="*/ 1551287 w 3308075"/>
                <a:gd name="connsiteY245" fmla="*/ 1046244 h 1148308"/>
                <a:gd name="connsiteX246" fmla="*/ 1551287 w 3308075"/>
                <a:gd name="connsiteY246" fmla="*/ 824572 h 1148308"/>
                <a:gd name="connsiteX247" fmla="*/ 1691149 w 3308075"/>
                <a:gd name="connsiteY247" fmla="*/ 1142911 h 1148308"/>
                <a:gd name="connsiteX248" fmla="*/ 1691149 w 3308075"/>
                <a:gd name="connsiteY248" fmla="*/ 824572 h 1148308"/>
                <a:gd name="connsiteX249" fmla="*/ 1762186 w 3308075"/>
                <a:gd name="connsiteY249" fmla="*/ 824572 h 1148308"/>
                <a:gd name="connsiteX250" fmla="*/ 1762186 w 3308075"/>
                <a:gd name="connsiteY250" fmla="*/ 950021 h 1148308"/>
                <a:gd name="connsiteX251" fmla="*/ 1901120 w 3308075"/>
                <a:gd name="connsiteY251" fmla="*/ 950021 h 1148308"/>
                <a:gd name="connsiteX252" fmla="*/ 1901120 w 3308075"/>
                <a:gd name="connsiteY252" fmla="*/ 824572 h 1148308"/>
                <a:gd name="connsiteX253" fmla="*/ 1972163 w 3308075"/>
                <a:gd name="connsiteY253" fmla="*/ 824572 h 1148308"/>
                <a:gd name="connsiteX254" fmla="*/ 1972163 w 3308075"/>
                <a:gd name="connsiteY254" fmla="*/ 1142911 h 1148308"/>
                <a:gd name="connsiteX255" fmla="*/ 1901120 w 3308075"/>
                <a:gd name="connsiteY255" fmla="*/ 1142911 h 1148308"/>
                <a:gd name="connsiteX256" fmla="*/ 1901120 w 3308075"/>
                <a:gd name="connsiteY256" fmla="*/ 1010269 h 1148308"/>
                <a:gd name="connsiteX257" fmla="*/ 1762186 w 3308075"/>
                <a:gd name="connsiteY257" fmla="*/ 1010269 h 1148308"/>
                <a:gd name="connsiteX258" fmla="*/ 1762186 w 3308075"/>
                <a:gd name="connsiteY258" fmla="*/ 1142911 h 1148308"/>
                <a:gd name="connsiteX259" fmla="*/ 1691149 w 3308075"/>
                <a:gd name="connsiteY259" fmla="*/ 1142911 h 1148308"/>
                <a:gd name="connsiteX260" fmla="*/ 2262193 w 3308075"/>
                <a:gd name="connsiteY260" fmla="*/ 1142911 h 1148308"/>
                <a:gd name="connsiteX261" fmla="*/ 2234762 w 3308075"/>
                <a:gd name="connsiteY261" fmla="*/ 1065126 h 1148308"/>
                <a:gd name="connsiteX262" fmla="*/ 2108418 w 3308075"/>
                <a:gd name="connsiteY262" fmla="*/ 1065126 h 1148308"/>
                <a:gd name="connsiteX263" fmla="*/ 2080092 w 3308075"/>
                <a:gd name="connsiteY263" fmla="*/ 1142911 h 1148308"/>
                <a:gd name="connsiteX264" fmla="*/ 2007698 w 3308075"/>
                <a:gd name="connsiteY264" fmla="*/ 1142911 h 1148308"/>
                <a:gd name="connsiteX265" fmla="*/ 2130452 w 3308075"/>
                <a:gd name="connsiteY265" fmla="*/ 824572 h 1148308"/>
                <a:gd name="connsiteX266" fmla="*/ 2216780 w 3308075"/>
                <a:gd name="connsiteY266" fmla="*/ 824572 h 1148308"/>
                <a:gd name="connsiteX267" fmla="*/ 2339528 w 3308075"/>
                <a:gd name="connsiteY267" fmla="*/ 1142911 h 1148308"/>
                <a:gd name="connsiteX268" fmla="*/ 2262193 w 3308075"/>
                <a:gd name="connsiteY268" fmla="*/ 1142911 h 1148308"/>
                <a:gd name="connsiteX269" fmla="*/ 2128201 w 3308075"/>
                <a:gd name="connsiteY269" fmla="*/ 1010719 h 1148308"/>
                <a:gd name="connsiteX270" fmla="*/ 2215880 w 3308075"/>
                <a:gd name="connsiteY270" fmla="*/ 1010719 h 1148308"/>
                <a:gd name="connsiteX271" fmla="*/ 2172713 w 3308075"/>
                <a:gd name="connsiteY271" fmla="*/ 888422 h 1148308"/>
                <a:gd name="connsiteX272" fmla="*/ 2128201 w 3308075"/>
                <a:gd name="connsiteY272" fmla="*/ 1010719 h 1148308"/>
                <a:gd name="connsiteX273" fmla="*/ 2491964 w 3308075"/>
                <a:gd name="connsiteY273" fmla="*/ 974751 h 1148308"/>
                <a:gd name="connsiteX274" fmla="*/ 2652932 w 3308075"/>
                <a:gd name="connsiteY274" fmla="*/ 974751 h 1148308"/>
                <a:gd name="connsiteX275" fmla="*/ 2652932 w 3308075"/>
                <a:gd name="connsiteY275" fmla="*/ 1142911 h 1148308"/>
                <a:gd name="connsiteX276" fmla="*/ 2602572 w 3308075"/>
                <a:gd name="connsiteY276" fmla="*/ 1142911 h 1148308"/>
                <a:gd name="connsiteX277" fmla="*/ 2602572 w 3308075"/>
                <a:gd name="connsiteY277" fmla="*/ 1097498 h 1148308"/>
                <a:gd name="connsiteX278" fmla="*/ 2499162 w 3308075"/>
                <a:gd name="connsiteY278" fmla="*/ 1148308 h 1148308"/>
                <a:gd name="connsiteX279" fmla="*/ 2350784 w 3308075"/>
                <a:gd name="connsiteY279" fmla="*/ 983744 h 1148308"/>
                <a:gd name="connsiteX280" fmla="*/ 2508600 w 3308075"/>
                <a:gd name="connsiteY280" fmla="*/ 819180 h 1148308"/>
                <a:gd name="connsiteX281" fmla="*/ 2652481 w 3308075"/>
                <a:gd name="connsiteY281" fmla="*/ 929788 h 1148308"/>
                <a:gd name="connsiteX282" fmla="*/ 2579193 w 3308075"/>
                <a:gd name="connsiteY282" fmla="*/ 940577 h 1148308"/>
                <a:gd name="connsiteX283" fmla="*/ 2508600 w 3308075"/>
                <a:gd name="connsiteY283" fmla="*/ 877633 h 1148308"/>
                <a:gd name="connsiteX284" fmla="*/ 2424073 w 3308075"/>
                <a:gd name="connsiteY284" fmla="*/ 983744 h 1148308"/>
                <a:gd name="connsiteX285" fmla="*/ 2509501 w 3308075"/>
                <a:gd name="connsiteY285" fmla="*/ 1089405 h 1148308"/>
                <a:gd name="connsiteX286" fmla="*/ 2589982 w 3308075"/>
                <a:gd name="connsiteY286" fmla="*/ 1027806 h 1148308"/>
                <a:gd name="connsiteX287" fmla="*/ 2491964 w 3308075"/>
                <a:gd name="connsiteY287" fmla="*/ 1027806 h 1148308"/>
                <a:gd name="connsiteX288" fmla="*/ 2491964 w 3308075"/>
                <a:gd name="connsiteY288" fmla="*/ 974751 h 1148308"/>
                <a:gd name="connsiteX289" fmla="*/ 2716798 w 3308075"/>
                <a:gd name="connsiteY289" fmla="*/ 1142911 h 1148308"/>
                <a:gd name="connsiteX290" fmla="*/ 2716798 w 3308075"/>
                <a:gd name="connsiteY290" fmla="*/ 824572 h 1148308"/>
                <a:gd name="connsiteX291" fmla="*/ 2956447 w 3308075"/>
                <a:gd name="connsiteY291" fmla="*/ 824572 h 1148308"/>
                <a:gd name="connsiteX292" fmla="*/ 2956447 w 3308075"/>
                <a:gd name="connsiteY292" fmla="*/ 883475 h 1148308"/>
                <a:gd name="connsiteX293" fmla="*/ 2787836 w 3308075"/>
                <a:gd name="connsiteY293" fmla="*/ 883475 h 1148308"/>
                <a:gd name="connsiteX294" fmla="*/ 2787836 w 3308075"/>
                <a:gd name="connsiteY294" fmla="*/ 952717 h 1148308"/>
                <a:gd name="connsiteX295" fmla="*/ 2937564 w 3308075"/>
                <a:gd name="connsiteY295" fmla="*/ 952717 h 1148308"/>
                <a:gd name="connsiteX296" fmla="*/ 2937564 w 3308075"/>
                <a:gd name="connsiteY296" fmla="*/ 1010269 h 1148308"/>
                <a:gd name="connsiteX297" fmla="*/ 2787836 w 3308075"/>
                <a:gd name="connsiteY297" fmla="*/ 1010269 h 1148308"/>
                <a:gd name="connsiteX298" fmla="*/ 2787836 w 3308075"/>
                <a:gd name="connsiteY298" fmla="*/ 1084008 h 1148308"/>
                <a:gd name="connsiteX299" fmla="*/ 2957347 w 3308075"/>
                <a:gd name="connsiteY299" fmla="*/ 1084008 h 1148308"/>
                <a:gd name="connsiteX300" fmla="*/ 2957347 w 3308075"/>
                <a:gd name="connsiteY300" fmla="*/ 1142911 h 1148308"/>
                <a:gd name="connsiteX301" fmla="*/ 2716798 w 3308075"/>
                <a:gd name="connsiteY301" fmla="*/ 1142911 h 1148308"/>
                <a:gd name="connsiteX302" fmla="*/ 3240179 w 3308075"/>
                <a:gd name="connsiteY302" fmla="*/ 824572 h 1148308"/>
                <a:gd name="connsiteX303" fmla="*/ 3308076 w 3308075"/>
                <a:gd name="connsiteY303" fmla="*/ 824572 h 1148308"/>
                <a:gd name="connsiteX304" fmla="*/ 3308076 w 3308075"/>
                <a:gd name="connsiteY304" fmla="*/ 1142911 h 1148308"/>
                <a:gd name="connsiteX305" fmla="*/ 3224443 w 3308075"/>
                <a:gd name="connsiteY305" fmla="*/ 1142911 h 1148308"/>
                <a:gd name="connsiteX306" fmla="*/ 3084608 w 3308075"/>
                <a:gd name="connsiteY306" fmla="*/ 920794 h 1148308"/>
                <a:gd name="connsiteX307" fmla="*/ 3084608 w 3308075"/>
                <a:gd name="connsiteY307" fmla="*/ 1142911 h 1148308"/>
                <a:gd name="connsiteX308" fmla="*/ 3017167 w 3308075"/>
                <a:gd name="connsiteY308" fmla="*/ 1142911 h 1148308"/>
                <a:gd name="connsiteX309" fmla="*/ 3017167 w 3308075"/>
                <a:gd name="connsiteY309" fmla="*/ 824572 h 1148308"/>
                <a:gd name="connsiteX310" fmla="*/ 3100795 w 3308075"/>
                <a:gd name="connsiteY310" fmla="*/ 824572 h 1148308"/>
                <a:gd name="connsiteX311" fmla="*/ 3240179 w 3308075"/>
                <a:gd name="connsiteY311" fmla="*/ 1046244 h 1148308"/>
                <a:gd name="connsiteX312" fmla="*/ 3240179 w 3308075"/>
                <a:gd name="connsiteY312" fmla="*/ 824572 h 11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3308075" h="1148308">
                  <a:moveTo>
                    <a:pt x="279224" y="64745"/>
                  </a:moveTo>
                  <a:lnTo>
                    <a:pt x="175359" y="64745"/>
                  </a:lnTo>
                  <a:lnTo>
                    <a:pt x="175359" y="323281"/>
                  </a:lnTo>
                  <a:lnTo>
                    <a:pt x="103866" y="323281"/>
                  </a:lnTo>
                  <a:lnTo>
                    <a:pt x="103866" y="64745"/>
                  </a:lnTo>
                  <a:lnTo>
                    <a:pt x="0" y="64745"/>
                  </a:lnTo>
                  <a:lnTo>
                    <a:pt x="0" y="4941"/>
                  </a:lnTo>
                  <a:lnTo>
                    <a:pt x="279224" y="4941"/>
                  </a:lnTo>
                  <a:lnTo>
                    <a:pt x="279224" y="64745"/>
                  </a:lnTo>
                  <a:close/>
                  <a:moveTo>
                    <a:pt x="324204" y="323281"/>
                  </a:moveTo>
                  <a:lnTo>
                    <a:pt x="324204" y="4941"/>
                  </a:lnTo>
                  <a:lnTo>
                    <a:pt x="563852" y="4941"/>
                  </a:lnTo>
                  <a:lnTo>
                    <a:pt x="563852" y="63845"/>
                  </a:lnTo>
                  <a:lnTo>
                    <a:pt x="395241" y="63845"/>
                  </a:lnTo>
                  <a:lnTo>
                    <a:pt x="395241" y="133087"/>
                  </a:lnTo>
                  <a:lnTo>
                    <a:pt x="544969" y="133087"/>
                  </a:lnTo>
                  <a:lnTo>
                    <a:pt x="544969" y="190639"/>
                  </a:lnTo>
                  <a:lnTo>
                    <a:pt x="395241" y="190639"/>
                  </a:lnTo>
                  <a:lnTo>
                    <a:pt x="395241" y="264378"/>
                  </a:lnTo>
                  <a:lnTo>
                    <a:pt x="564752" y="264378"/>
                  </a:lnTo>
                  <a:lnTo>
                    <a:pt x="564752" y="323281"/>
                  </a:lnTo>
                  <a:lnTo>
                    <a:pt x="324204" y="323281"/>
                  </a:lnTo>
                  <a:close/>
                  <a:moveTo>
                    <a:pt x="603439" y="163664"/>
                  </a:moveTo>
                  <a:cubicBezTo>
                    <a:pt x="603439" y="65646"/>
                    <a:pt x="660541" y="0"/>
                    <a:pt x="757209" y="0"/>
                  </a:cubicBezTo>
                  <a:cubicBezTo>
                    <a:pt x="840841" y="0"/>
                    <a:pt x="895248" y="44512"/>
                    <a:pt x="905587" y="118251"/>
                  </a:cubicBezTo>
                  <a:lnTo>
                    <a:pt x="832298" y="128590"/>
                  </a:lnTo>
                  <a:cubicBezTo>
                    <a:pt x="824205" y="87224"/>
                    <a:pt x="800376" y="58898"/>
                    <a:pt x="757209" y="58898"/>
                  </a:cubicBezTo>
                  <a:cubicBezTo>
                    <a:pt x="705053" y="58898"/>
                    <a:pt x="676727" y="100714"/>
                    <a:pt x="676727" y="163664"/>
                  </a:cubicBezTo>
                  <a:cubicBezTo>
                    <a:pt x="676727" y="227058"/>
                    <a:pt x="705504" y="268874"/>
                    <a:pt x="757209" y="268874"/>
                  </a:cubicBezTo>
                  <a:cubicBezTo>
                    <a:pt x="801721" y="268874"/>
                    <a:pt x="826000" y="238753"/>
                    <a:pt x="833199" y="196486"/>
                  </a:cubicBezTo>
                  <a:lnTo>
                    <a:pt x="906937" y="207726"/>
                  </a:lnTo>
                  <a:cubicBezTo>
                    <a:pt x="896593" y="282815"/>
                    <a:pt x="841292" y="327778"/>
                    <a:pt x="757209" y="327778"/>
                  </a:cubicBezTo>
                  <a:cubicBezTo>
                    <a:pt x="660991" y="327778"/>
                    <a:pt x="603439" y="261682"/>
                    <a:pt x="603439" y="163664"/>
                  </a:cubicBezTo>
                  <a:close/>
                  <a:moveTo>
                    <a:pt x="956863" y="323281"/>
                  </a:moveTo>
                  <a:lnTo>
                    <a:pt x="956863" y="4941"/>
                  </a:lnTo>
                  <a:lnTo>
                    <a:pt x="1027901" y="4941"/>
                  </a:lnTo>
                  <a:lnTo>
                    <a:pt x="1027901" y="130391"/>
                  </a:lnTo>
                  <a:lnTo>
                    <a:pt x="1166835" y="130391"/>
                  </a:lnTo>
                  <a:lnTo>
                    <a:pt x="1166835" y="4941"/>
                  </a:lnTo>
                  <a:lnTo>
                    <a:pt x="1237878" y="4941"/>
                  </a:lnTo>
                  <a:lnTo>
                    <a:pt x="1237878" y="323281"/>
                  </a:lnTo>
                  <a:lnTo>
                    <a:pt x="1166835" y="323281"/>
                  </a:lnTo>
                  <a:lnTo>
                    <a:pt x="1166835" y="190639"/>
                  </a:lnTo>
                  <a:lnTo>
                    <a:pt x="1027901" y="190639"/>
                  </a:lnTo>
                  <a:lnTo>
                    <a:pt x="1027901" y="323281"/>
                  </a:lnTo>
                  <a:lnTo>
                    <a:pt x="956863" y="323281"/>
                  </a:lnTo>
                  <a:close/>
                  <a:moveTo>
                    <a:pt x="1532855" y="4941"/>
                  </a:moveTo>
                  <a:lnTo>
                    <a:pt x="1600751" y="4941"/>
                  </a:lnTo>
                  <a:lnTo>
                    <a:pt x="1600751" y="323281"/>
                  </a:lnTo>
                  <a:lnTo>
                    <a:pt x="1517119" y="323281"/>
                  </a:lnTo>
                  <a:lnTo>
                    <a:pt x="1377284" y="101164"/>
                  </a:lnTo>
                  <a:lnTo>
                    <a:pt x="1377284" y="323281"/>
                  </a:lnTo>
                  <a:lnTo>
                    <a:pt x="1309843" y="323281"/>
                  </a:lnTo>
                  <a:lnTo>
                    <a:pt x="1309843" y="4941"/>
                  </a:lnTo>
                  <a:lnTo>
                    <a:pt x="1393470" y="4941"/>
                  </a:lnTo>
                  <a:lnTo>
                    <a:pt x="1532855" y="226613"/>
                  </a:lnTo>
                  <a:lnTo>
                    <a:pt x="1532855" y="4941"/>
                  </a:lnTo>
                  <a:close/>
                  <a:moveTo>
                    <a:pt x="1674512" y="4941"/>
                  </a:moveTo>
                  <a:lnTo>
                    <a:pt x="1745550" y="4941"/>
                  </a:lnTo>
                  <a:lnTo>
                    <a:pt x="1745550" y="323281"/>
                  </a:lnTo>
                  <a:lnTo>
                    <a:pt x="1674512" y="323281"/>
                  </a:lnTo>
                  <a:lnTo>
                    <a:pt x="1674512" y="4941"/>
                  </a:lnTo>
                  <a:close/>
                  <a:moveTo>
                    <a:pt x="1803108" y="163664"/>
                  </a:moveTo>
                  <a:cubicBezTo>
                    <a:pt x="1803108" y="65646"/>
                    <a:pt x="1860210" y="0"/>
                    <a:pt x="1956877" y="0"/>
                  </a:cubicBezTo>
                  <a:cubicBezTo>
                    <a:pt x="2040510" y="0"/>
                    <a:pt x="2094916" y="44512"/>
                    <a:pt x="2105255" y="118251"/>
                  </a:cubicBezTo>
                  <a:lnTo>
                    <a:pt x="2031967" y="128590"/>
                  </a:lnTo>
                  <a:cubicBezTo>
                    <a:pt x="2023874" y="87224"/>
                    <a:pt x="2000044" y="58898"/>
                    <a:pt x="1956877" y="58898"/>
                  </a:cubicBezTo>
                  <a:cubicBezTo>
                    <a:pt x="1904722" y="58898"/>
                    <a:pt x="1876396" y="100714"/>
                    <a:pt x="1876396" y="163664"/>
                  </a:cubicBezTo>
                  <a:cubicBezTo>
                    <a:pt x="1876396" y="227058"/>
                    <a:pt x="1905172" y="268874"/>
                    <a:pt x="1956877" y="268874"/>
                  </a:cubicBezTo>
                  <a:cubicBezTo>
                    <a:pt x="2001390" y="268874"/>
                    <a:pt x="2025669" y="238753"/>
                    <a:pt x="2032867" y="196486"/>
                  </a:cubicBezTo>
                  <a:lnTo>
                    <a:pt x="2106606" y="207726"/>
                  </a:lnTo>
                  <a:cubicBezTo>
                    <a:pt x="2096262" y="282815"/>
                    <a:pt x="2040960" y="327778"/>
                    <a:pt x="1956877" y="327778"/>
                  </a:cubicBezTo>
                  <a:cubicBezTo>
                    <a:pt x="1860660" y="327778"/>
                    <a:pt x="1803108" y="261682"/>
                    <a:pt x="1803108" y="163664"/>
                  </a:cubicBezTo>
                  <a:close/>
                  <a:moveTo>
                    <a:pt x="2370556" y="323281"/>
                  </a:moveTo>
                  <a:lnTo>
                    <a:pt x="2343125" y="245496"/>
                  </a:lnTo>
                  <a:lnTo>
                    <a:pt x="2216780" y="245496"/>
                  </a:lnTo>
                  <a:lnTo>
                    <a:pt x="2188454" y="323281"/>
                  </a:lnTo>
                  <a:lnTo>
                    <a:pt x="2116061" y="323281"/>
                  </a:lnTo>
                  <a:lnTo>
                    <a:pt x="2238814" y="4941"/>
                  </a:lnTo>
                  <a:lnTo>
                    <a:pt x="2325143" y="4941"/>
                  </a:lnTo>
                  <a:lnTo>
                    <a:pt x="2447891" y="323281"/>
                  </a:lnTo>
                  <a:lnTo>
                    <a:pt x="2370556" y="323281"/>
                  </a:lnTo>
                  <a:close/>
                  <a:moveTo>
                    <a:pt x="2236563" y="191089"/>
                  </a:moveTo>
                  <a:lnTo>
                    <a:pt x="2324242" y="191089"/>
                  </a:lnTo>
                  <a:lnTo>
                    <a:pt x="2281075" y="68792"/>
                  </a:lnTo>
                  <a:lnTo>
                    <a:pt x="2236563" y="191089"/>
                  </a:lnTo>
                  <a:close/>
                  <a:moveTo>
                    <a:pt x="2489273" y="323281"/>
                  </a:moveTo>
                  <a:lnTo>
                    <a:pt x="2489273" y="4941"/>
                  </a:lnTo>
                  <a:lnTo>
                    <a:pt x="2560311" y="4941"/>
                  </a:lnTo>
                  <a:lnTo>
                    <a:pt x="2560311" y="265728"/>
                  </a:lnTo>
                  <a:lnTo>
                    <a:pt x="2709139" y="265728"/>
                  </a:lnTo>
                  <a:lnTo>
                    <a:pt x="2709139" y="323281"/>
                  </a:lnTo>
                  <a:lnTo>
                    <a:pt x="2489273" y="323281"/>
                  </a:lnTo>
                  <a:close/>
                  <a:moveTo>
                    <a:pt x="20238" y="733096"/>
                  </a:moveTo>
                  <a:lnTo>
                    <a:pt x="20238" y="414757"/>
                  </a:lnTo>
                  <a:lnTo>
                    <a:pt x="259886" y="414757"/>
                  </a:lnTo>
                  <a:lnTo>
                    <a:pt x="259886" y="473660"/>
                  </a:lnTo>
                  <a:lnTo>
                    <a:pt x="91276" y="473660"/>
                  </a:lnTo>
                  <a:lnTo>
                    <a:pt x="91276" y="542902"/>
                  </a:lnTo>
                  <a:lnTo>
                    <a:pt x="241004" y="542902"/>
                  </a:lnTo>
                  <a:lnTo>
                    <a:pt x="241004" y="600454"/>
                  </a:lnTo>
                  <a:lnTo>
                    <a:pt x="91276" y="600454"/>
                  </a:lnTo>
                  <a:lnTo>
                    <a:pt x="91276" y="674193"/>
                  </a:lnTo>
                  <a:lnTo>
                    <a:pt x="260787" y="674193"/>
                  </a:lnTo>
                  <a:lnTo>
                    <a:pt x="260787" y="733096"/>
                  </a:lnTo>
                  <a:lnTo>
                    <a:pt x="20238" y="733096"/>
                  </a:lnTo>
                  <a:close/>
                  <a:moveTo>
                    <a:pt x="446501" y="414757"/>
                  </a:moveTo>
                  <a:cubicBezTo>
                    <a:pt x="545870" y="414757"/>
                    <a:pt x="609270" y="479507"/>
                    <a:pt x="609270" y="573029"/>
                  </a:cubicBezTo>
                  <a:cubicBezTo>
                    <a:pt x="609270" y="668351"/>
                    <a:pt x="545420" y="733096"/>
                    <a:pt x="446501" y="733096"/>
                  </a:cubicBezTo>
                  <a:lnTo>
                    <a:pt x="321958" y="733096"/>
                  </a:lnTo>
                  <a:lnTo>
                    <a:pt x="321958" y="414757"/>
                  </a:lnTo>
                  <a:lnTo>
                    <a:pt x="446501" y="414757"/>
                  </a:lnTo>
                  <a:close/>
                  <a:moveTo>
                    <a:pt x="442454" y="673298"/>
                  </a:moveTo>
                  <a:cubicBezTo>
                    <a:pt x="493265" y="673298"/>
                    <a:pt x="536426" y="644522"/>
                    <a:pt x="536426" y="573479"/>
                  </a:cubicBezTo>
                  <a:cubicBezTo>
                    <a:pt x="536426" y="506032"/>
                    <a:pt x="496411" y="474560"/>
                    <a:pt x="442454" y="474560"/>
                  </a:cubicBezTo>
                  <a:lnTo>
                    <a:pt x="392995" y="474560"/>
                  </a:lnTo>
                  <a:lnTo>
                    <a:pt x="392995" y="673298"/>
                  </a:lnTo>
                  <a:lnTo>
                    <a:pt x="442454" y="673298"/>
                  </a:lnTo>
                  <a:close/>
                  <a:moveTo>
                    <a:pt x="654699" y="605401"/>
                  </a:moveTo>
                  <a:lnTo>
                    <a:pt x="654699" y="414757"/>
                  </a:lnTo>
                  <a:lnTo>
                    <a:pt x="725292" y="414757"/>
                  </a:lnTo>
                  <a:lnTo>
                    <a:pt x="725292" y="601355"/>
                  </a:lnTo>
                  <a:cubicBezTo>
                    <a:pt x="725292" y="645417"/>
                    <a:pt x="748226" y="679140"/>
                    <a:pt x="794084" y="679140"/>
                  </a:cubicBezTo>
                  <a:cubicBezTo>
                    <a:pt x="839947" y="679140"/>
                    <a:pt x="862881" y="644966"/>
                    <a:pt x="862881" y="601355"/>
                  </a:cubicBezTo>
                  <a:lnTo>
                    <a:pt x="862881" y="414757"/>
                  </a:lnTo>
                  <a:lnTo>
                    <a:pt x="933918" y="414757"/>
                  </a:lnTo>
                  <a:lnTo>
                    <a:pt x="933918" y="605401"/>
                  </a:lnTo>
                  <a:cubicBezTo>
                    <a:pt x="933918" y="684537"/>
                    <a:pt x="889856" y="738043"/>
                    <a:pt x="794084" y="738043"/>
                  </a:cubicBezTo>
                  <a:cubicBezTo>
                    <a:pt x="698767" y="738043"/>
                    <a:pt x="654699" y="684987"/>
                    <a:pt x="654699" y="605401"/>
                  </a:cubicBezTo>
                  <a:close/>
                  <a:moveTo>
                    <a:pt x="983400" y="573479"/>
                  </a:moveTo>
                  <a:cubicBezTo>
                    <a:pt x="983400" y="475461"/>
                    <a:pt x="1040502" y="409815"/>
                    <a:pt x="1137169" y="409815"/>
                  </a:cubicBezTo>
                  <a:cubicBezTo>
                    <a:pt x="1220802" y="409815"/>
                    <a:pt x="1275208" y="454327"/>
                    <a:pt x="1285547" y="528066"/>
                  </a:cubicBezTo>
                  <a:lnTo>
                    <a:pt x="1212259" y="538405"/>
                  </a:lnTo>
                  <a:cubicBezTo>
                    <a:pt x="1204166" y="497039"/>
                    <a:pt x="1180336" y="468713"/>
                    <a:pt x="1137169" y="468713"/>
                  </a:cubicBezTo>
                  <a:cubicBezTo>
                    <a:pt x="1085014" y="468713"/>
                    <a:pt x="1056688" y="510529"/>
                    <a:pt x="1056688" y="573479"/>
                  </a:cubicBezTo>
                  <a:cubicBezTo>
                    <a:pt x="1056688" y="636873"/>
                    <a:pt x="1085464" y="678690"/>
                    <a:pt x="1137169" y="678690"/>
                  </a:cubicBezTo>
                  <a:cubicBezTo>
                    <a:pt x="1181681" y="678690"/>
                    <a:pt x="1205961" y="648568"/>
                    <a:pt x="1213159" y="606302"/>
                  </a:cubicBezTo>
                  <a:lnTo>
                    <a:pt x="1286898" y="617541"/>
                  </a:lnTo>
                  <a:cubicBezTo>
                    <a:pt x="1276554" y="692630"/>
                    <a:pt x="1221252" y="737593"/>
                    <a:pt x="1137169" y="737593"/>
                  </a:cubicBezTo>
                  <a:cubicBezTo>
                    <a:pt x="1040952" y="737593"/>
                    <a:pt x="983400" y="671497"/>
                    <a:pt x="983400" y="573479"/>
                  </a:cubicBezTo>
                  <a:close/>
                  <a:moveTo>
                    <a:pt x="1553994" y="733096"/>
                  </a:moveTo>
                  <a:lnTo>
                    <a:pt x="1526563" y="655311"/>
                  </a:lnTo>
                  <a:lnTo>
                    <a:pt x="1400218" y="655311"/>
                  </a:lnTo>
                  <a:lnTo>
                    <a:pt x="1371892" y="733096"/>
                  </a:lnTo>
                  <a:lnTo>
                    <a:pt x="1299499" y="733096"/>
                  </a:lnTo>
                  <a:lnTo>
                    <a:pt x="1422252" y="414757"/>
                  </a:lnTo>
                  <a:lnTo>
                    <a:pt x="1508581" y="414757"/>
                  </a:lnTo>
                  <a:lnTo>
                    <a:pt x="1631329" y="733096"/>
                  </a:lnTo>
                  <a:lnTo>
                    <a:pt x="1553994" y="733096"/>
                  </a:lnTo>
                  <a:close/>
                  <a:moveTo>
                    <a:pt x="1420001" y="600904"/>
                  </a:moveTo>
                  <a:lnTo>
                    <a:pt x="1507680" y="600904"/>
                  </a:lnTo>
                  <a:lnTo>
                    <a:pt x="1464513" y="478607"/>
                  </a:lnTo>
                  <a:lnTo>
                    <a:pt x="1420001" y="600904"/>
                  </a:lnTo>
                  <a:close/>
                  <a:moveTo>
                    <a:pt x="1889431" y="474560"/>
                  </a:moveTo>
                  <a:lnTo>
                    <a:pt x="1785565" y="474560"/>
                  </a:lnTo>
                  <a:lnTo>
                    <a:pt x="1785565" y="733096"/>
                  </a:lnTo>
                  <a:lnTo>
                    <a:pt x="1714072" y="733096"/>
                  </a:lnTo>
                  <a:lnTo>
                    <a:pt x="1714072" y="474560"/>
                  </a:lnTo>
                  <a:lnTo>
                    <a:pt x="1610206" y="474560"/>
                  </a:lnTo>
                  <a:lnTo>
                    <a:pt x="1610206" y="414757"/>
                  </a:lnTo>
                  <a:lnTo>
                    <a:pt x="1889431" y="414757"/>
                  </a:lnTo>
                  <a:lnTo>
                    <a:pt x="1889431" y="474560"/>
                  </a:lnTo>
                  <a:close/>
                  <a:moveTo>
                    <a:pt x="1941152" y="414757"/>
                  </a:moveTo>
                  <a:lnTo>
                    <a:pt x="2012190" y="414757"/>
                  </a:lnTo>
                  <a:lnTo>
                    <a:pt x="2012190" y="733096"/>
                  </a:lnTo>
                  <a:lnTo>
                    <a:pt x="1941152" y="733096"/>
                  </a:lnTo>
                  <a:lnTo>
                    <a:pt x="1941152" y="414757"/>
                  </a:lnTo>
                  <a:close/>
                  <a:moveTo>
                    <a:pt x="2067369" y="573479"/>
                  </a:moveTo>
                  <a:cubicBezTo>
                    <a:pt x="2067369" y="474560"/>
                    <a:pt x="2129863" y="409815"/>
                    <a:pt x="2226085" y="409815"/>
                  </a:cubicBezTo>
                  <a:cubicBezTo>
                    <a:pt x="2322758" y="409815"/>
                    <a:pt x="2385252" y="474560"/>
                    <a:pt x="2385252" y="573479"/>
                  </a:cubicBezTo>
                  <a:cubicBezTo>
                    <a:pt x="2385252" y="671947"/>
                    <a:pt x="2322758" y="738043"/>
                    <a:pt x="2226085" y="738043"/>
                  </a:cubicBezTo>
                  <a:cubicBezTo>
                    <a:pt x="2129863" y="738043"/>
                    <a:pt x="2067369" y="671947"/>
                    <a:pt x="2067369" y="573479"/>
                  </a:cubicBezTo>
                  <a:close/>
                  <a:moveTo>
                    <a:pt x="2312414" y="573479"/>
                  </a:moveTo>
                  <a:cubicBezTo>
                    <a:pt x="2312414" y="508734"/>
                    <a:pt x="2278691" y="468262"/>
                    <a:pt x="2226085" y="468262"/>
                  </a:cubicBezTo>
                  <a:cubicBezTo>
                    <a:pt x="2173930" y="468262"/>
                    <a:pt x="2140657" y="508734"/>
                    <a:pt x="2140657" y="573479"/>
                  </a:cubicBezTo>
                  <a:cubicBezTo>
                    <a:pt x="2140657" y="637774"/>
                    <a:pt x="2173930" y="679140"/>
                    <a:pt x="2226085" y="679140"/>
                  </a:cubicBezTo>
                  <a:cubicBezTo>
                    <a:pt x="2278691" y="679140"/>
                    <a:pt x="2312414" y="637774"/>
                    <a:pt x="2312414" y="573479"/>
                  </a:cubicBezTo>
                  <a:close/>
                  <a:moveTo>
                    <a:pt x="2655950" y="414757"/>
                  </a:moveTo>
                  <a:lnTo>
                    <a:pt x="2723847" y="414757"/>
                  </a:lnTo>
                  <a:lnTo>
                    <a:pt x="2723847" y="733096"/>
                  </a:lnTo>
                  <a:lnTo>
                    <a:pt x="2640214" y="733096"/>
                  </a:lnTo>
                  <a:lnTo>
                    <a:pt x="2500379" y="510979"/>
                  </a:lnTo>
                  <a:lnTo>
                    <a:pt x="2500379" y="733096"/>
                  </a:lnTo>
                  <a:lnTo>
                    <a:pt x="2432938" y="733096"/>
                  </a:lnTo>
                  <a:lnTo>
                    <a:pt x="2432938" y="414757"/>
                  </a:lnTo>
                  <a:lnTo>
                    <a:pt x="2516566" y="414757"/>
                  </a:lnTo>
                  <a:lnTo>
                    <a:pt x="2655950" y="636429"/>
                  </a:lnTo>
                  <a:lnTo>
                    <a:pt x="2655950" y="414757"/>
                  </a:lnTo>
                  <a:close/>
                  <a:moveTo>
                    <a:pt x="7648" y="983294"/>
                  </a:moveTo>
                  <a:cubicBezTo>
                    <a:pt x="7648" y="885276"/>
                    <a:pt x="64751" y="819630"/>
                    <a:pt x="161418" y="819630"/>
                  </a:cubicBezTo>
                  <a:cubicBezTo>
                    <a:pt x="245051" y="819630"/>
                    <a:pt x="299457" y="864142"/>
                    <a:pt x="309796" y="937881"/>
                  </a:cubicBezTo>
                  <a:lnTo>
                    <a:pt x="236507" y="948220"/>
                  </a:lnTo>
                  <a:cubicBezTo>
                    <a:pt x="228414" y="906854"/>
                    <a:pt x="204585" y="878528"/>
                    <a:pt x="161418" y="878528"/>
                  </a:cubicBezTo>
                  <a:cubicBezTo>
                    <a:pt x="109263" y="878528"/>
                    <a:pt x="80937" y="920344"/>
                    <a:pt x="80937" y="983294"/>
                  </a:cubicBezTo>
                  <a:cubicBezTo>
                    <a:pt x="80937" y="1046688"/>
                    <a:pt x="109713" y="1088505"/>
                    <a:pt x="161418" y="1088505"/>
                  </a:cubicBezTo>
                  <a:cubicBezTo>
                    <a:pt x="205930" y="1088505"/>
                    <a:pt x="230210" y="1058383"/>
                    <a:pt x="237408" y="1016117"/>
                  </a:cubicBezTo>
                  <a:lnTo>
                    <a:pt x="311147" y="1027356"/>
                  </a:lnTo>
                  <a:cubicBezTo>
                    <a:pt x="300802" y="1102445"/>
                    <a:pt x="245501" y="1147408"/>
                    <a:pt x="161418" y="1147408"/>
                  </a:cubicBezTo>
                  <a:cubicBezTo>
                    <a:pt x="65201" y="1147408"/>
                    <a:pt x="7648" y="1081312"/>
                    <a:pt x="7648" y="983294"/>
                  </a:cubicBezTo>
                  <a:close/>
                  <a:moveTo>
                    <a:pt x="348933" y="983294"/>
                  </a:moveTo>
                  <a:cubicBezTo>
                    <a:pt x="348933" y="884375"/>
                    <a:pt x="411427" y="819630"/>
                    <a:pt x="507650" y="819630"/>
                  </a:cubicBezTo>
                  <a:cubicBezTo>
                    <a:pt x="604323" y="819630"/>
                    <a:pt x="666817" y="884375"/>
                    <a:pt x="666817" y="983294"/>
                  </a:cubicBezTo>
                  <a:cubicBezTo>
                    <a:pt x="666817" y="1081762"/>
                    <a:pt x="604323" y="1147858"/>
                    <a:pt x="507650" y="1147858"/>
                  </a:cubicBezTo>
                  <a:cubicBezTo>
                    <a:pt x="411427" y="1147858"/>
                    <a:pt x="348933" y="1081762"/>
                    <a:pt x="348933" y="983294"/>
                  </a:cubicBezTo>
                  <a:close/>
                  <a:moveTo>
                    <a:pt x="593978" y="983294"/>
                  </a:moveTo>
                  <a:cubicBezTo>
                    <a:pt x="593978" y="918549"/>
                    <a:pt x="560255" y="878078"/>
                    <a:pt x="507650" y="878078"/>
                  </a:cubicBezTo>
                  <a:cubicBezTo>
                    <a:pt x="455495" y="878078"/>
                    <a:pt x="422222" y="918549"/>
                    <a:pt x="422222" y="983294"/>
                  </a:cubicBezTo>
                  <a:cubicBezTo>
                    <a:pt x="422222" y="1047589"/>
                    <a:pt x="455495" y="1088955"/>
                    <a:pt x="507650" y="1088955"/>
                  </a:cubicBezTo>
                  <a:cubicBezTo>
                    <a:pt x="560255" y="1088955"/>
                    <a:pt x="593978" y="1047589"/>
                    <a:pt x="593978" y="983294"/>
                  </a:cubicBezTo>
                  <a:close/>
                  <a:moveTo>
                    <a:pt x="867822" y="824572"/>
                  </a:moveTo>
                  <a:cubicBezTo>
                    <a:pt x="942461" y="824572"/>
                    <a:pt x="984728" y="864593"/>
                    <a:pt x="984728" y="928888"/>
                  </a:cubicBezTo>
                  <a:cubicBezTo>
                    <a:pt x="984728" y="992288"/>
                    <a:pt x="942461" y="1034549"/>
                    <a:pt x="867372" y="1034549"/>
                  </a:cubicBezTo>
                  <a:lnTo>
                    <a:pt x="785540" y="1034549"/>
                  </a:lnTo>
                  <a:lnTo>
                    <a:pt x="785540" y="1142911"/>
                  </a:lnTo>
                  <a:lnTo>
                    <a:pt x="714503" y="1142911"/>
                  </a:lnTo>
                  <a:lnTo>
                    <a:pt x="714503" y="824572"/>
                  </a:lnTo>
                  <a:lnTo>
                    <a:pt x="867822" y="824572"/>
                  </a:lnTo>
                  <a:close/>
                  <a:moveTo>
                    <a:pt x="855232" y="977446"/>
                  </a:moveTo>
                  <a:cubicBezTo>
                    <a:pt x="894353" y="977446"/>
                    <a:pt x="911890" y="958114"/>
                    <a:pt x="911890" y="929338"/>
                  </a:cubicBezTo>
                  <a:cubicBezTo>
                    <a:pt x="911890" y="900562"/>
                    <a:pt x="894353" y="882124"/>
                    <a:pt x="855232" y="882124"/>
                  </a:cubicBezTo>
                  <a:lnTo>
                    <a:pt x="785540" y="882124"/>
                  </a:lnTo>
                  <a:lnTo>
                    <a:pt x="785540" y="977446"/>
                  </a:lnTo>
                  <a:lnTo>
                    <a:pt x="855232" y="977446"/>
                  </a:lnTo>
                  <a:close/>
                  <a:moveTo>
                    <a:pt x="1027906" y="1142911"/>
                  </a:moveTo>
                  <a:lnTo>
                    <a:pt x="1027906" y="824572"/>
                  </a:lnTo>
                  <a:lnTo>
                    <a:pt x="1267554" y="824572"/>
                  </a:lnTo>
                  <a:lnTo>
                    <a:pt x="1267554" y="883475"/>
                  </a:lnTo>
                  <a:lnTo>
                    <a:pt x="1098944" y="883475"/>
                  </a:lnTo>
                  <a:lnTo>
                    <a:pt x="1098944" y="952717"/>
                  </a:lnTo>
                  <a:lnTo>
                    <a:pt x="1248672" y="952717"/>
                  </a:lnTo>
                  <a:lnTo>
                    <a:pt x="1248672" y="1010269"/>
                  </a:lnTo>
                  <a:lnTo>
                    <a:pt x="1098944" y="1010269"/>
                  </a:lnTo>
                  <a:lnTo>
                    <a:pt x="1098944" y="1084008"/>
                  </a:lnTo>
                  <a:lnTo>
                    <a:pt x="1268455" y="1084008"/>
                  </a:lnTo>
                  <a:lnTo>
                    <a:pt x="1268455" y="1142911"/>
                  </a:lnTo>
                  <a:lnTo>
                    <a:pt x="1027906" y="1142911"/>
                  </a:lnTo>
                  <a:close/>
                  <a:moveTo>
                    <a:pt x="1551287" y="824572"/>
                  </a:moveTo>
                  <a:lnTo>
                    <a:pt x="1619183" y="824572"/>
                  </a:lnTo>
                  <a:lnTo>
                    <a:pt x="1619183" y="1142911"/>
                  </a:lnTo>
                  <a:lnTo>
                    <a:pt x="1535551" y="1142911"/>
                  </a:lnTo>
                  <a:lnTo>
                    <a:pt x="1395716" y="920794"/>
                  </a:lnTo>
                  <a:lnTo>
                    <a:pt x="1395716" y="1142911"/>
                  </a:lnTo>
                  <a:lnTo>
                    <a:pt x="1328275" y="1142911"/>
                  </a:lnTo>
                  <a:lnTo>
                    <a:pt x="1328275" y="824572"/>
                  </a:lnTo>
                  <a:lnTo>
                    <a:pt x="1411902" y="824572"/>
                  </a:lnTo>
                  <a:lnTo>
                    <a:pt x="1551287" y="1046244"/>
                  </a:lnTo>
                  <a:lnTo>
                    <a:pt x="1551287" y="824572"/>
                  </a:lnTo>
                  <a:close/>
                  <a:moveTo>
                    <a:pt x="1691149" y="1142911"/>
                  </a:moveTo>
                  <a:lnTo>
                    <a:pt x="1691149" y="824572"/>
                  </a:lnTo>
                  <a:lnTo>
                    <a:pt x="1762186" y="824572"/>
                  </a:lnTo>
                  <a:lnTo>
                    <a:pt x="1762186" y="950021"/>
                  </a:lnTo>
                  <a:lnTo>
                    <a:pt x="1901120" y="950021"/>
                  </a:lnTo>
                  <a:lnTo>
                    <a:pt x="1901120" y="824572"/>
                  </a:lnTo>
                  <a:lnTo>
                    <a:pt x="1972163" y="824572"/>
                  </a:lnTo>
                  <a:lnTo>
                    <a:pt x="1972163" y="1142911"/>
                  </a:lnTo>
                  <a:lnTo>
                    <a:pt x="1901120" y="1142911"/>
                  </a:lnTo>
                  <a:lnTo>
                    <a:pt x="1901120" y="1010269"/>
                  </a:lnTo>
                  <a:lnTo>
                    <a:pt x="1762186" y="1010269"/>
                  </a:lnTo>
                  <a:lnTo>
                    <a:pt x="1762186" y="1142911"/>
                  </a:lnTo>
                  <a:lnTo>
                    <a:pt x="1691149" y="1142911"/>
                  </a:lnTo>
                  <a:close/>
                  <a:moveTo>
                    <a:pt x="2262193" y="1142911"/>
                  </a:moveTo>
                  <a:lnTo>
                    <a:pt x="2234762" y="1065126"/>
                  </a:lnTo>
                  <a:lnTo>
                    <a:pt x="2108418" y="1065126"/>
                  </a:lnTo>
                  <a:lnTo>
                    <a:pt x="2080092" y="1142911"/>
                  </a:lnTo>
                  <a:lnTo>
                    <a:pt x="2007698" y="1142911"/>
                  </a:lnTo>
                  <a:lnTo>
                    <a:pt x="2130452" y="824572"/>
                  </a:lnTo>
                  <a:lnTo>
                    <a:pt x="2216780" y="824572"/>
                  </a:lnTo>
                  <a:lnTo>
                    <a:pt x="2339528" y="1142911"/>
                  </a:lnTo>
                  <a:lnTo>
                    <a:pt x="2262193" y="1142911"/>
                  </a:lnTo>
                  <a:close/>
                  <a:moveTo>
                    <a:pt x="2128201" y="1010719"/>
                  </a:moveTo>
                  <a:lnTo>
                    <a:pt x="2215880" y="1010719"/>
                  </a:lnTo>
                  <a:lnTo>
                    <a:pt x="2172713" y="888422"/>
                  </a:lnTo>
                  <a:lnTo>
                    <a:pt x="2128201" y="1010719"/>
                  </a:lnTo>
                  <a:close/>
                  <a:moveTo>
                    <a:pt x="2491964" y="974751"/>
                  </a:moveTo>
                  <a:lnTo>
                    <a:pt x="2652932" y="974751"/>
                  </a:lnTo>
                  <a:lnTo>
                    <a:pt x="2652932" y="1142911"/>
                  </a:lnTo>
                  <a:lnTo>
                    <a:pt x="2602572" y="1142911"/>
                  </a:lnTo>
                  <a:lnTo>
                    <a:pt x="2602572" y="1097498"/>
                  </a:lnTo>
                  <a:cubicBezTo>
                    <a:pt x="2581444" y="1133467"/>
                    <a:pt x="2542774" y="1148308"/>
                    <a:pt x="2499162" y="1148308"/>
                  </a:cubicBezTo>
                  <a:cubicBezTo>
                    <a:pt x="2406536" y="1148308"/>
                    <a:pt x="2350784" y="1081312"/>
                    <a:pt x="2350784" y="983744"/>
                  </a:cubicBezTo>
                  <a:cubicBezTo>
                    <a:pt x="2350784" y="884375"/>
                    <a:pt x="2411032" y="819180"/>
                    <a:pt x="2508600" y="819180"/>
                  </a:cubicBezTo>
                  <a:cubicBezTo>
                    <a:pt x="2589087" y="819180"/>
                    <a:pt x="2640792" y="862792"/>
                    <a:pt x="2652481" y="929788"/>
                  </a:cubicBezTo>
                  <a:lnTo>
                    <a:pt x="2579193" y="940577"/>
                  </a:lnTo>
                  <a:cubicBezTo>
                    <a:pt x="2571550" y="903708"/>
                    <a:pt x="2549516" y="877633"/>
                    <a:pt x="2508600" y="877633"/>
                  </a:cubicBezTo>
                  <a:cubicBezTo>
                    <a:pt x="2455995" y="877633"/>
                    <a:pt x="2424073" y="920344"/>
                    <a:pt x="2424073" y="983744"/>
                  </a:cubicBezTo>
                  <a:cubicBezTo>
                    <a:pt x="2424073" y="1046244"/>
                    <a:pt x="2454194" y="1089405"/>
                    <a:pt x="2509501" y="1089405"/>
                  </a:cubicBezTo>
                  <a:cubicBezTo>
                    <a:pt x="2548621" y="1089405"/>
                    <a:pt x="2580544" y="1068722"/>
                    <a:pt x="2589982" y="1027806"/>
                  </a:cubicBezTo>
                  <a:lnTo>
                    <a:pt x="2491964" y="1027806"/>
                  </a:lnTo>
                  <a:lnTo>
                    <a:pt x="2491964" y="974751"/>
                  </a:lnTo>
                  <a:close/>
                  <a:moveTo>
                    <a:pt x="2716798" y="1142911"/>
                  </a:moveTo>
                  <a:lnTo>
                    <a:pt x="2716798" y="824572"/>
                  </a:lnTo>
                  <a:lnTo>
                    <a:pt x="2956447" y="824572"/>
                  </a:lnTo>
                  <a:lnTo>
                    <a:pt x="2956447" y="883475"/>
                  </a:lnTo>
                  <a:lnTo>
                    <a:pt x="2787836" y="883475"/>
                  </a:lnTo>
                  <a:lnTo>
                    <a:pt x="2787836" y="952717"/>
                  </a:lnTo>
                  <a:lnTo>
                    <a:pt x="2937564" y="952717"/>
                  </a:lnTo>
                  <a:lnTo>
                    <a:pt x="2937564" y="1010269"/>
                  </a:lnTo>
                  <a:lnTo>
                    <a:pt x="2787836" y="1010269"/>
                  </a:lnTo>
                  <a:lnTo>
                    <a:pt x="2787836" y="1084008"/>
                  </a:lnTo>
                  <a:lnTo>
                    <a:pt x="2957347" y="1084008"/>
                  </a:lnTo>
                  <a:lnTo>
                    <a:pt x="2957347" y="1142911"/>
                  </a:lnTo>
                  <a:lnTo>
                    <a:pt x="2716798" y="1142911"/>
                  </a:lnTo>
                  <a:close/>
                  <a:moveTo>
                    <a:pt x="3240179" y="824572"/>
                  </a:moveTo>
                  <a:lnTo>
                    <a:pt x="3308076" y="824572"/>
                  </a:lnTo>
                  <a:lnTo>
                    <a:pt x="3308076" y="1142911"/>
                  </a:lnTo>
                  <a:lnTo>
                    <a:pt x="3224443" y="1142911"/>
                  </a:lnTo>
                  <a:lnTo>
                    <a:pt x="3084608" y="920794"/>
                  </a:lnTo>
                  <a:lnTo>
                    <a:pt x="3084608" y="1142911"/>
                  </a:lnTo>
                  <a:lnTo>
                    <a:pt x="3017167" y="1142911"/>
                  </a:lnTo>
                  <a:lnTo>
                    <a:pt x="3017167" y="824572"/>
                  </a:lnTo>
                  <a:lnTo>
                    <a:pt x="3100795" y="824572"/>
                  </a:lnTo>
                  <a:lnTo>
                    <a:pt x="3240179" y="1046244"/>
                  </a:lnTo>
                  <a:lnTo>
                    <a:pt x="3240179" y="824572"/>
                  </a:lnTo>
                  <a:close/>
                </a:path>
              </a:pathLst>
            </a:custGeom>
            <a:grpFill/>
            <a:ln w="5692" cap="flat">
              <a:noFill/>
              <a:prstDash val="solid"/>
              <a:miter/>
            </a:ln>
          </p:spPr>
          <p:txBody>
            <a:bodyPr rtlCol="0" anchor="ctr"/>
            <a:lstStyle/>
            <a:p>
              <a:endParaRPr lang="en-GB"/>
            </a:p>
          </p:txBody>
        </p:sp>
      </p:grpSp>
    </p:spTree>
    <p:extLst>
      <p:ext uri="{BB962C8B-B14F-4D97-AF65-F5344CB8AC3E}">
        <p14:creationId xmlns:p14="http://schemas.microsoft.com/office/powerpoint/2010/main" val="2497442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indholdsobjekt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3EA-3440-E38D-401B-7719BBBFA71A}"/>
              </a:ext>
            </a:extLst>
          </p:cNvPr>
          <p:cNvSpPr>
            <a:spLocks noGrp="1"/>
          </p:cNvSpPr>
          <p:nvPr>
            <p:ph type="title"/>
          </p:nvPr>
        </p:nvSpPr>
        <p:spPr>
          <a:xfrm>
            <a:off x="270001" y="1748565"/>
            <a:ext cx="5547140" cy="1325563"/>
          </a:xfrm>
        </p:spPr>
        <p:txBody>
          <a:bodyPr anchor="t" anchorCtr="0"/>
          <a:lstStyle>
            <a:lvl1pPr>
              <a:defRPr sz="6000" cap="none" baseline="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34FECE-57B0-01BD-3D7C-953F84D27AAC}"/>
              </a:ext>
            </a:extLst>
          </p:cNvPr>
          <p:cNvSpPr>
            <a:spLocks noGrp="1"/>
          </p:cNvSpPr>
          <p:nvPr>
            <p:ph idx="1" hasCustomPrompt="1"/>
          </p:nvPr>
        </p:nvSpPr>
        <p:spPr>
          <a:xfrm>
            <a:off x="6219645" y="3428999"/>
            <a:ext cx="5718355" cy="2747963"/>
          </a:xfrm>
        </p:spPr>
        <p:txBody>
          <a:bodyPr numCol="2" spcCol="216000"/>
          <a:lstStyle>
            <a:lvl1pPr marL="0" indent="0">
              <a:buFontTx/>
              <a:buNone/>
              <a:defRPr sz="12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59614681-44E1-434C-EADD-8D53BBED9AAE}"/>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10" name="Pladsholder til tekst 9">
            <a:extLst>
              <a:ext uri="{FF2B5EF4-FFF2-40B4-BE49-F238E27FC236}">
                <a16:creationId xmlns:a16="http://schemas.microsoft.com/office/drawing/2014/main" id="{F686AFA7-95B6-FDCF-FB8B-6D8B73BA1ACC}"/>
              </a:ext>
            </a:extLst>
          </p:cNvPr>
          <p:cNvSpPr>
            <a:spLocks noGrp="1"/>
          </p:cNvSpPr>
          <p:nvPr>
            <p:ph type="body" sz="quarter" idx="14"/>
          </p:nvPr>
        </p:nvSpPr>
        <p:spPr>
          <a:xfrm>
            <a:off x="269876" y="3428999"/>
            <a:ext cx="5547140" cy="2747964"/>
          </a:xfrm>
        </p:spPr>
        <p:txBody>
          <a:bodyPr/>
          <a:lstStyle>
            <a:lvl1pPr marL="0" indent="0">
              <a:buFontTx/>
              <a:buNone/>
              <a:defRPr sz="3000" b="1"/>
            </a:lvl1pPr>
          </a:lstStyle>
          <a:p>
            <a:pPr lvl="0"/>
            <a:r>
              <a:rPr lang="da-DK"/>
              <a:t>Klik for at redigere teksttypografierne i masteren</a:t>
            </a:r>
          </a:p>
        </p:txBody>
      </p:sp>
    </p:spTree>
    <p:extLst>
      <p:ext uri="{BB962C8B-B14F-4D97-AF65-F5344CB8AC3E}">
        <p14:creationId xmlns:p14="http://schemas.microsoft.com/office/powerpoint/2010/main" val="229126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og indholdsobjekt C">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3B0DB736-9AD2-5DAD-5710-DAA0E03E7CC2}"/>
              </a:ext>
            </a:extLst>
          </p:cNvPr>
          <p:cNvSpPr>
            <a:spLocks noGrp="1"/>
          </p:cNvSpPr>
          <p:nvPr>
            <p:ph type="pic" sz="quarter" idx="18"/>
          </p:nvPr>
        </p:nvSpPr>
        <p:spPr>
          <a:xfrm>
            <a:off x="0" y="0"/>
            <a:ext cx="5948040"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a:solidFill>
            <a:schemeClr val="accent6">
              <a:lumMod val="20000"/>
              <a:lumOff val="80000"/>
            </a:schemeClr>
          </a:solidFill>
        </p:spPr>
        <p:txBody>
          <a:bodyPr wrap="square">
            <a:noAutofit/>
          </a:bodyPr>
          <a:lstStyle>
            <a:lvl1pPr marL="0" indent="0" algn="ctr">
              <a:buFontTx/>
              <a:buNone/>
              <a:defRPr sz="1000"/>
            </a:lvl1pPr>
          </a:lstStyle>
          <a:p>
            <a:r>
              <a:rPr lang="da-DK"/>
              <a:t>Klik på ikonet for at tilføje et billede</a:t>
            </a:r>
          </a:p>
        </p:txBody>
      </p:sp>
      <p:sp>
        <p:nvSpPr>
          <p:cNvPr id="9" name="Pladsholder til tekst 8">
            <a:extLst>
              <a:ext uri="{FF2B5EF4-FFF2-40B4-BE49-F238E27FC236}">
                <a16:creationId xmlns:a16="http://schemas.microsoft.com/office/drawing/2014/main" id="{78D95FC6-77B1-87DD-959F-A4C0E2BE10E0}"/>
              </a:ext>
            </a:extLst>
          </p:cNvPr>
          <p:cNvSpPr>
            <a:spLocks noGrp="1"/>
          </p:cNvSpPr>
          <p:nvPr>
            <p:ph type="body" sz="quarter" idx="13"/>
          </p:nvPr>
        </p:nvSpPr>
        <p:spPr>
          <a:xfrm>
            <a:off x="6240779" y="866692"/>
            <a:ext cx="5697221" cy="1515001"/>
          </a:xfrm>
        </p:spPr>
        <p:txBody>
          <a:bodyPr anchor="b" anchorCtr="0"/>
          <a:lstStyle>
            <a:lvl1pPr marL="0" indent="0">
              <a:buFontTx/>
              <a:buNone/>
              <a:defRPr sz="3000" b="1"/>
            </a:lvl1pPr>
            <a:lvl2pPr marL="457200" indent="0">
              <a:buFontTx/>
              <a:buNone/>
              <a:defRPr sz="4000" b="1"/>
            </a:lvl2pPr>
            <a:lvl3pPr marL="914400" indent="0">
              <a:buFontTx/>
              <a:buNone/>
              <a:defRPr sz="4000" b="1"/>
            </a:lvl3pPr>
            <a:lvl4pPr marL="1371600" indent="0">
              <a:buFontTx/>
              <a:buNone/>
              <a:defRPr sz="4000" b="1"/>
            </a:lvl4pPr>
            <a:lvl5pPr marL="1828800" indent="0">
              <a:buFontTx/>
              <a:buNone/>
              <a:defRPr sz="4000" b="1"/>
            </a:lvl5pPr>
          </a:lstStyle>
          <a:p>
            <a:pPr lvl="0"/>
            <a:r>
              <a:rPr lang="da-DK"/>
              <a:t>Klik for at redigere teksttypografierne i masteren</a:t>
            </a:r>
          </a:p>
        </p:txBody>
      </p:sp>
      <p:sp>
        <p:nvSpPr>
          <p:cNvPr id="12" name="Pladsholder til dato 11">
            <a:extLst>
              <a:ext uri="{FF2B5EF4-FFF2-40B4-BE49-F238E27FC236}">
                <a16:creationId xmlns:a16="http://schemas.microsoft.com/office/drawing/2014/main" id="{39354C3C-3CF0-CCB2-3796-A13BEF24CF57}"/>
              </a:ext>
            </a:extLst>
          </p:cNvPr>
          <p:cNvSpPr>
            <a:spLocks noGrp="1"/>
          </p:cNvSpPr>
          <p:nvPr>
            <p:ph type="dt" sz="half" idx="15"/>
          </p:nvPr>
        </p:nvSpPr>
        <p:spPr/>
        <p:txBody>
          <a:bodyPr/>
          <a:lstStyle/>
          <a:p>
            <a:fld id="{60FFE180-342D-4DE8-9542-1E50D72122CD}" type="datetime5">
              <a:rPr lang="da-DK" smtClean="0"/>
              <a:t>oktober 2024</a:t>
            </a:fld>
            <a:endParaRPr lang="da-DK" dirty="0"/>
          </a:p>
        </p:txBody>
      </p:sp>
      <p:sp>
        <p:nvSpPr>
          <p:cNvPr id="13" name="Pladsholder til sidefod 12">
            <a:extLst>
              <a:ext uri="{FF2B5EF4-FFF2-40B4-BE49-F238E27FC236}">
                <a16:creationId xmlns:a16="http://schemas.microsoft.com/office/drawing/2014/main" id="{FBE627F5-372F-642D-96E8-6D40064E785E}"/>
              </a:ext>
            </a:extLst>
          </p:cNvPr>
          <p:cNvSpPr>
            <a:spLocks noGrp="1"/>
          </p:cNvSpPr>
          <p:nvPr>
            <p:ph type="ftr" sz="quarter" idx="16"/>
          </p:nvPr>
        </p:nvSpPr>
        <p:spPr/>
        <p:txBody>
          <a:bodyPr/>
          <a:lstStyle/>
          <a:p>
            <a:r>
              <a:rPr lang="da-DK"/>
              <a:t>PRÆSENTATIONENS TITEL</a:t>
            </a:r>
            <a:endParaRPr lang="da-DK" dirty="0"/>
          </a:p>
        </p:txBody>
      </p:sp>
      <p:sp>
        <p:nvSpPr>
          <p:cNvPr id="14" name="Pladsholder til slidenummer 13">
            <a:extLst>
              <a:ext uri="{FF2B5EF4-FFF2-40B4-BE49-F238E27FC236}">
                <a16:creationId xmlns:a16="http://schemas.microsoft.com/office/drawing/2014/main" id="{1E83ABA0-D62B-F1F0-5FB5-E8E7BE759357}"/>
              </a:ext>
            </a:extLst>
          </p:cNvPr>
          <p:cNvSpPr>
            <a:spLocks noGrp="1"/>
          </p:cNvSpPr>
          <p:nvPr>
            <p:ph type="sldNum" sz="quarter" idx="17"/>
          </p:nvPr>
        </p:nvSpPr>
        <p:spPr/>
        <p:txBody>
          <a:bodyPr/>
          <a:lstStyle/>
          <a:p>
            <a:fld id="{F4781EAC-78B3-44ED-85DE-5B6C0B0E8165}" type="slidenum">
              <a:rPr lang="da-DK" smtClean="0"/>
              <a:pPr/>
              <a:t>‹nr.›</a:t>
            </a:fld>
            <a:endParaRPr lang="da-DK"/>
          </a:p>
        </p:txBody>
      </p:sp>
      <p:sp>
        <p:nvSpPr>
          <p:cNvPr id="6" name="Pladsholder til tekst 12">
            <a:extLst>
              <a:ext uri="{FF2B5EF4-FFF2-40B4-BE49-F238E27FC236}">
                <a16:creationId xmlns:a16="http://schemas.microsoft.com/office/drawing/2014/main" id="{9DC9814C-CF0F-42B1-1C7C-C1CB53229E55}"/>
              </a:ext>
            </a:extLst>
          </p:cNvPr>
          <p:cNvSpPr>
            <a:spLocks noGrp="1"/>
          </p:cNvSpPr>
          <p:nvPr>
            <p:ph type="body" sz="quarter" idx="19"/>
          </p:nvPr>
        </p:nvSpPr>
        <p:spPr>
          <a:xfrm>
            <a:off x="6239995" y="248108"/>
            <a:ext cx="5697220" cy="615958"/>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2" name="Pladsholder til indhold 2">
            <a:extLst>
              <a:ext uri="{FF2B5EF4-FFF2-40B4-BE49-F238E27FC236}">
                <a16:creationId xmlns:a16="http://schemas.microsoft.com/office/drawing/2014/main" id="{CE35A49A-94EB-D3B0-4022-AC0E015D495A}"/>
              </a:ext>
            </a:extLst>
          </p:cNvPr>
          <p:cNvSpPr>
            <a:spLocks noGrp="1"/>
          </p:cNvSpPr>
          <p:nvPr>
            <p:ph idx="1" hasCustomPrompt="1"/>
          </p:nvPr>
        </p:nvSpPr>
        <p:spPr>
          <a:xfrm>
            <a:off x="6219645" y="3428999"/>
            <a:ext cx="5718355" cy="2747963"/>
          </a:xfrm>
        </p:spPr>
        <p:txBody>
          <a:bodyPr numCol="2" spcCol="216000"/>
          <a:lstStyle>
            <a:lvl1pPr marL="0" indent="0">
              <a:buFontTx/>
              <a:buNone/>
              <a:defRPr sz="12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a-DK" dirty="0"/>
              <a:t>Klik for at redigere teksttypografierne i masteren</a:t>
            </a:r>
          </a:p>
        </p:txBody>
      </p:sp>
    </p:spTree>
    <p:extLst>
      <p:ext uri="{BB962C8B-B14F-4D97-AF65-F5344CB8AC3E}">
        <p14:creationId xmlns:p14="http://schemas.microsoft.com/office/powerpoint/2010/main" val="152182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indholdsobjekt 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3238498" y="1709738"/>
            <a:ext cx="8704265" cy="1621859"/>
          </a:xfrm>
        </p:spPr>
        <p:txBody>
          <a:bodyPr anchor="b"/>
          <a:lstStyle>
            <a:lvl1pPr>
              <a:defRPr sz="4000" cap="all" baseline="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7CB28324-D884-45FA-FC4D-E29FE867CCAE}"/>
              </a:ext>
            </a:extLst>
          </p:cNvPr>
          <p:cNvSpPr>
            <a:spLocks noGrp="1"/>
          </p:cNvSpPr>
          <p:nvPr>
            <p:ph type="body" idx="1"/>
          </p:nvPr>
        </p:nvSpPr>
        <p:spPr>
          <a:xfrm>
            <a:off x="3238499" y="3429001"/>
            <a:ext cx="5200652" cy="2660650"/>
          </a:xfrm>
        </p:spPr>
        <p:txBody>
          <a:bodyPr/>
          <a:lstStyle>
            <a:lvl1pPr marL="0" indent="0">
              <a:buFontTx/>
              <a:buNone/>
              <a:defRPr sz="1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10" name="Pladsholder til tekst 9">
            <a:extLst>
              <a:ext uri="{FF2B5EF4-FFF2-40B4-BE49-F238E27FC236}">
                <a16:creationId xmlns:a16="http://schemas.microsoft.com/office/drawing/2014/main" id="{1245D2B7-BBE9-7E76-AF57-D63CC1DC1D61}"/>
              </a:ext>
            </a:extLst>
          </p:cNvPr>
          <p:cNvSpPr>
            <a:spLocks noGrp="1"/>
          </p:cNvSpPr>
          <p:nvPr>
            <p:ph type="body" sz="quarter" idx="14"/>
          </p:nvPr>
        </p:nvSpPr>
        <p:spPr>
          <a:xfrm>
            <a:off x="270000" y="2235818"/>
            <a:ext cx="2350537" cy="1533294"/>
          </a:xfrm>
        </p:spPr>
        <p:txBody>
          <a:bodyPr/>
          <a:lstStyle>
            <a:lvl1pPr marL="0" indent="0">
              <a:buFontTx/>
              <a:buNone/>
              <a:defRPr sz="3600" b="1"/>
            </a:lvl1pPr>
          </a:lstStyle>
          <a:p>
            <a:pPr lvl="0"/>
            <a:r>
              <a:rPr lang="da-DK"/>
              <a:t>Klik for at redigere teksttypografierne i masteren</a:t>
            </a:r>
          </a:p>
        </p:txBody>
      </p:sp>
      <p:sp>
        <p:nvSpPr>
          <p:cNvPr id="14" name="Pladsholder til tekst 13">
            <a:extLst>
              <a:ext uri="{FF2B5EF4-FFF2-40B4-BE49-F238E27FC236}">
                <a16:creationId xmlns:a16="http://schemas.microsoft.com/office/drawing/2014/main" id="{0A28F4ED-BF85-0B31-CBE3-A3AD541982D8}"/>
              </a:ext>
            </a:extLst>
          </p:cNvPr>
          <p:cNvSpPr>
            <a:spLocks noGrp="1"/>
          </p:cNvSpPr>
          <p:nvPr>
            <p:ph type="body" sz="quarter" idx="15"/>
          </p:nvPr>
        </p:nvSpPr>
        <p:spPr>
          <a:xfrm>
            <a:off x="9204325" y="3428999"/>
            <a:ext cx="2738438" cy="2757489"/>
          </a:xfrm>
        </p:spPr>
        <p:txBody>
          <a:bodyPr/>
          <a:lstStyle>
            <a:lvl1pPr marL="0" indent="0">
              <a:spcAft>
                <a:spcPts val="300"/>
              </a:spcAft>
              <a:buFontTx/>
              <a:buNone/>
              <a:defRPr sz="1000" b="1"/>
            </a:lvl1pPr>
            <a:lvl2pPr marL="0" indent="0">
              <a:spcAft>
                <a:spcPts val="300"/>
              </a:spcAft>
              <a:buFontTx/>
              <a:buNone/>
              <a:defRPr sz="1600" b="1"/>
            </a:lvl2pPr>
            <a:lvl3pPr marL="0" indent="0">
              <a:spcAft>
                <a:spcPts val="300"/>
              </a:spcAft>
              <a:buFontTx/>
              <a:buNone/>
              <a:defRPr sz="1600"/>
            </a:lvl3pPr>
            <a:lvl4pPr marL="0" indent="0">
              <a:spcAft>
                <a:spcPts val="300"/>
              </a:spcAft>
              <a:buFontTx/>
              <a:buNone/>
              <a:defRPr sz="10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249298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3238498" y="1143680"/>
            <a:ext cx="8108951" cy="1621859"/>
          </a:xfrm>
        </p:spPr>
        <p:txBody>
          <a:bodyPr anchor="b"/>
          <a:lstStyle>
            <a:lvl1pPr>
              <a:defRPr sz="4000" cap="none" baseline="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7CB28324-D884-45FA-FC4D-E29FE867CCAE}"/>
              </a:ext>
            </a:extLst>
          </p:cNvPr>
          <p:cNvSpPr>
            <a:spLocks noGrp="1"/>
          </p:cNvSpPr>
          <p:nvPr>
            <p:ph type="body" idx="1"/>
          </p:nvPr>
        </p:nvSpPr>
        <p:spPr>
          <a:xfrm>
            <a:off x="3418367" y="3429001"/>
            <a:ext cx="7929082" cy="2660650"/>
          </a:xfrm>
        </p:spPr>
        <p:txBody>
          <a:bodyPr/>
          <a:lstStyle>
            <a:lvl1pPr marL="342900" indent="-342900">
              <a:spcBef>
                <a:spcPts val="0"/>
              </a:spcBef>
              <a:spcAft>
                <a:spcPts val="600"/>
              </a:spcAft>
              <a:buFont typeface="Arial" panose="020B0604020202020204" pitchFamily="34" charset="0"/>
              <a:buChar char="•"/>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271547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indholdsobjekt F">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709738"/>
            <a:ext cx="11668000" cy="1073151"/>
          </a:xfrm>
        </p:spPr>
        <p:txBody>
          <a:bodyPr anchor="b"/>
          <a:lstStyle>
            <a:lvl1pPr>
              <a:defRPr sz="4000" cap="none" baseline="0"/>
            </a:lvl1pPr>
          </a:lstStyle>
          <a:p>
            <a:r>
              <a:rPr lang="da-DK"/>
              <a:t>Klik for at redigere titeltypografien i masteren</a:t>
            </a:r>
            <a:endParaRPr lang="da-DK" dirty="0"/>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6" name="Pladsholder til indhold 2">
            <a:extLst>
              <a:ext uri="{FF2B5EF4-FFF2-40B4-BE49-F238E27FC236}">
                <a16:creationId xmlns:a16="http://schemas.microsoft.com/office/drawing/2014/main" id="{8C01215A-B6D8-14F0-AF42-BA1EB7D7D560}"/>
              </a:ext>
            </a:extLst>
          </p:cNvPr>
          <p:cNvSpPr>
            <a:spLocks noGrp="1"/>
          </p:cNvSpPr>
          <p:nvPr>
            <p:ph idx="1"/>
          </p:nvPr>
        </p:nvSpPr>
        <p:spPr>
          <a:xfrm>
            <a:off x="503339" y="3045203"/>
            <a:ext cx="11434661" cy="3131759"/>
          </a:xfrm>
        </p:spPr>
        <p:txBody>
          <a:bodyPr/>
          <a:lstStyle>
            <a:lvl1pPr marL="457200" indent="-457200">
              <a:buFont typeface="Arial" panose="020B0604020202020204" pitchFamily="34" charset="0"/>
              <a:buChar char="•"/>
              <a:defRPr b="1"/>
            </a:lvl1pPr>
            <a:lvl2pPr marL="800100" indent="-342900">
              <a:buFont typeface="Arial" panose="020B0604020202020204" pitchFamily="34" charset="0"/>
              <a:buChar char="•"/>
              <a:defRPr b="1"/>
            </a:lvl2pPr>
            <a:lvl3pPr marL="1257300" indent="-342900">
              <a:buFont typeface="Arial" panose="020B0604020202020204" pitchFamily="34" charset="0"/>
              <a:buChar char="•"/>
              <a:defRPr b="1"/>
            </a:lvl3pPr>
            <a:lvl4pPr marL="1714500" indent="-342900">
              <a:buFont typeface="Arial" panose="020B0604020202020204" pitchFamily="34" charset="0"/>
              <a:buChar char="•"/>
              <a:defRPr b="1"/>
            </a:lvl4pPr>
            <a:lvl5pPr marL="2171700" indent="-342900">
              <a:buFont typeface="Arial" panose="020B0604020202020204" pitchFamily="34" charset="0"/>
              <a:buChar char="•"/>
              <a:defRPr b="1"/>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6397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g indholdsobjekt G">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33" name="Pladsholder til tekst 25">
            <a:extLst>
              <a:ext uri="{FF2B5EF4-FFF2-40B4-BE49-F238E27FC236}">
                <a16:creationId xmlns:a16="http://schemas.microsoft.com/office/drawing/2014/main" id="{6F0D01CD-CE49-EA9F-108D-921082896BAB}"/>
              </a:ext>
            </a:extLst>
          </p:cNvPr>
          <p:cNvSpPr>
            <a:spLocks noGrp="1"/>
          </p:cNvSpPr>
          <p:nvPr>
            <p:ph type="body" sz="quarter" idx="22"/>
          </p:nvPr>
        </p:nvSpPr>
        <p:spPr>
          <a:xfrm>
            <a:off x="6238626" y="2286453"/>
            <a:ext cx="2706688" cy="703263"/>
          </a:xfrm>
        </p:spPr>
        <p:txBody>
          <a:bodyPr/>
          <a:lstStyle>
            <a:lvl1pPr marL="0" indent="0">
              <a:buFontTx/>
              <a:buNone/>
              <a:defRPr sz="1800" b="1"/>
            </a:lvl1pPr>
          </a:lstStyle>
          <a:p>
            <a:pPr lvl="0"/>
            <a:r>
              <a:rPr lang="da-DK"/>
              <a:t>Klik for at redigere teksttypografierne i masteren</a:t>
            </a:r>
          </a:p>
        </p:txBody>
      </p:sp>
      <p:sp>
        <p:nvSpPr>
          <p:cNvPr id="34" name="Pladsholder til tekst 25">
            <a:extLst>
              <a:ext uri="{FF2B5EF4-FFF2-40B4-BE49-F238E27FC236}">
                <a16:creationId xmlns:a16="http://schemas.microsoft.com/office/drawing/2014/main" id="{64C0C388-8B68-80C8-BC52-DD12F5F9B4F8}"/>
              </a:ext>
            </a:extLst>
          </p:cNvPr>
          <p:cNvSpPr>
            <a:spLocks noGrp="1"/>
          </p:cNvSpPr>
          <p:nvPr>
            <p:ph type="body" sz="quarter" idx="23"/>
          </p:nvPr>
        </p:nvSpPr>
        <p:spPr>
          <a:xfrm>
            <a:off x="6238626" y="3429001"/>
            <a:ext cx="2706688" cy="2757488"/>
          </a:xfrm>
        </p:spPr>
        <p:txBody>
          <a:bodyPr/>
          <a:lstStyle>
            <a:lvl1pPr marL="180000" indent="-180000">
              <a:spcBef>
                <a:spcPts val="0"/>
              </a:spcBef>
              <a:spcAft>
                <a:spcPts val="600"/>
              </a:spcAft>
              <a:defRPr sz="1000"/>
            </a:lvl1pPr>
          </a:lstStyle>
          <a:p>
            <a:pPr lvl="0"/>
            <a:r>
              <a:rPr lang="da-DK"/>
              <a:t>Klik for at redigere teksttypografierne i masteren</a:t>
            </a:r>
          </a:p>
        </p:txBody>
      </p:sp>
      <p:sp>
        <p:nvSpPr>
          <p:cNvPr id="36" name="Pladsholder til tekst 25">
            <a:extLst>
              <a:ext uri="{FF2B5EF4-FFF2-40B4-BE49-F238E27FC236}">
                <a16:creationId xmlns:a16="http://schemas.microsoft.com/office/drawing/2014/main" id="{7CF3EFFB-787A-A9F3-7CAF-F5630C43FB51}"/>
              </a:ext>
            </a:extLst>
          </p:cNvPr>
          <p:cNvSpPr>
            <a:spLocks noGrp="1"/>
          </p:cNvSpPr>
          <p:nvPr>
            <p:ph type="body" sz="quarter" idx="25"/>
          </p:nvPr>
        </p:nvSpPr>
        <p:spPr>
          <a:xfrm>
            <a:off x="9215312" y="2286453"/>
            <a:ext cx="2706688" cy="703263"/>
          </a:xfrm>
        </p:spPr>
        <p:txBody>
          <a:bodyPr/>
          <a:lstStyle>
            <a:lvl1pPr marL="0" indent="0">
              <a:buFontTx/>
              <a:buNone/>
              <a:defRPr sz="1800" b="1"/>
            </a:lvl1pPr>
          </a:lstStyle>
          <a:p>
            <a:pPr lvl="0"/>
            <a:r>
              <a:rPr lang="da-DK"/>
              <a:t>Klik for at redigere teksttypografierne i masteren</a:t>
            </a:r>
          </a:p>
        </p:txBody>
      </p:sp>
      <p:sp>
        <p:nvSpPr>
          <p:cNvPr id="37" name="Pladsholder til tekst 25">
            <a:extLst>
              <a:ext uri="{FF2B5EF4-FFF2-40B4-BE49-F238E27FC236}">
                <a16:creationId xmlns:a16="http://schemas.microsoft.com/office/drawing/2014/main" id="{FBBCABF2-4CFA-6397-6E2C-8443EA006FAF}"/>
              </a:ext>
            </a:extLst>
          </p:cNvPr>
          <p:cNvSpPr>
            <a:spLocks noGrp="1"/>
          </p:cNvSpPr>
          <p:nvPr>
            <p:ph type="body" sz="quarter" idx="26"/>
          </p:nvPr>
        </p:nvSpPr>
        <p:spPr>
          <a:xfrm>
            <a:off x="9215312" y="3429001"/>
            <a:ext cx="2706688" cy="2757488"/>
          </a:xfrm>
        </p:spPr>
        <p:txBody>
          <a:bodyPr/>
          <a:lstStyle>
            <a:lvl1pPr marL="180000" indent="-180000">
              <a:spcBef>
                <a:spcPts val="0"/>
              </a:spcBef>
              <a:spcAft>
                <a:spcPts val="600"/>
              </a:spcAft>
              <a:defRPr sz="1000"/>
            </a:lvl1pPr>
          </a:lstStyle>
          <a:p>
            <a:pPr lvl="0"/>
            <a:r>
              <a:rPr lang="da-DK"/>
              <a:t>Klik for at redigere teksttypografierne i masteren</a:t>
            </a:r>
          </a:p>
        </p:txBody>
      </p:sp>
      <p:sp>
        <p:nvSpPr>
          <p:cNvPr id="3" name="Pladsholder til tekst 12">
            <a:extLst>
              <a:ext uri="{FF2B5EF4-FFF2-40B4-BE49-F238E27FC236}">
                <a16:creationId xmlns:a16="http://schemas.microsoft.com/office/drawing/2014/main" id="{3949CB64-8AA1-A9A7-4591-30278CCACD02}"/>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2" name="Titel 1">
            <a:extLst>
              <a:ext uri="{FF2B5EF4-FFF2-40B4-BE49-F238E27FC236}">
                <a16:creationId xmlns:a16="http://schemas.microsoft.com/office/drawing/2014/main" id="{82CBC227-6EA4-9515-5B78-AF194F007183}"/>
              </a:ext>
            </a:extLst>
          </p:cNvPr>
          <p:cNvSpPr>
            <a:spLocks noGrp="1"/>
          </p:cNvSpPr>
          <p:nvPr>
            <p:ph type="title"/>
          </p:nvPr>
        </p:nvSpPr>
        <p:spPr>
          <a:xfrm>
            <a:off x="270000" y="2232660"/>
            <a:ext cx="5683375" cy="3953829"/>
          </a:xfrm>
        </p:spPr>
        <p:txBody>
          <a:bodyPr anchor="t" anchorCtr="0"/>
          <a:lstStyle>
            <a:lvl1pPr>
              <a:defRPr sz="3000" cap="none" baseline="0"/>
            </a:lvl1pPr>
          </a:lstStyle>
          <a:p>
            <a:r>
              <a:rPr lang="da-DK"/>
              <a:t>Klik for at redigere titeltypografien i masteren</a:t>
            </a:r>
          </a:p>
        </p:txBody>
      </p:sp>
    </p:spTree>
    <p:extLst>
      <p:ext uri="{BB962C8B-B14F-4D97-AF65-F5344CB8AC3E}">
        <p14:creationId xmlns:p14="http://schemas.microsoft.com/office/powerpoint/2010/main" val="2285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og indholdsobjekt H">
    <p:spTree>
      <p:nvGrpSpPr>
        <p:cNvPr id="1" name=""/>
        <p:cNvGrpSpPr/>
        <p:nvPr/>
      </p:nvGrpSpPr>
      <p:grpSpPr>
        <a:xfrm>
          <a:off x="0" y="0"/>
          <a:ext cx="0" cy="0"/>
          <a:chOff x="0" y="0"/>
          <a:chExt cx="0" cy="0"/>
        </a:xfrm>
      </p:grpSpPr>
      <p:sp>
        <p:nvSpPr>
          <p:cNvPr id="6" name="Pladsholder til billede 4">
            <a:extLst>
              <a:ext uri="{FF2B5EF4-FFF2-40B4-BE49-F238E27FC236}">
                <a16:creationId xmlns:a16="http://schemas.microsoft.com/office/drawing/2014/main" id="{C119B1C9-70D4-4A8C-3D6E-F9FEF4F0F8A6}"/>
              </a:ext>
            </a:extLst>
          </p:cNvPr>
          <p:cNvSpPr>
            <a:spLocks noGrp="1"/>
          </p:cNvSpPr>
          <p:nvPr>
            <p:ph type="pic" sz="quarter" idx="14"/>
          </p:nvPr>
        </p:nvSpPr>
        <p:spPr>
          <a:xfrm>
            <a:off x="6096000" y="0"/>
            <a:ext cx="6096000" cy="6858000"/>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321258"/>
            <a:ext cx="5477657" cy="2010339"/>
          </a:xfrm>
        </p:spPr>
        <p:txBody>
          <a:bodyPr anchor="t" anchorCtr="0"/>
          <a:lstStyle>
            <a:lvl1pPr>
              <a:defRPr sz="3000" cap="none" baseline="0"/>
            </a:lvl1pPr>
          </a:lstStyle>
          <a:p>
            <a:r>
              <a:rPr lang="da-DK"/>
              <a:t>Klik for at redigere titeltypografien i masteren</a:t>
            </a:r>
            <a:endParaRPr lang="da-DK" dirty="0"/>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10" name="Pladsholder til tekst 25">
            <a:extLst>
              <a:ext uri="{FF2B5EF4-FFF2-40B4-BE49-F238E27FC236}">
                <a16:creationId xmlns:a16="http://schemas.microsoft.com/office/drawing/2014/main" id="{E641C71E-FDFB-871C-BA9A-DB0DACFEA78E}"/>
              </a:ext>
            </a:extLst>
          </p:cNvPr>
          <p:cNvSpPr>
            <a:spLocks noGrp="1"/>
          </p:cNvSpPr>
          <p:nvPr>
            <p:ph type="body" sz="quarter" idx="15" hasCustomPrompt="1"/>
          </p:nvPr>
        </p:nvSpPr>
        <p:spPr>
          <a:xfrm>
            <a:off x="270000" y="3377348"/>
            <a:ext cx="409350" cy="351913"/>
          </a:xfrm>
        </p:spPr>
        <p:txBody>
          <a:bodyPr/>
          <a:lstStyle>
            <a:lvl1pPr marL="0" indent="0">
              <a:buFontTx/>
              <a:buNone/>
              <a:defRPr sz="3000" b="1"/>
            </a:lvl1pPr>
          </a:lstStyle>
          <a:p>
            <a:pPr lvl="0"/>
            <a:r>
              <a:rPr lang="da-DK" dirty="0"/>
              <a:t>#</a:t>
            </a:r>
          </a:p>
        </p:txBody>
      </p:sp>
      <p:sp>
        <p:nvSpPr>
          <p:cNvPr id="11" name="Pladsholder til tekst 25">
            <a:extLst>
              <a:ext uri="{FF2B5EF4-FFF2-40B4-BE49-F238E27FC236}">
                <a16:creationId xmlns:a16="http://schemas.microsoft.com/office/drawing/2014/main" id="{8403E2C9-3777-3A43-535A-F1EC27BD9900}"/>
              </a:ext>
            </a:extLst>
          </p:cNvPr>
          <p:cNvSpPr>
            <a:spLocks noGrp="1"/>
          </p:cNvSpPr>
          <p:nvPr>
            <p:ph type="body" sz="quarter" idx="16"/>
          </p:nvPr>
        </p:nvSpPr>
        <p:spPr>
          <a:xfrm>
            <a:off x="270000" y="3878771"/>
            <a:ext cx="2106293" cy="703263"/>
          </a:xfrm>
        </p:spPr>
        <p:txBody>
          <a:bodyPr/>
          <a:lstStyle>
            <a:lvl1pPr marL="0" indent="0">
              <a:buFontTx/>
              <a:buNone/>
              <a:defRPr sz="1400" b="1"/>
            </a:lvl1pPr>
          </a:lstStyle>
          <a:p>
            <a:pPr lvl="0"/>
            <a:r>
              <a:rPr lang="da-DK"/>
              <a:t>Klik for at redigere teksttypografierne i masteren</a:t>
            </a:r>
          </a:p>
        </p:txBody>
      </p:sp>
      <p:sp>
        <p:nvSpPr>
          <p:cNvPr id="12" name="Pladsholder til tekst 25">
            <a:extLst>
              <a:ext uri="{FF2B5EF4-FFF2-40B4-BE49-F238E27FC236}">
                <a16:creationId xmlns:a16="http://schemas.microsoft.com/office/drawing/2014/main" id="{C8DCF9E4-3396-3F4F-A91F-CE49AF950C1F}"/>
              </a:ext>
            </a:extLst>
          </p:cNvPr>
          <p:cNvSpPr>
            <a:spLocks noGrp="1"/>
          </p:cNvSpPr>
          <p:nvPr>
            <p:ph type="body" sz="quarter" idx="17" hasCustomPrompt="1"/>
          </p:nvPr>
        </p:nvSpPr>
        <p:spPr>
          <a:xfrm>
            <a:off x="3183000" y="3377348"/>
            <a:ext cx="409350" cy="351913"/>
          </a:xfrm>
        </p:spPr>
        <p:txBody>
          <a:bodyPr/>
          <a:lstStyle>
            <a:lvl1pPr marL="0" indent="0">
              <a:buFontTx/>
              <a:buNone/>
              <a:defRPr sz="3000" b="1"/>
            </a:lvl1pPr>
          </a:lstStyle>
          <a:p>
            <a:pPr lvl="0"/>
            <a:r>
              <a:rPr lang="da-DK" dirty="0"/>
              <a:t>#</a:t>
            </a:r>
          </a:p>
        </p:txBody>
      </p:sp>
      <p:sp>
        <p:nvSpPr>
          <p:cNvPr id="14" name="Pladsholder til tekst 25">
            <a:extLst>
              <a:ext uri="{FF2B5EF4-FFF2-40B4-BE49-F238E27FC236}">
                <a16:creationId xmlns:a16="http://schemas.microsoft.com/office/drawing/2014/main" id="{6DD5CACC-5D82-F8C8-DBEA-A631B8CDBEBE}"/>
              </a:ext>
            </a:extLst>
          </p:cNvPr>
          <p:cNvSpPr>
            <a:spLocks noGrp="1"/>
          </p:cNvSpPr>
          <p:nvPr>
            <p:ph type="body" sz="quarter" idx="18"/>
          </p:nvPr>
        </p:nvSpPr>
        <p:spPr>
          <a:xfrm>
            <a:off x="3183000" y="3878771"/>
            <a:ext cx="2106293" cy="703263"/>
          </a:xfrm>
        </p:spPr>
        <p:txBody>
          <a:bodyPr/>
          <a:lstStyle>
            <a:lvl1pPr marL="0" indent="0">
              <a:buFontTx/>
              <a:buNone/>
              <a:defRPr sz="1400" b="1"/>
            </a:lvl1pPr>
          </a:lstStyle>
          <a:p>
            <a:pPr lvl="0"/>
            <a:r>
              <a:rPr lang="da-DK"/>
              <a:t>Klik for at redigere teksttypografierne i masteren</a:t>
            </a:r>
          </a:p>
        </p:txBody>
      </p:sp>
      <p:sp>
        <p:nvSpPr>
          <p:cNvPr id="15" name="Pladsholder til tekst 25">
            <a:extLst>
              <a:ext uri="{FF2B5EF4-FFF2-40B4-BE49-F238E27FC236}">
                <a16:creationId xmlns:a16="http://schemas.microsoft.com/office/drawing/2014/main" id="{757B499A-727A-009F-88F9-51BCE2D73EFA}"/>
              </a:ext>
            </a:extLst>
          </p:cNvPr>
          <p:cNvSpPr>
            <a:spLocks noGrp="1"/>
          </p:cNvSpPr>
          <p:nvPr>
            <p:ph type="body" sz="quarter" idx="19" hasCustomPrompt="1"/>
          </p:nvPr>
        </p:nvSpPr>
        <p:spPr>
          <a:xfrm>
            <a:off x="270000" y="4727031"/>
            <a:ext cx="409350" cy="351913"/>
          </a:xfrm>
        </p:spPr>
        <p:txBody>
          <a:bodyPr/>
          <a:lstStyle>
            <a:lvl1pPr marL="0" indent="0">
              <a:buFontTx/>
              <a:buNone/>
              <a:defRPr sz="3000" b="1"/>
            </a:lvl1pPr>
          </a:lstStyle>
          <a:p>
            <a:pPr lvl="0"/>
            <a:r>
              <a:rPr lang="da-DK" dirty="0"/>
              <a:t>#</a:t>
            </a:r>
          </a:p>
        </p:txBody>
      </p:sp>
      <p:sp>
        <p:nvSpPr>
          <p:cNvPr id="16" name="Pladsholder til tekst 25">
            <a:extLst>
              <a:ext uri="{FF2B5EF4-FFF2-40B4-BE49-F238E27FC236}">
                <a16:creationId xmlns:a16="http://schemas.microsoft.com/office/drawing/2014/main" id="{590EBB51-6D8E-17EA-32E5-9D0322DF8084}"/>
              </a:ext>
            </a:extLst>
          </p:cNvPr>
          <p:cNvSpPr>
            <a:spLocks noGrp="1"/>
          </p:cNvSpPr>
          <p:nvPr>
            <p:ph type="body" sz="quarter" idx="20"/>
          </p:nvPr>
        </p:nvSpPr>
        <p:spPr>
          <a:xfrm>
            <a:off x="270000" y="5228454"/>
            <a:ext cx="2106293" cy="703263"/>
          </a:xfrm>
        </p:spPr>
        <p:txBody>
          <a:bodyPr/>
          <a:lstStyle>
            <a:lvl1pPr marL="0" indent="0">
              <a:buFontTx/>
              <a:buNone/>
              <a:defRPr sz="1400" b="1"/>
            </a:lvl1pPr>
          </a:lstStyle>
          <a:p>
            <a:pPr lvl="0"/>
            <a:r>
              <a:rPr lang="da-DK"/>
              <a:t>Klik for at redigere teksttypografierne i masteren</a:t>
            </a:r>
          </a:p>
        </p:txBody>
      </p:sp>
      <p:sp>
        <p:nvSpPr>
          <p:cNvPr id="17" name="Pladsholder til tekst 25">
            <a:extLst>
              <a:ext uri="{FF2B5EF4-FFF2-40B4-BE49-F238E27FC236}">
                <a16:creationId xmlns:a16="http://schemas.microsoft.com/office/drawing/2014/main" id="{AFF9DCE1-8F70-E927-E4EA-BF198550B807}"/>
              </a:ext>
            </a:extLst>
          </p:cNvPr>
          <p:cNvSpPr>
            <a:spLocks noGrp="1"/>
          </p:cNvSpPr>
          <p:nvPr>
            <p:ph type="body" sz="quarter" idx="21" hasCustomPrompt="1"/>
          </p:nvPr>
        </p:nvSpPr>
        <p:spPr>
          <a:xfrm>
            <a:off x="3183000" y="4727031"/>
            <a:ext cx="409350" cy="351913"/>
          </a:xfrm>
        </p:spPr>
        <p:txBody>
          <a:bodyPr/>
          <a:lstStyle>
            <a:lvl1pPr marL="0" indent="0">
              <a:buFontTx/>
              <a:buNone/>
              <a:defRPr sz="3000" b="1"/>
            </a:lvl1pPr>
          </a:lstStyle>
          <a:p>
            <a:pPr lvl="0"/>
            <a:r>
              <a:rPr lang="da-DK" dirty="0"/>
              <a:t>#</a:t>
            </a:r>
          </a:p>
        </p:txBody>
      </p:sp>
      <p:sp>
        <p:nvSpPr>
          <p:cNvPr id="18" name="Pladsholder til tekst 25">
            <a:extLst>
              <a:ext uri="{FF2B5EF4-FFF2-40B4-BE49-F238E27FC236}">
                <a16:creationId xmlns:a16="http://schemas.microsoft.com/office/drawing/2014/main" id="{63A2F765-45CD-352D-1697-57FEEA3F71E4}"/>
              </a:ext>
            </a:extLst>
          </p:cNvPr>
          <p:cNvSpPr>
            <a:spLocks noGrp="1"/>
          </p:cNvSpPr>
          <p:nvPr>
            <p:ph type="body" sz="quarter" idx="22"/>
          </p:nvPr>
        </p:nvSpPr>
        <p:spPr>
          <a:xfrm>
            <a:off x="3183000" y="5228454"/>
            <a:ext cx="2106293" cy="703263"/>
          </a:xfrm>
        </p:spPr>
        <p:txBody>
          <a:bodyPr/>
          <a:lstStyle>
            <a:lvl1pPr marL="0" indent="0">
              <a:buFontTx/>
              <a:buNone/>
              <a:defRPr sz="1400" b="1"/>
            </a:lvl1pPr>
          </a:lstStyle>
          <a:p>
            <a:pPr lvl="0"/>
            <a:r>
              <a:rPr lang="da-DK"/>
              <a:t>Klik for at redigere teksttypografierne i masteren</a:t>
            </a:r>
          </a:p>
        </p:txBody>
      </p:sp>
    </p:spTree>
    <p:extLst>
      <p:ext uri="{BB962C8B-B14F-4D97-AF65-F5344CB8AC3E}">
        <p14:creationId xmlns:p14="http://schemas.microsoft.com/office/powerpoint/2010/main" val="209657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e kolonner A">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27" name="Pladsholder til tekst 25">
            <a:extLst>
              <a:ext uri="{FF2B5EF4-FFF2-40B4-BE49-F238E27FC236}">
                <a16:creationId xmlns:a16="http://schemas.microsoft.com/office/drawing/2014/main" id="{7E328DB0-D274-1264-7DE6-F50510258EED}"/>
              </a:ext>
            </a:extLst>
          </p:cNvPr>
          <p:cNvSpPr>
            <a:spLocks noGrp="1"/>
          </p:cNvSpPr>
          <p:nvPr>
            <p:ph type="body" sz="quarter" idx="16"/>
          </p:nvPr>
        </p:nvSpPr>
        <p:spPr>
          <a:xfrm>
            <a:off x="270000" y="2286453"/>
            <a:ext cx="2706688" cy="703263"/>
          </a:xfrm>
        </p:spPr>
        <p:txBody>
          <a:bodyPr/>
          <a:lstStyle>
            <a:lvl1pPr marL="0" indent="0">
              <a:buFontTx/>
              <a:buNone/>
              <a:defRPr sz="1800" b="1"/>
            </a:lvl1pPr>
          </a:lstStyle>
          <a:p>
            <a:pPr lvl="0"/>
            <a:r>
              <a:rPr lang="da-DK"/>
              <a:t>Klik for at redigere teksttypografierne i masteren</a:t>
            </a:r>
          </a:p>
        </p:txBody>
      </p:sp>
      <p:sp>
        <p:nvSpPr>
          <p:cNvPr id="28" name="Pladsholder til tekst 25">
            <a:extLst>
              <a:ext uri="{FF2B5EF4-FFF2-40B4-BE49-F238E27FC236}">
                <a16:creationId xmlns:a16="http://schemas.microsoft.com/office/drawing/2014/main" id="{6A1EB9FD-8629-0780-136A-A369DB399F3C}"/>
              </a:ext>
            </a:extLst>
          </p:cNvPr>
          <p:cNvSpPr>
            <a:spLocks noGrp="1"/>
          </p:cNvSpPr>
          <p:nvPr>
            <p:ph type="body" sz="quarter" idx="17"/>
          </p:nvPr>
        </p:nvSpPr>
        <p:spPr>
          <a:xfrm>
            <a:off x="270000" y="3429001"/>
            <a:ext cx="2706688" cy="2757488"/>
          </a:xfrm>
        </p:spPr>
        <p:txBody>
          <a:bodyPr/>
          <a:lstStyle>
            <a:lvl1pPr marL="180000" indent="-180000">
              <a:spcBef>
                <a:spcPts val="0"/>
              </a:spcBef>
              <a:spcAft>
                <a:spcPts val="600"/>
              </a:spcAft>
              <a:defRPr sz="1000"/>
            </a:lvl1pPr>
          </a:lstStyle>
          <a:p>
            <a:pPr lvl="0"/>
            <a:r>
              <a:rPr lang="da-DK"/>
              <a:t>Klik for at redigere teksttypografierne i masteren</a:t>
            </a:r>
          </a:p>
        </p:txBody>
      </p:sp>
      <p:sp>
        <p:nvSpPr>
          <p:cNvPr id="30" name="Pladsholder til tekst 25">
            <a:extLst>
              <a:ext uri="{FF2B5EF4-FFF2-40B4-BE49-F238E27FC236}">
                <a16:creationId xmlns:a16="http://schemas.microsoft.com/office/drawing/2014/main" id="{98EE2543-196F-EA4B-CD87-A7AFCBE5E2BE}"/>
              </a:ext>
            </a:extLst>
          </p:cNvPr>
          <p:cNvSpPr>
            <a:spLocks noGrp="1"/>
          </p:cNvSpPr>
          <p:nvPr>
            <p:ph type="body" sz="quarter" idx="19"/>
          </p:nvPr>
        </p:nvSpPr>
        <p:spPr>
          <a:xfrm>
            <a:off x="3246688" y="2286453"/>
            <a:ext cx="2706688" cy="703263"/>
          </a:xfrm>
        </p:spPr>
        <p:txBody>
          <a:bodyPr/>
          <a:lstStyle>
            <a:lvl1pPr marL="0" indent="0">
              <a:buFontTx/>
              <a:buNone/>
              <a:defRPr sz="1800" b="1"/>
            </a:lvl1pPr>
          </a:lstStyle>
          <a:p>
            <a:pPr lvl="0"/>
            <a:r>
              <a:rPr lang="da-DK"/>
              <a:t>Klik for at redigere teksttypografierne i masteren</a:t>
            </a:r>
          </a:p>
        </p:txBody>
      </p:sp>
      <p:sp>
        <p:nvSpPr>
          <p:cNvPr id="31" name="Pladsholder til tekst 25">
            <a:extLst>
              <a:ext uri="{FF2B5EF4-FFF2-40B4-BE49-F238E27FC236}">
                <a16:creationId xmlns:a16="http://schemas.microsoft.com/office/drawing/2014/main" id="{6A986DBB-7DFF-F446-9AEB-3738D431E65E}"/>
              </a:ext>
            </a:extLst>
          </p:cNvPr>
          <p:cNvSpPr>
            <a:spLocks noGrp="1"/>
          </p:cNvSpPr>
          <p:nvPr>
            <p:ph type="body" sz="quarter" idx="20"/>
          </p:nvPr>
        </p:nvSpPr>
        <p:spPr>
          <a:xfrm>
            <a:off x="3246688" y="3429001"/>
            <a:ext cx="2706688" cy="2757488"/>
          </a:xfrm>
        </p:spPr>
        <p:txBody>
          <a:bodyPr/>
          <a:lstStyle>
            <a:lvl1pPr marL="180000" indent="-180000">
              <a:spcBef>
                <a:spcPts val="0"/>
              </a:spcBef>
              <a:spcAft>
                <a:spcPts val="600"/>
              </a:spcAft>
              <a:defRPr sz="1000"/>
            </a:lvl1pPr>
          </a:lstStyle>
          <a:p>
            <a:pPr lvl="0"/>
            <a:r>
              <a:rPr lang="da-DK"/>
              <a:t>Klik for at redigere teksttypografierne i masteren</a:t>
            </a:r>
          </a:p>
        </p:txBody>
      </p:sp>
      <p:sp>
        <p:nvSpPr>
          <p:cNvPr id="33" name="Pladsholder til tekst 25">
            <a:extLst>
              <a:ext uri="{FF2B5EF4-FFF2-40B4-BE49-F238E27FC236}">
                <a16:creationId xmlns:a16="http://schemas.microsoft.com/office/drawing/2014/main" id="{6F0D01CD-CE49-EA9F-108D-921082896BAB}"/>
              </a:ext>
            </a:extLst>
          </p:cNvPr>
          <p:cNvSpPr>
            <a:spLocks noGrp="1"/>
          </p:cNvSpPr>
          <p:nvPr>
            <p:ph type="body" sz="quarter" idx="22"/>
          </p:nvPr>
        </p:nvSpPr>
        <p:spPr>
          <a:xfrm>
            <a:off x="6238626" y="2286453"/>
            <a:ext cx="2706688" cy="703263"/>
          </a:xfrm>
        </p:spPr>
        <p:txBody>
          <a:bodyPr/>
          <a:lstStyle>
            <a:lvl1pPr marL="0" indent="0">
              <a:buFontTx/>
              <a:buNone/>
              <a:defRPr sz="1800" b="1"/>
            </a:lvl1pPr>
          </a:lstStyle>
          <a:p>
            <a:pPr lvl="0"/>
            <a:r>
              <a:rPr lang="da-DK"/>
              <a:t>Klik for at redigere teksttypografierne i masteren</a:t>
            </a:r>
          </a:p>
        </p:txBody>
      </p:sp>
      <p:sp>
        <p:nvSpPr>
          <p:cNvPr id="34" name="Pladsholder til tekst 25">
            <a:extLst>
              <a:ext uri="{FF2B5EF4-FFF2-40B4-BE49-F238E27FC236}">
                <a16:creationId xmlns:a16="http://schemas.microsoft.com/office/drawing/2014/main" id="{64C0C388-8B68-80C8-BC52-DD12F5F9B4F8}"/>
              </a:ext>
            </a:extLst>
          </p:cNvPr>
          <p:cNvSpPr>
            <a:spLocks noGrp="1"/>
          </p:cNvSpPr>
          <p:nvPr>
            <p:ph type="body" sz="quarter" idx="23"/>
          </p:nvPr>
        </p:nvSpPr>
        <p:spPr>
          <a:xfrm>
            <a:off x="6238626" y="3429001"/>
            <a:ext cx="2706688" cy="2757488"/>
          </a:xfrm>
        </p:spPr>
        <p:txBody>
          <a:bodyPr/>
          <a:lstStyle>
            <a:lvl1pPr marL="180000" indent="-180000">
              <a:spcBef>
                <a:spcPts val="0"/>
              </a:spcBef>
              <a:spcAft>
                <a:spcPts val="600"/>
              </a:spcAft>
              <a:defRPr sz="1000"/>
            </a:lvl1pPr>
          </a:lstStyle>
          <a:p>
            <a:pPr lvl="0"/>
            <a:r>
              <a:rPr lang="da-DK"/>
              <a:t>Klik for at redigere teksttypografierne i masteren</a:t>
            </a:r>
          </a:p>
        </p:txBody>
      </p:sp>
      <p:sp>
        <p:nvSpPr>
          <p:cNvPr id="36" name="Pladsholder til tekst 25">
            <a:extLst>
              <a:ext uri="{FF2B5EF4-FFF2-40B4-BE49-F238E27FC236}">
                <a16:creationId xmlns:a16="http://schemas.microsoft.com/office/drawing/2014/main" id="{7CF3EFFB-787A-A9F3-7CAF-F5630C43FB51}"/>
              </a:ext>
            </a:extLst>
          </p:cNvPr>
          <p:cNvSpPr>
            <a:spLocks noGrp="1"/>
          </p:cNvSpPr>
          <p:nvPr>
            <p:ph type="body" sz="quarter" idx="25"/>
          </p:nvPr>
        </p:nvSpPr>
        <p:spPr>
          <a:xfrm>
            <a:off x="9215312" y="2286453"/>
            <a:ext cx="2706688" cy="703263"/>
          </a:xfrm>
        </p:spPr>
        <p:txBody>
          <a:bodyPr/>
          <a:lstStyle>
            <a:lvl1pPr marL="0" indent="0">
              <a:buFontTx/>
              <a:buNone/>
              <a:defRPr sz="1800" b="1"/>
            </a:lvl1pPr>
          </a:lstStyle>
          <a:p>
            <a:pPr lvl="0"/>
            <a:r>
              <a:rPr lang="da-DK"/>
              <a:t>Klik for at redigere teksttypografierne i masteren</a:t>
            </a:r>
          </a:p>
        </p:txBody>
      </p:sp>
      <p:sp>
        <p:nvSpPr>
          <p:cNvPr id="37" name="Pladsholder til tekst 25">
            <a:extLst>
              <a:ext uri="{FF2B5EF4-FFF2-40B4-BE49-F238E27FC236}">
                <a16:creationId xmlns:a16="http://schemas.microsoft.com/office/drawing/2014/main" id="{FBBCABF2-4CFA-6397-6E2C-8443EA006FAF}"/>
              </a:ext>
            </a:extLst>
          </p:cNvPr>
          <p:cNvSpPr>
            <a:spLocks noGrp="1"/>
          </p:cNvSpPr>
          <p:nvPr>
            <p:ph type="body" sz="quarter" idx="26"/>
          </p:nvPr>
        </p:nvSpPr>
        <p:spPr>
          <a:xfrm>
            <a:off x="9215312" y="3429001"/>
            <a:ext cx="2706688" cy="2757488"/>
          </a:xfrm>
        </p:spPr>
        <p:txBody>
          <a:bodyPr/>
          <a:lstStyle>
            <a:lvl1pPr marL="180000" indent="-180000">
              <a:spcBef>
                <a:spcPts val="0"/>
              </a:spcBef>
              <a:spcAft>
                <a:spcPts val="600"/>
              </a:spcAft>
              <a:defRPr sz="1000"/>
            </a:lvl1pPr>
          </a:lstStyle>
          <a:p>
            <a:pPr lvl="0"/>
            <a:r>
              <a:rPr lang="da-DK"/>
              <a:t>Klik for at redigere teksttypografierne i masteren</a:t>
            </a:r>
          </a:p>
        </p:txBody>
      </p:sp>
      <p:sp>
        <p:nvSpPr>
          <p:cNvPr id="3" name="Pladsholder til tekst 12">
            <a:extLst>
              <a:ext uri="{FF2B5EF4-FFF2-40B4-BE49-F238E27FC236}">
                <a16:creationId xmlns:a16="http://schemas.microsoft.com/office/drawing/2014/main" id="{3949CB64-8AA1-A9A7-4591-30278CCACD02}"/>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89804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e kolonner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85740"/>
            <a:ext cx="11668000" cy="1643060"/>
          </a:xfrm>
        </p:spPr>
        <p:txBody>
          <a:bodyPr anchor="t" anchorCtr="0"/>
          <a:lstStyle>
            <a:lvl1pPr>
              <a:defRPr sz="6000" cap="all" baseline="0"/>
            </a:lvl1pPr>
          </a:lstStyle>
          <a:p>
            <a:r>
              <a:rPr lang="da-DK"/>
              <a:t>Klik for at redigere titeltypografien i masteren</a:t>
            </a:r>
            <a:endParaRPr lang="da-DK" dirty="0"/>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26" name="Pladsholder til tekst 25">
            <a:extLst>
              <a:ext uri="{FF2B5EF4-FFF2-40B4-BE49-F238E27FC236}">
                <a16:creationId xmlns:a16="http://schemas.microsoft.com/office/drawing/2014/main" id="{4F1E3633-0C67-5E86-082E-08B74C7F2D9F}"/>
              </a:ext>
            </a:extLst>
          </p:cNvPr>
          <p:cNvSpPr>
            <a:spLocks noGrp="1"/>
          </p:cNvSpPr>
          <p:nvPr>
            <p:ph type="body" sz="quarter" idx="15" hasCustomPrompt="1"/>
          </p:nvPr>
        </p:nvSpPr>
        <p:spPr>
          <a:xfrm>
            <a:off x="270000" y="2209800"/>
            <a:ext cx="2573784" cy="703263"/>
          </a:xfrm>
        </p:spPr>
        <p:txBody>
          <a:bodyPr/>
          <a:lstStyle>
            <a:lvl1pPr marL="0" indent="0">
              <a:buFontTx/>
              <a:buNone/>
              <a:defRPr sz="6000" b="1"/>
            </a:lvl1pPr>
          </a:lstStyle>
          <a:p>
            <a:pPr lvl="0"/>
            <a:r>
              <a:rPr lang="da-DK" dirty="0"/>
              <a:t>#</a:t>
            </a:r>
          </a:p>
        </p:txBody>
      </p:sp>
      <p:sp>
        <p:nvSpPr>
          <p:cNvPr id="27" name="Pladsholder til tekst 25">
            <a:extLst>
              <a:ext uri="{FF2B5EF4-FFF2-40B4-BE49-F238E27FC236}">
                <a16:creationId xmlns:a16="http://schemas.microsoft.com/office/drawing/2014/main" id="{7E328DB0-D274-1264-7DE6-F50510258EED}"/>
              </a:ext>
            </a:extLst>
          </p:cNvPr>
          <p:cNvSpPr>
            <a:spLocks noGrp="1"/>
          </p:cNvSpPr>
          <p:nvPr>
            <p:ph type="body" sz="quarter" idx="16"/>
          </p:nvPr>
        </p:nvSpPr>
        <p:spPr>
          <a:xfrm>
            <a:off x="270000" y="3438902"/>
            <a:ext cx="2573784" cy="703263"/>
          </a:xfrm>
        </p:spPr>
        <p:txBody>
          <a:bodyPr/>
          <a:lstStyle>
            <a:lvl1pPr marL="0" indent="0">
              <a:buFontTx/>
              <a:buNone/>
              <a:defRPr sz="1800" b="1"/>
            </a:lvl1pPr>
          </a:lstStyle>
          <a:p>
            <a:pPr lvl="0"/>
            <a:r>
              <a:rPr lang="da-DK"/>
              <a:t>Klik for at redigere teksttypografierne i masteren</a:t>
            </a:r>
          </a:p>
        </p:txBody>
      </p:sp>
      <p:sp>
        <p:nvSpPr>
          <p:cNvPr id="28" name="Pladsholder til tekst 25">
            <a:extLst>
              <a:ext uri="{FF2B5EF4-FFF2-40B4-BE49-F238E27FC236}">
                <a16:creationId xmlns:a16="http://schemas.microsoft.com/office/drawing/2014/main" id="{6A1EB9FD-8629-0780-136A-A369DB399F3C}"/>
              </a:ext>
            </a:extLst>
          </p:cNvPr>
          <p:cNvSpPr>
            <a:spLocks noGrp="1"/>
          </p:cNvSpPr>
          <p:nvPr>
            <p:ph type="body" sz="quarter" idx="17"/>
          </p:nvPr>
        </p:nvSpPr>
        <p:spPr>
          <a:xfrm>
            <a:off x="270000" y="4571547"/>
            <a:ext cx="2573784" cy="1614941"/>
          </a:xfrm>
        </p:spPr>
        <p:txBody>
          <a:bodyPr/>
          <a:lstStyle>
            <a:lvl1pPr marL="180000" indent="-180000">
              <a:spcBef>
                <a:spcPts val="0"/>
              </a:spcBef>
              <a:spcAft>
                <a:spcPts val="300"/>
              </a:spcAft>
              <a:defRPr sz="1400"/>
            </a:lvl1pPr>
          </a:lstStyle>
          <a:p>
            <a:pPr lvl="0"/>
            <a:r>
              <a:rPr lang="da-DK"/>
              <a:t>Klik for at redigere teksttypografierne i masteren</a:t>
            </a:r>
          </a:p>
        </p:txBody>
      </p:sp>
      <p:sp>
        <p:nvSpPr>
          <p:cNvPr id="29" name="Pladsholder til tekst 25">
            <a:extLst>
              <a:ext uri="{FF2B5EF4-FFF2-40B4-BE49-F238E27FC236}">
                <a16:creationId xmlns:a16="http://schemas.microsoft.com/office/drawing/2014/main" id="{42CDDBB2-670C-E1CB-6862-78241384462F}"/>
              </a:ext>
            </a:extLst>
          </p:cNvPr>
          <p:cNvSpPr>
            <a:spLocks noGrp="1"/>
          </p:cNvSpPr>
          <p:nvPr>
            <p:ph type="body" sz="quarter" idx="18" hasCustomPrompt="1"/>
          </p:nvPr>
        </p:nvSpPr>
        <p:spPr>
          <a:xfrm>
            <a:off x="2965950" y="2209800"/>
            <a:ext cx="2573784" cy="703263"/>
          </a:xfrm>
        </p:spPr>
        <p:txBody>
          <a:bodyPr/>
          <a:lstStyle>
            <a:lvl1pPr marL="0" indent="0">
              <a:buFontTx/>
              <a:buNone/>
              <a:defRPr sz="6000" b="1"/>
            </a:lvl1pPr>
          </a:lstStyle>
          <a:p>
            <a:pPr lvl="0"/>
            <a:r>
              <a:rPr lang="da-DK" dirty="0"/>
              <a:t>#</a:t>
            </a:r>
          </a:p>
        </p:txBody>
      </p:sp>
      <p:sp>
        <p:nvSpPr>
          <p:cNvPr id="30" name="Pladsholder til tekst 25">
            <a:extLst>
              <a:ext uri="{FF2B5EF4-FFF2-40B4-BE49-F238E27FC236}">
                <a16:creationId xmlns:a16="http://schemas.microsoft.com/office/drawing/2014/main" id="{98EE2543-196F-EA4B-CD87-A7AFCBE5E2BE}"/>
              </a:ext>
            </a:extLst>
          </p:cNvPr>
          <p:cNvSpPr>
            <a:spLocks noGrp="1"/>
          </p:cNvSpPr>
          <p:nvPr>
            <p:ph type="body" sz="quarter" idx="19"/>
          </p:nvPr>
        </p:nvSpPr>
        <p:spPr>
          <a:xfrm>
            <a:off x="2965950" y="3438902"/>
            <a:ext cx="2573784" cy="703263"/>
          </a:xfrm>
        </p:spPr>
        <p:txBody>
          <a:bodyPr/>
          <a:lstStyle>
            <a:lvl1pPr marL="0" indent="0">
              <a:buFontTx/>
              <a:buNone/>
              <a:defRPr sz="1800" b="1"/>
            </a:lvl1pPr>
          </a:lstStyle>
          <a:p>
            <a:pPr lvl="0"/>
            <a:r>
              <a:rPr lang="da-DK"/>
              <a:t>Klik for at redigere teksttypografierne i masteren</a:t>
            </a:r>
          </a:p>
        </p:txBody>
      </p:sp>
      <p:sp>
        <p:nvSpPr>
          <p:cNvPr id="31" name="Pladsholder til tekst 25">
            <a:extLst>
              <a:ext uri="{FF2B5EF4-FFF2-40B4-BE49-F238E27FC236}">
                <a16:creationId xmlns:a16="http://schemas.microsoft.com/office/drawing/2014/main" id="{6A986DBB-7DFF-F446-9AEB-3738D431E65E}"/>
              </a:ext>
            </a:extLst>
          </p:cNvPr>
          <p:cNvSpPr>
            <a:spLocks noGrp="1"/>
          </p:cNvSpPr>
          <p:nvPr>
            <p:ph type="body" sz="quarter" idx="20"/>
          </p:nvPr>
        </p:nvSpPr>
        <p:spPr>
          <a:xfrm>
            <a:off x="2965950" y="4571547"/>
            <a:ext cx="2573784" cy="1614941"/>
          </a:xfrm>
        </p:spPr>
        <p:txBody>
          <a:bodyPr/>
          <a:lstStyle>
            <a:lvl1pPr marL="180000" indent="-180000">
              <a:spcBef>
                <a:spcPts val="0"/>
              </a:spcBef>
              <a:spcAft>
                <a:spcPts val="300"/>
              </a:spcAft>
              <a:defRPr sz="1400"/>
            </a:lvl1pPr>
          </a:lstStyle>
          <a:p>
            <a:pPr lvl="0"/>
            <a:r>
              <a:rPr lang="da-DK"/>
              <a:t>Klik for at redigere teksttypografierne i masteren</a:t>
            </a:r>
          </a:p>
        </p:txBody>
      </p:sp>
      <p:sp>
        <p:nvSpPr>
          <p:cNvPr id="32" name="Pladsholder til tekst 25">
            <a:extLst>
              <a:ext uri="{FF2B5EF4-FFF2-40B4-BE49-F238E27FC236}">
                <a16:creationId xmlns:a16="http://schemas.microsoft.com/office/drawing/2014/main" id="{BEB72CBF-6A05-6E5E-9640-1CC309794CA7}"/>
              </a:ext>
            </a:extLst>
          </p:cNvPr>
          <p:cNvSpPr>
            <a:spLocks noGrp="1"/>
          </p:cNvSpPr>
          <p:nvPr>
            <p:ph type="body" sz="quarter" idx="21" hasCustomPrompt="1"/>
          </p:nvPr>
        </p:nvSpPr>
        <p:spPr>
          <a:xfrm>
            <a:off x="5957888" y="2209800"/>
            <a:ext cx="2573784" cy="703263"/>
          </a:xfrm>
        </p:spPr>
        <p:txBody>
          <a:bodyPr/>
          <a:lstStyle>
            <a:lvl1pPr marL="0" indent="0">
              <a:buFontTx/>
              <a:buNone/>
              <a:defRPr sz="6000" b="1"/>
            </a:lvl1pPr>
          </a:lstStyle>
          <a:p>
            <a:pPr lvl="0"/>
            <a:r>
              <a:rPr lang="da-DK" dirty="0"/>
              <a:t>#</a:t>
            </a:r>
          </a:p>
        </p:txBody>
      </p:sp>
      <p:sp>
        <p:nvSpPr>
          <p:cNvPr id="33" name="Pladsholder til tekst 25">
            <a:extLst>
              <a:ext uri="{FF2B5EF4-FFF2-40B4-BE49-F238E27FC236}">
                <a16:creationId xmlns:a16="http://schemas.microsoft.com/office/drawing/2014/main" id="{6F0D01CD-CE49-EA9F-108D-921082896BAB}"/>
              </a:ext>
            </a:extLst>
          </p:cNvPr>
          <p:cNvSpPr>
            <a:spLocks noGrp="1"/>
          </p:cNvSpPr>
          <p:nvPr>
            <p:ph type="body" sz="quarter" idx="22"/>
          </p:nvPr>
        </p:nvSpPr>
        <p:spPr>
          <a:xfrm>
            <a:off x="5957888" y="3438902"/>
            <a:ext cx="2573784" cy="703263"/>
          </a:xfrm>
        </p:spPr>
        <p:txBody>
          <a:bodyPr/>
          <a:lstStyle>
            <a:lvl1pPr marL="0" indent="0">
              <a:buFontTx/>
              <a:buNone/>
              <a:defRPr sz="1800" b="1"/>
            </a:lvl1pPr>
          </a:lstStyle>
          <a:p>
            <a:pPr lvl="0"/>
            <a:r>
              <a:rPr lang="da-DK"/>
              <a:t>Klik for at redigere teksttypografierne i masteren</a:t>
            </a:r>
          </a:p>
        </p:txBody>
      </p:sp>
      <p:sp>
        <p:nvSpPr>
          <p:cNvPr id="34" name="Pladsholder til tekst 25">
            <a:extLst>
              <a:ext uri="{FF2B5EF4-FFF2-40B4-BE49-F238E27FC236}">
                <a16:creationId xmlns:a16="http://schemas.microsoft.com/office/drawing/2014/main" id="{64C0C388-8B68-80C8-BC52-DD12F5F9B4F8}"/>
              </a:ext>
            </a:extLst>
          </p:cNvPr>
          <p:cNvSpPr>
            <a:spLocks noGrp="1"/>
          </p:cNvSpPr>
          <p:nvPr>
            <p:ph type="body" sz="quarter" idx="23"/>
          </p:nvPr>
        </p:nvSpPr>
        <p:spPr>
          <a:xfrm>
            <a:off x="5957888" y="4571547"/>
            <a:ext cx="2573784" cy="1614941"/>
          </a:xfrm>
        </p:spPr>
        <p:txBody>
          <a:bodyPr/>
          <a:lstStyle>
            <a:lvl1pPr marL="180000" indent="-180000">
              <a:spcBef>
                <a:spcPts val="0"/>
              </a:spcBef>
              <a:spcAft>
                <a:spcPts val="300"/>
              </a:spcAft>
              <a:defRPr sz="1400"/>
            </a:lvl1pPr>
          </a:lstStyle>
          <a:p>
            <a:pPr lvl="0"/>
            <a:r>
              <a:rPr lang="da-DK"/>
              <a:t>Klik for at redigere teksttypografierne i masteren</a:t>
            </a:r>
          </a:p>
        </p:txBody>
      </p:sp>
      <p:sp>
        <p:nvSpPr>
          <p:cNvPr id="35" name="Pladsholder til tekst 25">
            <a:extLst>
              <a:ext uri="{FF2B5EF4-FFF2-40B4-BE49-F238E27FC236}">
                <a16:creationId xmlns:a16="http://schemas.microsoft.com/office/drawing/2014/main" id="{693BD79A-4629-C0F2-EAC9-F1FD119C5B71}"/>
              </a:ext>
            </a:extLst>
          </p:cNvPr>
          <p:cNvSpPr>
            <a:spLocks noGrp="1"/>
          </p:cNvSpPr>
          <p:nvPr>
            <p:ph type="body" sz="quarter" idx="24" hasCustomPrompt="1"/>
          </p:nvPr>
        </p:nvSpPr>
        <p:spPr>
          <a:xfrm>
            <a:off x="8934574" y="2209800"/>
            <a:ext cx="2573784" cy="703263"/>
          </a:xfrm>
        </p:spPr>
        <p:txBody>
          <a:bodyPr/>
          <a:lstStyle>
            <a:lvl1pPr marL="0" indent="0">
              <a:buFontTx/>
              <a:buNone/>
              <a:defRPr sz="6000" b="1"/>
            </a:lvl1pPr>
          </a:lstStyle>
          <a:p>
            <a:pPr lvl="0"/>
            <a:r>
              <a:rPr lang="da-DK" dirty="0"/>
              <a:t>#</a:t>
            </a:r>
          </a:p>
        </p:txBody>
      </p:sp>
      <p:sp>
        <p:nvSpPr>
          <p:cNvPr id="36" name="Pladsholder til tekst 25">
            <a:extLst>
              <a:ext uri="{FF2B5EF4-FFF2-40B4-BE49-F238E27FC236}">
                <a16:creationId xmlns:a16="http://schemas.microsoft.com/office/drawing/2014/main" id="{7CF3EFFB-787A-A9F3-7CAF-F5630C43FB51}"/>
              </a:ext>
            </a:extLst>
          </p:cNvPr>
          <p:cNvSpPr>
            <a:spLocks noGrp="1"/>
          </p:cNvSpPr>
          <p:nvPr>
            <p:ph type="body" sz="quarter" idx="25"/>
          </p:nvPr>
        </p:nvSpPr>
        <p:spPr>
          <a:xfrm>
            <a:off x="8934574" y="3438902"/>
            <a:ext cx="2573784" cy="703263"/>
          </a:xfrm>
        </p:spPr>
        <p:txBody>
          <a:bodyPr/>
          <a:lstStyle>
            <a:lvl1pPr marL="0" indent="0">
              <a:buFontTx/>
              <a:buNone/>
              <a:defRPr sz="1800" b="1"/>
            </a:lvl1pPr>
          </a:lstStyle>
          <a:p>
            <a:pPr lvl="0"/>
            <a:r>
              <a:rPr lang="da-DK"/>
              <a:t>Klik for at redigere teksttypografierne i masteren</a:t>
            </a:r>
          </a:p>
        </p:txBody>
      </p:sp>
      <p:sp>
        <p:nvSpPr>
          <p:cNvPr id="37" name="Pladsholder til tekst 25">
            <a:extLst>
              <a:ext uri="{FF2B5EF4-FFF2-40B4-BE49-F238E27FC236}">
                <a16:creationId xmlns:a16="http://schemas.microsoft.com/office/drawing/2014/main" id="{FBBCABF2-4CFA-6397-6E2C-8443EA006FAF}"/>
              </a:ext>
            </a:extLst>
          </p:cNvPr>
          <p:cNvSpPr>
            <a:spLocks noGrp="1"/>
          </p:cNvSpPr>
          <p:nvPr>
            <p:ph type="body" sz="quarter" idx="26"/>
          </p:nvPr>
        </p:nvSpPr>
        <p:spPr>
          <a:xfrm>
            <a:off x="8934574" y="4571547"/>
            <a:ext cx="2573784" cy="1614941"/>
          </a:xfrm>
        </p:spPr>
        <p:txBody>
          <a:bodyPr/>
          <a:lstStyle>
            <a:lvl1pPr marL="180000" indent="-180000">
              <a:spcBef>
                <a:spcPts val="0"/>
              </a:spcBef>
              <a:spcAft>
                <a:spcPts val="300"/>
              </a:spcAft>
              <a:defRPr sz="1400"/>
            </a:lvl1pPr>
          </a:lstStyle>
          <a:p>
            <a:pPr lvl="0"/>
            <a:r>
              <a:rPr lang="da-DK"/>
              <a:t>Klik for at redigere teksttypografierne i masteren</a:t>
            </a:r>
          </a:p>
        </p:txBody>
      </p:sp>
    </p:spTree>
    <p:extLst>
      <p:ext uri="{BB962C8B-B14F-4D97-AF65-F5344CB8AC3E}">
        <p14:creationId xmlns:p14="http://schemas.microsoft.com/office/powerpoint/2010/main" val="2065789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re kolonner C">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421546"/>
            <a:ext cx="11672763" cy="1361343"/>
          </a:xfrm>
        </p:spPr>
        <p:txBody>
          <a:bodyPr anchor="b"/>
          <a:lstStyle>
            <a:lvl1pPr>
              <a:defRPr sz="4000" cap="none" baseline="0"/>
            </a:lvl1pPr>
          </a:lstStyle>
          <a:p>
            <a:r>
              <a:rPr lang="da-DK"/>
              <a:t>Klik for at redigere titeltypografien i masteren</a:t>
            </a:r>
            <a:endParaRPr lang="da-DK" dirty="0"/>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11" name="Pladsholder til tekst 25">
            <a:extLst>
              <a:ext uri="{FF2B5EF4-FFF2-40B4-BE49-F238E27FC236}">
                <a16:creationId xmlns:a16="http://schemas.microsoft.com/office/drawing/2014/main" id="{586CDE3D-A295-28FA-EFDF-723EDD7CC0A4}"/>
              </a:ext>
            </a:extLst>
          </p:cNvPr>
          <p:cNvSpPr>
            <a:spLocks noGrp="1"/>
          </p:cNvSpPr>
          <p:nvPr>
            <p:ph type="body" sz="quarter" idx="17"/>
          </p:nvPr>
        </p:nvSpPr>
        <p:spPr>
          <a:xfrm>
            <a:off x="26352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18" name="Pladsholder til tekst 25">
            <a:extLst>
              <a:ext uri="{FF2B5EF4-FFF2-40B4-BE49-F238E27FC236}">
                <a16:creationId xmlns:a16="http://schemas.microsoft.com/office/drawing/2014/main" id="{9E7AB1E3-D39A-4911-470C-067FA17B5750}"/>
              </a:ext>
            </a:extLst>
          </p:cNvPr>
          <p:cNvSpPr>
            <a:spLocks noGrp="1"/>
          </p:cNvSpPr>
          <p:nvPr>
            <p:ph type="body" sz="quarter" idx="18"/>
          </p:nvPr>
        </p:nvSpPr>
        <p:spPr>
          <a:xfrm>
            <a:off x="26352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19" name="Pladsholder til tekst 25">
            <a:extLst>
              <a:ext uri="{FF2B5EF4-FFF2-40B4-BE49-F238E27FC236}">
                <a16:creationId xmlns:a16="http://schemas.microsoft.com/office/drawing/2014/main" id="{D0BBB37E-DC74-D94F-E1D7-E563EB4CF874}"/>
              </a:ext>
            </a:extLst>
          </p:cNvPr>
          <p:cNvSpPr>
            <a:spLocks noGrp="1"/>
          </p:cNvSpPr>
          <p:nvPr>
            <p:ph type="body" sz="quarter" idx="19"/>
          </p:nvPr>
        </p:nvSpPr>
        <p:spPr>
          <a:xfrm>
            <a:off x="325437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20" name="Pladsholder til tekst 25">
            <a:extLst>
              <a:ext uri="{FF2B5EF4-FFF2-40B4-BE49-F238E27FC236}">
                <a16:creationId xmlns:a16="http://schemas.microsoft.com/office/drawing/2014/main" id="{79378398-359C-9756-17E5-7A293C769D8B}"/>
              </a:ext>
            </a:extLst>
          </p:cNvPr>
          <p:cNvSpPr>
            <a:spLocks noGrp="1"/>
          </p:cNvSpPr>
          <p:nvPr>
            <p:ph type="body" sz="quarter" idx="20"/>
          </p:nvPr>
        </p:nvSpPr>
        <p:spPr>
          <a:xfrm>
            <a:off x="325437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21" name="Pladsholder til tekst 25">
            <a:extLst>
              <a:ext uri="{FF2B5EF4-FFF2-40B4-BE49-F238E27FC236}">
                <a16:creationId xmlns:a16="http://schemas.microsoft.com/office/drawing/2014/main" id="{54D38CE3-C909-1F21-8204-2E9BFE2FE408}"/>
              </a:ext>
            </a:extLst>
          </p:cNvPr>
          <p:cNvSpPr>
            <a:spLocks noGrp="1"/>
          </p:cNvSpPr>
          <p:nvPr>
            <p:ph type="body" sz="quarter" idx="21"/>
          </p:nvPr>
        </p:nvSpPr>
        <p:spPr>
          <a:xfrm>
            <a:off x="624522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22" name="Pladsholder til tekst 25">
            <a:extLst>
              <a:ext uri="{FF2B5EF4-FFF2-40B4-BE49-F238E27FC236}">
                <a16:creationId xmlns:a16="http://schemas.microsoft.com/office/drawing/2014/main" id="{8D52CA63-F149-BDB3-7F09-ED392D4A7C0F}"/>
              </a:ext>
            </a:extLst>
          </p:cNvPr>
          <p:cNvSpPr>
            <a:spLocks noGrp="1"/>
          </p:cNvSpPr>
          <p:nvPr>
            <p:ph type="body" sz="quarter" idx="22"/>
          </p:nvPr>
        </p:nvSpPr>
        <p:spPr>
          <a:xfrm>
            <a:off x="624522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23" name="Pladsholder til tekst 25">
            <a:extLst>
              <a:ext uri="{FF2B5EF4-FFF2-40B4-BE49-F238E27FC236}">
                <a16:creationId xmlns:a16="http://schemas.microsoft.com/office/drawing/2014/main" id="{A2E1435F-EFB6-DC93-772A-60438259A344}"/>
              </a:ext>
            </a:extLst>
          </p:cNvPr>
          <p:cNvSpPr>
            <a:spLocks noGrp="1"/>
          </p:cNvSpPr>
          <p:nvPr>
            <p:ph type="body" sz="quarter" idx="23"/>
          </p:nvPr>
        </p:nvSpPr>
        <p:spPr>
          <a:xfrm>
            <a:off x="9236075" y="3428999"/>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
        <p:nvSpPr>
          <p:cNvPr id="24" name="Pladsholder til tekst 25">
            <a:extLst>
              <a:ext uri="{FF2B5EF4-FFF2-40B4-BE49-F238E27FC236}">
                <a16:creationId xmlns:a16="http://schemas.microsoft.com/office/drawing/2014/main" id="{3A1018DA-3E69-FB6F-583D-CB186EA6EB67}"/>
              </a:ext>
            </a:extLst>
          </p:cNvPr>
          <p:cNvSpPr>
            <a:spLocks noGrp="1"/>
          </p:cNvSpPr>
          <p:nvPr>
            <p:ph type="body" sz="quarter" idx="24"/>
          </p:nvPr>
        </p:nvSpPr>
        <p:spPr>
          <a:xfrm>
            <a:off x="9236075" y="4582814"/>
            <a:ext cx="2706688" cy="101541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800" b="1"/>
            </a:lvl1pPr>
          </a:lstStyle>
          <a:p>
            <a:pPr lvl="0"/>
            <a:r>
              <a:rPr lang="da-DK"/>
              <a:t>Klik for at redigere teksttypografierne i masteren</a:t>
            </a:r>
          </a:p>
        </p:txBody>
      </p:sp>
    </p:spTree>
    <p:extLst>
      <p:ext uri="{BB962C8B-B14F-4D97-AF65-F5344CB8AC3E}">
        <p14:creationId xmlns:p14="http://schemas.microsoft.com/office/powerpoint/2010/main" val="60805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og billede">
    <p:bg>
      <p:bgPr>
        <a:solidFill>
          <a:schemeClr val="tx1"/>
        </a:solidFill>
        <a:effectLst/>
      </p:bgPr>
    </p:bg>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31436F44-8B29-42D9-8037-0F95D773BA24}"/>
              </a:ext>
            </a:extLst>
          </p:cNvPr>
          <p:cNvSpPr>
            <a:spLocks noGrp="1"/>
          </p:cNvSpPr>
          <p:nvPr>
            <p:ph type="pic" sz="quarter" idx="13"/>
          </p:nvPr>
        </p:nvSpPr>
        <p:spPr>
          <a:xfrm>
            <a:off x="6096000" y="0"/>
            <a:ext cx="6096000" cy="6858000"/>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7" name="Titel 1">
            <a:extLst>
              <a:ext uri="{FF2B5EF4-FFF2-40B4-BE49-F238E27FC236}">
                <a16:creationId xmlns:a16="http://schemas.microsoft.com/office/drawing/2014/main" id="{FBE2BE44-A7EA-C530-3921-5AA32F73B637}"/>
              </a:ext>
            </a:extLst>
          </p:cNvPr>
          <p:cNvSpPr>
            <a:spLocks noGrp="1"/>
          </p:cNvSpPr>
          <p:nvPr>
            <p:ph type="ctrTitle"/>
          </p:nvPr>
        </p:nvSpPr>
        <p:spPr>
          <a:xfrm>
            <a:off x="268942" y="2281237"/>
            <a:ext cx="5351273" cy="1334029"/>
          </a:xfrm>
        </p:spPr>
        <p:txBody>
          <a:bodyPr lIns="0" tIns="0" rIns="0" bIns="0" anchor="t" anchorCtr="0">
            <a:noAutofit/>
          </a:bodyPr>
          <a:lstStyle>
            <a:lvl1pPr algn="l">
              <a:lnSpc>
                <a:spcPct val="80000"/>
              </a:lnSpc>
              <a:defRPr sz="5000" cap="none" baseline="0">
                <a:solidFill>
                  <a:srgbClr val="F0F5EB"/>
                </a:solidFill>
              </a:defRPr>
            </a:lvl1pPr>
          </a:lstStyle>
          <a:p>
            <a:r>
              <a:rPr lang="da-DK"/>
              <a:t>Klik for at redigere titeltypografien i masteren</a:t>
            </a:r>
            <a:endParaRPr lang="da-DK" dirty="0"/>
          </a:p>
        </p:txBody>
      </p:sp>
      <p:sp>
        <p:nvSpPr>
          <p:cNvPr id="8" name="Undertitel 2">
            <a:extLst>
              <a:ext uri="{FF2B5EF4-FFF2-40B4-BE49-F238E27FC236}">
                <a16:creationId xmlns:a16="http://schemas.microsoft.com/office/drawing/2014/main" id="{25270BDF-FD48-081D-CCDE-1474AFB60F31}"/>
              </a:ext>
            </a:extLst>
          </p:cNvPr>
          <p:cNvSpPr>
            <a:spLocks noGrp="1"/>
          </p:cNvSpPr>
          <p:nvPr>
            <p:ph type="subTitle" idx="1"/>
          </p:nvPr>
        </p:nvSpPr>
        <p:spPr>
          <a:xfrm>
            <a:off x="268942" y="4578477"/>
            <a:ext cx="5351273" cy="1541930"/>
          </a:xfrm>
        </p:spPr>
        <p:txBody>
          <a:bodyPr lIns="0" tIns="0" rIns="0" bIns="0">
            <a:noAutofit/>
          </a:bodyPr>
          <a:lstStyle>
            <a:lvl1pPr marL="0" indent="0" algn="l">
              <a:lnSpc>
                <a:spcPct val="90000"/>
              </a:lnSpc>
              <a:spcBef>
                <a:spcPts val="0"/>
              </a:spcBef>
              <a:buNone/>
              <a:defRPr sz="3000" b="1">
                <a:solidFill>
                  <a:srgbClr val="F0F5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0" name="Pladsholder til dato 9">
            <a:extLst>
              <a:ext uri="{FF2B5EF4-FFF2-40B4-BE49-F238E27FC236}">
                <a16:creationId xmlns:a16="http://schemas.microsoft.com/office/drawing/2014/main" id="{9B001C96-88CF-5D7C-F90B-FCC18D7C9BEE}"/>
              </a:ext>
            </a:extLst>
          </p:cNvPr>
          <p:cNvSpPr>
            <a:spLocks noGrp="1"/>
          </p:cNvSpPr>
          <p:nvPr>
            <p:ph type="dt" sz="half" idx="10"/>
          </p:nvPr>
        </p:nvSpPr>
        <p:spPr/>
        <p:txBody>
          <a:bodyPr/>
          <a:lstStyle>
            <a:lvl1pPr>
              <a:defRPr>
                <a:solidFill>
                  <a:schemeClr val="bg2"/>
                </a:solidFill>
              </a:defRPr>
            </a:lvl1pPr>
          </a:lstStyle>
          <a:p>
            <a:fld id="{48C5CF6C-9B41-4411-A2BF-8510B99C4006}" type="datetime5">
              <a:rPr lang="da-DK" smtClean="0"/>
              <a:t>oktober 2024</a:t>
            </a:fld>
            <a:endParaRPr lang="da-DK" dirty="0"/>
          </a:p>
        </p:txBody>
      </p:sp>
      <p:sp>
        <p:nvSpPr>
          <p:cNvPr id="11" name="Pladsholder til sidefod 10">
            <a:extLst>
              <a:ext uri="{FF2B5EF4-FFF2-40B4-BE49-F238E27FC236}">
                <a16:creationId xmlns:a16="http://schemas.microsoft.com/office/drawing/2014/main" id="{112DDEBB-F21B-E1CF-EFC5-BFB2C76CD2B0}"/>
              </a:ext>
            </a:extLst>
          </p:cNvPr>
          <p:cNvSpPr>
            <a:spLocks noGrp="1"/>
          </p:cNvSpPr>
          <p:nvPr>
            <p:ph type="ftr" sz="quarter" idx="11"/>
          </p:nvPr>
        </p:nvSpPr>
        <p:spPr/>
        <p:txBody>
          <a:bodyPr/>
          <a:lstStyle>
            <a:lvl1pPr>
              <a:defRPr>
                <a:solidFill>
                  <a:schemeClr val="bg2"/>
                </a:solidFill>
              </a:defRPr>
            </a:lvl1pPr>
          </a:lstStyle>
          <a:p>
            <a:r>
              <a:rPr lang="da-DK"/>
              <a:t>PRÆSENTATIONENS TITEL</a:t>
            </a:r>
            <a:endParaRPr lang="da-DK" dirty="0"/>
          </a:p>
        </p:txBody>
      </p:sp>
      <p:sp>
        <p:nvSpPr>
          <p:cNvPr id="12" name="Pladsholder til slidenummer 11">
            <a:extLst>
              <a:ext uri="{FF2B5EF4-FFF2-40B4-BE49-F238E27FC236}">
                <a16:creationId xmlns:a16="http://schemas.microsoft.com/office/drawing/2014/main" id="{488AED8A-275C-C2CD-E5DF-546704C5C84D}"/>
              </a:ext>
            </a:extLst>
          </p:cNvPr>
          <p:cNvSpPr>
            <a:spLocks noGrp="1"/>
          </p:cNvSpPr>
          <p:nvPr>
            <p:ph type="sldNum" sz="quarter" idx="12"/>
          </p:nvPr>
        </p:nvSpPr>
        <p:spPr/>
        <p:txBody>
          <a:bodyPr/>
          <a:lstStyle>
            <a:lvl1pPr>
              <a:defRPr>
                <a:solidFill>
                  <a:schemeClr val="bg2"/>
                </a:solidFill>
              </a:defRPr>
            </a:lvl1pPr>
          </a:lstStyle>
          <a:p>
            <a:fld id="{F4781EAC-78B3-44ED-85DE-5B6C0B0E8165}" type="slidenum">
              <a:rPr lang="da-DK" smtClean="0"/>
              <a:pPr/>
              <a:t>‹nr.›</a:t>
            </a:fld>
            <a:endParaRPr lang="da-DK"/>
          </a:p>
        </p:txBody>
      </p:sp>
      <p:pic>
        <p:nvPicPr>
          <p:cNvPr id="13" name="Grafik 12">
            <a:extLst>
              <a:ext uri="{FF2B5EF4-FFF2-40B4-BE49-F238E27FC236}">
                <a16:creationId xmlns:a16="http://schemas.microsoft.com/office/drawing/2014/main" id="{3AD4C61B-A040-F171-D58B-3470D06926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590" y="6575423"/>
            <a:ext cx="144000" cy="54000"/>
          </a:xfrm>
          <a:prstGeom prst="rect">
            <a:avLst/>
          </a:prstGeom>
        </p:spPr>
      </p:pic>
      <p:grpSp>
        <p:nvGrpSpPr>
          <p:cNvPr id="2" name="Group 1">
            <a:extLst>
              <a:ext uri="{FF2B5EF4-FFF2-40B4-BE49-F238E27FC236}">
                <a16:creationId xmlns:a16="http://schemas.microsoft.com/office/drawing/2014/main" id="{D05AD1A2-A672-6B34-0946-70998271523F}"/>
              </a:ext>
            </a:extLst>
          </p:cNvPr>
          <p:cNvGrpSpPr/>
          <p:nvPr userDrawn="1"/>
        </p:nvGrpSpPr>
        <p:grpSpPr>
          <a:xfrm>
            <a:off x="257631" y="253323"/>
            <a:ext cx="1747183" cy="326609"/>
            <a:chOff x="5001" y="-3460146"/>
            <a:chExt cx="8964496" cy="1675772"/>
          </a:xfrm>
          <a:solidFill>
            <a:schemeClr val="bg2"/>
          </a:solidFill>
        </p:grpSpPr>
        <p:sp>
          <p:nvSpPr>
            <p:cNvPr id="3" name="Free-form: Shape 2">
              <a:extLst>
                <a:ext uri="{FF2B5EF4-FFF2-40B4-BE49-F238E27FC236}">
                  <a16:creationId xmlns:a16="http://schemas.microsoft.com/office/drawing/2014/main" id="{1C8F05B3-769D-07E1-EA1E-39510D0D8CEB}"/>
                </a:ext>
              </a:extLst>
            </p:cNvPr>
            <p:cNvSpPr/>
            <p:nvPr/>
          </p:nvSpPr>
          <p:spPr>
            <a:xfrm>
              <a:off x="5001" y="-3460146"/>
              <a:ext cx="4869942" cy="1675772"/>
            </a:xfrm>
            <a:custGeom>
              <a:avLst/>
              <a:gdLst>
                <a:gd name="connsiteX0" fmla="*/ 1613445 w 4869942"/>
                <a:gd name="connsiteY0" fmla="*/ 31156 h 1675772"/>
                <a:gd name="connsiteX1" fmla="*/ 1613445 w 4869942"/>
                <a:gd name="connsiteY1" fmla="*/ 171784 h 1675772"/>
                <a:gd name="connsiteX2" fmla="*/ 0 w 4869942"/>
                <a:gd name="connsiteY2" fmla="*/ 171784 h 1675772"/>
                <a:gd name="connsiteX3" fmla="*/ 0 w 4869942"/>
                <a:gd name="connsiteY3" fmla="*/ 31156 h 1675772"/>
                <a:gd name="connsiteX4" fmla="*/ 1613445 w 4869942"/>
                <a:gd name="connsiteY4" fmla="*/ 31156 h 1675772"/>
                <a:gd name="connsiteX5" fmla="*/ 712925 w 4869942"/>
                <a:gd name="connsiteY5" fmla="*/ 361455 h 1675772"/>
                <a:gd name="connsiteX6" fmla="*/ 0 w 4869942"/>
                <a:gd name="connsiteY6" fmla="*/ 361455 h 1675772"/>
                <a:gd name="connsiteX7" fmla="*/ 0 w 4869942"/>
                <a:gd name="connsiteY7" fmla="*/ 502083 h 1675772"/>
                <a:gd name="connsiteX8" fmla="*/ 572297 w 4869942"/>
                <a:gd name="connsiteY8" fmla="*/ 502083 h 1675772"/>
                <a:gd name="connsiteX9" fmla="*/ 572297 w 4869942"/>
                <a:gd name="connsiteY9" fmla="*/ 1644602 h 1675772"/>
                <a:gd name="connsiteX10" fmla="*/ 712925 w 4869942"/>
                <a:gd name="connsiteY10" fmla="*/ 1644602 h 1675772"/>
                <a:gd name="connsiteX11" fmla="*/ 712925 w 4869942"/>
                <a:gd name="connsiteY11" fmla="*/ 361455 h 1675772"/>
                <a:gd name="connsiteX12" fmla="*/ 900528 w 4869942"/>
                <a:gd name="connsiteY12" fmla="*/ 1644602 h 1675772"/>
                <a:gd name="connsiteX13" fmla="*/ 1041156 w 4869942"/>
                <a:gd name="connsiteY13" fmla="*/ 1644602 h 1675772"/>
                <a:gd name="connsiteX14" fmla="*/ 1041156 w 4869942"/>
                <a:gd name="connsiteY14" fmla="*/ 502083 h 1675772"/>
                <a:gd name="connsiteX15" fmla="*/ 1613445 w 4869942"/>
                <a:gd name="connsiteY15" fmla="*/ 502083 h 1675772"/>
                <a:gd name="connsiteX16" fmla="*/ 1613445 w 4869942"/>
                <a:gd name="connsiteY16" fmla="*/ 361455 h 1675772"/>
                <a:gd name="connsiteX17" fmla="*/ 900528 w 4869942"/>
                <a:gd name="connsiteY17" fmla="*/ 361455 h 1675772"/>
                <a:gd name="connsiteX18" fmla="*/ 900528 w 4869942"/>
                <a:gd name="connsiteY18" fmla="*/ 1644602 h 1675772"/>
                <a:gd name="connsiteX19" fmla="*/ 1847395 w 4869942"/>
                <a:gd name="connsiteY19" fmla="*/ 1644602 h 1675772"/>
                <a:gd name="connsiteX20" fmla="*/ 1847395 w 4869942"/>
                <a:gd name="connsiteY20" fmla="*/ 31156 h 1675772"/>
                <a:gd name="connsiteX21" fmla="*/ 3182940 w 4869942"/>
                <a:gd name="connsiteY21" fmla="*/ 31156 h 1675772"/>
                <a:gd name="connsiteX22" fmla="*/ 3182940 w 4869942"/>
                <a:gd name="connsiteY22" fmla="*/ 171784 h 1675772"/>
                <a:gd name="connsiteX23" fmla="*/ 1988023 w 4869942"/>
                <a:gd name="connsiteY23" fmla="*/ 171784 h 1675772"/>
                <a:gd name="connsiteX24" fmla="*/ 1988023 w 4869942"/>
                <a:gd name="connsiteY24" fmla="*/ 1503974 h 1675772"/>
                <a:gd name="connsiteX25" fmla="*/ 3182940 w 4869942"/>
                <a:gd name="connsiteY25" fmla="*/ 1503974 h 1675772"/>
                <a:gd name="connsiteX26" fmla="*/ 3182940 w 4869942"/>
                <a:gd name="connsiteY26" fmla="*/ 1644602 h 1675772"/>
                <a:gd name="connsiteX27" fmla="*/ 1847395 w 4869942"/>
                <a:gd name="connsiteY27" fmla="*/ 1644602 h 1675772"/>
                <a:gd name="connsiteX28" fmla="*/ 2175620 w 4869942"/>
                <a:gd name="connsiteY28" fmla="*/ 749275 h 1675772"/>
                <a:gd name="connsiteX29" fmla="*/ 2903863 w 4869942"/>
                <a:gd name="connsiteY29" fmla="*/ 749275 h 1675772"/>
                <a:gd name="connsiteX30" fmla="*/ 2903863 w 4869942"/>
                <a:gd name="connsiteY30" fmla="*/ 608647 h 1675772"/>
                <a:gd name="connsiteX31" fmla="*/ 2316248 w 4869942"/>
                <a:gd name="connsiteY31" fmla="*/ 608647 h 1675772"/>
                <a:gd name="connsiteX32" fmla="*/ 2316248 w 4869942"/>
                <a:gd name="connsiteY32" fmla="*/ 502083 h 1675772"/>
                <a:gd name="connsiteX33" fmla="*/ 3182940 w 4869942"/>
                <a:gd name="connsiteY33" fmla="*/ 502083 h 1675772"/>
                <a:gd name="connsiteX34" fmla="*/ 3182940 w 4869942"/>
                <a:gd name="connsiteY34" fmla="*/ 361455 h 1675772"/>
                <a:gd name="connsiteX35" fmla="*/ 2175620 w 4869942"/>
                <a:gd name="connsiteY35" fmla="*/ 361455 h 1675772"/>
                <a:gd name="connsiteX36" fmla="*/ 2175620 w 4869942"/>
                <a:gd name="connsiteY36" fmla="*/ 749275 h 1675772"/>
                <a:gd name="connsiteX37" fmla="*/ 2175620 w 4869942"/>
                <a:gd name="connsiteY37" fmla="*/ 1314303 h 1675772"/>
                <a:gd name="connsiteX38" fmla="*/ 3182940 w 4869942"/>
                <a:gd name="connsiteY38" fmla="*/ 1314303 h 1675772"/>
                <a:gd name="connsiteX39" fmla="*/ 3182940 w 4869942"/>
                <a:gd name="connsiteY39" fmla="*/ 1173675 h 1675772"/>
                <a:gd name="connsiteX40" fmla="*/ 2316248 w 4869942"/>
                <a:gd name="connsiteY40" fmla="*/ 1173675 h 1675772"/>
                <a:gd name="connsiteX41" fmla="*/ 2316248 w 4869942"/>
                <a:gd name="connsiteY41" fmla="*/ 1058809 h 1675772"/>
                <a:gd name="connsiteX42" fmla="*/ 2903863 w 4869942"/>
                <a:gd name="connsiteY42" fmla="*/ 1058809 h 1675772"/>
                <a:gd name="connsiteX43" fmla="*/ 2903863 w 4869942"/>
                <a:gd name="connsiteY43" fmla="*/ 918181 h 1675772"/>
                <a:gd name="connsiteX44" fmla="*/ 2175620 w 4869942"/>
                <a:gd name="connsiteY44" fmla="*/ 918181 h 1675772"/>
                <a:gd name="connsiteX45" fmla="*/ 2175620 w 4869942"/>
                <a:gd name="connsiteY45" fmla="*/ 1314303 h 1675772"/>
                <a:gd name="connsiteX46" fmla="*/ 3560360 w 4869942"/>
                <a:gd name="connsiteY46" fmla="*/ 1445904 h 1675772"/>
                <a:gd name="connsiteX47" fmla="*/ 3315637 w 4869942"/>
                <a:gd name="connsiteY47" fmla="*/ 840998 h 1675772"/>
                <a:gd name="connsiteX48" fmla="*/ 3562769 w 4869942"/>
                <a:gd name="connsiteY48" fmla="*/ 233164 h 1675772"/>
                <a:gd name="connsiteX49" fmla="*/ 4146261 w 4869942"/>
                <a:gd name="connsiteY49" fmla="*/ 0 h 1675772"/>
                <a:gd name="connsiteX50" fmla="*/ 4683673 w 4869942"/>
                <a:gd name="connsiteY50" fmla="*/ 186485 h 1675772"/>
                <a:gd name="connsiteX51" fmla="*/ 4861934 w 4869942"/>
                <a:gd name="connsiteY51" fmla="*/ 433711 h 1675772"/>
                <a:gd name="connsiteX52" fmla="*/ 4732819 w 4869942"/>
                <a:gd name="connsiteY52" fmla="*/ 490940 h 1675772"/>
                <a:gd name="connsiteX53" fmla="*/ 4146261 w 4869942"/>
                <a:gd name="connsiteY53" fmla="*/ 140619 h 1675772"/>
                <a:gd name="connsiteX54" fmla="*/ 3456259 w 4869942"/>
                <a:gd name="connsiteY54" fmla="*/ 840998 h 1675772"/>
                <a:gd name="connsiteX55" fmla="*/ 4150408 w 4869942"/>
                <a:gd name="connsiteY55" fmla="*/ 1535154 h 1675772"/>
                <a:gd name="connsiteX56" fmla="*/ 4742589 w 4869942"/>
                <a:gd name="connsiteY56" fmla="*/ 1190014 h 1675772"/>
                <a:gd name="connsiteX57" fmla="*/ 4869943 w 4869942"/>
                <a:gd name="connsiteY57" fmla="*/ 1246340 h 1675772"/>
                <a:gd name="connsiteX58" fmla="*/ 4150408 w 4869942"/>
                <a:gd name="connsiteY58" fmla="*/ 1675773 h 1675772"/>
                <a:gd name="connsiteX59" fmla="*/ 3560360 w 4869942"/>
                <a:gd name="connsiteY59" fmla="*/ 1445904 h 1675772"/>
                <a:gd name="connsiteX60" fmla="*/ 4146261 w 4869942"/>
                <a:gd name="connsiteY60" fmla="*/ 460528 h 1675772"/>
                <a:gd name="connsiteX61" fmla="*/ 4434156 w 4869942"/>
                <a:gd name="connsiteY61" fmla="*/ 623291 h 1675772"/>
                <a:gd name="connsiteX62" fmla="*/ 4562980 w 4869942"/>
                <a:gd name="connsiteY62" fmla="*/ 566223 h 1675772"/>
                <a:gd name="connsiteX63" fmla="*/ 4146261 w 4869942"/>
                <a:gd name="connsiteY63" fmla="*/ 319909 h 1675772"/>
                <a:gd name="connsiteX64" fmla="*/ 3656325 w 4869942"/>
                <a:gd name="connsiteY64" fmla="*/ 840998 h 1675772"/>
                <a:gd name="connsiteX65" fmla="*/ 3807513 w 4869942"/>
                <a:gd name="connsiteY65" fmla="*/ 1213691 h 1675772"/>
                <a:gd name="connsiteX66" fmla="*/ 4150408 w 4869942"/>
                <a:gd name="connsiteY66" fmla="*/ 1347550 h 1675772"/>
                <a:gd name="connsiteX67" fmla="*/ 4567476 w 4869942"/>
                <a:gd name="connsiteY67" fmla="*/ 1112485 h 1675772"/>
                <a:gd name="connsiteX68" fmla="*/ 4439131 w 4869942"/>
                <a:gd name="connsiteY68" fmla="*/ 1055628 h 1675772"/>
                <a:gd name="connsiteX69" fmla="*/ 4150408 w 4869942"/>
                <a:gd name="connsiteY69" fmla="*/ 1206931 h 1675772"/>
                <a:gd name="connsiteX70" fmla="*/ 3796946 w 4869942"/>
                <a:gd name="connsiteY70" fmla="*/ 840998 h 1675772"/>
                <a:gd name="connsiteX71" fmla="*/ 4146261 w 4869942"/>
                <a:gd name="connsiteY71" fmla="*/ 460528 h 167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69942" h="1675772">
                  <a:moveTo>
                    <a:pt x="1613445" y="31156"/>
                  </a:moveTo>
                  <a:lnTo>
                    <a:pt x="1613445" y="171784"/>
                  </a:lnTo>
                  <a:lnTo>
                    <a:pt x="0" y="171784"/>
                  </a:lnTo>
                  <a:lnTo>
                    <a:pt x="0" y="31156"/>
                  </a:lnTo>
                  <a:lnTo>
                    <a:pt x="1613445" y="31156"/>
                  </a:lnTo>
                  <a:close/>
                  <a:moveTo>
                    <a:pt x="712925" y="361455"/>
                  </a:moveTo>
                  <a:lnTo>
                    <a:pt x="0" y="361455"/>
                  </a:lnTo>
                  <a:lnTo>
                    <a:pt x="0" y="502083"/>
                  </a:lnTo>
                  <a:lnTo>
                    <a:pt x="572297" y="502083"/>
                  </a:lnTo>
                  <a:lnTo>
                    <a:pt x="572297" y="1644602"/>
                  </a:lnTo>
                  <a:lnTo>
                    <a:pt x="712925" y="1644602"/>
                  </a:lnTo>
                  <a:lnTo>
                    <a:pt x="712925" y="361455"/>
                  </a:lnTo>
                  <a:close/>
                  <a:moveTo>
                    <a:pt x="900528" y="1644602"/>
                  </a:moveTo>
                  <a:lnTo>
                    <a:pt x="1041156" y="1644602"/>
                  </a:lnTo>
                  <a:lnTo>
                    <a:pt x="1041156" y="502083"/>
                  </a:lnTo>
                  <a:lnTo>
                    <a:pt x="1613445" y="502083"/>
                  </a:lnTo>
                  <a:lnTo>
                    <a:pt x="1613445" y="361455"/>
                  </a:lnTo>
                  <a:lnTo>
                    <a:pt x="900528" y="361455"/>
                  </a:lnTo>
                  <a:lnTo>
                    <a:pt x="900528" y="1644602"/>
                  </a:lnTo>
                  <a:close/>
                  <a:moveTo>
                    <a:pt x="1847395" y="1644602"/>
                  </a:moveTo>
                  <a:lnTo>
                    <a:pt x="1847395" y="31156"/>
                  </a:lnTo>
                  <a:lnTo>
                    <a:pt x="3182940" y="31156"/>
                  </a:lnTo>
                  <a:lnTo>
                    <a:pt x="3182940" y="171784"/>
                  </a:lnTo>
                  <a:lnTo>
                    <a:pt x="1988023" y="171784"/>
                  </a:lnTo>
                  <a:lnTo>
                    <a:pt x="1988023" y="1503974"/>
                  </a:lnTo>
                  <a:lnTo>
                    <a:pt x="3182940" y="1503974"/>
                  </a:lnTo>
                  <a:lnTo>
                    <a:pt x="3182940" y="1644602"/>
                  </a:lnTo>
                  <a:lnTo>
                    <a:pt x="1847395" y="1644602"/>
                  </a:lnTo>
                  <a:close/>
                  <a:moveTo>
                    <a:pt x="2175620" y="749275"/>
                  </a:moveTo>
                  <a:lnTo>
                    <a:pt x="2903863" y="749275"/>
                  </a:lnTo>
                  <a:lnTo>
                    <a:pt x="2903863" y="608647"/>
                  </a:lnTo>
                  <a:lnTo>
                    <a:pt x="2316248" y="608647"/>
                  </a:lnTo>
                  <a:lnTo>
                    <a:pt x="2316248" y="502083"/>
                  </a:lnTo>
                  <a:lnTo>
                    <a:pt x="3182940" y="502083"/>
                  </a:lnTo>
                  <a:lnTo>
                    <a:pt x="3182940" y="361455"/>
                  </a:lnTo>
                  <a:lnTo>
                    <a:pt x="2175620" y="361455"/>
                  </a:lnTo>
                  <a:lnTo>
                    <a:pt x="2175620" y="749275"/>
                  </a:lnTo>
                  <a:close/>
                  <a:moveTo>
                    <a:pt x="2175620" y="1314303"/>
                  </a:moveTo>
                  <a:lnTo>
                    <a:pt x="3182940" y="1314303"/>
                  </a:lnTo>
                  <a:lnTo>
                    <a:pt x="3182940" y="1173675"/>
                  </a:lnTo>
                  <a:lnTo>
                    <a:pt x="2316248" y="1173675"/>
                  </a:lnTo>
                  <a:lnTo>
                    <a:pt x="2316248" y="1058809"/>
                  </a:lnTo>
                  <a:lnTo>
                    <a:pt x="2903863" y="1058809"/>
                  </a:lnTo>
                  <a:lnTo>
                    <a:pt x="2903863" y="918181"/>
                  </a:lnTo>
                  <a:lnTo>
                    <a:pt x="2175620" y="918181"/>
                  </a:lnTo>
                  <a:lnTo>
                    <a:pt x="2175620" y="1314303"/>
                  </a:lnTo>
                  <a:close/>
                  <a:moveTo>
                    <a:pt x="3560360" y="1445904"/>
                  </a:moveTo>
                  <a:cubicBezTo>
                    <a:pt x="3402549" y="1293138"/>
                    <a:pt x="3315637" y="1078313"/>
                    <a:pt x="3315637" y="840998"/>
                  </a:cubicBezTo>
                  <a:cubicBezTo>
                    <a:pt x="3315637" y="604506"/>
                    <a:pt x="3403399" y="388645"/>
                    <a:pt x="3562769" y="233164"/>
                  </a:cubicBezTo>
                  <a:cubicBezTo>
                    <a:pt x="3716873" y="82805"/>
                    <a:pt x="3924106" y="0"/>
                    <a:pt x="4146261" y="0"/>
                  </a:cubicBezTo>
                  <a:cubicBezTo>
                    <a:pt x="4360259" y="0"/>
                    <a:pt x="4546103" y="64489"/>
                    <a:pt x="4683673" y="186485"/>
                  </a:cubicBezTo>
                  <a:cubicBezTo>
                    <a:pt x="4774672" y="267185"/>
                    <a:pt x="4829276" y="357542"/>
                    <a:pt x="4861934" y="433711"/>
                  </a:cubicBezTo>
                  <a:cubicBezTo>
                    <a:pt x="4822587" y="451158"/>
                    <a:pt x="4779012" y="470465"/>
                    <a:pt x="4732819" y="490940"/>
                  </a:cubicBezTo>
                  <a:cubicBezTo>
                    <a:pt x="4675194" y="356803"/>
                    <a:pt x="4523812" y="140619"/>
                    <a:pt x="4146261" y="140619"/>
                  </a:cubicBezTo>
                  <a:cubicBezTo>
                    <a:pt x="3752893" y="140619"/>
                    <a:pt x="3456259" y="441715"/>
                    <a:pt x="3456259" y="840998"/>
                  </a:cubicBezTo>
                  <a:cubicBezTo>
                    <a:pt x="3456259" y="1243216"/>
                    <a:pt x="3748195" y="1535154"/>
                    <a:pt x="4150408" y="1535154"/>
                  </a:cubicBezTo>
                  <a:cubicBezTo>
                    <a:pt x="4362160" y="1535154"/>
                    <a:pt x="4626794" y="1442289"/>
                    <a:pt x="4742589" y="1190014"/>
                  </a:cubicBezTo>
                  <a:cubicBezTo>
                    <a:pt x="4788282" y="1210236"/>
                    <a:pt x="4831275" y="1229252"/>
                    <a:pt x="4869943" y="1246340"/>
                  </a:cubicBezTo>
                  <a:cubicBezTo>
                    <a:pt x="4766744" y="1466937"/>
                    <a:pt x="4537049" y="1675773"/>
                    <a:pt x="4150408" y="1675773"/>
                  </a:cubicBezTo>
                  <a:cubicBezTo>
                    <a:pt x="3923039" y="1675773"/>
                    <a:pt x="3713480" y="1594139"/>
                    <a:pt x="3560360" y="1445904"/>
                  </a:cubicBezTo>
                  <a:close/>
                  <a:moveTo>
                    <a:pt x="4146261" y="460528"/>
                  </a:moveTo>
                  <a:cubicBezTo>
                    <a:pt x="4325431" y="460528"/>
                    <a:pt x="4402066" y="554431"/>
                    <a:pt x="4434156" y="623291"/>
                  </a:cubicBezTo>
                  <a:cubicBezTo>
                    <a:pt x="4476895" y="604360"/>
                    <a:pt x="4520180" y="585189"/>
                    <a:pt x="4562980" y="566223"/>
                  </a:cubicBezTo>
                  <a:cubicBezTo>
                    <a:pt x="4503892" y="436084"/>
                    <a:pt x="4372183" y="319909"/>
                    <a:pt x="4146261" y="319909"/>
                  </a:cubicBezTo>
                  <a:cubicBezTo>
                    <a:pt x="3902800" y="319909"/>
                    <a:pt x="3656325" y="498904"/>
                    <a:pt x="3656325" y="840998"/>
                  </a:cubicBezTo>
                  <a:cubicBezTo>
                    <a:pt x="3656325" y="990816"/>
                    <a:pt x="3708603" y="1119689"/>
                    <a:pt x="3807513" y="1213691"/>
                  </a:cubicBezTo>
                  <a:cubicBezTo>
                    <a:pt x="3898340" y="1300015"/>
                    <a:pt x="4020123" y="1347550"/>
                    <a:pt x="4150408" y="1347550"/>
                  </a:cubicBezTo>
                  <a:cubicBezTo>
                    <a:pt x="4366389" y="1347550"/>
                    <a:pt x="4500566" y="1237902"/>
                    <a:pt x="4567476" y="1112485"/>
                  </a:cubicBezTo>
                  <a:cubicBezTo>
                    <a:pt x="4524871" y="1093615"/>
                    <a:pt x="4481751" y="1074513"/>
                    <a:pt x="4439131" y="1055628"/>
                  </a:cubicBezTo>
                  <a:cubicBezTo>
                    <a:pt x="4360713" y="1194666"/>
                    <a:pt x="4202664" y="1206931"/>
                    <a:pt x="4150408" y="1206931"/>
                  </a:cubicBezTo>
                  <a:cubicBezTo>
                    <a:pt x="3918356" y="1206931"/>
                    <a:pt x="3796946" y="1022844"/>
                    <a:pt x="3796946" y="840998"/>
                  </a:cubicBezTo>
                  <a:cubicBezTo>
                    <a:pt x="3796946" y="579587"/>
                    <a:pt x="3978017" y="460528"/>
                    <a:pt x="4146261" y="460528"/>
                  </a:cubicBezTo>
                  <a:close/>
                </a:path>
              </a:pathLst>
            </a:custGeom>
            <a:grpFill/>
            <a:ln w="5692"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D8F26897-B8B9-8482-1282-2053B55030A9}"/>
                </a:ext>
              </a:extLst>
            </p:cNvPr>
            <p:cNvSpPr/>
            <p:nvPr/>
          </p:nvSpPr>
          <p:spPr>
            <a:xfrm>
              <a:off x="5661422" y="-2958453"/>
              <a:ext cx="3308075" cy="1148308"/>
            </a:xfrm>
            <a:custGeom>
              <a:avLst/>
              <a:gdLst>
                <a:gd name="connsiteX0" fmla="*/ 279224 w 3308075"/>
                <a:gd name="connsiteY0" fmla="*/ 64745 h 1148308"/>
                <a:gd name="connsiteX1" fmla="*/ 175359 w 3308075"/>
                <a:gd name="connsiteY1" fmla="*/ 64745 h 1148308"/>
                <a:gd name="connsiteX2" fmla="*/ 175359 w 3308075"/>
                <a:gd name="connsiteY2" fmla="*/ 323281 h 1148308"/>
                <a:gd name="connsiteX3" fmla="*/ 103866 w 3308075"/>
                <a:gd name="connsiteY3" fmla="*/ 323281 h 1148308"/>
                <a:gd name="connsiteX4" fmla="*/ 103866 w 3308075"/>
                <a:gd name="connsiteY4" fmla="*/ 64745 h 1148308"/>
                <a:gd name="connsiteX5" fmla="*/ 0 w 3308075"/>
                <a:gd name="connsiteY5" fmla="*/ 64745 h 1148308"/>
                <a:gd name="connsiteX6" fmla="*/ 0 w 3308075"/>
                <a:gd name="connsiteY6" fmla="*/ 4941 h 1148308"/>
                <a:gd name="connsiteX7" fmla="*/ 279224 w 3308075"/>
                <a:gd name="connsiteY7" fmla="*/ 4941 h 1148308"/>
                <a:gd name="connsiteX8" fmla="*/ 279224 w 3308075"/>
                <a:gd name="connsiteY8" fmla="*/ 64745 h 1148308"/>
                <a:gd name="connsiteX9" fmla="*/ 324204 w 3308075"/>
                <a:gd name="connsiteY9" fmla="*/ 323281 h 1148308"/>
                <a:gd name="connsiteX10" fmla="*/ 324204 w 3308075"/>
                <a:gd name="connsiteY10" fmla="*/ 4941 h 1148308"/>
                <a:gd name="connsiteX11" fmla="*/ 563852 w 3308075"/>
                <a:gd name="connsiteY11" fmla="*/ 4941 h 1148308"/>
                <a:gd name="connsiteX12" fmla="*/ 563852 w 3308075"/>
                <a:gd name="connsiteY12" fmla="*/ 63845 h 1148308"/>
                <a:gd name="connsiteX13" fmla="*/ 395241 w 3308075"/>
                <a:gd name="connsiteY13" fmla="*/ 63845 h 1148308"/>
                <a:gd name="connsiteX14" fmla="*/ 395241 w 3308075"/>
                <a:gd name="connsiteY14" fmla="*/ 133087 h 1148308"/>
                <a:gd name="connsiteX15" fmla="*/ 544969 w 3308075"/>
                <a:gd name="connsiteY15" fmla="*/ 133087 h 1148308"/>
                <a:gd name="connsiteX16" fmla="*/ 544969 w 3308075"/>
                <a:gd name="connsiteY16" fmla="*/ 190639 h 1148308"/>
                <a:gd name="connsiteX17" fmla="*/ 395241 w 3308075"/>
                <a:gd name="connsiteY17" fmla="*/ 190639 h 1148308"/>
                <a:gd name="connsiteX18" fmla="*/ 395241 w 3308075"/>
                <a:gd name="connsiteY18" fmla="*/ 264378 h 1148308"/>
                <a:gd name="connsiteX19" fmla="*/ 564752 w 3308075"/>
                <a:gd name="connsiteY19" fmla="*/ 264378 h 1148308"/>
                <a:gd name="connsiteX20" fmla="*/ 564752 w 3308075"/>
                <a:gd name="connsiteY20" fmla="*/ 323281 h 1148308"/>
                <a:gd name="connsiteX21" fmla="*/ 324204 w 3308075"/>
                <a:gd name="connsiteY21" fmla="*/ 323281 h 1148308"/>
                <a:gd name="connsiteX22" fmla="*/ 603439 w 3308075"/>
                <a:gd name="connsiteY22" fmla="*/ 163664 h 1148308"/>
                <a:gd name="connsiteX23" fmla="*/ 757209 w 3308075"/>
                <a:gd name="connsiteY23" fmla="*/ 0 h 1148308"/>
                <a:gd name="connsiteX24" fmla="*/ 905587 w 3308075"/>
                <a:gd name="connsiteY24" fmla="*/ 118251 h 1148308"/>
                <a:gd name="connsiteX25" fmla="*/ 832298 w 3308075"/>
                <a:gd name="connsiteY25" fmla="*/ 128590 h 1148308"/>
                <a:gd name="connsiteX26" fmla="*/ 757209 w 3308075"/>
                <a:gd name="connsiteY26" fmla="*/ 58898 h 1148308"/>
                <a:gd name="connsiteX27" fmla="*/ 676727 w 3308075"/>
                <a:gd name="connsiteY27" fmla="*/ 163664 h 1148308"/>
                <a:gd name="connsiteX28" fmla="*/ 757209 w 3308075"/>
                <a:gd name="connsiteY28" fmla="*/ 268874 h 1148308"/>
                <a:gd name="connsiteX29" fmla="*/ 833199 w 3308075"/>
                <a:gd name="connsiteY29" fmla="*/ 196486 h 1148308"/>
                <a:gd name="connsiteX30" fmla="*/ 906937 w 3308075"/>
                <a:gd name="connsiteY30" fmla="*/ 207726 h 1148308"/>
                <a:gd name="connsiteX31" fmla="*/ 757209 w 3308075"/>
                <a:gd name="connsiteY31" fmla="*/ 327778 h 1148308"/>
                <a:gd name="connsiteX32" fmla="*/ 603439 w 3308075"/>
                <a:gd name="connsiteY32" fmla="*/ 163664 h 1148308"/>
                <a:gd name="connsiteX33" fmla="*/ 956863 w 3308075"/>
                <a:gd name="connsiteY33" fmla="*/ 323281 h 1148308"/>
                <a:gd name="connsiteX34" fmla="*/ 956863 w 3308075"/>
                <a:gd name="connsiteY34" fmla="*/ 4941 h 1148308"/>
                <a:gd name="connsiteX35" fmla="*/ 1027901 w 3308075"/>
                <a:gd name="connsiteY35" fmla="*/ 4941 h 1148308"/>
                <a:gd name="connsiteX36" fmla="*/ 1027901 w 3308075"/>
                <a:gd name="connsiteY36" fmla="*/ 130391 h 1148308"/>
                <a:gd name="connsiteX37" fmla="*/ 1166835 w 3308075"/>
                <a:gd name="connsiteY37" fmla="*/ 130391 h 1148308"/>
                <a:gd name="connsiteX38" fmla="*/ 1166835 w 3308075"/>
                <a:gd name="connsiteY38" fmla="*/ 4941 h 1148308"/>
                <a:gd name="connsiteX39" fmla="*/ 1237878 w 3308075"/>
                <a:gd name="connsiteY39" fmla="*/ 4941 h 1148308"/>
                <a:gd name="connsiteX40" fmla="*/ 1237878 w 3308075"/>
                <a:gd name="connsiteY40" fmla="*/ 323281 h 1148308"/>
                <a:gd name="connsiteX41" fmla="*/ 1166835 w 3308075"/>
                <a:gd name="connsiteY41" fmla="*/ 323281 h 1148308"/>
                <a:gd name="connsiteX42" fmla="*/ 1166835 w 3308075"/>
                <a:gd name="connsiteY42" fmla="*/ 190639 h 1148308"/>
                <a:gd name="connsiteX43" fmla="*/ 1027901 w 3308075"/>
                <a:gd name="connsiteY43" fmla="*/ 190639 h 1148308"/>
                <a:gd name="connsiteX44" fmla="*/ 1027901 w 3308075"/>
                <a:gd name="connsiteY44" fmla="*/ 323281 h 1148308"/>
                <a:gd name="connsiteX45" fmla="*/ 956863 w 3308075"/>
                <a:gd name="connsiteY45" fmla="*/ 323281 h 1148308"/>
                <a:gd name="connsiteX46" fmla="*/ 1532855 w 3308075"/>
                <a:gd name="connsiteY46" fmla="*/ 4941 h 1148308"/>
                <a:gd name="connsiteX47" fmla="*/ 1600751 w 3308075"/>
                <a:gd name="connsiteY47" fmla="*/ 4941 h 1148308"/>
                <a:gd name="connsiteX48" fmla="*/ 1600751 w 3308075"/>
                <a:gd name="connsiteY48" fmla="*/ 323281 h 1148308"/>
                <a:gd name="connsiteX49" fmla="*/ 1517119 w 3308075"/>
                <a:gd name="connsiteY49" fmla="*/ 323281 h 1148308"/>
                <a:gd name="connsiteX50" fmla="*/ 1377284 w 3308075"/>
                <a:gd name="connsiteY50" fmla="*/ 101164 h 1148308"/>
                <a:gd name="connsiteX51" fmla="*/ 1377284 w 3308075"/>
                <a:gd name="connsiteY51" fmla="*/ 323281 h 1148308"/>
                <a:gd name="connsiteX52" fmla="*/ 1309843 w 3308075"/>
                <a:gd name="connsiteY52" fmla="*/ 323281 h 1148308"/>
                <a:gd name="connsiteX53" fmla="*/ 1309843 w 3308075"/>
                <a:gd name="connsiteY53" fmla="*/ 4941 h 1148308"/>
                <a:gd name="connsiteX54" fmla="*/ 1393470 w 3308075"/>
                <a:gd name="connsiteY54" fmla="*/ 4941 h 1148308"/>
                <a:gd name="connsiteX55" fmla="*/ 1532855 w 3308075"/>
                <a:gd name="connsiteY55" fmla="*/ 226613 h 1148308"/>
                <a:gd name="connsiteX56" fmla="*/ 1532855 w 3308075"/>
                <a:gd name="connsiteY56" fmla="*/ 4941 h 1148308"/>
                <a:gd name="connsiteX57" fmla="*/ 1674512 w 3308075"/>
                <a:gd name="connsiteY57" fmla="*/ 4941 h 1148308"/>
                <a:gd name="connsiteX58" fmla="*/ 1745550 w 3308075"/>
                <a:gd name="connsiteY58" fmla="*/ 4941 h 1148308"/>
                <a:gd name="connsiteX59" fmla="*/ 1745550 w 3308075"/>
                <a:gd name="connsiteY59" fmla="*/ 323281 h 1148308"/>
                <a:gd name="connsiteX60" fmla="*/ 1674512 w 3308075"/>
                <a:gd name="connsiteY60" fmla="*/ 323281 h 1148308"/>
                <a:gd name="connsiteX61" fmla="*/ 1674512 w 3308075"/>
                <a:gd name="connsiteY61" fmla="*/ 4941 h 1148308"/>
                <a:gd name="connsiteX62" fmla="*/ 1803108 w 3308075"/>
                <a:gd name="connsiteY62" fmla="*/ 163664 h 1148308"/>
                <a:gd name="connsiteX63" fmla="*/ 1956877 w 3308075"/>
                <a:gd name="connsiteY63" fmla="*/ 0 h 1148308"/>
                <a:gd name="connsiteX64" fmla="*/ 2105255 w 3308075"/>
                <a:gd name="connsiteY64" fmla="*/ 118251 h 1148308"/>
                <a:gd name="connsiteX65" fmla="*/ 2031967 w 3308075"/>
                <a:gd name="connsiteY65" fmla="*/ 128590 h 1148308"/>
                <a:gd name="connsiteX66" fmla="*/ 1956877 w 3308075"/>
                <a:gd name="connsiteY66" fmla="*/ 58898 h 1148308"/>
                <a:gd name="connsiteX67" fmla="*/ 1876396 w 3308075"/>
                <a:gd name="connsiteY67" fmla="*/ 163664 h 1148308"/>
                <a:gd name="connsiteX68" fmla="*/ 1956877 w 3308075"/>
                <a:gd name="connsiteY68" fmla="*/ 268874 h 1148308"/>
                <a:gd name="connsiteX69" fmla="*/ 2032867 w 3308075"/>
                <a:gd name="connsiteY69" fmla="*/ 196486 h 1148308"/>
                <a:gd name="connsiteX70" fmla="*/ 2106606 w 3308075"/>
                <a:gd name="connsiteY70" fmla="*/ 207726 h 1148308"/>
                <a:gd name="connsiteX71" fmla="*/ 1956877 w 3308075"/>
                <a:gd name="connsiteY71" fmla="*/ 327778 h 1148308"/>
                <a:gd name="connsiteX72" fmla="*/ 1803108 w 3308075"/>
                <a:gd name="connsiteY72" fmla="*/ 163664 h 1148308"/>
                <a:gd name="connsiteX73" fmla="*/ 2370556 w 3308075"/>
                <a:gd name="connsiteY73" fmla="*/ 323281 h 1148308"/>
                <a:gd name="connsiteX74" fmla="*/ 2343125 w 3308075"/>
                <a:gd name="connsiteY74" fmla="*/ 245496 h 1148308"/>
                <a:gd name="connsiteX75" fmla="*/ 2216780 w 3308075"/>
                <a:gd name="connsiteY75" fmla="*/ 245496 h 1148308"/>
                <a:gd name="connsiteX76" fmla="*/ 2188454 w 3308075"/>
                <a:gd name="connsiteY76" fmla="*/ 323281 h 1148308"/>
                <a:gd name="connsiteX77" fmla="*/ 2116061 w 3308075"/>
                <a:gd name="connsiteY77" fmla="*/ 323281 h 1148308"/>
                <a:gd name="connsiteX78" fmla="*/ 2238814 w 3308075"/>
                <a:gd name="connsiteY78" fmla="*/ 4941 h 1148308"/>
                <a:gd name="connsiteX79" fmla="*/ 2325143 w 3308075"/>
                <a:gd name="connsiteY79" fmla="*/ 4941 h 1148308"/>
                <a:gd name="connsiteX80" fmla="*/ 2447891 w 3308075"/>
                <a:gd name="connsiteY80" fmla="*/ 323281 h 1148308"/>
                <a:gd name="connsiteX81" fmla="*/ 2370556 w 3308075"/>
                <a:gd name="connsiteY81" fmla="*/ 323281 h 1148308"/>
                <a:gd name="connsiteX82" fmla="*/ 2236563 w 3308075"/>
                <a:gd name="connsiteY82" fmla="*/ 191089 h 1148308"/>
                <a:gd name="connsiteX83" fmla="*/ 2324242 w 3308075"/>
                <a:gd name="connsiteY83" fmla="*/ 191089 h 1148308"/>
                <a:gd name="connsiteX84" fmla="*/ 2281075 w 3308075"/>
                <a:gd name="connsiteY84" fmla="*/ 68792 h 1148308"/>
                <a:gd name="connsiteX85" fmla="*/ 2236563 w 3308075"/>
                <a:gd name="connsiteY85" fmla="*/ 191089 h 1148308"/>
                <a:gd name="connsiteX86" fmla="*/ 2489273 w 3308075"/>
                <a:gd name="connsiteY86" fmla="*/ 323281 h 1148308"/>
                <a:gd name="connsiteX87" fmla="*/ 2489273 w 3308075"/>
                <a:gd name="connsiteY87" fmla="*/ 4941 h 1148308"/>
                <a:gd name="connsiteX88" fmla="*/ 2560311 w 3308075"/>
                <a:gd name="connsiteY88" fmla="*/ 4941 h 1148308"/>
                <a:gd name="connsiteX89" fmla="*/ 2560311 w 3308075"/>
                <a:gd name="connsiteY89" fmla="*/ 265728 h 1148308"/>
                <a:gd name="connsiteX90" fmla="*/ 2709139 w 3308075"/>
                <a:gd name="connsiteY90" fmla="*/ 265728 h 1148308"/>
                <a:gd name="connsiteX91" fmla="*/ 2709139 w 3308075"/>
                <a:gd name="connsiteY91" fmla="*/ 323281 h 1148308"/>
                <a:gd name="connsiteX92" fmla="*/ 2489273 w 3308075"/>
                <a:gd name="connsiteY92" fmla="*/ 323281 h 1148308"/>
                <a:gd name="connsiteX93" fmla="*/ 20238 w 3308075"/>
                <a:gd name="connsiteY93" fmla="*/ 733096 h 1148308"/>
                <a:gd name="connsiteX94" fmla="*/ 20238 w 3308075"/>
                <a:gd name="connsiteY94" fmla="*/ 414757 h 1148308"/>
                <a:gd name="connsiteX95" fmla="*/ 259886 w 3308075"/>
                <a:gd name="connsiteY95" fmla="*/ 414757 h 1148308"/>
                <a:gd name="connsiteX96" fmla="*/ 259886 w 3308075"/>
                <a:gd name="connsiteY96" fmla="*/ 473660 h 1148308"/>
                <a:gd name="connsiteX97" fmla="*/ 91276 w 3308075"/>
                <a:gd name="connsiteY97" fmla="*/ 473660 h 1148308"/>
                <a:gd name="connsiteX98" fmla="*/ 91276 w 3308075"/>
                <a:gd name="connsiteY98" fmla="*/ 542902 h 1148308"/>
                <a:gd name="connsiteX99" fmla="*/ 241004 w 3308075"/>
                <a:gd name="connsiteY99" fmla="*/ 542902 h 1148308"/>
                <a:gd name="connsiteX100" fmla="*/ 241004 w 3308075"/>
                <a:gd name="connsiteY100" fmla="*/ 600454 h 1148308"/>
                <a:gd name="connsiteX101" fmla="*/ 91276 w 3308075"/>
                <a:gd name="connsiteY101" fmla="*/ 600454 h 1148308"/>
                <a:gd name="connsiteX102" fmla="*/ 91276 w 3308075"/>
                <a:gd name="connsiteY102" fmla="*/ 674193 h 1148308"/>
                <a:gd name="connsiteX103" fmla="*/ 260787 w 3308075"/>
                <a:gd name="connsiteY103" fmla="*/ 674193 h 1148308"/>
                <a:gd name="connsiteX104" fmla="*/ 260787 w 3308075"/>
                <a:gd name="connsiteY104" fmla="*/ 733096 h 1148308"/>
                <a:gd name="connsiteX105" fmla="*/ 20238 w 3308075"/>
                <a:gd name="connsiteY105" fmla="*/ 733096 h 1148308"/>
                <a:gd name="connsiteX106" fmla="*/ 446501 w 3308075"/>
                <a:gd name="connsiteY106" fmla="*/ 414757 h 1148308"/>
                <a:gd name="connsiteX107" fmla="*/ 609270 w 3308075"/>
                <a:gd name="connsiteY107" fmla="*/ 573029 h 1148308"/>
                <a:gd name="connsiteX108" fmla="*/ 446501 w 3308075"/>
                <a:gd name="connsiteY108" fmla="*/ 733096 h 1148308"/>
                <a:gd name="connsiteX109" fmla="*/ 321958 w 3308075"/>
                <a:gd name="connsiteY109" fmla="*/ 733096 h 1148308"/>
                <a:gd name="connsiteX110" fmla="*/ 321958 w 3308075"/>
                <a:gd name="connsiteY110" fmla="*/ 414757 h 1148308"/>
                <a:gd name="connsiteX111" fmla="*/ 446501 w 3308075"/>
                <a:gd name="connsiteY111" fmla="*/ 414757 h 1148308"/>
                <a:gd name="connsiteX112" fmla="*/ 442454 w 3308075"/>
                <a:gd name="connsiteY112" fmla="*/ 673298 h 1148308"/>
                <a:gd name="connsiteX113" fmla="*/ 536426 w 3308075"/>
                <a:gd name="connsiteY113" fmla="*/ 573479 h 1148308"/>
                <a:gd name="connsiteX114" fmla="*/ 442454 w 3308075"/>
                <a:gd name="connsiteY114" fmla="*/ 474560 h 1148308"/>
                <a:gd name="connsiteX115" fmla="*/ 392995 w 3308075"/>
                <a:gd name="connsiteY115" fmla="*/ 474560 h 1148308"/>
                <a:gd name="connsiteX116" fmla="*/ 392995 w 3308075"/>
                <a:gd name="connsiteY116" fmla="*/ 673298 h 1148308"/>
                <a:gd name="connsiteX117" fmla="*/ 442454 w 3308075"/>
                <a:gd name="connsiteY117" fmla="*/ 673298 h 1148308"/>
                <a:gd name="connsiteX118" fmla="*/ 654699 w 3308075"/>
                <a:gd name="connsiteY118" fmla="*/ 605401 h 1148308"/>
                <a:gd name="connsiteX119" fmla="*/ 654699 w 3308075"/>
                <a:gd name="connsiteY119" fmla="*/ 414757 h 1148308"/>
                <a:gd name="connsiteX120" fmla="*/ 725292 w 3308075"/>
                <a:gd name="connsiteY120" fmla="*/ 414757 h 1148308"/>
                <a:gd name="connsiteX121" fmla="*/ 725292 w 3308075"/>
                <a:gd name="connsiteY121" fmla="*/ 601355 h 1148308"/>
                <a:gd name="connsiteX122" fmla="*/ 794084 w 3308075"/>
                <a:gd name="connsiteY122" fmla="*/ 679140 h 1148308"/>
                <a:gd name="connsiteX123" fmla="*/ 862881 w 3308075"/>
                <a:gd name="connsiteY123" fmla="*/ 601355 h 1148308"/>
                <a:gd name="connsiteX124" fmla="*/ 862881 w 3308075"/>
                <a:gd name="connsiteY124" fmla="*/ 414757 h 1148308"/>
                <a:gd name="connsiteX125" fmla="*/ 933918 w 3308075"/>
                <a:gd name="connsiteY125" fmla="*/ 414757 h 1148308"/>
                <a:gd name="connsiteX126" fmla="*/ 933918 w 3308075"/>
                <a:gd name="connsiteY126" fmla="*/ 605401 h 1148308"/>
                <a:gd name="connsiteX127" fmla="*/ 794084 w 3308075"/>
                <a:gd name="connsiteY127" fmla="*/ 738043 h 1148308"/>
                <a:gd name="connsiteX128" fmla="*/ 654699 w 3308075"/>
                <a:gd name="connsiteY128" fmla="*/ 605401 h 1148308"/>
                <a:gd name="connsiteX129" fmla="*/ 983400 w 3308075"/>
                <a:gd name="connsiteY129" fmla="*/ 573479 h 1148308"/>
                <a:gd name="connsiteX130" fmla="*/ 1137169 w 3308075"/>
                <a:gd name="connsiteY130" fmla="*/ 409815 h 1148308"/>
                <a:gd name="connsiteX131" fmla="*/ 1285547 w 3308075"/>
                <a:gd name="connsiteY131" fmla="*/ 528066 h 1148308"/>
                <a:gd name="connsiteX132" fmla="*/ 1212259 w 3308075"/>
                <a:gd name="connsiteY132" fmla="*/ 538405 h 1148308"/>
                <a:gd name="connsiteX133" fmla="*/ 1137169 w 3308075"/>
                <a:gd name="connsiteY133" fmla="*/ 468713 h 1148308"/>
                <a:gd name="connsiteX134" fmla="*/ 1056688 w 3308075"/>
                <a:gd name="connsiteY134" fmla="*/ 573479 h 1148308"/>
                <a:gd name="connsiteX135" fmla="*/ 1137169 w 3308075"/>
                <a:gd name="connsiteY135" fmla="*/ 678690 h 1148308"/>
                <a:gd name="connsiteX136" fmla="*/ 1213159 w 3308075"/>
                <a:gd name="connsiteY136" fmla="*/ 606302 h 1148308"/>
                <a:gd name="connsiteX137" fmla="*/ 1286898 w 3308075"/>
                <a:gd name="connsiteY137" fmla="*/ 617541 h 1148308"/>
                <a:gd name="connsiteX138" fmla="*/ 1137169 w 3308075"/>
                <a:gd name="connsiteY138" fmla="*/ 737593 h 1148308"/>
                <a:gd name="connsiteX139" fmla="*/ 983400 w 3308075"/>
                <a:gd name="connsiteY139" fmla="*/ 573479 h 1148308"/>
                <a:gd name="connsiteX140" fmla="*/ 1553994 w 3308075"/>
                <a:gd name="connsiteY140" fmla="*/ 733096 h 1148308"/>
                <a:gd name="connsiteX141" fmla="*/ 1526563 w 3308075"/>
                <a:gd name="connsiteY141" fmla="*/ 655311 h 1148308"/>
                <a:gd name="connsiteX142" fmla="*/ 1400218 w 3308075"/>
                <a:gd name="connsiteY142" fmla="*/ 655311 h 1148308"/>
                <a:gd name="connsiteX143" fmla="*/ 1371892 w 3308075"/>
                <a:gd name="connsiteY143" fmla="*/ 733096 h 1148308"/>
                <a:gd name="connsiteX144" fmla="*/ 1299499 w 3308075"/>
                <a:gd name="connsiteY144" fmla="*/ 733096 h 1148308"/>
                <a:gd name="connsiteX145" fmla="*/ 1422252 w 3308075"/>
                <a:gd name="connsiteY145" fmla="*/ 414757 h 1148308"/>
                <a:gd name="connsiteX146" fmla="*/ 1508581 w 3308075"/>
                <a:gd name="connsiteY146" fmla="*/ 414757 h 1148308"/>
                <a:gd name="connsiteX147" fmla="*/ 1631329 w 3308075"/>
                <a:gd name="connsiteY147" fmla="*/ 733096 h 1148308"/>
                <a:gd name="connsiteX148" fmla="*/ 1553994 w 3308075"/>
                <a:gd name="connsiteY148" fmla="*/ 733096 h 1148308"/>
                <a:gd name="connsiteX149" fmla="*/ 1420001 w 3308075"/>
                <a:gd name="connsiteY149" fmla="*/ 600904 h 1148308"/>
                <a:gd name="connsiteX150" fmla="*/ 1507680 w 3308075"/>
                <a:gd name="connsiteY150" fmla="*/ 600904 h 1148308"/>
                <a:gd name="connsiteX151" fmla="*/ 1464513 w 3308075"/>
                <a:gd name="connsiteY151" fmla="*/ 478607 h 1148308"/>
                <a:gd name="connsiteX152" fmla="*/ 1420001 w 3308075"/>
                <a:gd name="connsiteY152" fmla="*/ 600904 h 1148308"/>
                <a:gd name="connsiteX153" fmla="*/ 1889431 w 3308075"/>
                <a:gd name="connsiteY153" fmla="*/ 474560 h 1148308"/>
                <a:gd name="connsiteX154" fmla="*/ 1785565 w 3308075"/>
                <a:gd name="connsiteY154" fmla="*/ 474560 h 1148308"/>
                <a:gd name="connsiteX155" fmla="*/ 1785565 w 3308075"/>
                <a:gd name="connsiteY155" fmla="*/ 733096 h 1148308"/>
                <a:gd name="connsiteX156" fmla="*/ 1714072 w 3308075"/>
                <a:gd name="connsiteY156" fmla="*/ 733096 h 1148308"/>
                <a:gd name="connsiteX157" fmla="*/ 1714072 w 3308075"/>
                <a:gd name="connsiteY157" fmla="*/ 474560 h 1148308"/>
                <a:gd name="connsiteX158" fmla="*/ 1610206 w 3308075"/>
                <a:gd name="connsiteY158" fmla="*/ 474560 h 1148308"/>
                <a:gd name="connsiteX159" fmla="*/ 1610206 w 3308075"/>
                <a:gd name="connsiteY159" fmla="*/ 414757 h 1148308"/>
                <a:gd name="connsiteX160" fmla="*/ 1889431 w 3308075"/>
                <a:gd name="connsiteY160" fmla="*/ 414757 h 1148308"/>
                <a:gd name="connsiteX161" fmla="*/ 1889431 w 3308075"/>
                <a:gd name="connsiteY161" fmla="*/ 474560 h 1148308"/>
                <a:gd name="connsiteX162" fmla="*/ 1941152 w 3308075"/>
                <a:gd name="connsiteY162" fmla="*/ 414757 h 1148308"/>
                <a:gd name="connsiteX163" fmla="*/ 2012190 w 3308075"/>
                <a:gd name="connsiteY163" fmla="*/ 414757 h 1148308"/>
                <a:gd name="connsiteX164" fmla="*/ 2012190 w 3308075"/>
                <a:gd name="connsiteY164" fmla="*/ 733096 h 1148308"/>
                <a:gd name="connsiteX165" fmla="*/ 1941152 w 3308075"/>
                <a:gd name="connsiteY165" fmla="*/ 733096 h 1148308"/>
                <a:gd name="connsiteX166" fmla="*/ 1941152 w 3308075"/>
                <a:gd name="connsiteY166" fmla="*/ 414757 h 1148308"/>
                <a:gd name="connsiteX167" fmla="*/ 2067369 w 3308075"/>
                <a:gd name="connsiteY167" fmla="*/ 573479 h 1148308"/>
                <a:gd name="connsiteX168" fmla="*/ 2226085 w 3308075"/>
                <a:gd name="connsiteY168" fmla="*/ 409815 h 1148308"/>
                <a:gd name="connsiteX169" fmla="*/ 2385252 w 3308075"/>
                <a:gd name="connsiteY169" fmla="*/ 573479 h 1148308"/>
                <a:gd name="connsiteX170" fmla="*/ 2226085 w 3308075"/>
                <a:gd name="connsiteY170" fmla="*/ 738043 h 1148308"/>
                <a:gd name="connsiteX171" fmla="*/ 2067369 w 3308075"/>
                <a:gd name="connsiteY171" fmla="*/ 573479 h 1148308"/>
                <a:gd name="connsiteX172" fmla="*/ 2312414 w 3308075"/>
                <a:gd name="connsiteY172" fmla="*/ 573479 h 1148308"/>
                <a:gd name="connsiteX173" fmla="*/ 2226085 w 3308075"/>
                <a:gd name="connsiteY173" fmla="*/ 468262 h 1148308"/>
                <a:gd name="connsiteX174" fmla="*/ 2140657 w 3308075"/>
                <a:gd name="connsiteY174" fmla="*/ 573479 h 1148308"/>
                <a:gd name="connsiteX175" fmla="*/ 2226085 w 3308075"/>
                <a:gd name="connsiteY175" fmla="*/ 679140 h 1148308"/>
                <a:gd name="connsiteX176" fmla="*/ 2312414 w 3308075"/>
                <a:gd name="connsiteY176" fmla="*/ 573479 h 1148308"/>
                <a:gd name="connsiteX177" fmla="*/ 2655950 w 3308075"/>
                <a:gd name="connsiteY177" fmla="*/ 414757 h 1148308"/>
                <a:gd name="connsiteX178" fmla="*/ 2723847 w 3308075"/>
                <a:gd name="connsiteY178" fmla="*/ 414757 h 1148308"/>
                <a:gd name="connsiteX179" fmla="*/ 2723847 w 3308075"/>
                <a:gd name="connsiteY179" fmla="*/ 733096 h 1148308"/>
                <a:gd name="connsiteX180" fmla="*/ 2640214 w 3308075"/>
                <a:gd name="connsiteY180" fmla="*/ 733096 h 1148308"/>
                <a:gd name="connsiteX181" fmla="*/ 2500379 w 3308075"/>
                <a:gd name="connsiteY181" fmla="*/ 510979 h 1148308"/>
                <a:gd name="connsiteX182" fmla="*/ 2500379 w 3308075"/>
                <a:gd name="connsiteY182" fmla="*/ 733096 h 1148308"/>
                <a:gd name="connsiteX183" fmla="*/ 2432938 w 3308075"/>
                <a:gd name="connsiteY183" fmla="*/ 733096 h 1148308"/>
                <a:gd name="connsiteX184" fmla="*/ 2432938 w 3308075"/>
                <a:gd name="connsiteY184" fmla="*/ 414757 h 1148308"/>
                <a:gd name="connsiteX185" fmla="*/ 2516566 w 3308075"/>
                <a:gd name="connsiteY185" fmla="*/ 414757 h 1148308"/>
                <a:gd name="connsiteX186" fmla="*/ 2655950 w 3308075"/>
                <a:gd name="connsiteY186" fmla="*/ 636429 h 1148308"/>
                <a:gd name="connsiteX187" fmla="*/ 2655950 w 3308075"/>
                <a:gd name="connsiteY187" fmla="*/ 414757 h 1148308"/>
                <a:gd name="connsiteX188" fmla="*/ 7648 w 3308075"/>
                <a:gd name="connsiteY188" fmla="*/ 983294 h 1148308"/>
                <a:gd name="connsiteX189" fmla="*/ 161418 w 3308075"/>
                <a:gd name="connsiteY189" fmla="*/ 819630 h 1148308"/>
                <a:gd name="connsiteX190" fmla="*/ 309796 w 3308075"/>
                <a:gd name="connsiteY190" fmla="*/ 937881 h 1148308"/>
                <a:gd name="connsiteX191" fmla="*/ 236507 w 3308075"/>
                <a:gd name="connsiteY191" fmla="*/ 948220 h 1148308"/>
                <a:gd name="connsiteX192" fmla="*/ 161418 w 3308075"/>
                <a:gd name="connsiteY192" fmla="*/ 878528 h 1148308"/>
                <a:gd name="connsiteX193" fmla="*/ 80937 w 3308075"/>
                <a:gd name="connsiteY193" fmla="*/ 983294 h 1148308"/>
                <a:gd name="connsiteX194" fmla="*/ 161418 w 3308075"/>
                <a:gd name="connsiteY194" fmla="*/ 1088505 h 1148308"/>
                <a:gd name="connsiteX195" fmla="*/ 237408 w 3308075"/>
                <a:gd name="connsiteY195" fmla="*/ 1016117 h 1148308"/>
                <a:gd name="connsiteX196" fmla="*/ 311147 w 3308075"/>
                <a:gd name="connsiteY196" fmla="*/ 1027356 h 1148308"/>
                <a:gd name="connsiteX197" fmla="*/ 161418 w 3308075"/>
                <a:gd name="connsiteY197" fmla="*/ 1147408 h 1148308"/>
                <a:gd name="connsiteX198" fmla="*/ 7648 w 3308075"/>
                <a:gd name="connsiteY198" fmla="*/ 983294 h 1148308"/>
                <a:gd name="connsiteX199" fmla="*/ 348933 w 3308075"/>
                <a:gd name="connsiteY199" fmla="*/ 983294 h 1148308"/>
                <a:gd name="connsiteX200" fmla="*/ 507650 w 3308075"/>
                <a:gd name="connsiteY200" fmla="*/ 819630 h 1148308"/>
                <a:gd name="connsiteX201" fmla="*/ 666817 w 3308075"/>
                <a:gd name="connsiteY201" fmla="*/ 983294 h 1148308"/>
                <a:gd name="connsiteX202" fmla="*/ 507650 w 3308075"/>
                <a:gd name="connsiteY202" fmla="*/ 1147858 h 1148308"/>
                <a:gd name="connsiteX203" fmla="*/ 348933 w 3308075"/>
                <a:gd name="connsiteY203" fmla="*/ 983294 h 1148308"/>
                <a:gd name="connsiteX204" fmla="*/ 593978 w 3308075"/>
                <a:gd name="connsiteY204" fmla="*/ 983294 h 1148308"/>
                <a:gd name="connsiteX205" fmla="*/ 507650 w 3308075"/>
                <a:gd name="connsiteY205" fmla="*/ 878078 h 1148308"/>
                <a:gd name="connsiteX206" fmla="*/ 422222 w 3308075"/>
                <a:gd name="connsiteY206" fmla="*/ 983294 h 1148308"/>
                <a:gd name="connsiteX207" fmla="*/ 507650 w 3308075"/>
                <a:gd name="connsiteY207" fmla="*/ 1088955 h 1148308"/>
                <a:gd name="connsiteX208" fmla="*/ 593978 w 3308075"/>
                <a:gd name="connsiteY208" fmla="*/ 983294 h 1148308"/>
                <a:gd name="connsiteX209" fmla="*/ 867822 w 3308075"/>
                <a:gd name="connsiteY209" fmla="*/ 824572 h 1148308"/>
                <a:gd name="connsiteX210" fmla="*/ 984728 w 3308075"/>
                <a:gd name="connsiteY210" fmla="*/ 928888 h 1148308"/>
                <a:gd name="connsiteX211" fmla="*/ 867372 w 3308075"/>
                <a:gd name="connsiteY211" fmla="*/ 1034549 h 1148308"/>
                <a:gd name="connsiteX212" fmla="*/ 785540 w 3308075"/>
                <a:gd name="connsiteY212" fmla="*/ 1034549 h 1148308"/>
                <a:gd name="connsiteX213" fmla="*/ 785540 w 3308075"/>
                <a:gd name="connsiteY213" fmla="*/ 1142911 h 1148308"/>
                <a:gd name="connsiteX214" fmla="*/ 714503 w 3308075"/>
                <a:gd name="connsiteY214" fmla="*/ 1142911 h 1148308"/>
                <a:gd name="connsiteX215" fmla="*/ 714503 w 3308075"/>
                <a:gd name="connsiteY215" fmla="*/ 824572 h 1148308"/>
                <a:gd name="connsiteX216" fmla="*/ 867822 w 3308075"/>
                <a:gd name="connsiteY216" fmla="*/ 824572 h 1148308"/>
                <a:gd name="connsiteX217" fmla="*/ 855232 w 3308075"/>
                <a:gd name="connsiteY217" fmla="*/ 977446 h 1148308"/>
                <a:gd name="connsiteX218" fmla="*/ 911890 w 3308075"/>
                <a:gd name="connsiteY218" fmla="*/ 929338 h 1148308"/>
                <a:gd name="connsiteX219" fmla="*/ 855232 w 3308075"/>
                <a:gd name="connsiteY219" fmla="*/ 882124 h 1148308"/>
                <a:gd name="connsiteX220" fmla="*/ 785540 w 3308075"/>
                <a:gd name="connsiteY220" fmla="*/ 882124 h 1148308"/>
                <a:gd name="connsiteX221" fmla="*/ 785540 w 3308075"/>
                <a:gd name="connsiteY221" fmla="*/ 977446 h 1148308"/>
                <a:gd name="connsiteX222" fmla="*/ 855232 w 3308075"/>
                <a:gd name="connsiteY222" fmla="*/ 977446 h 1148308"/>
                <a:gd name="connsiteX223" fmla="*/ 1027906 w 3308075"/>
                <a:gd name="connsiteY223" fmla="*/ 1142911 h 1148308"/>
                <a:gd name="connsiteX224" fmla="*/ 1027906 w 3308075"/>
                <a:gd name="connsiteY224" fmla="*/ 824572 h 1148308"/>
                <a:gd name="connsiteX225" fmla="*/ 1267554 w 3308075"/>
                <a:gd name="connsiteY225" fmla="*/ 824572 h 1148308"/>
                <a:gd name="connsiteX226" fmla="*/ 1267554 w 3308075"/>
                <a:gd name="connsiteY226" fmla="*/ 883475 h 1148308"/>
                <a:gd name="connsiteX227" fmla="*/ 1098944 w 3308075"/>
                <a:gd name="connsiteY227" fmla="*/ 883475 h 1148308"/>
                <a:gd name="connsiteX228" fmla="*/ 1098944 w 3308075"/>
                <a:gd name="connsiteY228" fmla="*/ 952717 h 1148308"/>
                <a:gd name="connsiteX229" fmla="*/ 1248672 w 3308075"/>
                <a:gd name="connsiteY229" fmla="*/ 952717 h 1148308"/>
                <a:gd name="connsiteX230" fmla="*/ 1248672 w 3308075"/>
                <a:gd name="connsiteY230" fmla="*/ 1010269 h 1148308"/>
                <a:gd name="connsiteX231" fmla="*/ 1098944 w 3308075"/>
                <a:gd name="connsiteY231" fmla="*/ 1010269 h 1148308"/>
                <a:gd name="connsiteX232" fmla="*/ 1098944 w 3308075"/>
                <a:gd name="connsiteY232" fmla="*/ 1084008 h 1148308"/>
                <a:gd name="connsiteX233" fmla="*/ 1268455 w 3308075"/>
                <a:gd name="connsiteY233" fmla="*/ 1084008 h 1148308"/>
                <a:gd name="connsiteX234" fmla="*/ 1268455 w 3308075"/>
                <a:gd name="connsiteY234" fmla="*/ 1142911 h 1148308"/>
                <a:gd name="connsiteX235" fmla="*/ 1027906 w 3308075"/>
                <a:gd name="connsiteY235" fmla="*/ 1142911 h 1148308"/>
                <a:gd name="connsiteX236" fmla="*/ 1551287 w 3308075"/>
                <a:gd name="connsiteY236" fmla="*/ 824572 h 1148308"/>
                <a:gd name="connsiteX237" fmla="*/ 1619183 w 3308075"/>
                <a:gd name="connsiteY237" fmla="*/ 824572 h 1148308"/>
                <a:gd name="connsiteX238" fmla="*/ 1619183 w 3308075"/>
                <a:gd name="connsiteY238" fmla="*/ 1142911 h 1148308"/>
                <a:gd name="connsiteX239" fmla="*/ 1535551 w 3308075"/>
                <a:gd name="connsiteY239" fmla="*/ 1142911 h 1148308"/>
                <a:gd name="connsiteX240" fmla="*/ 1395716 w 3308075"/>
                <a:gd name="connsiteY240" fmla="*/ 920794 h 1148308"/>
                <a:gd name="connsiteX241" fmla="*/ 1395716 w 3308075"/>
                <a:gd name="connsiteY241" fmla="*/ 1142911 h 1148308"/>
                <a:gd name="connsiteX242" fmla="*/ 1328275 w 3308075"/>
                <a:gd name="connsiteY242" fmla="*/ 1142911 h 1148308"/>
                <a:gd name="connsiteX243" fmla="*/ 1328275 w 3308075"/>
                <a:gd name="connsiteY243" fmla="*/ 824572 h 1148308"/>
                <a:gd name="connsiteX244" fmla="*/ 1411902 w 3308075"/>
                <a:gd name="connsiteY244" fmla="*/ 824572 h 1148308"/>
                <a:gd name="connsiteX245" fmla="*/ 1551287 w 3308075"/>
                <a:gd name="connsiteY245" fmla="*/ 1046244 h 1148308"/>
                <a:gd name="connsiteX246" fmla="*/ 1551287 w 3308075"/>
                <a:gd name="connsiteY246" fmla="*/ 824572 h 1148308"/>
                <a:gd name="connsiteX247" fmla="*/ 1691149 w 3308075"/>
                <a:gd name="connsiteY247" fmla="*/ 1142911 h 1148308"/>
                <a:gd name="connsiteX248" fmla="*/ 1691149 w 3308075"/>
                <a:gd name="connsiteY248" fmla="*/ 824572 h 1148308"/>
                <a:gd name="connsiteX249" fmla="*/ 1762186 w 3308075"/>
                <a:gd name="connsiteY249" fmla="*/ 824572 h 1148308"/>
                <a:gd name="connsiteX250" fmla="*/ 1762186 w 3308075"/>
                <a:gd name="connsiteY250" fmla="*/ 950021 h 1148308"/>
                <a:gd name="connsiteX251" fmla="*/ 1901120 w 3308075"/>
                <a:gd name="connsiteY251" fmla="*/ 950021 h 1148308"/>
                <a:gd name="connsiteX252" fmla="*/ 1901120 w 3308075"/>
                <a:gd name="connsiteY252" fmla="*/ 824572 h 1148308"/>
                <a:gd name="connsiteX253" fmla="*/ 1972163 w 3308075"/>
                <a:gd name="connsiteY253" fmla="*/ 824572 h 1148308"/>
                <a:gd name="connsiteX254" fmla="*/ 1972163 w 3308075"/>
                <a:gd name="connsiteY254" fmla="*/ 1142911 h 1148308"/>
                <a:gd name="connsiteX255" fmla="*/ 1901120 w 3308075"/>
                <a:gd name="connsiteY255" fmla="*/ 1142911 h 1148308"/>
                <a:gd name="connsiteX256" fmla="*/ 1901120 w 3308075"/>
                <a:gd name="connsiteY256" fmla="*/ 1010269 h 1148308"/>
                <a:gd name="connsiteX257" fmla="*/ 1762186 w 3308075"/>
                <a:gd name="connsiteY257" fmla="*/ 1010269 h 1148308"/>
                <a:gd name="connsiteX258" fmla="*/ 1762186 w 3308075"/>
                <a:gd name="connsiteY258" fmla="*/ 1142911 h 1148308"/>
                <a:gd name="connsiteX259" fmla="*/ 1691149 w 3308075"/>
                <a:gd name="connsiteY259" fmla="*/ 1142911 h 1148308"/>
                <a:gd name="connsiteX260" fmla="*/ 2262193 w 3308075"/>
                <a:gd name="connsiteY260" fmla="*/ 1142911 h 1148308"/>
                <a:gd name="connsiteX261" fmla="*/ 2234762 w 3308075"/>
                <a:gd name="connsiteY261" fmla="*/ 1065126 h 1148308"/>
                <a:gd name="connsiteX262" fmla="*/ 2108418 w 3308075"/>
                <a:gd name="connsiteY262" fmla="*/ 1065126 h 1148308"/>
                <a:gd name="connsiteX263" fmla="*/ 2080092 w 3308075"/>
                <a:gd name="connsiteY263" fmla="*/ 1142911 h 1148308"/>
                <a:gd name="connsiteX264" fmla="*/ 2007698 w 3308075"/>
                <a:gd name="connsiteY264" fmla="*/ 1142911 h 1148308"/>
                <a:gd name="connsiteX265" fmla="*/ 2130452 w 3308075"/>
                <a:gd name="connsiteY265" fmla="*/ 824572 h 1148308"/>
                <a:gd name="connsiteX266" fmla="*/ 2216780 w 3308075"/>
                <a:gd name="connsiteY266" fmla="*/ 824572 h 1148308"/>
                <a:gd name="connsiteX267" fmla="*/ 2339528 w 3308075"/>
                <a:gd name="connsiteY267" fmla="*/ 1142911 h 1148308"/>
                <a:gd name="connsiteX268" fmla="*/ 2262193 w 3308075"/>
                <a:gd name="connsiteY268" fmla="*/ 1142911 h 1148308"/>
                <a:gd name="connsiteX269" fmla="*/ 2128201 w 3308075"/>
                <a:gd name="connsiteY269" fmla="*/ 1010719 h 1148308"/>
                <a:gd name="connsiteX270" fmla="*/ 2215880 w 3308075"/>
                <a:gd name="connsiteY270" fmla="*/ 1010719 h 1148308"/>
                <a:gd name="connsiteX271" fmla="*/ 2172713 w 3308075"/>
                <a:gd name="connsiteY271" fmla="*/ 888422 h 1148308"/>
                <a:gd name="connsiteX272" fmla="*/ 2128201 w 3308075"/>
                <a:gd name="connsiteY272" fmla="*/ 1010719 h 1148308"/>
                <a:gd name="connsiteX273" fmla="*/ 2491964 w 3308075"/>
                <a:gd name="connsiteY273" fmla="*/ 974751 h 1148308"/>
                <a:gd name="connsiteX274" fmla="*/ 2652932 w 3308075"/>
                <a:gd name="connsiteY274" fmla="*/ 974751 h 1148308"/>
                <a:gd name="connsiteX275" fmla="*/ 2652932 w 3308075"/>
                <a:gd name="connsiteY275" fmla="*/ 1142911 h 1148308"/>
                <a:gd name="connsiteX276" fmla="*/ 2602572 w 3308075"/>
                <a:gd name="connsiteY276" fmla="*/ 1142911 h 1148308"/>
                <a:gd name="connsiteX277" fmla="*/ 2602572 w 3308075"/>
                <a:gd name="connsiteY277" fmla="*/ 1097498 h 1148308"/>
                <a:gd name="connsiteX278" fmla="*/ 2499162 w 3308075"/>
                <a:gd name="connsiteY278" fmla="*/ 1148308 h 1148308"/>
                <a:gd name="connsiteX279" fmla="*/ 2350784 w 3308075"/>
                <a:gd name="connsiteY279" fmla="*/ 983744 h 1148308"/>
                <a:gd name="connsiteX280" fmla="*/ 2508600 w 3308075"/>
                <a:gd name="connsiteY280" fmla="*/ 819180 h 1148308"/>
                <a:gd name="connsiteX281" fmla="*/ 2652481 w 3308075"/>
                <a:gd name="connsiteY281" fmla="*/ 929788 h 1148308"/>
                <a:gd name="connsiteX282" fmla="*/ 2579193 w 3308075"/>
                <a:gd name="connsiteY282" fmla="*/ 940577 h 1148308"/>
                <a:gd name="connsiteX283" fmla="*/ 2508600 w 3308075"/>
                <a:gd name="connsiteY283" fmla="*/ 877633 h 1148308"/>
                <a:gd name="connsiteX284" fmla="*/ 2424073 w 3308075"/>
                <a:gd name="connsiteY284" fmla="*/ 983744 h 1148308"/>
                <a:gd name="connsiteX285" fmla="*/ 2509501 w 3308075"/>
                <a:gd name="connsiteY285" fmla="*/ 1089405 h 1148308"/>
                <a:gd name="connsiteX286" fmla="*/ 2589982 w 3308075"/>
                <a:gd name="connsiteY286" fmla="*/ 1027806 h 1148308"/>
                <a:gd name="connsiteX287" fmla="*/ 2491964 w 3308075"/>
                <a:gd name="connsiteY287" fmla="*/ 1027806 h 1148308"/>
                <a:gd name="connsiteX288" fmla="*/ 2491964 w 3308075"/>
                <a:gd name="connsiteY288" fmla="*/ 974751 h 1148308"/>
                <a:gd name="connsiteX289" fmla="*/ 2716798 w 3308075"/>
                <a:gd name="connsiteY289" fmla="*/ 1142911 h 1148308"/>
                <a:gd name="connsiteX290" fmla="*/ 2716798 w 3308075"/>
                <a:gd name="connsiteY290" fmla="*/ 824572 h 1148308"/>
                <a:gd name="connsiteX291" fmla="*/ 2956447 w 3308075"/>
                <a:gd name="connsiteY291" fmla="*/ 824572 h 1148308"/>
                <a:gd name="connsiteX292" fmla="*/ 2956447 w 3308075"/>
                <a:gd name="connsiteY292" fmla="*/ 883475 h 1148308"/>
                <a:gd name="connsiteX293" fmla="*/ 2787836 w 3308075"/>
                <a:gd name="connsiteY293" fmla="*/ 883475 h 1148308"/>
                <a:gd name="connsiteX294" fmla="*/ 2787836 w 3308075"/>
                <a:gd name="connsiteY294" fmla="*/ 952717 h 1148308"/>
                <a:gd name="connsiteX295" fmla="*/ 2937564 w 3308075"/>
                <a:gd name="connsiteY295" fmla="*/ 952717 h 1148308"/>
                <a:gd name="connsiteX296" fmla="*/ 2937564 w 3308075"/>
                <a:gd name="connsiteY296" fmla="*/ 1010269 h 1148308"/>
                <a:gd name="connsiteX297" fmla="*/ 2787836 w 3308075"/>
                <a:gd name="connsiteY297" fmla="*/ 1010269 h 1148308"/>
                <a:gd name="connsiteX298" fmla="*/ 2787836 w 3308075"/>
                <a:gd name="connsiteY298" fmla="*/ 1084008 h 1148308"/>
                <a:gd name="connsiteX299" fmla="*/ 2957347 w 3308075"/>
                <a:gd name="connsiteY299" fmla="*/ 1084008 h 1148308"/>
                <a:gd name="connsiteX300" fmla="*/ 2957347 w 3308075"/>
                <a:gd name="connsiteY300" fmla="*/ 1142911 h 1148308"/>
                <a:gd name="connsiteX301" fmla="*/ 2716798 w 3308075"/>
                <a:gd name="connsiteY301" fmla="*/ 1142911 h 1148308"/>
                <a:gd name="connsiteX302" fmla="*/ 3240179 w 3308075"/>
                <a:gd name="connsiteY302" fmla="*/ 824572 h 1148308"/>
                <a:gd name="connsiteX303" fmla="*/ 3308076 w 3308075"/>
                <a:gd name="connsiteY303" fmla="*/ 824572 h 1148308"/>
                <a:gd name="connsiteX304" fmla="*/ 3308076 w 3308075"/>
                <a:gd name="connsiteY304" fmla="*/ 1142911 h 1148308"/>
                <a:gd name="connsiteX305" fmla="*/ 3224443 w 3308075"/>
                <a:gd name="connsiteY305" fmla="*/ 1142911 h 1148308"/>
                <a:gd name="connsiteX306" fmla="*/ 3084608 w 3308075"/>
                <a:gd name="connsiteY306" fmla="*/ 920794 h 1148308"/>
                <a:gd name="connsiteX307" fmla="*/ 3084608 w 3308075"/>
                <a:gd name="connsiteY307" fmla="*/ 1142911 h 1148308"/>
                <a:gd name="connsiteX308" fmla="*/ 3017167 w 3308075"/>
                <a:gd name="connsiteY308" fmla="*/ 1142911 h 1148308"/>
                <a:gd name="connsiteX309" fmla="*/ 3017167 w 3308075"/>
                <a:gd name="connsiteY309" fmla="*/ 824572 h 1148308"/>
                <a:gd name="connsiteX310" fmla="*/ 3100795 w 3308075"/>
                <a:gd name="connsiteY310" fmla="*/ 824572 h 1148308"/>
                <a:gd name="connsiteX311" fmla="*/ 3240179 w 3308075"/>
                <a:gd name="connsiteY311" fmla="*/ 1046244 h 1148308"/>
                <a:gd name="connsiteX312" fmla="*/ 3240179 w 3308075"/>
                <a:gd name="connsiteY312" fmla="*/ 824572 h 11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3308075" h="1148308">
                  <a:moveTo>
                    <a:pt x="279224" y="64745"/>
                  </a:moveTo>
                  <a:lnTo>
                    <a:pt x="175359" y="64745"/>
                  </a:lnTo>
                  <a:lnTo>
                    <a:pt x="175359" y="323281"/>
                  </a:lnTo>
                  <a:lnTo>
                    <a:pt x="103866" y="323281"/>
                  </a:lnTo>
                  <a:lnTo>
                    <a:pt x="103866" y="64745"/>
                  </a:lnTo>
                  <a:lnTo>
                    <a:pt x="0" y="64745"/>
                  </a:lnTo>
                  <a:lnTo>
                    <a:pt x="0" y="4941"/>
                  </a:lnTo>
                  <a:lnTo>
                    <a:pt x="279224" y="4941"/>
                  </a:lnTo>
                  <a:lnTo>
                    <a:pt x="279224" y="64745"/>
                  </a:lnTo>
                  <a:close/>
                  <a:moveTo>
                    <a:pt x="324204" y="323281"/>
                  </a:moveTo>
                  <a:lnTo>
                    <a:pt x="324204" y="4941"/>
                  </a:lnTo>
                  <a:lnTo>
                    <a:pt x="563852" y="4941"/>
                  </a:lnTo>
                  <a:lnTo>
                    <a:pt x="563852" y="63845"/>
                  </a:lnTo>
                  <a:lnTo>
                    <a:pt x="395241" y="63845"/>
                  </a:lnTo>
                  <a:lnTo>
                    <a:pt x="395241" y="133087"/>
                  </a:lnTo>
                  <a:lnTo>
                    <a:pt x="544969" y="133087"/>
                  </a:lnTo>
                  <a:lnTo>
                    <a:pt x="544969" y="190639"/>
                  </a:lnTo>
                  <a:lnTo>
                    <a:pt x="395241" y="190639"/>
                  </a:lnTo>
                  <a:lnTo>
                    <a:pt x="395241" y="264378"/>
                  </a:lnTo>
                  <a:lnTo>
                    <a:pt x="564752" y="264378"/>
                  </a:lnTo>
                  <a:lnTo>
                    <a:pt x="564752" y="323281"/>
                  </a:lnTo>
                  <a:lnTo>
                    <a:pt x="324204" y="323281"/>
                  </a:lnTo>
                  <a:close/>
                  <a:moveTo>
                    <a:pt x="603439" y="163664"/>
                  </a:moveTo>
                  <a:cubicBezTo>
                    <a:pt x="603439" y="65646"/>
                    <a:pt x="660541" y="0"/>
                    <a:pt x="757209" y="0"/>
                  </a:cubicBezTo>
                  <a:cubicBezTo>
                    <a:pt x="840841" y="0"/>
                    <a:pt x="895248" y="44512"/>
                    <a:pt x="905587" y="118251"/>
                  </a:cubicBezTo>
                  <a:lnTo>
                    <a:pt x="832298" y="128590"/>
                  </a:lnTo>
                  <a:cubicBezTo>
                    <a:pt x="824205" y="87224"/>
                    <a:pt x="800376" y="58898"/>
                    <a:pt x="757209" y="58898"/>
                  </a:cubicBezTo>
                  <a:cubicBezTo>
                    <a:pt x="705053" y="58898"/>
                    <a:pt x="676727" y="100714"/>
                    <a:pt x="676727" y="163664"/>
                  </a:cubicBezTo>
                  <a:cubicBezTo>
                    <a:pt x="676727" y="227058"/>
                    <a:pt x="705504" y="268874"/>
                    <a:pt x="757209" y="268874"/>
                  </a:cubicBezTo>
                  <a:cubicBezTo>
                    <a:pt x="801721" y="268874"/>
                    <a:pt x="826000" y="238753"/>
                    <a:pt x="833199" y="196486"/>
                  </a:cubicBezTo>
                  <a:lnTo>
                    <a:pt x="906937" y="207726"/>
                  </a:lnTo>
                  <a:cubicBezTo>
                    <a:pt x="896593" y="282815"/>
                    <a:pt x="841292" y="327778"/>
                    <a:pt x="757209" y="327778"/>
                  </a:cubicBezTo>
                  <a:cubicBezTo>
                    <a:pt x="660991" y="327778"/>
                    <a:pt x="603439" y="261682"/>
                    <a:pt x="603439" y="163664"/>
                  </a:cubicBezTo>
                  <a:close/>
                  <a:moveTo>
                    <a:pt x="956863" y="323281"/>
                  </a:moveTo>
                  <a:lnTo>
                    <a:pt x="956863" y="4941"/>
                  </a:lnTo>
                  <a:lnTo>
                    <a:pt x="1027901" y="4941"/>
                  </a:lnTo>
                  <a:lnTo>
                    <a:pt x="1027901" y="130391"/>
                  </a:lnTo>
                  <a:lnTo>
                    <a:pt x="1166835" y="130391"/>
                  </a:lnTo>
                  <a:lnTo>
                    <a:pt x="1166835" y="4941"/>
                  </a:lnTo>
                  <a:lnTo>
                    <a:pt x="1237878" y="4941"/>
                  </a:lnTo>
                  <a:lnTo>
                    <a:pt x="1237878" y="323281"/>
                  </a:lnTo>
                  <a:lnTo>
                    <a:pt x="1166835" y="323281"/>
                  </a:lnTo>
                  <a:lnTo>
                    <a:pt x="1166835" y="190639"/>
                  </a:lnTo>
                  <a:lnTo>
                    <a:pt x="1027901" y="190639"/>
                  </a:lnTo>
                  <a:lnTo>
                    <a:pt x="1027901" y="323281"/>
                  </a:lnTo>
                  <a:lnTo>
                    <a:pt x="956863" y="323281"/>
                  </a:lnTo>
                  <a:close/>
                  <a:moveTo>
                    <a:pt x="1532855" y="4941"/>
                  </a:moveTo>
                  <a:lnTo>
                    <a:pt x="1600751" y="4941"/>
                  </a:lnTo>
                  <a:lnTo>
                    <a:pt x="1600751" y="323281"/>
                  </a:lnTo>
                  <a:lnTo>
                    <a:pt x="1517119" y="323281"/>
                  </a:lnTo>
                  <a:lnTo>
                    <a:pt x="1377284" y="101164"/>
                  </a:lnTo>
                  <a:lnTo>
                    <a:pt x="1377284" y="323281"/>
                  </a:lnTo>
                  <a:lnTo>
                    <a:pt x="1309843" y="323281"/>
                  </a:lnTo>
                  <a:lnTo>
                    <a:pt x="1309843" y="4941"/>
                  </a:lnTo>
                  <a:lnTo>
                    <a:pt x="1393470" y="4941"/>
                  </a:lnTo>
                  <a:lnTo>
                    <a:pt x="1532855" y="226613"/>
                  </a:lnTo>
                  <a:lnTo>
                    <a:pt x="1532855" y="4941"/>
                  </a:lnTo>
                  <a:close/>
                  <a:moveTo>
                    <a:pt x="1674512" y="4941"/>
                  </a:moveTo>
                  <a:lnTo>
                    <a:pt x="1745550" y="4941"/>
                  </a:lnTo>
                  <a:lnTo>
                    <a:pt x="1745550" y="323281"/>
                  </a:lnTo>
                  <a:lnTo>
                    <a:pt x="1674512" y="323281"/>
                  </a:lnTo>
                  <a:lnTo>
                    <a:pt x="1674512" y="4941"/>
                  </a:lnTo>
                  <a:close/>
                  <a:moveTo>
                    <a:pt x="1803108" y="163664"/>
                  </a:moveTo>
                  <a:cubicBezTo>
                    <a:pt x="1803108" y="65646"/>
                    <a:pt x="1860210" y="0"/>
                    <a:pt x="1956877" y="0"/>
                  </a:cubicBezTo>
                  <a:cubicBezTo>
                    <a:pt x="2040510" y="0"/>
                    <a:pt x="2094916" y="44512"/>
                    <a:pt x="2105255" y="118251"/>
                  </a:cubicBezTo>
                  <a:lnTo>
                    <a:pt x="2031967" y="128590"/>
                  </a:lnTo>
                  <a:cubicBezTo>
                    <a:pt x="2023874" y="87224"/>
                    <a:pt x="2000044" y="58898"/>
                    <a:pt x="1956877" y="58898"/>
                  </a:cubicBezTo>
                  <a:cubicBezTo>
                    <a:pt x="1904722" y="58898"/>
                    <a:pt x="1876396" y="100714"/>
                    <a:pt x="1876396" y="163664"/>
                  </a:cubicBezTo>
                  <a:cubicBezTo>
                    <a:pt x="1876396" y="227058"/>
                    <a:pt x="1905172" y="268874"/>
                    <a:pt x="1956877" y="268874"/>
                  </a:cubicBezTo>
                  <a:cubicBezTo>
                    <a:pt x="2001390" y="268874"/>
                    <a:pt x="2025669" y="238753"/>
                    <a:pt x="2032867" y="196486"/>
                  </a:cubicBezTo>
                  <a:lnTo>
                    <a:pt x="2106606" y="207726"/>
                  </a:lnTo>
                  <a:cubicBezTo>
                    <a:pt x="2096262" y="282815"/>
                    <a:pt x="2040960" y="327778"/>
                    <a:pt x="1956877" y="327778"/>
                  </a:cubicBezTo>
                  <a:cubicBezTo>
                    <a:pt x="1860660" y="327778"/>
                    <a:pt x="1803108" y="261682"/>
                    <a:pt x="1803108" y="163664"/>
                  </a:cubicBezTo>
                  <a:close/>
                  <a:moveTo>
                    <a:pt x="2370556" y="323281"/>
                  </a:moveTo>
                  <a:lnTo>
                    <a:pt x="2343125" y="245496"/>
                  </a:lnTo>
                  <a:lnTo>
                    <a:pt x="2216780" y="245496"/>
                  </a:lnTo>
                  <a:lnTo>
                    <a:pt x="2188454" y="323281"/>
                  </a:lnTo>
                  <a:lnTo>
                    <a:pt x="2116061" y="323281"/>
                  </a:lnTo>
                  <a:lnTo>
                    <a:pt x="2238814" y="4941"/>
                  </a:lnTo>
                  <a:lnTo>
                    <a:pt x="2325143" y="4941"/>
                  </a:lnTo>
                  <a:lnTo>
                    <a:pt x="2447891" y="323281"/>
                  </a:lnTo>
                  <a:lnTo>
                    <a:pt x="2370556" y="323281"/>
                  </a:lnTo>
                  <a:close/>
                  <a:moveTo>
                    <a:pt x="2236563" y="191089"/>
                  </a:moveTo>
                  <a:lnTo>
                    <a:pt x="2324242" y="191089"/>
                  </a:lnTo>
                  <a:lnTo>
                    <a:pt x="2281075" y="68792"/>
                  </a:lnTo>
                  <a:lnTo>
                    <a:pt x="2236563" y="191089"/>
                  </a:lnTo>
                  <a:close/>
                  <a:moveTo>
                    <a:pt x="2489273" y="323281"/>
                  </a:moveTo>
                  <a:lnTo>
                    <a:pt x="2489273" y="4941"/>
                  </a:lnTo>
                  <a:lnTo>
                    <a:pt x="2560311" y="4941"/>
                  </a:lnTo>
                  <a:lnTo>
                    <a:pt x="2560311" y="265728"/>
                  </a:lnTo>
                  <a:lnTo>
                    <a:pt x="2709139" y="265728"/>
                  </a:lnTo>
                  <a:lnTo>
                    <a:pt x="2709139" y="323281"/>
                  </a:lnTo>
                  <a:lnTo>
                    <a:pt x="2489273" y="323281"/>
                  </a:lnTo>
                  <a:close/>
                  <a:moveTo>
                    <a:pt x="20238" y="733096"/>
                  </a:moveTo>
                  <a:lnTo>
                    <a:pt x="20238" y="414757"/>
                  </a:lnTo>
                  <a:lnTo>
                    <a:pt x="259886" y="414757"/>
                  </a:lnTo>
                  <a:lnTo>
                    <a:pt x="259886" y="473660"/>
                  </a:lnTo>
                  <a:lnTo>
                    <a:pt x="91276" y="473660"/>
                  </a:lnTo>
                  <a:lnTo>
                    <a:pt x="91276" y="542902"/>
                  </a:lnTo>
                  <a:lnTo>
                    <a:pt x="241004" y="542902"/>
                  </a:lnTo>
                  <a:lnTo>
                    <a:pt x="241004" y="600454"/>
                  </a:lnTo>
                  <a:lnTo>
                    <a:pt x="91276" y="600454"/>
                  </a:lnTo>
                  <a:lnTo>
                    <a:pt x="91276" y="674193"/>
                  </a:lnTo>
                  <a:lnTo>
                    <a:pt x="260787" y="674193"/>
                  </a:lnTo>
                  <a:lnTo>
                    <a:pt x="260787" y="733096"/>
                  </a:lnTo>
                  <a:lnTo>
                    <a:pt x="20238" y="733096"/>
                  </a:lnTo>
                  <a:close/>
                  <a:moveTo>
                    <a:pt x="446501" y="414757"/>
                  </a:moveTo>
                  <a:cubicBezTo>
                    <a:pt x="545870" y="414757"/>
                    <a:pt x="609270" y="479507"/>
                    <a:pt x="609270" y="573029"/>
                  </a:cubicBezTo>
                  <a:cubicBezTo>
                    <a:pt x="609270" y="668351"/>
                    <a:pt x="545420" y="733096"/>
                    <a:pt x="446501" y="733096"/>
                  </a:cubicBezTo>
                  <a:lnTo>
                    <a:pt x="321958" y="733096"/>
                  </a:lnTo>
                  <a:lnTo>
                    <a:pt x="321958" y="414757"/>
                  </a:lnTo>
                  <a:lnTo>
                    <a:pt x="446501" y="414757"/>
                  </a:lnTo>
                  <a:close/>
                  <a:moveTo>
                    <a:pt x="442454" y="673298"/>
                  </a:moveTo>
                  <a:cubicBezTo>
                    <a:pt x="493265" y="673298"/>
                    <a:pt x="536426" y="644522"/>
                    <a:pt x="536426" y="573479"/>
                  </a:cubicBezTo>
                  <a:cubicBezTo>
                    <a:pt x="536426" y="506032"/>
                    <a:pt x="496411" y="474560"/>
                    <a:pt x="442454" y="474560"/>
                  </a:cubicBezTo>
                  <a:lnTo>
                    <a:pt x="392995" y="474560"/>
                  </a:lnTo>
                  <a:lnTo>
                    <a:pt x="392995" y="673298"/>
                  </a:lnTo>
                  <a:lnTo>
                    <a:pt x="442454" y="673298"/>
                  </a:lnTo>
                  <a:close/>
                  <a:moveTo>
                    <a:pt x="654699" y="605401"/>
                  </a:moveTo>
                  <a:lnTo>
                    <a:pt x="654699" y="414757"/>
                  </a:lnTo>
                  <a:lnTo>
                    <a:pt x="725292" y="414757"/>
                  </a:lnTo>
                  <a:lnTo>
                    <a:pt x="725292" y="601355"/>
                  </a:lnTo>
                  <a:cubicBezTo>
                    <a:pt x="725292" y="645417"/>
                    <a:pt x="748226" y="679140"/>
                    <a:pt x="794084" y="679140"/>
                  </a:cubicBezTo>
                  <a:cubicBezTo>
                    <a:pt x="839947" y="679140"/>
                    <a:pt x="862881" y="644966"/>
                    <a:pt x="862881" y="601355"/>
                  </a:cubicBezTo>
                  <a:lnTo>
                    <a:pt x="862881" y="414757"/>
                  </a:lnTo>
                  <a:lnTo>
                    <a:pt x="933918" y="414757"/>
                  </a:lnTo>
                  <a:lnTo>
                    <a:pt x="933918" y="605401"/>
                  </a:lnTo>
                  <a:cubicBezTo>
                    <a:pt x="933918" y="684537"/>
                    <a:pt x="889856" y="738043"/>
                    <a:pt x="794084" y="738043"/>
                  </a:cubicBezTo>
                  <a:cubicBezTo>
                    <a:pt x="698767" y="738043"/>
                    <a:pt x="654699" y="684987"/>
                    <a:pt x="654699" y="605401"/>
                  </a:cubicBezTo>
                  <a:close/>
                  <a:moveTo>
                    <a:pt x="983400" y="573479"/>
                  </a:moveTo>
                  <a:cubicBezTo>
                    <a:pt x="983400" y="475461"/>
                    <a:pt x="1040502" y="409815"/>
                    <a:pt x="1137169" y="409815"/>
                  </a:cubicBezTo>
                  <a:cubicBezTo>
                    <a:pt x="1220802" y="409815"/>
                    <a:pt x="1275208" y="454327"/>
                    <a:pt x="1285547" y="528066"/>
                  </a:cubicBezTo>
                  <a:lnTo>
                    <a:pt x="1212259" y="538405"/>
                  </a:lnTo>
                  <a:cubicBezTo>
                    <a:pt x="1204166" y="497039"/>
                    <a:pt x="1180336" y="468713"/>
                    <a:pt x="1137169" y="468713"/>
                  </a:cubicBezTo>
                  <a:cubicBezTo>
                    <a:pt x="1085014" y="468713"/>
                    <a:pt x="1056688" y="510529"/>
                    <a:pt x="1056688" y="573479"/>
                  </a:cubicBezTo>
                  <a:cubicBezTo>
                    <a:pt x="1056688" y="636873"/>
                    <a:pt x="1085464" y="678690"/>
                    <a:pt x="1137169" y="678690"/>
                  </a:cubicBezTo>
                  <a:cubicBezTo>
                    <a:pt x="1181681" y="678690"/>
                    <a:pt x="1205961" y="648568"/>
                    <a:pt x="1213159" y="606302"/>
                  </a:cubicBezTo>
                  <a:lnTo>
                    <a:pt x="1286898" y="617541"/>
                  </a:lnTo>
                  <a:cubicBezTo>
                    <a:pt x="1276554" y="692630"/>
                    <a:pt x="1221252" y="737593"/>
                    <a:pt x="1137169" y="737593"/>
                  </a:cubicBezTo>
                  <a:cubicBezTo>
                    <a:pt x="1040952" y="737593"/>
                    <a:pt x="983400" y="671497"/>
                    <a:pt x="983400" y="573479"/>
                  </a:cubicBezTo>
                  <a:close/>
                  <a:moveTo>
                    <a:pt x="1553994" y="733096"/>
                  </a:moveTo>
                  <a:lnTo>
                    <a:pt x="1526563" y="655311"/>
                  </a:lnTo>
                  <a:lnTo>
                    <a:pt x="1400218" y="655311"/>
                  </a:lnTo>
                  <a:lnTo>
                    <a:pt x="1371892" y="733096"/>
                  </a:lnTo>
                  <a:lnTo>
                    <a:pt x="1299499" y="733096"/>
                  </a:lnTo>
                  <a:lnTo>
                    <a:pt x="1422252" y="414757"/>
                  </a:lnTo>
                  <a:lnTo>
                    <a:pt x="1508581" y="414757"/>
                  </a:lnTo>
                  <a:lnTo>
                    <a:pt x="1631329" y="733096"/>
                  </a:lnTo>
                  <a:lnTo>
                    <a:pt x="1553994" y="733096"/>
                  </a:lnTo>
                  <a:close/>
                  <a:moveTo>
                    <a:pt x="1420001" y="600904"/>
                  </a:moveTo>
                  <a:lnTo>
                    <a:pt x="1507680" y="600904"/>
                  </a:lnTo>
                  <a:lnTo>
                    <a:pt x="1464513" y="478607"/>
                  </a:lnTo>
                  <a:lnTo>
                    <a:pt x="1420001" y="600904"/>
                  </a:lnTo>
                  <a:close/>
                  <a:moveTo>
                    <a:pt x="1889431" y="474560"/>
                  </a:moveTo>
                  <a:lnTo>
                    <a:pt x="1785565" y="474560"/>
                  </a:lnTo>
                  <a:lnTo>
                    <a:pt x="1785565" y="733096"/>
                  </a:lnTo>
                  <a:lnTo>
                    <a:pt x="1714072" y="733096"/>
                  </a:lnTo>
                  <a:lnTo>
                    <a:pt x="1714072" y="474560"/>
                  </a:lnTo>
                  <a:lnTo>
                    <a:pt x="1610206" y="474560"/>
                  </a:lnTo>
                  <a:lnTo>
                    <a:pt x="1610206" y="414757"/>
                  </a:lnTo>
                  <a:lnTo>
                    <a:pt x="1889431" y="414757"/>
                  </a:lnTo>
                  <a:lnTo>
                    <a:pt x="1889431" y="474560"/>
                  </a:lnTo>
                  <a:close/>
                  <a:moveTo>
                    <a:pt x="1941152" y="414757"/>
                  </a:moveTo>
                  <a:lnTo>
                    <a:pt x="2012190" y="414757"/>
                  </a:lnTo>
                  <a:lnTo>
                    <a:pt x="2012190" y="733096"/>
                  </a:lnTo>
                  <a:lnTo>
                    <a:pt x="1941152" y="733096"/>
                  </a:lnTo>
                  <a:lnTo>
                    <a:pt x="1941152" y="414757"/>
                  </a:lnTo>
                  <a:close/>
                  <a:moveTo>
                    <a:pt x="2067369" y="573479"/>
                  </a:moveTo>
                  <a:cubicBezTo>
                    <a:pt x="2067369" y="474560"/>
                    <a:pt x="2129863" y="409815"/>
                    <a:pt x="2226085" y="409815"/>
                  </a:cubicBezTo>
                  <a:cubicBezTo>
                    <a:pt x="2322758" y="409815"/>
                    <a:pt x="2385252" y="474560"/>
                    <a:pt x="2385252" y="573479"/>
                  </a:cubicBezTo>
                  <a:cubicBezTo>
                    <a:pt x="2385252" y="671947"/>
                    <a:pt x="2322758" y="738043"/>
                    <a:pt x="2226085" y="738043"/>
                  </a:cubicBezTo>
                  <a:cubicBezTo>
                    <a:pt x="2129863" y="738043"/>
                    <a:pt x="2067369" y="671947"/>
                    <a:pt x="2067369" y="573479"/>
                  </a:cubicBezTo>
                  <a:close/>
                  <a:moveTo>
                    <a:pt x="2312414" y="573479"/>
                  </a:moveTo>
                  <a:cubicBezTo>
                    <a:pt x="2312414" y="508734"/>
                    <a:pt x="2278691" y="468262"/>
                    <a:pt x="2226085" y="468262"/>
                  </a:cubicBezTo>
                  <a:cubicBezTo>
                    <a:pt x="2173930" y="468262"/>
                    <a:pt x="2140657" y="508734"/>
                    <a:pt x="2140657" y="573479"/>
                  </a:cubicBezTo>
                  <a:cubicBezTo>
                    <a:pt x="2140657" y="637774"/>
                    <a:pt x="2173930" y="679140"/>
                    <a:pt x="2226085" y="679140"/>
                  </a:cubicBezTo>
                  <a:cubicBezTo>
                    <a:pt x="2278691" y="679140"/>
                    <a:pt x="2312414" y="637774"/>
                    <a:pt x="2312414" y="573479"/>
                  </a:cubicBezTo>
                  <a:close/>
                  <a:moveTo>
                    <a:pt x="2655950" y="414757"/>
                  </a:moveTo>
                  <a:lnTo>
                    <a:pt x="2723847" y="414757"/>
                  </a:lnTo>
                  <a:lnTo>
                    <a:pt x="2723847" y="733096"/>
                  </a:lnTo>
                  <a:lnTo>
                    <a:pt x="2640214" y="733096"/>
                  </a:lnTo>
                  <a:lnTo>
                    <a:pt x="2500379" y="510979"/>
                  </a:lnTo>
                  <a:lnTo>
                    <a:pt x="2500379" y="733096"/>
                  </a:lnTo>
                  <a:lnTo>
                    <a:pt x="2432938" y="733096"/>
                  </a:lnTo>
                  <a:lnTo>
                    <a:pt x="2432938" y="414757"/>
                  </a:lnTo>
                  <a:lnTo>
                    <a:pt x="2516566" y="414757"/>
                  </a:lnTo>
                  <a:lnTo>
                    <a:pt x="2655950" y="636429"/>
                  </a:lnTo>
                  <a:lnTo>
                    <a:pt x="2655950" y="414757"/>
                  </a:lnTo>
                  <a:close/>
                  <a:moveTo>
                    <a:pt x="7648" y="983294"/>
                  </a:moveTo>
                  <a:cubicBezTo>
                    <a:pt x="7648" y="885276"/>
                    <a:pt x="64751" y="819630"/>
                    <a:pt x="161418" y="819630"/>
                  </a:cubicBezTo>
                  <a:cubicBezTo>
                    <a:pt x="245051" y="819630"/>
                    <a:pt x="299457" y="864142"/>
                    <a:pt x="309796" y="937881"/>
                  </a:cubicBezTo>
                  <a:lnTo>
                    <a:pt x="236507" y="948220"/>
                  </a:lnTo>
                  <a:cubicBezTo>
                    <a:pt x="228414" y="906854"/>
                    <a:pt x="204585" y="878528"/>
                    <a:pt x="161418" y="878528"/>
                  </a:cubicBezTo>
                  <a:cubicBezTo>
                    <a:pt x="109263" y="878528"/>
                    <a:pt x="80937" y="920344"/>
                    <a:pt x="80937" y="983294"/>
                  </a:cubicBezTo>
                  <a:cubicBezTo>
                    <a:pt x="80937" y="1046688"/>
                    <a:pt x="109713" y="1088505"/>
                    <a:pt x="161418" y="1088505"/>
                  </a:cubicBezTo>
                  <a:cubicBezTo>
                    <a:pt x="205930" y="1088505"/>
                    <a:pt x="230210" y="1058383"/>
                    <a:pt x="237408" y="1016117"/>
                  </a:cubicBezTo>
                  <a:lnTo>
                    <a:pt x="311147" y="1027356"/>
                  </a:lnTo>
                  <a:cubicBezTo>
                    <a:pt x="300802" y="1102445"/>
                    <a:pt x="245501" y="1147408"/>
                    <a:pt x="161418" y="1147408"/>
                  </a:cubicBezTo>
                  <a:cubicBezTo>
                    <a:pt x="65201" y="1147408"/>
                    <a:pt x="7648" y="1081312"/>
                    <a:pt x="7648" y="983294"/>
                  </a:cubicBezTo>
                  <a:close/>
                  <a:moveTo>
                    <a:pt x="348933" y="983294"/>
                  </a:moveTo>
                  <a:cubicBezTo>
                    <a:pt x="348933" y="884375"/>
                    <a:pt x="411427" y="819630"/>
                    <a:pt x="507650" y="819630"/>
                  </a:cubicBezTo>
                  <a:cubicBezTo>
                    <a:pt x="604323" y="819630"/>
                    <a:pt x="666817" y="884375"/>
                    <a:pt x="666817" y="983294"/>
                  </a:cubicBezTo>
                  <a:cubicBezTo>
                    <a:pt x="666817" y="1081762"/>
                    <a:pt x="604323" y="1147858"/>
                    <a:pt x="507650" y="1147858"/>
                  </a:cubicBezTo>
                  <a:cubicBezTo>
                    <a:pt x="411427" y="1147858"/>
                    <a:pt x="348933" y="1081762"/>
                    <a:pt x="348933" y="983294"/>
                  </a:cubicBezTo>
                  <a:close/>
                  <a:moveTo>
                    <a:pt x="593978" y="983294"/>
                  </a:moveTo>
                  <a:cubicBezTo>
                    <a:pt x="593978" y="918549"/>
                    <a:pt x="560255" y="878078"/>
                    <a:pt x="507650" y="878078"/>
                  </a:cubicBezTo>
                  <a:cubicBezTo>
                    <a:pt x="455495" y="878078"/>
                    <a:pt x="422222" y="918549"/>
                    <a:pt x="422222" y="983294"/>
                  </a:cubicBezTo>
                  <a:cubicBezTo>
                    <a:pt x="422222" y="1047589"/>
                    <a:pt x="455495" y="1088955"/>
                    <a:pt x="507650" y="1088955"/>
                  </a:cubicBezTo>
                  <a:cubicBezTo>
                    <a:pt x="560255" y="1088955"/>
                    <a:pt x="593978" y="1047589"/>
                    <a:pt x="593978" y="983294"/>
                  </a:cubicBezTo>
                  <a:close/>
                  <a:moveTo>
                    <a:pt x="867822" y="824572"/>
                  </a:moveTo>
                  <a:cubicBezTo>
                    <a:pt x="942461" y="824572"/>
                    <a:pt x="984728" y="864593"/>
                    <a:pt x="984728" y="928888"/>
                  </a:cubicBezTo>
                  <a:cubicBezTo>
                    <a:pt x="984728" y="992288"/>
                    <a:pt x="942461" y="1034549"/>
                    <a:pt x="867372" y="1034549"/>
                  </a:cubicBezTo>
                  <a:lnTo>
                    <a:pt x="785540" y="1034549"/>
                  </a:lnTo>
                  <a:lnTo>
                    <a:pt x="785540" y="1142911"/>
                  </a:lnTo>
                  <a:lnTo>
                    <a:pt x="714503" y="1142911"/>
                  </a:lnTo>
                  <a:lnTo>
                    <a:pt x="714503" y="824572"/>
                  </a:lnTo>
                  <a:lnTo>
                    <a:pt x="867822" y="824572"/>
                  </a:lnTo>
                  <a:close/>
                  <a:moveTo>
                    <a:pt x="855232" y="977446"/>
                  </a:moveTo>
                  <a:cubicBezTo>
                    <a:pt x="894353" y="977446"/>
                    <a:pt x="911890" y="958114"/>
                    <a:pt x="911890" y="929338"/>
                  </a:cubicBezTo>
                  <a:cubicBezTo>
                    <a:pt x="911890" y="900562"/>
                    <a:pt x="894353" y="882124"/>
                    <a:pt x="855232" y="882124"/>
                  </a:cubicBezTo>
                  <a:lnTo>
                    <a:pt x="785540" y="882124"/>
                  </a:lnTo>
                  <a:lnTo>
                    <a:pt x="785540" y="977446"/>
                  </a:lnTo>
                  <a:lnTo>
                    <a:pt x="855232" y="977446"/>
                  </a:lnTo>
                  <a:close/>
                  <a:moveTo>
                    <a:pt x="1027906" y="1142911"/>
                  </a:moveTo>
                  <a:lnTo>
                    <a:pt x="1027906" y="824572"/>
                  </a:lnTo>
                  <a:lnTo>
                    <a:pt x="1267554" y="824572"/>
                  </a:lnTo>
                  <a:lnTo>
                    <a:pt x="1267554" y="883475"/>
                  </a:lnTo>
                  <a:lnTo>
                    <a:pt x="1098944" y="883475"/>
                  </a:lnTo>
                  <a:lnTo>
                    <a:pt x="1098944" y="952717"/>
                  </a:lnTo>
                  <a:lnTo>
                    <a:pt x="1248672" y="952717"/>
                  </a:lnTo>
                  <a:lnTo>
                    <a:pt x="1248672" y="1010269"/>
                  </a:lnTo>
                  <a:lnTo>
                    <a:pt x="1098944" y="1010269"/>
                  </a:lnTo>
                  <a:lnTo>
                    <a:pt x="1098944" y="1084008"/>
                  </a:lnTo>
                  <a:lnTo>
                    <a:pt x="1268455" y="1084008"/>
                  </a:lnTo>
                  <a:lnTo>
                    <a:pt x="1268455" y="1142911"/>
                  </a:lnTo>
                  <a:lnTo>
                    <a:pt x="1027906" y="1142911"/>
                  </a:lnTo>
                  <a:close/>
                  <a:moveTo>
                    <a:pt x="1551287" y="824572"/>
                  </a:moveTo>
                  <a:lnTo>
                    <a:pt x="1619183" y="824572"/>
                  </a:lnTo>
                  <a:lnTo>
                    <a:pt x="1619183" y="1142911"/>
                  </a:lnTo>
                  <a:lnTo>
                    <a:pt x="1535551" y="1142911"/>
                  </a:lnTo>
                  <a:lnTo>
                    <a:pt x="1395716" y="920794"/>
                  </a:lnTo>
                  <a:lnTo>
                    <a:pt x="1395716" y="1142911"/>
                  </a:lnTo>
                  <a:lnTo>
                    <a:pt x="1328275" y="1142911"/>
                  </a:lnTo>
                  <a:lnTo>
                    <a:pt x="1328275" y="824572"/>
                  </a:lnTo>
                  <a:lnTo>
                    <a:pt x="1411902" y="824572"/>
                  </a:lnTo>
                  <a:lnTo>
                    <a:pt x="1551287" y="1046244"/>
                  </a:lnTo>
                  <a:lnTo>
                    <a:pt x="1551287" y="824572"/>
                  </a:lnTo>
                  <a:close/>
                  <a:moveTo>
                    <a:pt x="1691149" y="1142911"/>
                  </a:moveTo>
                  <a:lnTo>
                    <a:pt x="1691149" y="824572"/>
                  </a:lnTo>
                  <a:lnTo>
                    <a:pt x="1762186" y="824572"/>
                  </a:lnTo>
                  <a:lnTo>
                    <a:pt x="1762186" y="950021"/>
                  </a:lnTo>
                  <a:lnTo>
                    <a:pt x="1901120" y="950021"/>
                  </a:lnTo>
                  <a:lnTo>
                    <a:pt x="1901120" y="824572"/>
                  </a:lnTo>
                  <a:lnTo>
                    <a:pt x="1972163" y="824572"/>
                  </a:lnTo>
                  <a:lnTo>
                    <a:pt x="1972163" y="1142911"/>
                  </a:lnTo>
                  <a:lnTo>
                    <a:pt x="1901120" y="1142911"/>
                  </a:lnTo>
                  <a:lnTo>
                    <a:pt x="1901120" y="1010269"/>
                  </a:lnTo>
                  <a:lnTo>
                    <a:pt x="1762186" y="1010269"/>
                  </a:lnTo>
                  <a:lnTo>
                    <a:pt x="1762186" y="1142911"/>
                  </a:lnTo>
                  <a:lnTo>
                    <a:pt x="1691149" y="1142911"/>
                  </a:lnTo>
                  <a:close/>
                  <a:moveTo>
                    <a:pt x="2262193" y="1142911"/>
                  </a:moveTo>
                  <a:lnTo>
                    <a:pt x="2234762" y="1065126"/>
                  </a:lnTo>
                  <a:lnTo>
                    <a:pt x="2108418" y="1065126"/>
                  </a:lnTo>
                  <a:lnTo>
                    <a:pt x="2080092" y="1142911"/>
                  </a:lnTo>
                  <a:lnTo>
                    <a:pt x="2007698" y="1142911"/>
                  </a:lnTo>
                  <a:lnTo>
                    <a:pt x="2130452" y="824572"/>
                  </a:lnTo>
                  <a:lnTo>
                    <a:pt x="2216780" y="824572"/>
                  </a:lnTo>
                  <a:lnTo>
                    <a:pt x="2339528" y="1142911"/>
                  </a:lnTo>
                  <a:lnTo>
                    <a:pt x="2262193" y="1142911"/>
                  </a:lnTo>
                  <a:close/>
                  <a:moveTo>
                    <a:pt x="2128201" y="1010719"/>
                  </a:moveTo>
                  <a:lnTo>
                    <a:pt x="2215880" y="1010719"/>
                  </a:lnTo>
                  <a:lnTo>
                    <a:pt x="2172713" y="888422"/>
                  </a:lnTo>
                  <a:lnTo>
                    <a:pt x="2128201" y="1010719"/>
                  </a:lnTo>
                  <a:close/>
                  <a:moveTo>
                    <a:pt x="2491964" y="974751"/>
                  </a:moveTo>
                  <a:lnTo>
                    <a:pt x="2652932" y="974751"/>
                  </a:lnTo>
                  <a:lnTo>
                    <a:pt x="2652932" y="1142911"/>
                  </a:lnTo>
                  <a:lnTo>
                    <a:pt x="2602572" y="1142911"/>
                  </a:lnTo>
                  <a:lnTo>
                    <a:pt x="2602572" y="1097498"/>
                  </a:lnTo>
                  <a:cubicBezTo>
                    <a:pt x="2581444" y="1133467"/>
                    <a:pt x="2542774" y="1148308"/>
                    <a:pt x="2499162" y="1148308"/>
                  </a:cubicBezTo>
                  <a:cubicBezTo>
                    <a:pt x="2406536" y="1148308"/>
                    <a:pt x="2350784" y="1081312"/>
                    <a:pt x="2350784" y="983744"/>
                  </a:cubicBezTo>
                  <a:cubicBezTo>
                    <a:pt x="2350784" y="884375"/>
                    <a:pt x="2411032" y="819180"/>
                    <a:pt x="2508600" y="819180"/>
                  </a:cubicBezTo>
                  <a:cubicBezTo>
                    <a:pt x="2589087" y="819180"/>
                    <a:pt x="2640792" y="862792"/>
                    <a:pt x="2652481" y="929788"/>
                  </a:cubicBezTo>
                  <a:lnTo>
                    <a:pt x="2579193" y="940577"/>
                  </a:lnTo>
                  <a:cubicBezTo>
                    <a:pt x="2571550" y="903708"/>
                    <a:pt x="2549516" y="877633"/>
                    <a:pt x="2508600" y="877633"/>
                  </a:cubicBezTo>
                  <a:cubicBezTo>
                    <a:pt x="2455995" y="877633"/>
                    <a:pt x="2424073" y="920344"/>
                    <a:pt x="2424073" y="983744"/>
                  </a:cubicBezTo>
                  <a:cubicBezTo>
                    <a:pt x="2424073" y="1046244"/>
                    <a:pt x="2454194" y="1089405"/>
                    <a:pt x="2509501" y="1089405"/>
                  </a:cubicBezTo>
                  <a:cubicBezTo>
                    <a:pt x="2548621" y="1089405"/>
                    <a:pt x="2580544" y="1068722"/>
                    <a:pt x="2589982" y="1027806"/>
                  </a:cubicBezTo>
                  <a:lnTo>
                    <a:pt x="2491964" y="1027806"/>
                  </a:lnTo>
                  <a:lnTo>
                    <a:pt x="2491964" y="974751"/>
                  </a:lnTo>
                  <a:close/>
                  <a:moveTo>
                    <a:pt x="2716798" y="1142911"/>
                  </a:moveTo>
                  <a:lnTo>
                    <a:pt x="2716798" y="824572"/>
                  </a:lnTo>
                  <a:lnTo>
                    <a:pt x="2956447" y="824572"/>
                  </a:lnTo>
                  <a:lnTo>
                    <a:pt x="2956447" y="883475"/>
                  </a:lnTo>
                  <a:lnTo>
                    <a:pt x="2787836" y="883475"/>
                  </a:lnTo>
                  <a:lnTo>
                    <a:pt x="2787836" y="952717"/>
                  </a:lnTo>
                  <a:lnTo>
                    <a:pt x="2937564" y="952717"/>
                  </a:lnTo>
                  <a:lnTo>
                    <a:pt x="2937564" y="1010269"/>
                  </a:lnTo>
                  <a:lnTo>
                    <a:pt x="2787836" y="1010269"/>
                  </a:lnTo>
                  <a:lnTo>
                    <a:pt x="2787836" y="1084008"/>
                  </a:lnTo>
                  <a:lnTo>
                    <a:pt x="2957347" y="1084008"/>
                  </a:lnTo>
                  <a:lnTo>
                    <a:pt x="2957347" y="1142911"/>
                  </a:lnTo>
                  <a:lnTo>
                    <a:pt x="2716798" y="1142911"/>
                  </a:lnTo>
                  <a:close/>
                  <a:moveTo>
                    <a:pt x="3240179" y="824572"/>
                  </a:moveTo>
                  <a:lnTo>
                    <a:pt x="3308076" y="824572"/>
                  </a:lnTo>
                  <a:lnTo>
                    <a:pt x="3308076" y="1142911"/>
                  </a:lnTo>
                  <a:lnTo>
                    <a:pt x="3224443" y="1142911"/>
                  </a:lnTo>
                  <a:lnTo>
                    <a:pt x="3084608" y="920794"/>
                  </a:lnTo>
                  <a:lnTo>
                    <a:pt x="3084608" y="1142911"/>
                  </a:lnTo>
                  <a:lnTo>
                    <a:pt x="3017167" y="1142911"/>
                  </a:lnTo>
                  <a:lnTo>
                    <a:pt x="3017167" y="824572"/>
                  </a:lnTo>
                  <a:lnTo>
                    <a:pt x="3100795" y="824572"/>
                  </a:lnTo>
                  <a:lnTo>
                    <a:pt x="3240179" y="1046244"/>
                  </a:lnTo>
                  <a:lnTo>
                    <a:pt x="3240179" y="824572"/>
                  </a:lnTo>
                  <a:close/>
                </a:path>
              </a:pathLst>
            </a:custGeom>
            <a:grpFill/>
            <a:ln w="5692" cap="flat">
              <a:noFill/>
              <a:prstDash val="solid"/>
              <a:miter/>
            </a:ln>
          </p:spPr>
          <p:txBody>
            <a:bodyPr rtlCol="0" anchor="ctr"/>
            <a:lstStyle/>
            <a:p>
              <a:endParaRPr lang="en-GB"/>
            </a:p>
          </p:txBody>
        </p:sp>
      </p:grpSp>
    </p:spTree>
    <p:extLst>
      <p:ext uri="{BB962C8B-B14F-4D97-AF65-F5344CB8AC3E}">
        <p14:creationId xmlns:p14="http://schemas.microsoft.com/office/powerpoint/2010/main" val="72503366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kolonner 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1421546"/>
            <a:ext cx="11672763" cy="1361343"/>
          </a:xfrm>
        </p:spPr>
        <p:txBody>
          <a:bodyPr anchor="b"/>
          <a:lstStyle>
            <a:lvl1pPr>
              <a:defRPr sz="4000" cap="none" baseline="0"/>
            </a:lvl1pPr>
          </a:lstStyle>
          <a:p>
            <a:r>
              <a:rPr lang="da-DK"/>
              <a:t>Klik for at redigere titeltypografien i masteren</a:t>
            </a:r>
            <a:endParaRPr lang="da-DK" dirty="0"/>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
        <p:nvSpPr>
          <p:cNvPr id="11" name="Pladsholder til tekst 25">
            <a:extLst>
              <a:ext uri="{FF2B5EF4-FFF2-40B4-BE49-F238E27FC236}">
                <a16:creationId xmlns:a16="http://schemas.microsoft.com/office/drawing/2014/main" id="{586CDE3D-A295-28FA-EFDF-723EDD7CC0A4}"/>
              </a:ext>
            </a:extLst>
          </p:cNvPr>
          <p:cNvSpPr>
            <a:spLocks noGrp="1"/>
          </p:cNvSpPr>
          <p:nvPr>
            <p:ph type="body" sz="quarter" idx="17"/>
          </p:nvPr>
        </p:nvSpPr>
        <p:spPr>
          <a:xfrm>
            <a:off x="263524"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8" name="Pladsholder til tekst 25">
            <a:extLst>
              <a:ext uri="{FF2B5EF4-FFF2-40B4-BE49-F238E27FC236}">
                <a16:creationId xmlns:a16="http://schemas.microsoft.com/office/drawing/2014/main" id="{9E7AB1E3-D39A-4911-470C-067FA17B5750}"/>
              </a:ext>
            </a:extLst>
          </p:cNvPr>
          <p:cNvSpPr>
            <a:spLocks noGrp="1"/>
          </p:cNvSpPr>
          <p:nvPr>
            <p:ph type="body" sz="quarter" idx="18"/>
          </p:nvPr>
        </p:nvSpPr>
        <p:spPr>
          <a:xfrm>
            <a:off x="263524"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5" name="Pladsholder til tekst 25">
            <a:extLst>
              <a:ext uri="{FF2B5EF4-FFF2-40B4-BE49-F238E27FC236}">
                <a16:creationId xmlns:a16="http://schemas.microsoft.com/office/drawing/2014/main" id="{716659C9-9922-BFA1-0B28-B2C3E21D6C79}"/>
              </a:ext>
            </a:extLst>
          </p:cNvPr>
          <p:cNvSpPr>
            <a:spLocks noGrp="1"/>
          </p:cNvSpPr>
          <p:nvPr>
            <p:ph type="body" sz="quarter" idx="25"/>
          </p:nvPr>
        </p:nvSpPr>
        <p:spPr>
          <a:xfrm>
            <a:off x="263524"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6" name="Pladsholder til tekst 25">
            <a:extLst>
              <a:ext uri="{FF2B5EF4-FFF2-40B4-BE49-F238E27FC236}">
                <a16:creationId xmlns:a16="http://schemas.microsoft.com/office/drawing/2014/main" id="{D849C3A3-4B25-2BDC-D098-8CBF0C2DDDB0}"/>
              </a:ext>
            </a:extLst>
          </p:cNvPr>
          <p:cNvSpPr>
            <a:spLocks noGrp="1"/>
          </p:cNvSpPr>
          <p:nvPr>
            <p:ph type="body" sz="quarter" idx="26"/>
          </p:nvPr>
        </p:nvSpPr>
        <p:spPr>
          <a:xfrm>
            <a:off x="2255837"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0" name="Pladsholder til tekst 25">
            <a:extLst>
              <a:ext uri="{FF2B5EF4-FFF2-40B4-BE49-F238E27FC236}">
                <a16:creationId xmlns:a16="http://schemas.microsoft.com/office/drawing/2014/main" id="{27681CCC-380A-D36A-5332-6A4BF1BE2455}"/>
              </a:ext>
            </a:extLst>
          </p:cNvPr>
          <p:cNvSpPr>
            <a:spLocks noGrp="1"/>
          </p:cNvSpPr>
          <p:nvPr>
            <p:ph type="body" sz="quarter" idx="27"/>
          </p:nvPr>
        </p:nvSpPr>
        <p:spPr>
          <a:xfrm>
            <a:off x="2255837"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2" name="Pladsholder til tekst 25">
            <a:extLst>
              <a:ext uri="{FF2B5EF4-FFF2-40B4-BE49-F238E27FC236}">
                <a16:creationId xmlns:a16="http://schemas.microsoft.com/office/drawing/2014/main" id="{17AB1889-6BC6-C6F0-0723-A9CF82C3C627}"/>
              </a:ext>
            </a:extLst>
          </p:cNvPr>
          <p:cNvSpPr>
            <a:spLocks noGrp="1"/>
          </p:cNvSpPr>
          <p:nvPr>
            <p:ph type="body" sz="quarter" idx="28"/>
          </p:nvPr>
        </p:nvSpPr>
        <p:spPr>
          <a:xfrm>
            <a:off x="2255837"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4" name="Pladsholder til tekst 25">
            <a:extLst>
              <a:ext uri="{FF2B5EF4-FFF2-40B4-BE49-F238E27FC236}">
                <a16:creationId xmlns:a16="http://schemas.microsoft.com/office/drawing/2014/main" id="{961DE5D1-02B5-4753-81EB-2884AAC8A378}"/>
              </a:ext>
            </a:extLst>
          </p:cNvPr>
          <p:cNvSpPr>
            <a:spLocks noGrp="1"/>
          </p:cNvSpPr>
          <p:nvPr>
            <p:ph type="body" sz="quarter" idx="29"/>
          </p:nvPr>
        </p:nvSpPr>
        <p:spPr>
          <a:xfrm>
            <a:off x="4248150"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5" name="Pladsholder til tekst 25">
            <a:extLst>
              <a:ext uri="{FF2B5EF4-FFF2-40B4-BE49-F238E27FC236}">
                <a16:creationId xmlns:a16="http://schemas.microsoft.com/office/drawing/2014/main" id="{C3F261CF-035E-EAA4-9F32-9CF69F63488D}"/>
              </a:ext>
            </a:extLst>
          </p:cNvPr>
          <p:cNvSpPr>
            <a:spLocks noGrp="1"/>
          </p:cNvSpPr>
          <p:nvPr>
            <p:ph type="body" sz="quarter" idx="30"/>
          </p:nvPr>
        </p:nvSpPr>
        <p:spPr>
          <a:xfrm>
            <a:off x="4248150"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6" name="Pladsholder til tekst 25">
            <a:extLst>
              <a:ext uri="{FF2B5EF4-FFF2-40B4-BE49-F238E27FC236}">
                <a16:creationId xmlns:a16="http://schemas.microsoft.com/office/drawing/2014/main" id="{F33134BA-BF2A-EE0D-56FD-F2821B9120FF}"/>
              </a:ext>
            </a:extLst>
          </p:cNvPr>
          <p:cNvSpPr>
            <a:spLocks noGrp="1"/>
          </p:cNvSpPr>
          <p:nvPr>
            <p:ph type="body" sz="quarter" idx="31"/>
          </p:nvPr>
        </p:nvSpPr>
        <p:spPr>
          <a:xfrm>
            <a:off x="4248150"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17" name="Pladsholder til tekst 25">
            <a:extLst>
              <a:ext uri="{FF2B5EF4-FFF2-40B4-BE49-F238E27FC236}">
                <a16:creationId xmlns:a16="http://schemas.microsoft.com/office/drawing/2014/main" id="{0279B6D6-AE7F-7381-76ED-29EE854BC7F3}"/>
              </a:ext>
            </a:extLst>
          </p:cNvPr>
          <p:cNvSpPr>
            <a:spLocks noGrp="1"/>
          </p:cNvSpPr>
          <p:nvPr>
            <p:ph type="body" sz="quarter" idx="32"/>
          </p:nvPr>
        </p:nvSpPr>
        <p:spPr>
          <a:xfrm>
            <a:off x="6240463"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25" name="Pladsholder til tekst 25">
            <a:extLst>
              <a:ext uri="{FF2B5EF4-FFF2-40B4-BE49-F238E27FC236}">
                <a16:creationId xmlns:a16="http://schemas.microsoft.com/office/drawing/2014/main" id="{251ED37C-DF85-32D6-B7AC-1B2C2B091F5D}"/>
              </a:ext>
            </a:extLst>
          </p:cNvPr>
          <p:cNvSpPr>
            <a:spLocks noGrp="1"/>
          </p:cNvSpPr>
          <p:nvPr>
            <p:ph type="body" sz="quarter" idx="33"/>
          </p:nvPr>
        </p:nvSpPr>
        <p:spPr>
          <a:xfrm>
            <a:off x="6240463"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26" name="Pladsholder til tekst 25">
            <a:extLst>
              <a:ext uri="{FF2B5EF4-FFF2-40B4-BE49-F238E27FC236}">
                <a16:creationId xmlns:a16="http://schemas.microsoft.com/office/drawing/2014/main" id="{1C9F97D6-9391-ED1B-C6AC-1A3498A5ABE5}"/>
              </a:ext>
            </a:extLst>
          </p:cNvPr>
          <p:cNvSpPr>
            <a:spLocks noGrp="1"/>
          </p:cNvSpPr>
          <p:nvPr>
            <p:ph type="body" sz="quarter" idx="34"/>
          </p:nvPr>
        </p:nvSpPr>
        <p:spPr>
          <a:xfrm>
            <a:off x="6240463"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27" name="Pladsholder til tekst 25">
            <a:extLst>
              <a:ext uri="{FF2B5EF4-FFF2-40B4-BE49-F238E27FC236}">
                <a16:creationId xmlns:a16="http://schemas.microsoft.com/office/drawing/2014/main" id="{3F0E45A4-63E3-8FE6-9708-C8921D5C416F}"/>
              </a:ext>
            </a:extLst>
          </p:cNvPr>
          <p:cNvSpPr>
            <a:spLocks noGrp="1"/>
          </p:cNvSpPr>
          <p:nvPr>
            <p:ph type="body" sz="quarter" idx="35"/>
          </p:nvPr>
        </p:nvSpPr>
        <p:spPr>
          <a:xfrm>
            <a:off x="8232776"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28" name="Pladsholder til tekst 25">
            <a:extLst>
              <a:ext uri="{FF2B5EF4-FFF2-40B4-BE49-F238E27FC236}">
                <a16:creationId xmlns:a16="http://schemas.microsoft.com/office/drawing/2014/main" id="{8168FAEC-A2C7-0F96-BFCF-1E312C77F177}"/>
              </a:ext>
            </a:extLst>
          </p:cNvPr>
          <p:cNvSpPr>
            <a:spLocks noGrp="1"/>
          </p:cNvSpPr>
          <p:nvPr>
            <p:ph type="body" sz="quarter" idx="36"/>
          </p:nvPr>
        </p:nvSpPr>
        <p:spPr>
          <a:xfrm>
            <a:off x="8232776"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29" name="Pladsholder til tekst 25">
            <a:extLst>
              <a:ext uri="{FF2B5EF4-FFF2-40B4-BE49-F238E27FC236}">
                <a16:creationId xmlns:a16="http://schemas.microsoft.com/office/drawing/2014/main" id="{A75EE952-2A2C-226C-DE8E-7DAEF962C1D2}"/>
              </a:ext>
            </a:extLst>
          </p:cNvPr>
          <p:cNvSpPr>
            <a:spLocks noGrp="1"/>
          </p:cNvSpPr>
          <p:nvPr>
            <p:ph type="body" sz="quarter" idx="37"/>
          </p:nvPr>
        </p:nvSpPr>
        <p:spPr>
          <a:xfrm>
            <a:off x="8232776"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30" name="Pladsholder til tekst 25">
            <a:extLst>
              <a:ext uri="{FF2B5EF4-FFF2-40B4-BE49-F238E27FC236}">
                <a16:creationId xmlns:a16="http://schemas.microsoft.com/office/drawing/2014/main" id="{81360C53-C91E-82E3-E76F-D8EA3A439EE2}"/>
              </a:ext>
            </a:extLst>
          </p:cNvPr>
          <p:cNvSpPr>
            <a:spLocks noGrp="1"/>
          </p:cNvSpPr>
          <p:nvPr>
            <p:ph type="body" sz="quarter" idx="38"/>
          </p:nvPr>
        </p:nvSpPr>
        <p:spPr>
          <a:xfrm>
            <a:off x="10225088" y="3428999"/>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31" name="Pladsholder til tekst 25">
            <a:extLst>
              <a:ext uri="{FF2B5EF4-FFF2-40B4-BE49-F238E27FC236}">
                <a16:creationId xmlns:a16="http://schemas.microsoft.com/office/drawing/2014/main" id="{1771E457-092A-3291-5B62-98BA221D671F}"/>
              </a:ext>
            </a:extLst>
          </p:cNvPr>
          <p:cNvSpPr>
            <a:spLocks noGrp="1"/>
          </p:cNvSpPr>
          <p:nvPr>
            <p:ph type="body" sz="quarter" idx="39"/>
          </p:nvPr>
        </p:nvSpPr>
        <p:spPr>
          <a:xfrm>
            <a:off x="10225088" y="4230948"/>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
        <p:nvSpPr>
          <p:cNvPr id="32" name="Pladsholder til tekst 25">
            <a:extLst>
              <a:ext uri="{FF2B5EF4-FFF2-40B4-BE49-F238E27FC236}">
                <a16:creationId xmlns:a16="http://schemas.microsoft.com/office/drawing/2014/main" id="{3C5FF6BD-75A0-5E88-F8F1-641FC7A3560D}"/>
              </a:ext>
            </a:extLst>
          </p:cNvPr>
          <p:cNvSpPr>
            <a:spLocks noGrp="1"/>
          </p:cNvSpPr>
          <p:nvPr>
            <p:ph type="body" sz="quarter" idx="40"/>
          </p:nvPr>
        </p:nvSpPr>
        <p:spPr>
          <a:xfrm>
            <a:off x="10225088" y="5032897"/>
            <a:ext cx="1712913" cy="853640"/>
          </a:xfrm>
          <a:blipFill>
            <a:blip r:embed="rId2">
              <a:extLst>
                <a:ext uri="{96DAC541-7B7A-43D3-8B79-37D633B846F1}">
                  <asvg:svgBlip xmlns:asvg="http://schemas.microsoft.com/office/drawing/2016/SVG/main" r:embed="rId3"/>
                </a:ext>
              </a:extLst>
            </a:blip>
            <a:stretch>
              <a:fillRect/>
            </a:stretch>
          </a:blipFill>
        </p:spPr>
        <p:txBody>
          <a:bodyPr tIns="216000"/>
          <a:lstStyle>
            <a:lvl1pPr marL="0" indent="0">
              <a:spcBef>
                <a:spcPts val="0"/>
              </a:spcBef>
              <a:spcAft>
                <a:spcPts val="0"/>
              </a:spcAft>
              <a:buFontTx/>
              <a:buNone/>
              <a:defRPr sz="1200" b="1"/>
            </a:lvl1pPr>
          </a:lstStyle>
          <a:p>
            <a:pPr lvl="0"/>
            <a:r>
              <a:rPr lang="da-DK"/>
              <a:t>Klik for at redigere teksttypografierne i masteren</a:t>
            </a:r>
          </a:p>
        </p:txBody>
      </p:sp>
    </p:spTree>
    <p:extLst>
      <p:ext uri="{BB962C8B-B14F-4D97-AF65-F5344CB8AC3E}">
        <p14:creationId xmlns:p14="http://schemas.microsoft.com/office/powerpoint/2010/main" val="130139051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re kolonner E">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a:xfrm>
            <a:off x="11299785" y="6535735"/>
            <a:ext cx="638216" cy="136525"/>
          </a:xfrm>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69999" y="248108"/>
            <a:ext cx="11672763" cy="398437"/>
          </a:xfrm>
        </p:spPr>
        <p:txBody>
          <a:bodyPr/>
          <a:lstStyle>
            <a:lvl1pPr marL="0" indent="0">
              <a:buFontTx/>
              <a:buNone/>
              <a:defRPr sz="2000" b="1" cap="all" baseline="0"/>
            </a:lvl1pPr>
          </a:lstStyle>
          <a:p>
            <a:pPr lvl="0"/>
            <a:r>
              <a:rPr lang="da-DK"/>
              <a:t>Klik for at redigere teksttypografierne i masteren</a:t>
            </a:r>
          </a:p>
        </p:txBody>
      </p:sp>
      <p:sp>
        <p:nvSpPr>
          <p:cNvPr id="19" name="Pladsholder til billede 4">
            <a:extLst>
              <a:ext uri="{FF2B5EF4-FFF2-40B4-BE49-F238E27FC236}">
                <a16:creationId xmlns:a16="http://schemas.microsoft.com/office/drawing/2014/main" id="{B6691487-CA38-9FA4-A6D1-1DBB919125A7}"/>
              </a:ext>
            </a:extLst>
          </p:cNvPr>
          <p:cNvSpPr>
            <a:spLocks noGrp="1"/>
          </p:cNvSpPr>
          <p:nvPr>
            <p:ph type="pic" sz="quarter" idx="14"/>
          </p:nvPr>
        </p:nvSpPr>
        <p:spPr>
          <a:xfrm>
            <a:off x="269999" y="894428"/>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0" name="Pladsholder til billede 4">
            <a:extLst>
              <a:ext uri="{FF2B5EF4-FFF2-40B4-BE49-F238E27FC236}">
                <a16:creationId xmlns:a16="http://schemas.microsoft.com/office/drawing/2014/main" id="{D14BB060-22E4-D264-E437-14949ED815A6}"/>
              </a:ext>
            </a:extLst>
          </p:cNvPr>
          <p:cNvSpPr>
            <a:spLocks noGrp="1"/>
          </p:cNvSpPr>
          <p:nvPr>
            <p:ph type="pic" sz="quarter" idx="15"/>
          </p:nvPr>
        </p:nvSpPr>
        <p:spPr>
          <a:xfrm>
            <a:off x="269999" y="3646864"/>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1" name="Pladsholder til billede 4">
            <a:extLst>
              <a:ext uri="{FF2B5EF4-FFF2-40B4-BE49-F238E27FC236}">
                <a16:creationId xmlns:a16="http://schemas.microsoft.com/office/drawing/2014/main" id="{93978193-FE4B-FECA-27A0-3F27D7B0604F}"/>
              </a:ext>
            </a:extLst>
          </p:cNvPr>
          <p:cNvSpPr>
            <a:spLocks noGrp="1"/>
          </p:cNvSpPr>
          <p:nvPr>
            <p:ph type="pic" sz="quarter" idx="16"/>
          </p:nvPr>
        </p:nvSpPr>
        <p:spPr>
          <a:xfrm>
            <a:off x="3261733" y="894428"/>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2" name="Pladsholder til billede 4">
            <a:extLst>
              <a:ext uri="{FF2B5EF4-FFF2-40B4-BE49-F238E27FC236}">
                <a16:creationId xmlns:a16="http://schemas.microsoft.com/office/drawing/2014/main" id="{AF7A7CCD-30AA-0C5E-28F5-666626DBDC29}"/>
              </a:ext>
            </a:extLst>
          </p:cNvPr>
          <p:cNvSpPr>
            <a:spLocks noGrp="1"/>
          </p:cNvSpPr>
          <p:nvPr>
            <p:ph type="pic" sz="quarter" idx="17"/>
          </p:nvPr>
        </p:nvSpPr>
        <p:spPr>
          <a:xfrm>
            <a:off x="3261733" y="3646864"/>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3" name="Pladsholder til billede 4">
            <a:extLst>
              <a:ext uri="{FF2B5EF4-FFF2-40B4-BE49-F238E27FC236}">
                <a16:creationId xmlns:a16="http://schemas.microsoft.com/office/drawing/2014/main" id="{045616A3-0438-FF4A-4E06-DDBD9B1CF785}"/>
              </a:ext>
            </a:extLst>
          </p:cNvPr>
          <p:cNvSpPr>
            <a:spLocks noGrp="1"/>
          </p:cNvSpPr>
          <p:nvPr>
            <p:ph type="pic" sz="quarter" idx="18"/>
          </p:nvPr>
        </p:nvSpPr>
        <p:spPr>
          <a:xfrm>
            <a:off x="6253467" y="894428"/>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4" name="Pladsholder til billede 4">
            <a:extLst>
              <a:ext uri="{FF2B5EF4-FFF2-40B4-BE49-F238E27FC236}">
                <a16:creationId xmlns:a16="http://schemas.microsoft.com/office/drawing/2014/main" id="{9E4894C9-B11A-0BDA-0B01-4F635281881A}"/>
              </a:ext>
            </a:extLst>
          </p:cNvPr>
          <p:cNvSpPr>
            <a:spLocks noGrp="1"/>
          </p:cNvSpPr>
          <p:nvPr>
            <p:ph type="pic" sz="quarter" idx="19"/>
          </p:nvPr>
        </p:nvSpPr>
        <p:spPr>
          <a:xfrm>
            <a:off x="6253467" y="3646864"/>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33" name="Pladsholder til billede 4">
            <a:extLst>
              <a:ext uri="{FF2B5EF4-FFF2-40B4-BE49-F238E27FC236}">
                <a16:creationId xmlns:a16="http://schemas.microsoft.com/office/drawing/2014/main" id="{D8417622-5061-10E1-70AE-3E6ADAC1F2AB}"/>
              </a:ext>
            </a:extLst>
          </p:cNvPr>
          <p:cNvSpPr>
            <a:spLocks noGrp="1"/>
          </p:cNvSpPr>
          <p:nvPr>
            <p:ph type="pic" sz="quarter" idx="20"/>
          </p:nvPr>
        </p:nvSpPr>
        <p:spPr>
          <a:xfrm>
            <a:off x="9245201" y="894428"/>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endParaRPr lang="da-DK" dirty="0"/>
          </a:p>
        </p:txBody>
      </p:sp>
      <p:sp>
        <p:nvSpPr>
          <p:cNvPr id="34" name="Pladsholder til billede 4">
            <a:extLst>
              <a:ext uri="{FF2B5EF4-FFF2-40B4-BE49-F238E27FC236}">
                <a16:creationId xmlns:a16="http://schemas.microsoft.com/office/drawing/2014/main" id="{495EE5D7-1ECE-E90B-F7F3-5F72D6DC638B}"/>
              </a:ext>
            </a:extLst>
          </p:cNvPr>
          <p:cNvSpPr>
            <a:spLocks noGrp="1"/>
          </p:cNvSpPr>
          <p:nvPr>
            <p:ph type="pic" sz="quarter" idx="21"/>
          </p:nvPr>
        </p:nvSpPr>
        <p:spPr>
          <a:xfrm>
            <a:off x="9245201" y="3646864"/>
            <a:ext cx="2692800" cy="1811827"/>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35" name="Pladsholder til tekst 25">
            <a:extLst>
              <a:ext uri="{FF2B5EF4-FFF2-40B4-BE49-F238E27FC236}">
                <a16:creationId xmlns:a16="http://schemas.microsoft.com/office/drawing/2014/main" id="{0744F9EE-30E0-99F6-F97E-13818A0DAC38}"/>
              </a:ext>
            </a:extLst>
          </p:cNvPr>
          <p:cNvSpPr>
            <a:spLocks noGrp="1"/>
          </p:cNvSpPr>
          <p:nvPr>
            <p:ph type="body" sz="quarter" idx="22"/>
          </p:nvPr>
        </p:nvSpPr>
        <p:spPr>
          <a:xfrm>
            <a:off x="269998" y="2897195"/>
            <a:ext cx="2692800" cy="531805"/>
          </a:xfrm>
        </p:spPr>
        <p:txBody>
          <a:bodyPr/>
          <a:lstStyle>
            <a:lvl1pPr marL="0" indent="0">
              <a:buFontTx/>
              <a:buNone/>
              <a:defRPr sz="1800" b="1"/>
            </a:lvl1pPr>
          </a:lstStyle>
          <a:p>
            <a:pPr lvl="0"/>
            <a:r>
              <a:rPr lang="da-DK"/>
              <a:t>Klik for at redigere teksttypografierne i masteren</a:t>
            </a:r>
          </a:p>
        </p:txBody>
      </p:sp>
      <p:sp>
        <p:nvSpPr>
          <p:cNvPr id="36" name="Pladsholder til tekst 25">
            <a:extLst>
              <a:ext uri="{FF2B5EF4-FFF2-40B4-BE49-F238E27FC236}">
                <a16:creationId xmlns:a16="http://schemas.microsoft.com/office/drawing/2014/main" id="{7F57AA2D-1D6A-62A3-1182-8A225B25B870}"/>
              </a:ext>
            </a:extLst>
          </p:cNvPr>
          <p:cNvSpPr>
            <a:spLocks noGrp="1"/>
          </p:cNvSpPr>
          <p:nvPr>
            <p:ph type="body" sz="quarter" idx="23"/>
          </p:nvPr>
        </p:nvSpPr>
        <p:spPr>
          <a:xfrm>
            <a:off x="3261732" y="2897195"/>
            <a:ext cx="2692800" cy="531805"/>
          </a:xfrm>
        </p:spPr>
        <p:txBody>
          <a:bodyPr/>
          <a:lstStyle>
            <a:lvl1pPr marL="0" indent="0">
              <a:buFontTx/>
              <a:buNone/>
              <a:defRPr sz="1800" b="1"/>
            </a:lvl1pPr>
          </a:lstStyle>
          <a:p>
            <a:pPr lvl="0"/>
            <a:r>
              <a:rPr lang="da-DK"/>
              <a:t>Klik for at redigere teksttypografierne i masteren</a:t>
            </a:r>
          </a:p>
        </p:txBody>
      </p:sp>
      <p:sp>
        <p:nvSpPr>
          <p:cNvPr id="37" name="Pladsholder til tekst 25">
            <a:extLst>
              <a:ext uri="{FF2B5EF4-FFF2-40B4-BE49-F238E27FC236}">
                <a16:creationId xmlns:a16="http://schemas.microsoft.com/office/drawing/2014/main" id="{65032E66-6A19-7E29-7E4B-16E09621C7FF}"/>
              </a:ext>
            </a:extLst>
          </p:cNvPr>
          <p:cNvSpPr>
            <a:spLocks noGrp="1"/>
          </p:cNvSpPr>
          <p:nvPr>
            <p:ph type="body" sz="quarter" idx="24"/>
          </p:nvPr>
        </p:nvSpPr>
        <p:spPr>
          <a:xfrm>
            <a:off x="6253466" y="2897195"/>
            <a:ext cx="2692800" cy="531805"/>
          </a:xfrm>
        </p:spPr>
        <p:txBody>
          <a:bodyPr/>
          <a:lstStyle>
            <a:lvl1pPr marL="0" indent="0">
              <a:buFontTx/>
              <a:buNone/>
              <a:defRPr sz="1800" b="1"/>
            </a:lvl1pPr>
          </a:lstStyle>
          <a:p>
            <a:pPr lvl="0"/>
            <a:r>
              <a:rPr lang="da-DK"/>
              <a:t>Klik for at redigere teksttypografierne i masteren</a:t>
            </a:r>
          </a:p>
        </p:txBody>
      </p:sp>
      <p:sp>
        <p:nvSpPr>
          <p:cNvPr id="38" name="Pladsholder til tekst 25">
            <a:extLst>
              <a:ext uri="{FF2B5EF4-FFF2-40B4-BE49-F238E27FC236}">
                <a16:creationId xmlns:a16="http://schemas.microsoft.com/office/drawing/2014/main" id="{05FC704E-D923-DEFB-B066-B5AB97145F7F}"/>
              </a:ext>
            </a:extLst>
          </p:cNvPr>
          <p:cNvSpPr>
            <a:spLocks noGrp="1"/>
          </p:cNvSpPr>
          <p:nvPr>
            <p:ph type="body" sz="quarter" idx="25"/>
          </p:nvPr>
        </p:nvSpPr>
        <p:spPr>
          <a:xfrm>
            <a:off x="9245201" y="2897195"/>
            <a:ext cx="2692800" cy="531805"/>
          </a:xfrm>
        </p:spPr>
        <p:txBody>
          <a:bodyPr/>
          <a:lstStyle>
            <a:lvl1pPr marL="0" indent="0">
              <a:buFontTx/>
              <a:buNone/>
              <a:defRPr sz="1800" b="1"/>
            </a:lvl1pPr>
          </a:lstStyle>
          <a:p>
            <a:pPr lvl="0"/>
            <a:r>
              <a:rPr lang="da-DK"/>
              <a:t>Klik for at redigere teksttypografierne i masteren</a:t>
            </a:r>
          </a:p>
        </p:txBody>
      </p:sp>
      <p:sp>
        <p:nvSpPr>
          <p:cNvPr id="39" name="Pladsholder til tekst 25">
            <a:extLst>
              <a:ext uri="{FF2B5EF4-FFF2-40B4-BE49-F238E27FC236}">
                <a16:creationId xmlns:a16="http://schemas.microsoft.com/office/drawing/2014/main" id="{B80BD14D-3A11-9EB6-154E-92F3A522474D}"/>
              </a:ext>
            </a:extLst>
          </p:cNvPr>
          <p:cNvSpPr>
            <a:spLocks noGrp="1"/>
          </p:cNvSpPr>
          <p:nvPr>
            <p:ph type="body" sz="quarter" idx="26"/>
          </p:nvPr>
        </p:nvSpPr>
        <p:spPr>
          <a:xfrm>
            <a:off x="269998" y="5678864"/>
            <a:ext cx="2692800" cy="531805"/>
          </a:xfrm>
        </p:spPr>
        <p:txBody>
          <a:bodyPr/>
          <a:lstStyle>
            <a:lvl1pPr marL="0" indent="0">
              <a:buFontTx/>
              <a:buNone/>
              <a:defRPr sz="1800" b="1"/>
            </a:lvl1pPr>
          </a:lstStyle>
          <a:p>
            <a:pPr lvl="0"/>
            <a:r>
              <a:rPr lang="da-DK"/>
              <a:t>Klik for at redigere teksttypografierne i masteren</a:t>
            </a:r>
          </a:p>
        </p:txBody>
      </p:sp>
      <p:sp>
        <p:nvSpPr>
          <p:cNvPr id="40" name="Pladsholder til tekst 25">
            <a:extLst>
              <a:ext uri="{FF2B5EF4-FFF2-40B4-BE49-F238E27FC236}">
                <a16:creationId xmlns:a16="http://schemas.microsoft.com/office/drawing/2014/main" id="{0F382A0B-506D-02C7-3AAF-D33B3DDDA614}"/>
              </a:ext>
            </a:extLst>
          </p:cNvPr>
          <p:cNvSpPr>
            <a:spLocks noGrp="1"/>
          </p:cNvSpPr>
          <p:nvPr>
            <p:ph type="body" sz="quarter" idx="27"/>
          </p:nvPr>
        </p:nvSpPr>
        <p:spPr>
          <a:xfrm>
            <a:off x="3261732" y="5678864"/>
            <a:ext cx="2692800" cy="531805"/>
          </a:xfrm>
        </p:spPr>
        <p:txBody>
          <a:bodyPr/>
          <a:lstStyle>
            <a:lvl1pPr marL="0" indent="0">
              <a:buFontTx/>
              <a:buNone/>
              <a:defRPr sz="1800" b="1"/>
            </a:lvl1pPr>
          </a:lstStyle>
          <a:p>
            <a:pPr lvl="0"/>
            <a:r>
              <a:rPr lang="da-DK"/>
              <a:t>Klik for at redigere teksttypografierne i masteren</a:t>
            </a:r>
          </a:p>
        </p:txBody>
      </p:sp>
      <p:sp>
        <p:nvSpPr>
          <p:cNvPr id="41" name="Pladsholder til tekst 25">
            <a:extLst>
              <a:ext uri="{FF2B5EF4-FFF2-40B4-BE49-F238E27FC236}">
                <a16:creationId xmlns:a16="http://schemas.microsoft.com/office/drawing/2014/main" id="{5CDB34CB-60F8-FD19-E1AF-2978833C8D1F}"/>
              </a:ext>
            </a:extLst>
          </p:cNvPr>
          <p:cNvSpPr>
            <a:spLocks noGrp="1"/>
          </p:cNvSpPr>
          <p:nvPr>
            <p:ph type="body" sz="quarter" idx="28"/>
          </p:nvPr>
        </p:nvSpPr>
        <p:spPr>
          <a:xfrm>
            <a:off x="6253466" y="5678864"/>
            <a:ext cx="2692800" cy="531805"/>
          </a:xfrm>
        </p:spPr>
        <p:txBody>
          <a:bodyPr/>
          <a:lstStyle>
            <a:lvl1pPr marL="0" indent="0">
              <a:buFontTx/>
              <a:buNone/>
              <a:defRPr sz="1800" b="1"/>
            </a:lvl1pPr>
          </a:lstStyle>
          <a:p>
            <a:pPr lvl="0"/>
            <a:r>
              <a:rPr lang="da-DK"/>
              <a:t>Klik for at redigere teksttypografierne i masteren</a:t>
            </a:r>
          </a:p>
        </p:txBody>
      </p:sp>
      <p:sp>
        <p:nvSpPr>
          <p:cNvPr id="42" name="Pladsholder til tekst 25">
            <a:extLst>
              <a:ext uri="{FF2B5EF4-FFF2-40B4-BE49-F238E27FC236}">
                <a16:creationId xmlns:a16="http://schemas.microsoft.com/office/drawing/2014/main" id="{14D6125B-C1CA-4F9E-B52C-E608ACE5A83B}"/>
              </a:ext>
            </a:extLst>
          </p:cNvPr>
          <p:cNvSpPr>
            <a:spLocks noGrp="1"/>
          </p:cNvSpPr>
          <p:nvPr>
            <p:ph type="body" sz="quarter" idx="29"/>
          </p:nvPr>
        </p:nvSpPr>
        <p:spPr>
          <a:xfrm>
            <a:off x="9245201" y="5678864"/>
            <a:ext cx="2692800" cy="531805"/>
          </a:xfrm>
        </p:spPr>
        <p:txBody>
          <a:bodyPr/>
          <a:lstStyle>
            <a:lvl1pPr marL="0" indent="0">
              <a:buFontTx/>
              <a:buNone/>
              <a:defRPr sz="1800" b="1"/>
            </a:lvl1pPr>
          </a:lstStyle>
          <a:p>
            <a:pPr lvl="0"/>
            <a:r>
              <a:rPr lang="da-DK"/>
              <a:t>Klik for at redigere teksttypografierne i masteren</a:t>
            </a:r>
          </a:p>
        </p:txBody>
      </p:sp>
    </p:spTree>
    <p:extLst>
      <p:ext uri="{BB962C8B-B14F-4D97-AF65-F5344CB8AC3E}">
        <p14:creationId xmlns:p14="http://schemas.microsoft.com/office/powerpoint/2010/main" val="295641570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78D95FC6-77B1-87DD-959F-A4C0E2BE10E0}"/>
              </a:ext>
            </a:extLst>
          </p:cNvPr>
          <p:cNvSpPr>
            <a:spLocks noGrp="1"/>
          </p:cNvSpPr>
          <p:nvPr>
            <p:ph type="body" sz="quarter" idx="13"/>
          </p:nvPr>
        </p:nvSpPr>
        <p:spPr>
          <a:xfrm>
            <a:off x="3232375" y="2239742"/>
            <a:ext cx="8705626" cy="2120117"/>
          </a:xfrm>
        </p:spPr>
        <p:txBody>
          <a:bodyPr/>
          <a:lstStyle>
            <a:lvl1pPr marL="0" indent="0">
              <a:lnSpc>
                <a:spcPct val="80000"/>
              </a:lnSpc>
              <a:buFontTx/>
              <a:buNone/>
              <a:defRPr sz="4000" b="1"/>
            </a:lvl1pPr>
            <a:lvl2pPr marL="457200" indent="0">
              <a:buFontTx/>
              <a:buNone/>
              <a:defRPr sz="4000" b="1"/>
            </a:lvl2pPr>
            <a:lvl3pPr marL="914400" indent="0">
              <a:buFontTx/>
              <a:buNone/>
              <a:defRPr sz="4000" b="1"/>
            </a:lvl3pPr>
            <a:lvl4pPr marL="1371600" indent="0">
              <a:buFontTx/>
              <a:buNone/>
              <a:defRPr sz="4000" b="1"/>
            </a:lvl4pPr>
            <a:lvl5pPr marL="1828800" indent="0">
              <a:buFontTx/>
              <a:buNone/>
              <a:defRPr sz="4000" b="1"/>
            </a:lvl5pPr>
          </a:lstStyle>
          <a:p>
            <a:pPr lvl="0"/>
            <a:r>
              <a:rPr lang="da-DK"/>
              <a:t>Klik for at redigere teksttypografierne i masteren</a:t>
            </a:r>
          </a:p>
        </p:txBody>
      </p:sp>
      <p:sp>
        <p:nvSpPr>
          <p:cNvPr id="10" name="Text 3">
            <a:extLst>
              <a:ext uri="{FF2B5EF4-FFF2-40B4-BE49-F238E27FC236}">
                <a16:creationId xmlns:a16="http://schemas.microsoft.com/office/drawing/2014/main" id="{28F63A21-B056-95D2-BC5D-7993B8129328}"/>
              </a:ext>
            </a:extLst>
          </p:cNvPr>
          <p:cNvSpPr/>
          <p:nvPr userDrawn="1"/>
        </p:nvSpPr>
        <p:spPr>
          <a:xfrm>
            <a:off x="2083242" y="2286000"/>
            <a:ext cx="901258" cy="791155"/>
          </a:xfrm>
          <a:prstGeom prst="rect">
            <a:avLst/>
          </a:prstGeom>
          <a:noFill/>
          <a:ln/>
        </p:spPr>
        <p:txBody>
          <a:bodyPr wrap="square" lIns="0" tIns="0" rIns="0" bIns="0" rtlCol="0" anchor="t"/>
          <a:lstStyle/>
          <a:p>
            <a:pPr algn="r">
              <a:lnSpc>
                <a:spcPts val="8646"/>
              </a:lnSpc>
              <a:spcAft>
                <a:spcPts val="1200"/>
              </a:spcAft>
            </a:pPr>
            <a:r>
              <a:rPr lang="en-US" sz="9500" b="1" kern="0" spc="-300" dirty="0">
                <a:solidFill>
                  <a:srgbClr val="1A1A1A"/>
                </a:solidFill>
                <a:latin typeface="TEC Sans Bold" pitchFamily="34" charset="0"/>
                <a:ea typeface="TEC Sans Bold" pitchFamily="34" charset="-122"/>
                <a:cs typeface="TEC Sans Bold" pitchFamily="34" charset="-120"/>
              </a:rPr>
              <a:t>“</a:t>
            </a:r>
            <a:endParaRPr lang="en-US" sz="9500" dirty="0"/>
          </a:p>
        </p:txBody>
      </p:sp>
      <p:sp>
        <p:nvSpPr>
          <p:cNvPr id="11" name="Pladsholder til tekst 8">
            <a:extLst>
              <a:ext uri="{FF2B5EF4-FFF2-40B4-BE49-F238E27FC236}">
                <a16:creationId xmlns:a16="http://schemas.microsoft.com/office/drawing/2014/main" id="{4B72C58C-8D31-83DD-DF5D-6C73702721A3}"/>
              </a:ext>
            </a:extLst>
          </p:cNvPr>
          <p:cNvSpPr>
            <a:spLocks noGrp="1"/>
          </p:cNvSpPr>
          <p:nvPr>
            <p:ph type="body" sz="quarter" idx="14"/>
          </p:nvPr>
        </p:nvSpPr>
        <p:spPr>
          <a:xfrm>
            <a:off x="3232375" y="4556407"/>
            <a:ext cx="8705626" cy="706710"/>
          </a:xfrm>
        </p:spPr>
        <p:txBody>
          <a:bodyPr/>
          <a:lstStyle>
            <a:lvl1pPr marL="0" indent="0">
              <a:spcBef>
                <a:spcPts val="0"/>
              </a:spcBef>
              <a:buFontTx/>
              <a:buNone/>
              <a:defRPr sz="1200" b="1"/>
            </a:lvl1pPr>
            <a:lvl2pPr marL="457200" indent="0">
              <a:buFontTx/>
              <a:buNone/>
              <a:defRPr sz="1800" b="1"/>
            </a:lvl2pPr>
            <a:lvl3pPr marL="914400" indent="0">
              <a:buFontTx/>
              <a:buNone/>
              <a:defRPr sz="4000" b="1"/>
            </a:lvl3pPr>
            <a:lvl4pPr marL="1371600" indent="0">
              <a:buFontTx/>
              <a:buNone/>
              <a:defRPr sz="4000" b="1"/>
            </a:lvl4pPr>
            <a:lvl5pPr marL="1828800" indent="0">
              <a:buFontTx/>
              <a:buNone/>
              <a:defRPr sz="4000" b="1"/>
            </a:lvl5pPr>
          </a:lstStyle>
          <a:p>
            <a:pPr lvl="0"/>
            <a:r>
              <a:rPr lang="da-DK"/>
              <a:t>Klik for at redigere teksttypografierne i masteren</a:t>
            </a:r>
          </a:p>
        </p:txBody>
      </p:sp>
      <p:sp>
        <p:nvSpPr>
          <p:cNvPr id="12" name="Pladsholder til dato 11">
            <a:extLst>
              <a:ext uri="{FF2B5EF4-FFF2-40B4-BE49-F238E27FC236}">
                <a16:creationId xmlns:a16="http://schemas.microsoft.com/office/drawing/2014/main" id="{39354C3C-3CF0-CCB2-3796-A13BEF24CF57}"/>
              </a:ext>
            </a:extLst>
          </p:cNvPr>
          <p:cNvSpPr>
            <a:spLocks noGrp="1"/>
          </p:cNvSpPr>
          <p:nvPr>
            <p:ph type="dt" sz="half" idx="15"/>
          </p:nvPr>
        </p:nvSpPr>
        <p:spPr/>
        <p:txBody>
          <a:bodyPr/>
          <a:lstStyle/>
          <a:p>
            <a:fld id="{60FFE180-342D-4DE8-9542-1E50D72122CD}" type="datetime5">
              <a:rPr lang="da-DK" smtClean="0"/>
              <a:t>oktober 2024</a:t>
            </a:fld>
            <a:endParaRPr lang="da-DK" dirty="0"/>
          </a:p>
        </p:txBody>
      </p:sp>
      <p:sp>
        <p:nvSpPr>
          <p:cNvPr id="13" name="Pladsholder til sidefod 12">
            <a:extLst>
              <a:ext uri="{FF2B5EF4-FFF2-40B4-BE49-F238E27FC236}">
                <a16:creationId xmlns:a16="http://schemas.microsoft.com/office/drawing/2014/main" id="{FBE627F5-372F-642D-96E8-6D40064E785E}"/>
              </a:ext>
            </a:extLst>
          </p:cNvPr>
          <p:cNvSpPr>
            <a:spLocks noGrp="1"/>
          </p:cNvSpPr>
          <p:nvPr>
            <p:ph type="ftr" sz="quarter" idx="16"/>
          </p:nvPr>
        </p:nvSpPr>
        <p:spPr/>
        <p:txBody>
          <a:bodyPr/>
          <a:lstStyle/>
          <a:p>
            <a:r>
              <a:rPr lang="da-DK"/>
              <a:t>PRÆSENTATIONENS TITEL</a:t>
            </a:r>
            <a:endParaRPr lang="da-DK" dirty="0"/>
          </a:p>
        </p:txBody>
      </p:sp>
      <p:sp>
        <p:nvSpPr>
          <p:cNvPr id="14" name="Pladsholder til slidenummer 13">
            <a:extLst>
              <a:ext uri="{FF2B5EF4-FFF2-40B4-BE49-F238E27FC236}">
                <a16:creationId xmlns:a16="http://schemas.microsoft.com/office/drawing/2014/main" id="{1E83ABA0-D62B-F1F0-5FB5-E8E7BE759357}"/>
              </a:ext>
            </a:extLst>
          </p:cNvPr>
          <p:cNvSpPr>
            <a:spLocks noGrp="1"/>
          </p:cNvSpPr>
          <p:nvPr>
            <p:ph type="sldNum" sz="quarter" idx="17"/>
          </p:nvPr>
        </p:nvSpPr>
        <p:spPr/>
        <p:txBody>
          <a:bodyPr/>
          <a:lstStyle/>
          <a:p>
            <a:fld id="{F4781EAC-78B3-44ED-85DE-5B6C0B0E8165}" type="slidenum">
              <a:rPr lang="da-DK" smtClean="0"/>
              <a:pPr/>
              <a:t>‹nr.›</a:t>
            </a:fld>
            <a:endParaRPr lang="da-DK"/>
          </a:p>
        </p:txBody>
      </p:sp>
      <p:sp>
        <p:nvSpPr>
          <p:cNvPr id="16" name="Pladsholder til tekst 12">
            <a:extLst>
              <a:ext uri="{FF2B5EF4-FFF2-40B4-BE49-F238E27FC236}">
                <a16:creationId xmlns:a16="http://schemas.microsoft.com/office/drawing/2014/main" id="{3342803F-0C93-E12D-2B23-A45CD815CB58}"/>
              </a:ext>
            </a:extLst>
          </p:cNvPr>
          <p:cNvSpPr>
            <a:spLocks noGrp="1"/>
          </p:cNvSpPr>
          <p:nvPr>
            <p:ph type="body" sz="quarter" idx="18"/>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02564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 og billede">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3B0DB736-9AD2-5DAD-5710-DAA0E03E7CC2}"/>
              </a:ext>
            </a:extLst>
          </p:cNvPr>
          <p:cNvSpPr>
            <a:spLocks noGrp="1"/>
          </p:cNvSpPr>
          <p:nvPr>
            <p:ph type="pic" sz="quarter" idx="18"/>
          </p:nvPr>
        </p:nvSpPr>
        <p:spPr>
          <a:xfrm>
            <a:off x="0" y="0"/>
            <a:ext cx="5948040" cy="6858000"/>
          </a:xfrm>
          <a:custGeom>
            <a:avLst/>
            <a:gdLst>
              <a:gd name="connsiteX0" fmla="*/ 307155 w 5948040"/>
              <a:gd name="connsiteY0" fmla="*/ 6576215 h 6858000"/>
              <a:gd name="connsiteX1" fmla="*/ 307155 w 5948040"/>
              <a:gd name="connsiteY1" fmla="*/ 6627191 h 6858000"/>
              <a:gd name="connsiteX2" fmla="*/ 345243 w 5948040"/>
              <a:gd name="connsiteY2" fmla="*/ 6627191 h 6858000"/>
              <a:gd name="connsiteX3" fmla="*/ 345243 w 5948040"/>
              <a:gd name="connsiteY3" fmla="*/ 6618983 h 6858000"/>
              <a:gd name="connsiteX4" fmla="*/ 316947 w 5948040"/>
              <a:gd name="connsiteY4" fmla="*/ 6618983 h 6858000"/>
              <a:gd name="connsiteX5" fmla="*/ 316947 w 5948040"/>
              <a:gd name="connsiteY5" fmla="*/ 6605087 h 6858000"/>
              <a:gd name="connsiteX6" fmla="*/ 342147 w 5948040"/>
              <a:gd name="connsiteY6" fmla="*/ 6605087 h 6858000"/>
              <a:gd name="connsiteX7" fmla="*/ 342147 w 5948040"/>
              <a:gd name="connsiteY7" fmla="*/ 6597167 h 6858000"/>
              <a:gd name="connsiteX8" fmla="*/ 316947 w 5948040"/>
              <a:gd name="connsiteY8" fmla="*/ 6597167 h 6858000"/>
              <a:gd name="connsiteX9" fmla="*/ 316947 w 5948040"/>
              <a:gd name="connsiteY9" fmla="*/ 6584423 h 6858000"/>
              <a:gd name="connsiteX10" fmla="*/ 345243 w 5948040"/>
              <a:gd name="connsiteY10" fmla="*/ 6584423 h 6858000"/>
              <a:gd name="connsiteX11" fmla="*/ 345243 w 5948040"/>
              <a:gd name="connsiteY11" fmla="*/ 6576215 h 6858000"/>
              <a:gd name="connsiteX12" fmla="*/ 255590 w 5948040"/>
              <a:gd name="connsiteY12" fmla="*/ 6576215 h 6858000"/>
              <a:gd name="connsiteX13" fmla="*/ 255590 w 5948040"/>
              <a:gd name="connsiteY13" fmla="*/ 6584495 h 6858000"/>
              <a:gd name="connsiteX14" fmla="*/ 272510 w 5948040"/>
              <a:gd name="connsiteY14" fmla="*/ 6584495 h 6858000"/>
              <a:gd name="connsiteX15" fmla="*/ 272510 w 5948040"/>
              <a:gd name="connsiteY15" fmla="*/ 6627191 h 6858000"/>
              <a:gd name="connsiteX16" fmla="*/ 282374 w 5948040"/>
              <a:gd name="connsiteY16" fmla="*/ 6627191 h 6858000"/>
              <a:gd name="connsiteX17" fmla="*/ 282374 w 5948040"/>
              <a:gd name="connsiteY17" fmla="*/ 6584495 h 6858000"/>
              <a:gd name="connsiteX18" fmla="*/ 299294 w 5948040"/>
              <a:gd name="connsiteY18" fmla="*/ 6584495 h 6858000"/>
              <a:gd name="connsiteX19" fmla="*/ 299294 w 5948040"/>
              <a:gd name="connsiteY19" fmla="*/ 6576215 h 6858000"/>
              <a:gd name="connsiteX20" fmla="*/ 376878 w 5948040"/>
              <a:gd name="connsiteY20" fmla="*/ 6575423 h 6858000"/>
              <a:gd name="connsiteX21" fmla="*/ 352542 w 5948040"/>
              <a:gd name="connsiteY21" fmla="*/ 6601703 h 6858000"/>
              <a:gd name="connsiteX22" fmla="*/ 376878 w 5948040"/>
              <a:gd name="connsiteY22" fmla="*/ 6627911 h 6858000"/>
              <a:gd name="connsiteX23" fmla="*/ 400350 w 5948040"/>
              <a:gd name="connsiteY23" fmla="*/ 6608975 h 6858000"/>
              <a:gd name="connsiteX24" fmla="*/ 390198 w 5948040"/>
              <a:gd name="connsiteY24" fmla="*/ 6607391 h 6858000"/>
              <a:gd name="connsiteX25" fmla="*/ 376878 w 5948040"/>
              <a:gd name="connsiteY25" fmla="*/ 6619775 h 6858000"/>
              <a:gd name="connsiteX26" fmla="*/ 362622 w 5948040"/>
              <a:gd name="connsiteY26" fmla="*/ 6601703 h 6858000"/>
              <a:gd name="connsiteX27" fmla="*/ 376878 w 5948040"/>
              <a:gd name="connsiteY27" fmla="*/ 6583559 h 6858000"/>
              <a:gd name="connsiteX28" fmla="*/ 390054 w 5948040"/>
              <a:gd name="connsiteY28" fmla="*/ 6595727 h 6858000"/>
              <a:gd name="connsiteX29" fmla="*/ 400206 w 5948040"/>
              <a:gd name="connsiteY29" fmla="*/ 6594287 h 6858000"/>
              <a:gd name="connsiteX30" fmla="*/ 376878 w 5948040"/>
              <a:gd name="connsiteY30" fmla="*/ 6575423 h 6858000"/>
              <a:gd name="connsiteX31" fmla="*/ 0 w 5948040"/>
              <a:gd name="connsiteY31" fmla="*/ 0 h 6858000"/>
              <a:gd name="connsiteX32" fmla="*/ 5948040 w 5948040"/>
              <a:gd name="connsiteY32" fmla="*/ 0 h 6858000"/>
              <a:gd name="connsiteX33" fmla="*/ 5948040 w 5948040"/>
              <a:gd name="connsiteY33" fmla="*/ 6858000 h 6858000"/>
              <a:gd name="connsiteX34" fmla="*/ 0 w 5948040"/>
              <a:gd name="connsiteY3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48040" h="6858000">
                <a:moveTo>
                  <a:pt x="307155" y="6576215"/>
                </a:moveTo>
                <a:lnTo>
                  <a:pt x="307155" y="6627191"/>
                </a:lnTo>
                <a:lnTo>
                  <a:pt x="345243" y="6627191"/>
                </a:lnTo>
                <a:lnTo>
                  <a:pt x="345243" y="6618983"/>
                </a:lnTo>
                <a:lnTo>
                  <a:pt x="316947" y="6618983"/>
                </a:lnTo>
                <a:lnTo>
                  <a:pt x="316947" y="6605087"/>
                </a:lnTo>
                <a:lnTo>
                  <a:pt x="342147" y="6605087"/>
                </a:lnTo>
                <a:lnTo>
                  <a:pt x="342147" y="6597167"/>
                </a:lnTo>
                <a:lnTo>
                  <a:pt x="316947" y="6597167"/>
                </a:lnTo>
                <a:lnTo>
                  <a:pt x="316947" y="6584423"/>
                </a:lnTo>
                <a:lnTo>
                  <a:pt x="345243" y="6584423"/>
                </a:lnTo>
                <a:lnTo>
                  <a:pt x="345243" y="6576215"/>
                </a:lnTo>
                <a:close/>
                <a:moveTo>
                  <a:pt x="255590" y="6576215"/>
                </a:moveTo>
                <a:lnTo>
                  <a:pt x="255590" y="6584495"/>
                </a:lnTo>
                <a:lnTo>
                  <a:pt x="272510" y="6584495"/>
                </a:lnTo>
                <a:lnTo>
                  <a:pt x="272510" y="6627191"/>
                </a:lnTo>
                <a:lnTo>
                  <a:pt x="282374" y="6627191"/>
                </a:lnTo>
                <a:lnTo>
                  <a:pt x="282374" y="6584495"/>
                </a:lnTo>
                <a:lnTo>
                  <a:pt x="299294" y="6584495"/>
                </a:lnTo>
                <a:lnTo>
                  <a:pt x="299294" y="6576215"/>
                </a:lnTo>
                <a:close/>
                <a:moveTo>
                  <a:pt x="376878" y="6575423"/>
                </a:moveTo>
                <a:cubicBezTo>
                  <a:pt x="361830" y="6575423"/>
                  <a:pt x="352542" y="6586007"/>
                  <a:pt x="352542" y="6601703"/>
                </a:cubicBezTo>
                <a:cubicBezTo>
                  <a:pt x="352542" y="6617399"/>
                  <a:pt x="361830" y="6627911"/>
                  <a:pt x="376878" y="6627911"/>
                </a:cubicBezTo>
                <a:cubicBezTo>
                  <a:pt x="389766" y="6627911"/>
                  <a:pt x="398838" y="6620711"/>
                  <a:pt x="400350" y="6608975"/>
                </a:cubicBezTo>
                <a:lnTo>
                  <a:pt x="390198" y="6607391"/>
                </a:lnTo>
                <a:cubicBezTo>
                  <a:pt x="389046" y="6614663"/>
                  <a:pt x="384366" y="6619775"/>
                  <a:pt x="376878" y="6619775"/>
                </a:cubicBezTo>
                <a:cubicBezTo>
                  <a:pt x="367878" y="6619775"/>
                  <a:pt x="362622" y="6612503"/>
                  <a:pt x="362622" y="6601703"/>
                </a:cubicBezTo>
                <a:cubicBezTo>
                  <a:pt x="362622" y="6590831"/>
                  <a:pt x="367878" y="6583559"/>
                  <a:pt x="376878" y="6583559"/>
                </a:cubicBezTo>
                <a:cubicBezTo>
                  <a:pt x="384222" y="6583559"/>
                  <a:pt x="388830" y="6588455"/>
                  <a:pt x="390054" y="6595727"/>
                </a:cubicBezTo>
                <a:lnTo>
                  <a:pt x="400206" y="6594287"/>
                </a:lnTo>
                <a:cubicBezTo>
                  <a:pt x="398550" y="6582695"/>
                  <a:pt x="389838" y="6575423"/>
                  <a:pt x="376878" y="6575423"/>
                </a:cubicBezTo>
                <a:close/>
                <a:moveTo>
                  <a:pt x="0" y="0"/>
                </a:moveTo>
                <a:lnTo>
                  <a:pt x="5948040" y="0"/>
                </a:lnTo>
                <a:lnTo>
                  <a:pt x="5948040" y="6858000"/>
                </a:lnTo>
                <a:lnTo>
                  <a:pt x="0" y="6858000"/>
                </a:lnTo>
                <a:close/>
              </a:path>
            </a:pathLst>
          </a:custGeom>
          <a:solidFill>
            <a:schemeClr val="accent6">
              <a:lumMod val="20000"/>
              <a:lumOff val="80000"/>
            </a:schemeClr>
          </a:solidFill>
        </p:spPr>
        <p:txBody>
          <a:bodyPr wrap="square">
            <a:noAutofit/>
          </a:bodyPr>
          <a:lstStyle>
            <a:lvl1pPr marL="0" indent="0" algn="ctr">
              <a:buFontTx/>
              <a:buNone/>
              <a:defRPr sz="1000"/>
            </a:lvl1pPr>
          </a:lstStyle>
          <a:p>
            <a:r>
              <a:rPr lang="da-DK"/>
              <a:t>Klik på ikonet for at tilføje et billede</a:t>
            </a:r>
          </a:p>
        </p:txBody>
      </p:sp>
      <p:sp>
        <p:nvSpPr>
          <p:cNvPr id="9" name="Pladsholder til tekst 8">
            <a:extLst>
              <a:ext uri="{FF2B5EF4-FFF2-40B4-BE49-F238E27FC236}">
                <a16:creationId xmlns:a16="http://schemas.microsoft.com/office/drawing/2014/main" id="{78D95FC6-77B1-87DD-959F-A4C0E2BE10E0}"/>
              </a:ext>
            </a:extLst>
          </p:cNvPr>
          <p:cNvSpPr>
            <a:spLocks noGrp="1"/>
          </p:cNvSpPr>
          <p:nvPr>
            <p:ph type="body" sz="quarter" idx="13"/>
          </p:nvPr>
        </p:nvSpPr>
        <p:spPr>
          <a:xfrm>
            <a:off x="6240779" y="2239742"/>
            <a:ext cx="5697221" cy="3546540"/>
          </a:xfrm>
        </p:spPr>
        <p:txBody>
          <a:bodyPr/>
          <a:lstStyle>
            <a:lvl1pPr marL="0" indent="0">
              <a:lnSpc>
                <a:spcPct val="80000"/>
              </a:lnSpc>
              <a:spcBef>
                <a:spcPts val="0"/>
              </a:spcBef>
              <a:buFontTx/>
              <a:buNone/>
              <a:defRPr sz="4000" b="1"/>
            </a:lvl1pPr>
            <a:lvl2pPr marL="457200" indent="0">
              <a:buFontTx/>
              <a:buNone/>
              <a:defRPr sz="4000" b="1"/>
            </a:lvl2pPr>
            <a:lvl3pPr marL="914400" indent="0">
              <a:buFontTx/>
              <a:buNone/>
              <a:defRPr sz="4000" b="1"/>
            </a:lvl3pPr>
            <a:lvl4pPr marL="1371600" indent="0">
              <a:buFontTx/>
              <a:buNone/>
              <a:defRPr sz="4000" b="1"/>
            </a:lvl4pPr>
            <a:lvl5pPr marL="1828800" indent="0">
              <a:buFontTx/>
              <a:buNone/>
              <a:defRPr sz="4000" b="1"/>
            </a:lvl5pPr>
          </a:lstStyle>
          <a:p>
            <a:pPr lvl="0"/>
            <a:r>
              <a:rPr lang="da-DK"/>
              <a:t>Klik for at redigere teksttypografierne i masteren</a:t>
            </a:r>
          </a:p>
        </p:txBody>
      </p:sp>
      <p:sp>
        <p:nvSpPr>
          <p:cNvPr id="11" name="Pladsholder til tekst 8">
            <a:extLst>
              <a:ext uri="{FF2B5EF4-FFF2-40B4-BE49-F238E27FC236}">
                <a16:creationId xmlns:a16="http://schemas.microsoft.com/office/drawing/2014/main" id="{4B72C58C-8D31-83DD-DF5D-6C73702721A3}"/>
              </a:ext>
            </a:extLst>
          </p:cNvPr>
          <p:cNvSpPr>
            <a:spLocks noGrp="1"/>
          </p:cNvSpPr>
          <p:nvPr>
            <p:ph type="body" sz="quarter" idx="14"/>
          </p:nvPr>
        </p:nvSpPr>
        <p:spPr>
          <a:xfrm>
            <a:off x="6240780" y="5971221"/>
            <a:ext cx="5697220" cy="441721"/>
          </a:xfrm>
        </p:spPr>
        <p:txBody>
          <a:bodyPr anchor="b" anchorCtr="0"/>
          <a:lstStyle>
            <a:lvl1pPr marL="0" indent="0">
              <a:spcBef>
                <a:spcPts val="0"/>
              </a:spcBef>
              <a:buFontTx/>
              <a:buNone/>
              <a:defRPr sz="1200" b="1"/>
            </a:lvl1pPr>
            <a:lvl2pPr marL="457200" indent="0">
              <a:buFontTx/>
              <a:buNone/>
              <a:defRPr sz="1800" b="1"/>
            </a:lvl2pPr>
            <a:lvl3pPr marL="914400" indent="0">
              <a:buFontTx/>
              <a:buNone/>
              <a:defRPr sz="4000" b="1"/>
            </a:lvl3pPr>
            <a:lvl4pPr marL="1371600" indent="0">
              <a:buFontTx/>
              <a:buNone/>
              <a:defRPr sz="4000" b="1"/>
            </a:lvl4pPr>
            <a:lvl5pPr marL="1828800" indent="0">
              <a:buFontTx/>
              <a:buNone/>
              <a:defRPr sz="4000" b="1"/>
            </a:lvl5pPr>
          </a:lstStyle>
          <a:p>
            <a:pPr lvl="0"/>
            <a:r>
              <a:rPr lang="da-DK"/>
              <a:t>Klik for at redigere teksttypografierne i masteren</a:t>
            </a:r>
          </a:p>
        </p:txBody>
      </p:sp>
      <p:sp>
        <p:nvSpPr>
          <p:cNvPr id="12" name="Pladsholder til dato 11">
            <a:extLst>
              <a:ext uri="{FF2B5EF4-FFF2-40B4-BE49-F238E27FC236}">
                <a16:creationId xmlns:a16="http://schemas.microsoft.com/office/drawing/2014/main" id="{39354C3C-3CF0-CCB2-3796-A13BEF24CF57}"/>
              </a:ext>
            </a:extLst>
          </p:cNvPr>
          <p:cNvSpPr>
            <a:spLocks noGrp="1"/>
          </p:cNvSpPr>
          <p:nvPr>
            <p:ph type="dt" sz="half" idx="15"/>
          </p:nvPr>
        </p:nvSpPr>
        <p:spPr/>
        <p:txBody>
          <a:bodyPr/>
          <a:lstStyle/>
          <a:p>
            <a:fld id="{60FFE180-342D-4DE8-9542-1E50D72122CD}" type="datetime5">
              <a:rPr lang="da-DK" smtClean="0"/>
              <a:t>oktober 2024</a:t>
            </a:fld>
            <a:endParaRPr lang="da-DK" dirty="0"/>
          </a:p>
        </p:txBody>
      </p:sp>
      <p:sp>
        <p:nvSpPr>
          <p:cNvPr id="13" name="Pladsholder til sidefod 12">
            <a:extLst>
              <a:ext uri="{FF2B5EF4-FFF2-40B4-BE49-F238E27FC236}">
                <a16:creationId xmlns:a16="http://schemas.microsoft.com/office/drawing/2014/main" id="{FBE627F5-372F-642D-96E8-6D40064E785E}"/>
              </a:ext>
            </a:extLst>
          </p:cNvPr>
          <p:cNvSpPr>
            <a:spLocks noGrp="1"/>
          </p:cNvSpPr>
          <p:nvPr>
            <p:ph type="ftr" sz="quarter" idx="16"/>
          </p:nvPr>
        </p:nvSpPr>
        <p:spPr/>
        <p:txBody>
          <a:bodyPr/>
          <a:lstStyle/>
          <a:p>
            <a:r>
              <a:rPr lang="da-DK"/>
              <a:t>PRÆSENTATIONENS TITEL</a:t>
            </a:r>
            <a:endParaRPr lang="da-DK" dirty="0"/>
          </a:p>
        </p:txBody>
      </p:sp>
      <p:sp>
        <p:nvSpPr>
          <p:cNvPr id="14" name="Pladsholder til slidenummer 13">
            <a:extLst>
              <a:ext uri="{FF2B5EF4-FFF2-40B4-BE49-F238E27FC236}">
                <a16:creationId xmlns:a16="http://schemas.microsoft.com/office/drawing/2014/main" id="{1E83ABA0-D62B-F1F0-5FB5-E8E7BE759357}"/>
              </a:ext>
            </a:extLst>
          </p:cNvPr>
          <p:cNvSpPr>
            <a:spLocks noGrp="1"/>
          </p:cNvSpPr>
          <p:nvPr>
            <p:ph type="sldNum" sz="quarter" idx="17"/>
          </p:nvPr>
        </p:nvSpPr>
        <p:spPr/>
        <p:txBody>
          <a:bodyPr/>
          <a:lstStyle/>
          <a:p>
            <a:fld id="{F4781EAC-78B3-44ED-85DE-5B6C0B0E8165}" type="slidenum">
              <a:rPr lang="da-DK" smtClean="0"/>
              <a:pPr/>
              <a:t>‹nr.›</a:t>
            </a:fld>
            <a:endParaRPr lang="da-DK"/>
          </a:p>
        </p:txBody>
      </p:sp>
      <p:sp>
        <p:nvSpPr>
          <p:cNvPr id="8" name="Pladsholder til tekst 12">
            <a:extLst>
              <a:ext uri="{FF2B5EF4-FFF2-40B4-BE49-F238E27FC236}">
                <a16:creationId xmlns:a16="http://schemas.microsoft.com/office/drawing/2014/main" id="{EEDA2395-4033-D9C8-2E82-838990DE5AEB}"/>
              </a:ext>
            </a:extLst>
          </p:cNvPr>
          <p:cNvSpPr>
            <a:spLocks noGrp="1"/>
          </p:cNvSpPr>
          <p:nvPr>
            <p:ph type="body" sz="quarter" idx="19"/>
          </p:nvPr>
        </p:nvSpPr>
        <p:spPr>
          <a:xfrm>
            <a:off x="6239995" y="248108"/>
            <a:ext cx="5697220" cy="1073150"/>
          </a:xfrm>
        </p:spPr>
        <p:txBody>
          <a:bodyPr/>
          <a:lstStyle>
            <a:lvl1pPr marL="0" indent="0">
              <a:buFontTx/>
              <a:buNone/>
              <a:defRPr sz="2000" b="0" cap="all" baseline="0">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3811932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arbejder liste">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70EDCFCD-BA77-F69E-FD20-D822D5A013E1}"/>
              </a:ext>
            </a:extLst>
          </p:cNvPr>
          <p:cNvSpPr>
            <a:spLocks noGrp="1"/>
          </p:cNvSpPr>
          <p:nvPr>
            <p:ph type="body" sz="quarter" idx="13"/>
          </p:nvPr>
        </p:nvSpPr>
        <p:spPr>
          <a:xfrm>
            <a:off x="269999" y="248108"/>
            <a:ext cx="11672763" cy="398437"/>
          </a:xfrm>
        </p:spPr>
        <p:txBody>
          <a:bodyPr/>
          <a:lstStyle>
            <a:lvl1pPr marL="0" indent="0">
              <a:buFontTx/>
              <a:buNone/>
              <a:defRPr sz="2000" b="1" cap="all" baseline="0"/>
            </a:lvl1pPr>
          </a:lstStyle>
          <a:p>
            <a:pPr lvl="0"/>
            <a:r>
              <a:rPr lang="da-DK"/>
              <a:t>Klik for at redigere teksttypografierne i masteren</a:t>
            </a:r>
          </a:p>
        </p:txBody>
      </p:sp>
      <p:sp>
        <p:nvSpPr>
          <p:cNvPr id="20" name="Pladsholder til billede 4">
            <a:extLst>
              <a:ext uri="{FF2B5EF4-FFF2-40B4-BE49-F238E27FC236}">
                <a16:creationId xmlns:a16="http://schemas.microsoft.com/office/drawing/2014/main" id="{D14BB060-22E4-D264-E437-14949ED815A6}"/>
              </a:ext>
            </a:extLst>
          </p:cNvPr>
          <p:cNvSpPr>
            <a:spLocks noGrp="1"/>
          </p:cNvSpPr>
          <p:nvPr>
            <p:ph type="pic" sz="quarter" idx="15"/>
          </p:nvPr>
        </p:nvSpPr>
        <p:spPr>
          <a:xfrm>
            <a:off x="269999" y="2284499"/>
            <a:ext cx="1706439" cy="2287501"/>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2" name="Pladsholder til billede 4">
            <a:extLst>
              <a:ext uri="{FF2B5EF4-FFF2-40B4-BE49-F238E27FC236}">
                <a16:creationId xmlns:a16="http://schemas.microsoft.com/office/drawing/2014/main" id="{AF7A7CCD-30AA-0C5E-28F5-666626DBDC29}"/>
              </a:ext>
            </a:extLst>
          </p:cNvPr>
          <p:cNvSpPr>
            <a:spLocks noGrp="1"/>
          </p:cNvSpPr>
          <p:nvPr>
            <p:ph type="pic" sz="quarter" idx="17"/>
          </p:nvPr>
        </p:nvSpPr>
        <p:spPr>
          <a:xfrm>
            <a:off x="2262788" y="2284499"/>
            <a:ext cx="1706439" cy="2287501"/>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4" name="Pladsholder til billede 4">
            <a:extLst>
              <a:ext uri="{FF2B5EF4-FFF2-40B4-BE49-F238E27FC236}">
                <a16:creationId xmlns:a16="http://schemas.microsoft.com/office/drawing/2014/main" id="{9E4894C9-B11A-0BDA-0B01-4F635281881A}"/>
              </a:ext>
            </a:extLst>
          </p:cNvPr>
          <p:cNvSpPr>
            <a:spLocks noGrp="1"/>
          </p:cNvSpPr>
          <p:nvPr>
            <p:ph type="pic" sz="quarter" idx="19"/>
          </p:nvPr>
        </p:nvSpPr>
        <p:spPr>
          <a:xfrm>
            <a:off x="4255577" y="2284499"/>
            <a:ext cx="1706439" cy="2287501"/>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34" name="Pladsholder til billede 4">
            <a:extLst>
              <a:ext uri="{FF2B5EF4-FFF2-40B4-BE49-F238E27FC236}">
                <a16:creationId xmlns:a16="http://schemas.microsoft.com/office/drawing/2014/main" id="{495EE5D7-1ECE-E90B-F7F3-5F72D6DC638B}"/>
              </a:ext>
            </a:extLst>
          </p:cNvPr>
          <p:cNvSpPr>
            <a:spLocks noGrp="1"/>
          </p:cNvSpPr>
          <p:nvPr>
            <p:ph type="pic" sz="quarter" idx="21"/>
          </p:nvPr>
        </p:nvSpPr>
        <p:spPr>
          <a:xfrm>
            <a:off x="6248366" y="2284499"/>
            <a:ext cx="1706439" cy="2287501"/>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2" name="Titel 1">
            <a:extLst>
              <a:ext uri="{FF2B5EF4-FFF2-40B4-BE49-F238E27FC236}">
                <a16:creationId xmlns:a16="http://schemas.microsoft.com/office/drawing/2014/main" id="{2BCBAFF3-3FA7-B1E9-B847-4A75E8860E44}"/>
              </a:ext>
            </a:extLst>
          </p:cNvPr>
          <p:cNvSpPr>
            <a:spLocks noGrp="1"/>
          </p:cNvSpPr>
          <p:nvPr>
            <p:ph type="title"/>
          </p:nvPr>
        </p:nvSpPr>
        <p:spPr>
          <a:xfrm>
            <a:off x="270000" y="646545"/>
            <a:ext cx="11668000" cy="1176887"/>
          </a:xfrm>
        </p:spPr>
        <p:txBody>
          <a:bodyPr anchor="b" anchorCtr="0"/>
          <a:lstStyle>
            <a:lvl1pPr>
              <a:defRPr cap="none" baseline="0"/>
            </a:lvl1pPr>
          </a:lstStyle>
          <a:p>
            <a:r>
              <a:rPr lang="da-DK"/>
              <a:t>Klik for at redigere titeltypografien i masteren</a:t>
            </a:r>
            <a:endParaRPr lang="da-DK" dirty="0"/>
          </a:p>
        </p:txBody>
      </p:sp>
      <p:sp>
        <p:nvSpPr>
          <p:cNvPr id="5" name="Pladsholder til billede 4">
            <a:extLst>
              <a:ext uri="{FF2B5EF4-FFF2-40B4-BE49-F238E27FC236}">
                <a16:creationId xmlns:a16="http://schemas.microsoft.com/office/drawing/2014/main" id="{0A1904CC-8166-3F05-F72C-C5BD4466D8E7}"/>
              </a:ext>
            </a:extLst>
          </p:cNvPr>
          <p:cNvSpPr>
            <a:spLocks noGrp="1"/>
          </p:cNvSpPr>
          <p:nvPr>
            <p:ph type="pic" sz="quarter" idx="30"/>
          </p:nvPr>
        </p:nvSpPr>
        <p:spPr>
          <a:xfrm>
            <a:off x="8241155" y="2284499"/>
            <a:ext cx="1706439" cy="2287501"/>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6" name="Pladsholder til billede 4">
            <a:extLst>
              <a:ext uri="{FF2B5EF4-FFF2-40B4-BE49-F238E27FC236}">
                <a16:creationId xmlns:a16="http://schemas.microsoft.com/office/drawing/2014/main" id="{0E529963-9614-C2D6-7B7E-01C1C9C1D333}"/>
              </a:ext>
            </a:extLst>
          </p:cNvPr>
          <p:cNvSpPr>
            <a:spLocks noGrp="1"/>
          </p:cNvSpPr>
          <p:nvPr>
            <p:ph type="pic" sz="quarter" idx="31"/>
          </p:nvPr>
        </p:nvSpPr>
        <p:spPr>
          <a:xfrm>
            <a:off x="10233945" y="2284499"/>
            <a:ext cx="1706439" cy="2287501"/>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10" name="Pladsholder til tekst 13">
            <a:extLst>
              <a:ext uri="{FF2B5EF4-FFF2-40B4-BE49-F238E27FC236}">
                <a16:creationId xmlns:a16="http://schemas.microsoft.com/office/drawing/2014/main" id="{E1893AA1-22A0-81BA-DDC0-422F8EC45F84}"/>
              </a:ext>
            </a:extLst>
          </p:cNvPr>
          <p:cNvSpPr>
            <a:spLocks noGrp="1"/>
          </p:cNvSpPr>
          <p:nvPr>
            <p:ph type="body" sz="quarter" idx="32"/>
          </p:nvPr>
        </p:nvSpPr>
        <p:spPr>
          <a:xfrm>
            <a:off x="263525"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p:txBody>
      </p:sp>
      <p:sp>
        <p:nvSpPr>
          <p:cNvPr id="11" name="Pladsholder til tekst 13">
            <a:extLst>
              <a:ext uri="{FF2B5EF4-FFF2-40B4-BE49-F238E27FC236}">
                <a16:creationId xmlns:a16="http://schemas.microsoft.com/office/drawing/2014/main" id="{F0A64616-1326-D8CB-E402-A50DF755CFCE}"/>
              </a:ext>
            </a:extLst>
          </p:cNvPr>
          <p:cNvSpPr>
            <a:spLocks noGrp="1"/>
          </p:cNvSpPr>
          <p:nvPr>
            <p:ph type="body" sz="quarter" idx="33"/>
          </p:nvPr>
        </p:nvSpPr>
        <p:spPr>
          <a:xfrm>
            <a:off x="2257609"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p:txBody>
      </p:sp>
      <p:sp>
        <p:nvSpPr>
          <p:cNvPr id="15" name="Pladsholder til tekst 13">
            <a:extLst>
              <a:ext uri="{FF2B5EF4-FFF2-40B4-BE49-F238E27FC236}">
                <a16:creationId xmlns:a16="http://schemas.microsoft.com/office/drawing/2014/main" id="{87989B5D-E919-369A-7AAF-FF42B4A4DA66}"/>
              </a:ext>
            </a:extLst>
          </p:cNvPr>
          <p:cNvSpPr>
            <a:spLocks noGrp="1"/>
          </p:cNvSpPr>
          <p:nvPr>
            <p:ph type="body" sz="quarter" idx="34"/>
          </p:nvPr>
        </p:nvSpPr>
        <p:spPr>
          <a:xfrm>
            <a:off x="4251693"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p:txBody>
      </p:sp>
      <p:sp>
        <p:nvSpPr>
          <p:cNvPr id="16" name="Pladsholder til tekst 13">
            <a:extLst>
              <a:ext uri="{FF2B5EF4-FFF2-40B4-BE49-F238E27FC236}">
                <a16:creationId xmlns:a16="http://schemas.microsoft.com/office/drawing/2014/main" id="{02FF9938-8A87-7800-D608-2E7B27B549CD}"/>
              </a:ext>
            </a:extLst>
          </p:cNvPr>
          <p:cNvSpPr>
            <a:spLocks noGrp="1"/>
          </p:cNvSpPr>
          <p:nvPr>
            <p:ph type="body" sz="quarter" idx="35"/>
          </p:nvPr>
        </p:nvSpPr>
        <p:spPr>
          <a:xfrm>
            <a:off x="6245777"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p:txBody>
      </p:sp>
      <p:sp>
        <p:nvSpPr>
          <p:cNvPr id="25" name="Pladsholder til tekst 13">
            <a:extLst>
              <a:ext uri="{FF2B5EF4-FFF2-40B4-BE49-F238E27FC236}">
                <a16:creationId xmlns:a16="http://schemas.microsoft.com/office/drawing/2014/main" id="{3889D4CC-B515-F87B-7485-647085D3F223}"/>
              </a:ext>
            </a:extLst>
          </p:cNvPr>
          <p:cNvSpPr>
            <a:spLocks noGrp="1"/>
          </p:cNvSpPr>
          <p:nvPr>
            <p:ph type="body" sz="quarter" idx="36"/>
          </p:nvPr>
        </p:nvSpPr>
        <p:spPr>
          <a:xfrm>
            <a:off x="8239861"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p:txBody>
      </p:sp>
      <p:sp>
        <p:nvSpPr>
          <p:cNvPr id="26" name="Pladsholder til tekst 13">
            <a:extLst>
              <a:ext uri="{FF2B5EF4-FFF2-40B4-BE49-F238E27FC236}">
                <a16:creationId xmlns:a16="http://schemas.microsoft.com/office/drawing/2014/main" id="{A4B7CB3A-1548-5733-8EA3-E0F262F223A7}"/>
              </a:ext>
            </a:extLst>
          </p:cNvPr>
          <p:cNvSpPr>
            <a:spLocks noGrp="1"/>
          </p:cNvSpPr>
          <p:nvPr>
            <p:ph type="body" sz="quarter" idx="37"/>
          </p:nvPr>
        </p:nvSpPr>
        <p:spPr>
          <a:xfrm>
            <a:off x="10233945" y="4775200"/>
            <a:ext cx="1706439" cy="1411288"/>
          </a:xfrm>
        </p:spPr>
        <p:txBody>
          <a:bodyPr/>
          <a:lstStyle>
            <a:lvl1pPr marL="0" indent="0">
              <a:spcAft>
                <a:spcPts val="300"/>
              </a:spcAft>
              <a:buFontTx/>
              <a:buNone/>
              <a:defRPr sz="1600" b="1"/>
            </a:lvl1pPr>
            <a:lvl2pPr marL="0" indent="0">
              <a:spcAft>
                <a:spcPts val="300"/>
              </a:spcAft>
              <a:buFontTx/>
              <a:buNone/>
              <a:defRPr sz="1000" b="0"/>
            </a:lvl2pPr>
            <a:lvl3pPr marL="0" indent="0">
              <a:spcAft>
                <a:spcPts val="300"/>
              </a:spcAft>
              <a:buFontTx/>
              <a:buNone/>
              <a:defRPr sz="800" b="1"/>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a:p>
            <a:pPr lvl="2"/>
            <a:r>
              <a:rPr lang="da-DK"/>
              <a:t>Tredje niveau</a:t>
            </a:r>
          </a:p>
        </p:txBody>
      </p:sp>
    </p:spTree>
    <p:extLst>
      <p:ext uri="{BB962C8B-B14F-4D97-AF65-F5344CB8AC3E}">
        <p14:creationId xmlns:p14="http://schemas.microsoft.com/office/powerpoint/2010/main" val="2465332393"/>
      </p:ext>
    </p:extLst>
  </p:cSld>
  <p:clrMapOvr>
    <a:masterClrMapping/>
  </p:clrMapOvr>
  <p:extLst>
    <p:ext uri="{DCECCB84-F9BA-43D5-87BE-67443E8EF086}">
      <p15:sldGuideLst xmlns:p15="http://schemas.microsoft.com/office/powerpoint/2012/main">
        <p15:guide id="1" pos="12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darbejder">
    <p:bg>
      <p:bgPr>
        <a:solidFill>
          <a:schemeClr val="tx1"/>
        </a:solidFill>
        <a:effectLst/>
      </p:bgPr>
    </p:bg>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31436F44-8B29-42D9-8037-0F95D773BA24}"/>
              </a:ext>
            </a:extLst>
          </p:cNvPr>
          <p:cNvSpPr>
            <a:spLocks noGrp="1"/>
          </p:cNvSpPr>
          <p:nvPr>
            <p:ph type="pic" sz="quarter" idx="13"/>
          </p:nvPr>
        </p:nvSpPr>
        <p:spPr>
          <a:xfrm>
            <a:off x="6096000" y="0"/>
            <a:ext cx="6096000" cy="6858000"/>
          </a:xfrm>
          <a:solidFill>
            <a:schemeClr val="accent6">
              <a:lumMod val="20000"/>
              <a:lumOff val="80000"/>
            </a:schemeClr>
          </a:solidFill>
        </p:spPr>
        <p:txBody>
          <a:bodyPr>
            <a:normAutofit/>
          </a:bodyPr>
          <a:lstStyle>
            <a:lvl1pPr marL="0" indent="0" algn="ctr">
              <a:buFontTx/>
              <a:buNone/>
              <a:defRPr sz="1000"/>
            </a:lvl1pPr>
          </a:lstStyle>
          <a:p>
            <a:r>
              <a:rPr lang="da-DK"/>
              <a:t>Klik på ikonet for at tilføje et billede</a:t>
            </a:r>
          </a:p>
        </p:txBody>
      </p:sp>
      <p:sp>
        <p:nvSpPr>
          <p:cNvPr id="8" name="Undertitel 2">
            <a:extLst>
              <a:ext uri="{FF2B5EF4-FFF2-40B4-BE49-F238E27FC236}">
                <a16:creationId xmlns:a16="http://schemas.microsoft.com/office/drawing/2014/main" id="{25270BDF-FD48-081D-CCDE-1474AFB60F31}"/>
              </a:ext>
            </a:extLst>
          </p:cNvPr>
          <p:cNvSpPr>
            <a:spLocks noGrp="1"/>
          </p:cNvSpPr>
          <p:nvPr>
            <p:ph type="subTitle" idx="1"/>
          </p:nvPr>
        </p:nvSpPr>
        <p:spPr>
          <a:xfrm>
            <a:off x="268942" y="3421063"/>
            <a:ext cx="5351273" cy="2657009"/>
          </a:xfrm>
        </p:spPr>
        <p:txBody>
          <a:bodyPr lIns="0" tIns="0" rIns="0" bIns="0">
            <a:noAutofit/>
          </a:bodyPr>
          <a:lstStyle>
            <a:lvl1pPr marL="0" indent="0" algn="l">
              <a:buNone/>
              <a:defRPr sz="1400" b="0">
                <a:solidFill>
                  <a:srgbClr val="F0F5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0" name="Pladsholder til dato 9">
            <a:extLst>
              <a:ext uri="{FF2B5EF4-FFF2-40B4-BE49-F238E27FC236}">
                <a16:creationId xmlns:a16="http://schemas.microsoft.com/office/drawing/2014/main" id="{9B001C96-88CF-5D7C-F90B-FCC18D7C9BEE}"/>
              </a:ext>
            </a:extLst>
          </p:cNvPr>
          <p:cNvSpPr>
            <a:spLocks noGrp="1"/>
          </p:cNvSpPr>
          <p:nvPr>
            <p:ph type="dt" sz="half" idx="10"/>
          </p:nvPr>
        </p:nvSpPr>
        <p:spPr/>
        <p:txBody>
          <a:bodyPr/>
          <a:lstStyle>
            <a:lvl1pPr>
              <a:defRPr>
                <a:solidFill>
                  <a:schemeClr val="bg2"/>
                </a:solidFill>
              </a:defRPr>
            </a:lvl1pPr>
          </a:lstStyle>
          <a:p>
            <a:fld id="{48C5CF6C-9B41-4411-A2BF-8510B99C4006}" type="datetime5">
              <a:rPr lang="da-DK" smtClean="0"/>
              <a:t>oktober 2024</a:t>
            </a:fld>
            <a:endParaRPr lang="da-DK" dirty="0"/>
          </a:p>
        </p:txBody>
      </p:sp>
      <p:sp>
        <p:nvSpPr>
          <p:cNvPr id="11" name="Pladsholder til sidefod 10">
            <a:extLst>
              <a:ext uri="{FF2B5EF4-FFF2-40B4-BE49-F238E27FC236}">
                <a16:creationId xmlns:a16="http://schemas.microsoft.com/office/drawing/2014/main" id="{112DDEBB-F21B-E1CF-EFC5-BFB2C76CD2B0}"/>
              </a:ext>
            </a:extLst>
          </p:cNvPr>
          <p:cNvSpPr>
            <a:spLocks noGrp="1"/>
          </p:cNvSpPr>
          <p:nvPr>
            <p:ph type="ftr" sz="quarter" idx="11"/>
          </p:nvPr>
        </p:nvSpPr>
        <p:spPr/>
        <p:txBody>
          <a:bodyPr/>
          <a:lstStyle>
            <a:lvl1pPr>
              <a:defRPr>
                <a:solidFill>
                  <a:schemeClr val="bg2"/>
                </a:solidFill>
              </a:defRPr>
            </a:lvl1pPr>
          </a:lstStyle>
          <a:p>
            <a:r>
              <a:rPr lang="da-DK"/>
              <a:t>PRÆSENTATIONENS TITEL</a:t>
            </a:r>
            <a:endParaRPr lang="da-DK" dirty="0"/>
          </a:p>
        </p:txBody>
      </p:sp>
      <p:sp>
        <p:nvSpPr>
          <p:cNvPr id="12" name="Pladsholder til slidenummer 11">
            <a:extLst>
              <a:ext uri="{FF2B5EF4-FFF2-40B4-BE49-F238E27FC236}">
                <a16:creationId xmlns:a16="http://schemas.microsoft.com/office/drawing/2014/main" id="{488AED8A-275C-C2CD-E5DF-546704C5C84D}"/>
              </a:ext>
            </a:extLst>
          </p:cNvPr>
          <p:cNvSpPr>
            <a:spLocks noGrp="1"/>
          </p:cNvSpPr>
          <p:nvPr>
            <p:ph type="sldNum" sz="quarter" idx="12"/>
          </p:nvPr>
        </p:nvSpPr>
        <p:spPr/>
        <p:txBody>
          <a:bodyPr/>
          <a:lstStyle>
            <a:lvl1pPr>
              <a:defRPr>
                <a:solidFill>
                  <a:schemeClr val="bg2"/>
                </a:solidFill>
              </a:defRPr>
            </a:lvl1pPr>
          </a:lstStyle>
          <a:p>
            <a:fld id="{F4781EAC-78B3-44ED-85DE-5B6C0B0E8165}" type="slidenum">
              <a:rPr lang="da-DK" smtClean="0"/>
              <a:pPr/>
              <a:t>‹nr.›</a:t>
            </a:fld>
            <a:endParaRPr lang="da-DK"/>
          </a:p>
        </p:txBody>
      </p:sp>
      <p:pic>
        <p:nvPicPr>
          <p:cNvPr id="13" name="Grafik 12">
            <a:extLst>
              <a:ext uri="{FF2B5EF4-FFF2-40B4-BE49-F238E27FC236}">
                <a16:creationId xmlns:a16="http://schemas.microsoft.com/office/drawing/2014/main" id="{3AD4C61B-A040-F171-D58B-3470D06926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590" y="6575423"/>
            <a:ext cx="144000" cy="54000"/>
          </a:xfrm>
          <a:prstGeom prst="rect">
            <a:avLst/>
          </a:prstGeom>
        </p:spPr>
      </p:pic>
      <p:sp>
        <p:nvSpPr>
          <p:cNvPr id="2" name="Pladsholder til tekst 13">
            <a:extLst>
              <a:ext uri="{FF2B5EF4-FFF2-40B4-BE49-F238E27FC236}">
                <a16:creationId xmlns:a16="http://schemas.microsoft.com/office/drawing/2014/main" id="{9447E51F-54AC-F253-EEBA-A7038BD95ADB}"/>
              </a:ext>
            </a:extLst>
          </p:cNvPr>
          <p:cNvSpPr>
            <a:spLocks noGrp="1"/>
          </p:cNvSpPr>
          <p:nvPr>
            <p:ph type="body" sz="quarter" idx="32"/>
          </p:nvPr>
        </p:nvSpPr>
        <p:spPr>
          <a:xfrm>
            <a:off x="263525" y="2265693"/>
            <a:ext cx="5351273" cy="782095"/>
          </a:xfrm>
        </p:spPr>
        <p:txBody>
          <a:bodyPr/>
          <a:lstStyle>
            <a:lvl1pPr marL="0" indent="0">
              <a:spcAft>
                <a:spcPts val="300"/>
              </a:spcAft>
              <a:buFontTx/>
              <a:buNone/>
              <a:defRPr sz="3000" b="1">
                <a:solidFill>
                  <a:schemeClr val="bg2"/>
                </a:solidFill>
              </a:defRPr>
            </a:lvl1pPr>
            <a:lvl2pPr marL="0" indent="0">
              <a:spcAft>
                <a:spcPts val="300"/>
              </a:spcAft>
              <a:buFontTx/>
              <a:buNone/>
              <a:defRPr sz="1800" b="0">
                <a:solidFill>
                  <a:schemeClr val="bg2"/>
                </a:solidFill>
              </a:defRPr>
            </a:lvl2pPr>
            <a:lvl3pPr marL="0" indent="0">
              <a:spcAft>
                <a:spcPts val="300"/>
              </a:spcAft>
              <a:buFontTx/>
              <a:buNone/>
              <a:defRPr sz="800" b="1">
                <a:solidFill>
                  <a:schemeClr val="bg2"/>
                </a:solidFill>
              </a:defRPr>
            </a:lvl3pPr>
            <a:lvl4pPr marL="0" indent="0">
              <a:buFontTx/>
              <a:buNone/>
              <a:defRPr sz="800"/>
            </a:lvl4pPr>
            <a:lvl5pPr marL="1828800" indent="0">
              <a:buFontTx/>
              <a:buNone/>
              <a:defRPr/>
            </a:lvl5pPr>
          </a:lstStyle>
          <a:p>
            <a:pPr lvl="0"/>
            <a:r>
              <a:rPr lang="da-DK"/>
              <a:t>Klik for at redigere teksttypografierne i masteren</a:t>
            </a:r>
          </a:p>
          <a:p>
            <a:pPr lvl="1"/>
            <a:r>
              <a:rPr lang="da-DK"/>
              <a:t>Andet niveau</a:t>
            </a:r>
          </a:p>
        </p:txBody>
      </p:sp>
      <p:grpSp>
        <p:nvGrpSpPr>
          <p:cNvPr id="3" name="Group 2">
            <a:extLst>
              <a:ext uri="{FF2B5EF4-FFF2-40B4-BE49-F238E27FC236}">
                <a16:creationId xmlns:a16="http://schemas.microsoft.com/office/drawing/2014/main" id="{43AD8DE7-61A1-3E15-D04B-C9D88559C74B}"/>
              </a:ext>
            </a:extLst>
          </p:cNvPr>
          <p:cNvGrpSpPr/>
          <p:nvPr userDrawn="1"/>
        </p:nvGrpSpPr>
        <p:grpSpPr>
          <a:xfrm>
            <a:off x="257631" y="253323"/>
            <a:ext cx="1747183" cy="326609"/>
            <a:chOff x="5001" y="-3460146"/>
            <a:chExt cx="8964496" cy="1675772"/>
          </a:xfrm>
          <a:solidFill>
            <a:schemeClr val="bg2"/>
          </a:solidFill>
        </p:grpSpPr>
        <p:sp>
          <p:nvSpPr>
            <p:cNvPr id="4" name="Free-form: Shape 3">
              <a:extLst>
                <a:ext uri="{FF2B5EF4-FFF2-40B4-BE49-F238E27FC236}">
                  <a16:creationId xmlns:a16="http://schemas.microsoft.com/office/drawing/2014/main" id="{9CABBD29-B6CA-C04D-DD99-3DF01AE6316D}"/>
                </a:ext>
              </a:extLst>
            </p:cNvPr>
            <p:cNvSpPr/>
            <p:nvPr/>
          </p:nvSpPr>
          <p:spPr>
            <a:xfrm>
              <a:off x="5001" y="-3460146"/>
              <a:ext cx="4869942" cy="1675772"/>
            </a:xfrm>
            <a:custGeom>
              <a:avLst/>
              <a:gdLst>
                <a:gd name="connsiteX0" fmla="*/ 1613445 w 4869942"/>
                <a:gd name="connsiteY0" fmla="*/ 31156 h 1675772"/>
                <a:gd name="connsiteX1" fmla="*/ 1613445 w 4869942"/>
                <a:gd name="connsiteY1" fmla="*/ 171784 h 1675772"/>
                <a:gd name="connsiteX2" fmla="*/ 0 w 4869942"/>
                <a:gd name="connsiteY2" fmla="*/ 171784 h 1675772"/>
                <a:gd name="connsiteX3" fmla="*/ 0 w 4869942"/>
                <a:gd name="connsiteY3" fmla="*/ 31156 h 1675772"/>
                <a:gd name="connsiteX4" fmla="*/ 1613445 w 4869942"/>
                <a:gd name="connsiteY4" fmla="*/ 31156 h 1675772"/>
                <a:gd name="connsiteX5" fmla="*/ 712925 w 4869942"/>
                <a:gd name="connsiteY5" fmla="*/ 361455 h 1675772"/>
                <a:gd name="connsiteX6" fmla="*/ 0 w 4869942"/>
                <a:gd name="connsiteY6" fmla="*/ 361455 h 1675772"/>
                <a:gd name="connsiteX7" fmla="*/ 0 w 4869942"/>
                <a:gd name="connsiteY7" fmla="*/ 502083 h 1675772"/>
                <a:gd name="connsiteX8" fmla="*/ 572297 w 4869942"/>
                <a:gd name="connsiteY8" fmla="*/ 502083 h 1675772"/>
                <a:gd name="connsiteX9" fmla="*/ 572297 w 4869942"/>
                <a:gd name="connsiteY9" fmla="*/ 1644602 h 1675772"/>
                <a:gd name="connsiteX10" fmla="*/ 712925 w 4869942"/>
                <a:gd name="connsiteY10" fmla="*/ 1644602 h 1675772"/>
                <a:gd name="connsiteX11" fmla="*/ 712925 w 4869942"/>
                <a:gd name="connsiteY11" fmla="*/ 361455 h 1675772"/>
                <a:gd name="connsiteX12" fmla="*/ 900528 w 4869942"/>
                <a:gd name="connsiteY12" fmla="*/ 1644602 h 1675772"/>
                <a:gd name="connsiteX13" fmla="*/ 1041156 w 4869942"/>
                <a:gd name="connsiteY13" fmla="*/ 1644602 h 1675772"/>
                <a:gd name="connsiteX14" fmla="*/ 1041156 w 4869942"/>
                <a:gd name="connsiteY14" fmla="*/ 502083 h 1675772"/>
                <a:gd name="connsiteX15" fmla="*/ 1613445 w 4869942"/>
                <a:gd name="connsiteY15" fmla="*/ 502083 h 1675772"/>
                <a:gd name="connsiteX16" fmla="*/ 1613445 w 4869942"/>
                <a:gd name="connsiteY16" fmla="*/ 361455 h 1675772"/>
                <a:gd name="connsiteX17" fmla="*/ 900528 w 4869942"/>
                <a:gd name="connsiteY17" fmla="*/ 361455 h 1675772"/>
                <a:gd name="connsiteX18" fmla="*/ 900528 w 4869942"/>
                <a:gd name="connsiteY18" fmla="*/ 1644602 h 1675772"/>
                <a:gd name="connsiteX19" fmla="*/ 1847395 w 4869942"/>
                <a:gd name="connsiteY19" fmla="*/ 1644602 h 1675772"/>
                <a:gd name="connsiteX20" fmla="*/ 1847395 w 4869942"/>
                <a:gd name="connsiteY20" fmla="*/ 31156 h 1675772"/>
                <a:gd name="connsiteX21" fmla="*/ 3182940 w 4869942"/>
                <a:gd name="connsiteY21" fmla="*/ 31156 h 1675772"/>
                <a:gd name="connsiteX22" fmla="*/ 3182940 w 4869942"/>
                <a:gd name="connsiteY22" fmla="*/ 171784 h 1675772"/>
                <a:gd name="connsiteX23" fmla="*/ 1988023 w 4869942"/>
                <a:gd name="connsiteY23" fmla="*/ 171784 h 1675772"/>
                <a:gd name="connsiteX24" fmla="*/ 1988023 w 4869942"/>
                <a:gd name="connsiteY24" fmla="*/ 1503974 h 1675772"/>
                <a:gd name="connsiteX25" fmla="*/ 3182940 w 4869942"/>
                <a:gd name="connsiteY25" fmla="*/ 1503974 h 1675772"/>
                <a:gd name="connsiteX26" fmla="*/ 3182940 w 4869942"/>
                <a:gd name="connsiteY26" fmla="*/ 1644602 h 1675772"/>
                <a:gd name="connsiteX27" fmla="*/ 1847395 w 4869942"/>
                <a:gd name="connsiteY27" fmla="*/ 1644602 h 1675772"/>
                <a:gd name="connsiteX28" fmla="*/ 2175620 w 4869942"/>
                <a:gd name="connsiteY28" fmla="*/ 749275 h 1675772"/>
                <a:gd name="connsiteX29" fmla="*/ 2903863 w 4869942"/>
                <a:gd name="connsiteY29" fmla="*/ 749275 h 1675772"/>
                <a:gd name="connsiteX30" fmla="*/ 2903863 w 4869942"/>
                <a:gd name="connsiteY30" fmla="*/ 608647 h 1675772"/>
                <a:gd name="connsiteX31" fmla="*/ 2316248 w 4869942"/>
                <a:gd name="connsiteY31" fmla="*/ 608647 h 1675772"/>
                <a:gd name="connsiteX32" fmla="*/ 2316248 w 4869942"/>
                <a:gd name="connsiteY32" fmla="*/ 502083 h 1675772"/>
                <a:gd name="connsiteX33" fmla="*/ 3182940 w 4869942"/>
                <a:gd name="connsiteY33" fmla="*/ 502083 h 1675772"/>
                <a:gd name="connsiteX34" fmla="*/ 3182940 w 4869942"/>
                <a:gd name="connsiteY34" fmla="*/ 361455 h 1675772"/>
                <a:gd name="connsiteX35" fmla="*/ 2175620 w 4869942"/>
                <a:gd name="connsiteY35" fmla="*/ 361455 h 1675772"/>
                <a:gd name="connsiteX36" fmla="*/ 2175620 w 4869942"/>
                <a:gd name="connsiteY36" fmla="*/ 749275 h 1675772"/>
                <a:gd name="connsiteX37" fmla="*/ 2175620 w 4869942"/>
                <a:gd name="connsiteY37" fmla="*/ 1314303 h 1675772"/>
                <a:gd name="connsiteX38" fmla="*/ 3182940 w 4869942"/>
                <a:gd name="connsiteY38" fmla="*/ 1314303 h 1675772"/>
                <a:gd name="connsiteX39" fmla="*/ 3182940 w 4869942"/>
                <a:gd name="connsiteY39" fmla="*/ 1173675 h 1675772"/>
                <a:gd name="connsiteX40" fmla="*/ 2316248 w 4869942"/>
                <a:gd name="connsiteY40" fmla="*/ 1173675 h 1675772"/>
                <a:gd name="connsiteX41" fmla="*/ 2316248 w 4869942"/>
                <a:gd name="connsiteY41" fmla="*/ 1058809 h 1675772"/>
                <a:gd name="connsiteX42" fmla="*/ 2903863 w 4869942"/>
                <a:gd name="connsiteY42" fmla="*/ 1058809 h 1675772"/>
                <a:gd name="connsiteX43" fmla="*/ 2903863 w 4869942"/>
                <a:gd name="connsiteY43" fmla="*/ 918181 h 1675772"/>
                <a:gd name="connsiteX44" fmla="*/ 2175620 w 4869942"/>
                <a:gd name="connsiteY44" fmla="*/ 918181 h 1675772"/>
                <a:gd name="connsiteX45" fmla="*/ 2175620 w 4869942"/>
                <a:gd name="connsiteY45" fmla="*/ 1314303 h 1675772"/>
                <a:gd name="connsiteX46" fmla="*/ 3560360 w 4869942"/>
                <a:gd name="connsiteY46" fmla="*/ 1445904 h 1675772"/>
                <a:gd name="connsiteX47" fmla="*/ 3315637 w 4869942"/>
                <a:gd name="connsiteY47" fmla="*/ 840998 h 1675772"/>
                <a:gd name="connsiteX48" fmla="*/ 3562769 w 4869942"/>
                <a:gd name="connsiteY48" fmla="*/ 233164 h 1675772"/>
                <a:gd name="connsiteX49" fmla="*/ 4146261 w 4869942"/>
                <a:gd name="connsiteY49" fmla="*/ 0 h 1675772"/>
                <a:gd name="connsiteX50" fmla="*/ 4683673 w 4869942"/>
                <a:gd name="connsiteY50" fmla="*/ 186485 h 1675772"/>
                <a:gd name="connsiteX51" fmla="*/ 4861934 w 4869942"/>
                <a:gd name="connsiteY51" fmla="*/ 433711 h 1675772"/>
                <a:gd name="connsiteX52" fmla="*/ 4732819 w 4869942"/>
                <a:gd name="connsiteY52" fmla="*/ 490940 h 1675772"/>
                <a:gd name="connsiteX53" fmla="*/ 4146261 w 4869942"/>
                <a:gd name="connsiteY53" fmla="*/ 140619 h 1675772"/>
                <a:gd name="connsiteX54" fmla="*/ 3456259 w 4869942"/>
                <a:gd name="connsiteY54" fmla="*/ 840998 h 1675772"/>
                <a:gd name="connsiteX55" fmla="*/ 4150408 w 4869942"/>
                <a:gd name="connsiteY55" fmla="*/ 1535154 h 1675772"/>
                <a:gd name="connsiteX56" fmla="*/ 4742589 w 4869942"/>
                <a:gd name="connsiteY56" fmla="*/ 1190014 h 1675772"/>
                <a:gd name="connsiteX57" fmla="*/ 4869943 w 4869942"/>
                <a:gd name="connsiteY57" fmla="*/ 1246340 h 1675772"/>
                <a:gd name="connsiteX58" fmla="*/ 4150408 w 4869942"/>
                <a:gd name="connsiteY58" fmla="*/ 1675773 h 1675772"/>
                <a:gd name="connsiteX59" fmla="*/ 3560360 w 4869942"/>
                <a:gd name="connsiteY59" fmla="*/ 1445904 h 1675772"/>
                <a:gd name="connsiteX60" fmla="*/ 4146261 w 4869942"/>
                <a:gd name="connsiteY60" fmla="*/ 460528 h 1675772"/>
                <a:gd name="connsiteX61" fmla="*/ 4434156 w 4869942"/>
                <a:gd name="connsiteY61" fmla="*/ 623291 h 1675772"/>
                <a:gd name="connsiteX62" fmla="*/ 4562980 w 4869942"/>
                <a:gd name="connsiteY62" fmla="*/ 566223 h 1675772"/>
                <a:gd name="connsiteX63" fmla="*/ 4146261 w 4869942"/>
                <a:gd name="connsiteY63" fmla="*/ 319909 h 1675772"/>
                <a:gd name="connsiteX64" fmla="*/ 3656325 w 4869942"/>
                <a:gd name="connsiteY64" fmla="*/ 840998 h 1675772"/>
                <a:gd name="connsiteX65" fmla="*/ 3807513 w 4869942"/>
                <a:gd name="connsiteY65" fmla="*/ 1213691 h 1675772"/>
                <a:gd name="connsiteX66" fmla="*/ 4150408 w 4869942"/>
                <a:gd name="connsiteY66" fmla="*/ 1347550 h 1675772"/>
                <a:gd name="connsiteX67" fmla="*/ 4567476 w 4869942"/>
                <a:gd name="connsiteY67" fmla="*/ 1112485 h 1675772"/>
                <a:gd name="connsiteX68" fmla="*/ 4439131 w 4869942"/>
                <a:gd name="connsiteY68" fmla="*/ 1055628 h 1675772"/>
                <a:gd name="connsiteX69" fmla="*/ 4150408 w 4869942"/>
                <a:gd name="connsiteY69" fmla="*/ 1206931 h 1675772"/>
                <a:gd name="connsiteX70" fmla="*/ 3796946 w 4869942"/>
                <a:gd name="connsiteY70" fmla="*/ 840998 h 1675772"/>
                <a:gd name="connsiteX71" fmla="*/ 4146261 w 4869942"/>
                <a:gd name="connsiteY71" fmla="*/ 460528 h 167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69942" h="1675772">
                  <a:moveTo>
                    <a:pt x="1613445" y="31156"/>
                  </a:moveTo>
                  <a:lnTo>
                    <a:pt x="1613445" y="171784"/>
                  </a:lnTo>
                  <a:lnTo>
                    <a:pt x="0" y="171784"/>
                  </a:lnTo>
                  <a:lnTo>
                    <a:pt x="0" y="31156"/>
                  </a:lnTo>
                  <a:lnTo>
                    <a:pt x="1613445" y="31156"/>
                  </a:lnTo>
                  <a:close/>
                  <a:moveTo>
                    <a:pt x="712925" y="361455"/>
                  </a:moveTo>
                  <a:lnTo>
                    <a:pt x="0" y="361455"/>
                  </a:lnTo>
                  <a:lnTo>
                    <a:pt x="0" y="502083"/>
                  </a:lnTo>
                  <a:lnTo>
                    <a:pt x="572297" y="502083"/>
                  </a:lnTo>
                  <a:lnTo>
                    <a:pt x="572297" y="1644602"/>
                  </a:lnTo>
                  <a:lnTo>
                    <a:pt x="712925" y="1644602"/>
                  </a:lnTo>
                  <a:lnTo>
                    <a:pt x="712925" y="361455"/>
                  </a:lnTo>
                  <a:close/>
                  <a:moveTo>
                    <a:pt x="900528" y="1644602"/>
                  </a:moveTo>
                  <a:lnTo>
                    <a:pt x="1041156" y="1644602"/>
                  </a:lnTo>
                  <a:lnTo>
                    <a:pt x="1041156" y="502083"/>
                  </a:lnTo>
                  <a:lnTo>
                    <a:pt x="1613445" y="502083"/>
                  </a:lnTo>
                  <a:lnTo>
                    <a:pt x="1613445" y="361455"/>
                  </a:lnTo>
                  <a:lnTo>
                    <a:pt x="900528" y="361455"/>
                  </a:lnTo>
                  <a:lnTo>
                    <a:pt x="900528" y="1644602"/>
                  </a:lnTo>
                  <a:close/>
                  <a:moveTo>
                    <a:pt x="1847395" y="1644602"/>
                  </a:moveTo>
                  <a:lnTo>
                    <a:pt x="1847395" y="31156"/>
                  </a:lnTo>
                  <a:lnTo>
                    <a:pt x="3182940" y="31156"/>
                  </a:lnTo>
                  <a:lnTo>
                    <a:pt x="3182940" y="171784"/>
                  </a:lnTo>
                  <a:lnTo>
                    <a:pt x="1988023" y="171784"/>
                  </a:lnTo>
                  <a:lnTo>
                    <a:pt x="1988023" y="1503974"/>
                  </a:lnTo>
                  <a:lnTo>
                    <a:pt x="3182940" y="1503974"/>
                  </a:lnTo>
                  <a:lnTo>
                    <a:pt x="3182940" y="1644602"/>
                  </a:lnTo>
                  <a:lnTo>
                    <a:pt x="1847395" y="1644602"/>
                  </a:lnTo>
                  <a:close/>
                  <a:moveTo>
                    <a:pt x="2175620" y="749275"/>
                  </a:moveTo>
                  <a:lnTo>
                    <a:pt x="2903863" y="749275"/>
                  </a:lnTo>
                  <a:lnTo>
                    <a:pt x="2903863" y="608647"/>
                  </a:lnTo>
                  <a:lnTo>
                    <a:pt x="2316248" y="608647"/>
                  </a:lnTo>
                  <a:lnTo>
                    <a:pt x="2316248" y="502083"/>
                  </a:lnTo>
                  <a:lnTo>
                    <a:pt x="3182940" y="502083"/>
                  </a:lnTo>
                  <a:lnTo>
                    <a:pt x="3182940" y="361455"/>
                  </a:lnTo>
                  <a:lnTo>
                    <a:pt x="2175620" y="361455"/>
                  </a:lnTo>
                  <a:lnTo>
                    <a:pt x="2175620" y="749275"/>
                  </a:lnTo>
                  <a:close/>
                  <a:moveTo>
                    <a:pt x="2175620" y="1314303"/>
                  </a:moveTo>
                  <a:lnTo>
                    <a:pt x="3182940" y="1314303"/>
                  </a:lnTo>
                  <a:lnTo>
                    <a:pt x="3182940" y="1173675"/>
                  </a:lnTo>
                  <a:lnTo>
                    <a:pt x="2316248" y="1173675"/>
                  </a:lnTo>
                  <a:lnTo>
                    <a:pt x="2316248" y="1058809"/>
                  </a:lnTo>
                  <a:lnTo>
                    <a:pt x="2903863" y="1058809"/>
                  </a:lnTo>
                  <a:lnTo>
                    <a:pt x="2903863" y="918181"/>
                  </a:lnTo>
                  <a:lnTo>
                    <a:pt x="2175620" y="918181"/>
                  </a:lnTo>
                  <a:lnTo>
                    <a:pt x="2175620" y="1314303"/>
                  </a:lnTo>
                  <a:close/>
                  <a:moveTo>
                    <a:pt x="3560360" y="1445904"/>
                  </a:moveTo>
                  <a:cubicBezTo>
                    <a:pt x="3402549" y="1293138"/>
                    <a:pt x="3315637" y="1078313"/>
                    <a:pt x="3315637" y="840998"/>
                  </a:cubicBezTo>
                  <a:cubicBezTo>
                    <a:pt x="3315637" y="604506"/>
                    <a:pt x="3403399" y="388645"/>
                    <a:pt x="3562769" y="233164"/>
                  </a:cubicBezTo>
                  <a:cubicBezTo>
                    <a:pt x="3716873" y="82805"/>
                    <a:pt x="3924106" y="0"/>
                    <a:pt x="4146261" y="0"/>
                  </a:cubicBezTo>
                  <a:cubicBezTo>
                    <a:pt x="4360259" y="0"/>
                    <a:pt x="4546103" y="64489"/>
                    <a:pt x="4683673" y="186485"/>
                  </a:cubicBezTo>
                  <a:cubicBezTo>
                    <a:pt x="4774672" y="267185"/>
                    <a:pt x="4829276" y="357542"/>
                    <a:pt x="4861934" y="433711"/>
                  </a:cubicBezTo>
                  <a:cubicBezTo>
                    <a:pt x="4822587" y="451158"/>
                    <a:pt x="4779012" y="470465"/>
                    <a:pt x="4732819" y="490940"/>
                  </a:cubicBezTo>
                  <a:cubicBezTo>
                    <a:pt x="4675194" y="356803"/>
                    <a:pt x="4523812" y="140619"/>
                    <a:pt x="4146261" y="140619"/>
                  </a:cubicBezTo>
                  <a:cubicBezTo>
                    <a:pt x="3752893" y="140619"/>
                    <a:pt x="3456259" y="441715"/>
                    <a:pt x="3456259" y="840998"/>
                  </a:cubicBezTo>
                  <a:cubicBezTo>
                    <a:pt x="3456259" y="1243216"/>
                    <a:pt x="3748195" y="1535154"/>
                    <a:pt x="4150408" y="1535154"/>
                  </a:cubicBezTo>
                  <a:cubicBezTo>
                    <a:pt x="4362160" y="1535154"/>
                    <a:pt x="4626794" y="1442289"/>
                    <a:pt x="4742589" y="1190014"/>
                  </a:cubicBezTo>
                  <a:cubicBezTo>
                    <a:pt x="4788282" y="1210236"/>
                    <a:pt x="4831275" y="1229252"/>
                    <a:pt x="4869943" y="1246340"/>
                  </a:cubicBezTo>
                  <a:cubicBezTo>
                    <a:pt x="4766744" y="1466937"/>
                    <a:pt x="4537049" y="1675773"/>
                    <a:pt x="4150408" y="1675773"/>
                  </a:cubicBezTo>
                  <a:cubicBezTo>
                    <a:pt x="3923039" y="1675773"/>
                    <a:pt x="3713480" y="1594139"/>
                    <a:pt x="3560360" y="1445904"/>
                  </a:cubicBezTo>
                  <a:close/>
                  <a:moveTo>
                    <a:pt x="4146261" y="460528"/>
                  </a:moveTo>
                  <a:cubicBezTo>
                    <a:pt x="4325431" y="460528"/>
                    <a:pt x="4402066" y="554431"/>
                    <a:pt x="4434156" y="623291"/>
                  </a:cubicBezTo>
                  <a:cubicBezTo>
                    <a:pt x="4476895" y="604360"/>
                    <a:pt x="4520180" y="585189"/>
                    <a:pt x="4562980" y="566223"/>
                  </a:cubicBezTo>
                  <a:cubicBezTo>
                    <a:pt x="4503892" y="436084"/>
                    <a:pt x="4372183" y="319909"/>
                    <a:pt x="4146261" y="319909"/>
                  </a:cubicBezTo>
                  <a:cubicBezTo>
                    <a:pt x="3902800" y="319909"/>
                    <a:pt x="3656325" y="498904"/>
                    <a:pt x="3656325" y="840998"/>
                  </a:cubicBezTo>
                  <a:cubicBezTo>
                    <a:pt x="3656325" y="990816"/>
                    <a:pt x="3708603" y="1119689"/>
                    <a:pt x="3807513" y="1213691"/>
                  </a:cubicBezTo>
                  <a:cubicBezTo>
                    <a:pt x="3898340" y="1300015"/>
                    <a:pt x="4020123" y="1347550"/>
                    <a:pt x="4150408" y="1347550"/>
                  </a:cubicBezTo>
                  <a:cubicBezTo>
                    <a:pt x="4366389" y="1347550"/>
                    <a:pt x="4500566" y="1237902"/>
                    <a:pt x="4567476" y="1112485"/>
                  </a:cubicBezTo>
                  <a:cubicBezTo>
                    <a:pt x="4524871" y="1093615"/>
                    <a:pt x="4481751" y="1074513"/>
                    <a:pt x="4439131" y="1055628"/>
                  </a:cubicBezTo>
                  <a:cubicBezTo>
                    <a:pt x="4360713" y="1194666"/>
                    <a:pt x="4202664" y="1206931"/>
                    <a:pt x="4150408" y="1206931"/>
                  </a:cubicBezTo>
                  <a:cubicBezTo>
                    <a:pt x="3918356" y="1206931"/>
                    <a:pt x="3796946" y="1022844"/>
                    <a:pt x="3796946" y="840998"/>
                  </a:cubicBezTo>
                  <a:cubicBezTo>
                    <a:pt x="3796946" y="579587"/>
                    <a:pt x="3978017" y="460528"/>
                    <a:pt x="4146261" y="460528"/>
                  </a:cubicBezTo>
                  <a:close/>
                </a:path>
              </a:pathLst>
            </a:custGeom>
            <a:grpFill/>
            <a:ln w="569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BC9EF487-0C54-636E-B347-7B87D9DDEF40}"/>
                </a:ext>
              </a:extLst>
            </p:cNvPr>
            <p:cNvSpPr/>
            <p:nvPr/>
          </p:nvSpPr>
          <p:spPr>
            <a:xfrm>
              <a:off x="5661422" y="-2958453"/>
              <a:ext cx="3308075" cy="1148308"/>
            </a:xfrm>
            <a:custGeom>
              <a:avLst/>
              <a:gdLst>
                <a:gd name="connsiteX0" fmla="*/ 279224 w 3308075"/>
                <a:gd name="connsiteY0" fmla="*/ 64745 h 1148308"/>
                <a:gd name="connsiteX1" fmla="*/ 175359 w 3308075"/>
                <a:gd name="connsiteY1" fmla="*/ 64745 h 1148308"/>
                <a:gd name="connsiteX2" fmla="*/ 175359 w 3308075"/>
                <a:gd name="connsiteY2" fmla="*/ 323281 h 1148308"/>
                <a:gd name="connsiteX3" fmla="*/ 103866 w 3308075"/>
                <a:gd name="connsiteY3" fmla="*/ 323281 h 1148308"/>
                <a:gd name="connsiteX4" fmla="*/ 103866 w 3308075"/>
                <a:gd name="connsiteY4" fmla="*/ 64745 h 1148308"/>
                <a:gd name="connsiteX5" fmla="*/ 0 w 3308075"/>
                <a:gd name="connsiteY5" fmla="*/ 64745 h 1148308"/>
                <a:gd name="connsiteX6" fmla="*/ 0 w 3308075"/>
                <a:gd name="connsiteY6" fmla="*/ 4941 h 1148308"/>
                <a:gd name="connsiteX7" fmla="*/ 279224 w 3308075"/>
                <a:gd name="connsiteY7" fmla="*/ 4941 h 1148308"/>
                <a:gd name="connsiteX8" fmla="*/ 279224 w 3308075"/>
                <a:gd name="connsiteY8" fmla="*/ 64745 h 1148308"/>
                <a:gd name="connsiteX9" fmla="*/ 324204 w 3308075"/>
                <a:gd name="connsiteY9" fmla="*/ 323281 h 1148308"/>
                <a:gd name="connsiteX10" fmla="*/ 324204 w 3308075"/>
                <a:gd name="connsiteY10" fmla="*/ 4941 h 1148308"/>
                <a:gd name="connsiteX11" fmla="*/ 563852 w 3308075"/>
                <a:gd name="connsiteY11" fmla="*/ 4941 h 1148308"/>
                <a:gd name="connsiteX12" fmla="*/ 563852 w 3308075"/>
                <a:gd name="connsiteY12" fmla="*/ 63845 h 1148308"/>
                <a:gd name="connsiteX13" fmla="*/ 395241 w 3308075"/>
                <a:gd name="connsiteY13" fmla="*/ 63845 h 1148308"/>
                <a:gd name="connsiteX14" fmla="*/ 395241 w 3308075"/>
                <a:gd name="connsiteY14" fmla="*/ 133087 h 1148308"/>
                <a:gd name="connsiteX15" fmla="*/ 544969 w 3308075"/>
                <a:gd name="connsiteY15" fmla="*/ 133087 h 1148308"/>
                <a:gd name="connsiteX16" fmla="*/ 544969 w 3308075"/>
                <a:gd name="connsiteY16" fmla="*/ 190639 h 1148308"/>
                <a:gd name="connsiteX17" fmla="*/ 395241 w 3308075"/>
                <a:gd name="connsiteY17" fmla="*/ 190639 h 1148308"/>
                <a:gd name="connsiteX18" fmla="*/ 395241 w 3308075"/>
                <a:gd name="connsiteY18" fmla="*/ 264378 h 1148308"/>
                <a:gd name="connsiteX19" fmla="*/ 564752 w 3308075"/>
                <a:gd name="connsiteY19" fmla="*/ 264378 h 1148308"/>
                <a:gd name="connsiteX20" fmla="*/ 564752 w 3308075"/>
                <a:gd name="connsiteY20" fmla="*/ 323281 h 1148308"/>
                <a:gd name="connsiteX21" fmla="*/ 324204 w 3308075"/>
                <a:gd name="connsiteY21" fmla="*/ 323281 h 1148308"/>
                <a:gd name="connsiteX22" fmla="*/ 603439 w 3308075"/>
                <a:gd name="connsiteY22" fmla="*/ 163664 h 1148308"/>
                <a:gd name="connsiteX23" fmla="*/ 757209 w 3308075"/>
                <a:gd name="connsiteY23" fmla="*/ 0 h 1148308"/>
                <a:gd name="connsiteX24" fmla="*/ 905587 w 3308075"/>
                <a:gd name="connsiteY24" fmla="*/ 118251 h 1148308"/>
                <a:gd name="connsiteX25" fmla="*/ 832298 w 3308075"/>
                <a:gd name="connsiteY25" fmla="*/ 128590 h 1148308"/>
                <a:gd name="connsiteX26" fmla="*/ 757209 w 3308075"/>
                <a:gd name="connsiteY26" fmla="*/ 58898 h 1148308"/>
                <a:gd name="connsiteX27" fmla="*/ 676727 w 3308075"/>
                <a:gd name="connsiteY27" fmla="*/ 163664 h 1148308"/>
                <a:gd name="connsiteX28" fmla="*/ 757209 w 3308075"/>
                <a:gd name="connsiteY28" fmla="*/ 268874 h 1148308"/>
                <a:gd name="connsiteX29" fmla="*/ 833199 w 3308075"/>
                <a:gd name="connsiteY29" fmla="*/ 196486 h 1148308"/>
                <a:gd name="connsiteX30" fmla="*/ 906937 w 3308075"/>
                <a:gd name="connsiteY30" fmla="*/ 207726 h 1148308"/>
                <a:gd name="connsiteX31" fmla="*/ 757209 w 3308075"/>
                <a:gd name="connsiteY31" fmla="*/ 327778 h 1148308"/>
                <a:gd name="connsiteX32" fmla="*/ 603439 w 3308075"/>
                <a:gd name="connsiteY32" fmla="*/ 163664 h 1148308"/>
                <a:gd name="connsiteX33" fmla="*/ 956863 w 3308075"/>
                <a:gd name="connsiteY33" fmla="*/ 323281 h 1148308"/>
                <a:gd name="connsiteX34" fmla="*/ 956863 w 3308075"/>
                <a:gd name="connsiteY34" fmla="*/ 4941 h 1148308"/>
                <a:gd name="connsiteX35" fmla="*/ 1027901 w 3308075"/>
                <a:gd name="connsiteY35" fmla="*/ 4941 h 1148308"/>
                <a:gd name="connsiteX36" fmla="*/ 1027901 w 3308075"/>
                <a:gd name="connsiteY36" fmla="*/ 130391 h 1148308"/>
                <a:gd name="connsiteX37" fmla="*/ 1166835 w 3308075"/>
                <a:gd name="connsiteY37" fmla="*/ 130391 h 1148308"/>
                <a:gd name="connsiteX38" fmla="*/ 1166835 w 3308075"/>
                <a:gd name="connsiteY38" fmla="*/ 4941 h 1148308"/>
                <a:gd name="connsiteX39" fmla="*/ 1237878 w 3308075"/>
                <a:gd name="connsiteY39" fmla="*/ 4941 h 1148308"/>
                <a:gd name="connsiteX40" fmla="*/ 1237878 w 3308075"/>
                <a:gd name="connsiteY40" fmla="*/ 323281 h 1148308"/>
                <a:gd name="connsiteX41" fmla="*/ 1166835 w 3308075"/>
                <a:gd name="connsiteY41" fmla="*/ 323281 h 1148308"/>
                <a:gd name="connsiteX42" fmla="*/ 1166835 w 3308075"/>
                <a:gd name="connsiteY42" fmla="*/ 190639 h 1148308"/>
                <a:gd name="connsiteX43" fmla="*/ 1027901 w 3308075"/>
                <a:gd name="connsiteY43" fmla="*/ 190639 h 1148308"/>
                <a:gd name="connsiteX44" fmla="*/ 1027901 w 3308075"/>
                <a:gd name="connsiteY44" fmla="*/ 323281 h 1148308"/>
                <a:gd name="connsiteX45" fmla="*/ 956863 w 3308075"/>
                <a:gd name="connsiteY45" fmla="*/ 323281 h 1148308"/>
                <a:gd name="connsiteX46" fmla="*/ 1532855 w 3308075"/>
                <a:gd name="connsiteY46" fmla="*/ 4941 h 1148308"/>
                <a:gd name="connsiteX47" fmla="*/ 1600751 w 3308075"/>
                <a:gd name="connsiteY47" fmla="*/ 4941 h 1148308"/>
                <a:gd name="connsiteX48" fmla="*/ 1600751 w 3308075"/>
                <a:gd name="connsiteY48" fmla="*/ 323281 h 1148308"/>
                <a:gd name="connsiteX49" fmla="*/ 1517119 w 3308075"/>
                <a:gd name="connsiteY49" fmla="*/ 323281 h 1148308"/>
                <a:gd name="connsiteX50" fmla="*/ 1377284 w 3308075"/>
                <a:gd name="connsiteY50" fmla="*/ 101164 h 1148308"/>
                <a:gd name="connsiteX51" fmla="*/ 1377284 w 3308075"/>
                <a:gd name="connsiteY51" fmla="*/ 323281 h 1148308"/>
                <a:gd name="connsiteX52" fmla="*/ 1309843 w 3308075"/>
                <a:gd name="connsiteY52" fmla="*/ 323281 h 1148308"/>
                <a:gd name="connsiteX53" fmla="*/ 1309843 w 3308075"/>
                <a:gd name="connsiteY53" fmla="*/ 4941 h 1148308"/>
                <a:gd name="connsiteX54" fmla="*/ 1393470 w 3308075"/>
                <a:gd name="connsiteY54" fmla="*/ 4941 h 1148308"/>
                <a:gd name="connsiteX55" fmla="*/ 1532855 w 3308075"/>
                <a:gd name="connsiteY55" fmla="*/ 226613 h 1148308"/>
                <a:gd name="connsiteX56" fmla="*/ 1532855 w 3308075"/>
                <a:gd name="connsiteY56" fmla="*/ 4941 h 1148308"/>
                <a:gd name="connsiteX57" fmla="*/ 1674512 w 3308075"/>
                <a:gd name="connsiteY57" fmla="*/ 4941 h 1148308"/>
                <a:gd name="connsiteX58" fmla="*/ 1745550 w 3308075"/>
                <a:gd name="connsiteY58" fmla="*/ 4941 h 1148308"/>
                <a:gd name="connsiteX59" fmla="*/ 1745550 w 3308075"/>
                <a:gd name="connsiteY59" fmla="*/ 323281 h 1148308"/>
                <a:gd name="connsiteX60" fmla="*/ 1674512 w 3308075"/>
                <a:gd name="connsiteY60" fmla="*/ 323281 h 1148308"/>
                <a:gd name="connsiteX61" fmla="*/ 1674512 w 3308075"/>
                <a:gd name="connsiteY61" fmla="*/ 4941 h 1148308"/>
                <a:gd name="connsiteX62" fmla="*/ 1803108 w 3308075"/>
                <a:gd name="connsiteY62" fmla="*/ 163664 h 1148308"/>
                <a:gd name="connsiteX63" fmla="*/ 1956877 w 3308075"/>
                <a:gd name="connsiteY63" fmla="*/ 0 h 1148308"/>
                <a:gd name="connsiteX64" fmla="*/ 2105255 w 3308075"/>
                <a:gd name="connsiteY64" fmla="*/ 118251 h 1148308"/>
                <a:gd name="connsiteX65" fmla="*/ 2031967 w 3308075"/>
                <a:gd name="connsiteY65" fmla="*/ 128590 h 1148308"/>
                <a:gd name="connsiteX66" fmla="*/ 1956877 w 3308075"/>
                <a:gd name="connsiteY66" fmla="*/ 58898 h 1148308"/>
                <a:gd name="connsiteX67" fmla="*/ 1876396 w 3308075"/>
                <a:gd name="connsiteY67" fmla="*/ 163664 h 1148308"/>
                <a:gd name="connsiteX68" fmla="*/ 1956877 w 3308075"/>
                <a:gd name="connsiteY68" fmla="*/ 268874 h 1148308"/>
                <a:gd name="connsiteX69" fmla="*/ 2032867 w 3308075"/>
                <a:gd name="connsiteY69" fmla="*/ 196486 h 1148308"/>
                <a:gd name="connsiteX70" fmla="*/ 2106606 w 3308075"/>
                <a:gd name="connsiteY70" fmla="*/ 207726 h 1148308"/>
                <a:gd name="connsiteX71" fmla="*/ 1956877 w 3308075"/>
                <a:gd name="connsiteY71" fmla="*/ 327778 h 1148308"/>
                <a:gd name="connsiteX72" fmla="*/ 1803108 w 3308075"/>
                <a:gd name="connsiteY72" fmla="*/ 163664 h 1148308"/>
                <a:gd name="connsiteX73" fmla="*/ 2370556 w 3308075"/>
                <a:gd name="connsiteY73" fmla="*/ 323281 h 1148308"/>
                <a:gd name="connsiteX74" fmla="*/ 2343125 w 3308075"/>
                <a:gd name="connsiteY74" fmla="*/ 245496 h 1148308"/>
                <a:gd name="connsiteX75" fmla="*/ 2216780 w 3308075"/>
                <a:gd name="connsiteY75" fmla="*/ 245496 h 1148308"/>
                <a:gd name="connsiteX76" fmla="*/ 2188454 w 3308075"/>
                <a:gd name="connsiteY76" fmla="*/ 323281 h 1148308"/>
                <a:gd name="connsiteX77" fmla="*/ 2116061 w 3308075"/>
                <a:gd name="connsiteY77" fmla="*/ 323281 h 1148308"/>
                <a:gd name="connsiteX78" fmla="*/ 2238814 w 3308075"/>
                <a:gd name="connsiteY78" fmla="*/ 4941 h 1148308"/>
                <a:gd name="connsiteX79" fmla="*/ 2325143 w 3308075"/>
                <a:gd name="connsiteY79" fmla="*/ 4941 h 1148308"/>
                <a:gd name="connsiteX80" fmla="*/ 2447891 w 3308075"/>
                <a:gd name="connsiteY80" fmla="*/ 323281 h 1148308"/>
                <a:gd name="connsiteX81" fmla="*/ 2370556 w 3308075"/>
                <a:gd name="connsiteY81" fmla="*/ 323281 h 1148308"/>
                <a:gd name="connsiteX82" fmla="*/ 2236563 w 3308075"/>
                <a:gd name="connsiteY82" fmla="*/ 191089 h 1148308"/>
                <a:gd name="connsiteX83" fmla="*/ 2324242 w 3308075"/>
                <a:gd name="connsiteY83" fmla="*/ 191089 h 1148308"/>
                <a:gd name="connsiteX84" fmla="*/ 2281075 w 3308075"/>
                <a:gd name="connsiteY84" fmla="*/ 68792 h 1148308"/>
                <a:gd name="connsiteX85" fmla="*/ 2236563 w 3308075"/>
                <a:gd name="connsiteY85" fmla="*/ 191089 h 1148308"/>
                <a:gd name="connsiteX86" fmla="*/ 2489273 w 3308075"/>
                <a:gd name="connsiteY86" fmla="*/ 323281 h 1148308"/>
                <a:gd name="connsiteX87" fmla="*/ 2489273 w 3308075"/>
                <a:gd name="connsiteY87" fmla="*/ 4941 h 1148308"/>
                <a:gd name="connsiteX88" fmla="*/ 2560311 w 3308075"/>
                <a:gd name="connsiteY88" fmla="*/ 4941 h 1148308"/>
                <a:gd name="connsiteX89" fmla="*/ 2560311 w 3308075"/>
                <a:gd name="connsiteY89" fmla="*/ 265728 h 1148308"/>
                <a:gd name="connsiteX90" fmla="*/ 2709139 w 3308075"/>
                <a:gd name="connsiteY90" fmla="*/ 265728 h 1148308"/>
                <a:gd name="connsiteX91" fmla="*/ 2709139 w 3308075"/>
                <a:gd name="connsiteY91" fmla="*/ 323281 h 1148308"/>
                <a:gd name="connsiteX92" fmla="*/ 2489273 w 3308075"/>
                <a:gd name="connsiteY92" fmla="*/ 323281 h 1148308"/>
                <a:gd name="connsiteX93" fmla="*/ 20238 w 3308075"/>
                <a:gd name="connsiteY93" fmla="*/ 733096 h 1148308"/>
                <a:gd name="connsiteX94" fmla="*/ 20238 w 3308075"/>
                <a:gd name="connsiteY94" fmla="*/ 414757 h 1148308"/>
                <a:gd name="connsiteX95" fmla="*/ 259886 w 3308075"/>
                <a:gd name="connsiteY95" fmla="*/ 414757 h 1148308"/>
                <a:gd name="connsiteX96" fmla="*/ 259886 w 3308075"/>
                <a:gd name="connsiteY96" fmla="*/ 473660 h 1148308"/>
                <a:gd name="connsiteX97" fmla="*/ 91276 w 3308075"/>
                <a:gd name="connsiteY97" fmla="*/ 473660 h 1148308"/>
                <a:gd name="connsiteX98" fmla="*/ 91276 w 3308075"/>
                <a:gd name="connsiteY98" fmla="*/ 542902 h 1148308"/>
                <a:gd name="connsiteX99" fmla="*/ 241004 w 3308075"/>
                <a:gd name="connsiteY99" fmla="*/ 542902 h 1148308"/>
                <a:gd name="connsiteX100" fmla="*/ 241004 w 3308075"/>
                <a:gd name="connsiteY100" fmla="*/ 600454 h 1148308"/>
                <a:gd name="connsiteX101" fmla="*/ 91276 w 3308075"/>
                <a:gd name="connsiteY101" fmla="*/ 600454 h 1148308"/>
                <a:gd name="connsiteX102" fmla="*/ 91276 w 3308075"/>
                <a:gd name="connsiteY102" fmla="*/ 674193 h 1148308"/>
                <a:gd name="connsiteX103" fmla="*/ 260787 w 3308075"/>
                <a:gd name="connsiteY103" fmla="*/ 674193 h 1148308"/>
                <a:gd name="connsiteX104" fmla="*/ 260787 w 3308075"/>
                <a:gd name="connsiteY104" fmla="*/ 733096 h 1148308"/>
                <a:gd name="connsiteX105" fmla="*/ 20238 w 3308075"/>
                <a:gd name="connsiteY105" fmla="*/ 733096 h 1148308"/>
                <a:gd name="connsiteX106" fmla="*/ 446501 w 3308075"/>
                <a:gd name="connsiteY106" fmla="*/ 414757 h 1148308"/>
                <a:gd name="connsiteX107" fmla="*/ 609270 w 3308075"/>
                <a:gd name="connsiteY107" fmla="*/ 573029 h 1148308"/>
                <a:gd name="connsiteX108" fmla="*/ 446501 w 3308075"/>
                <a:gd name="connsiteY108" fmla="*/ 733096 h 1148308"/>
                <a:gd name="connsiteX109" fmla="*/ 321958 w 3308075"/>
                <a:gd name="connsiteY109" fmla="*/ 733096 h 1148308"/>
                <a:gd name="connsiteX110" fmla="*/ 321958 w 3308075"/>
                <a:gd name="connsiteY110" fmla="*/ 414757 h 1148308"/>
                <a:gd name="connsiteX111" fmla="*/ 446501 w 3308075"/>
                <a:gd name="connsiteY111" fmla="*/ 414757 h 1148308"/>
                <a:gd name="connsiteX112" fmla="*/ 442454 w 3308075"/>
                <a:gd name="connsiteY112" fmla="*/ 673298 h 1148308"/>
                <a:gd name="connsiteX113" fmla="*/ 536426 w 3308075"/>
                <a:gd name="connsiteY113" fmla="*/ 573479 h 1148308"/>
                <a:gd name="connsiteX114" fmla="*/ 442454 w 3308075"/>
                <a:gd name="connsiteY114" fmla="*/ 474560 h 1148308"/>
                <a:gd name="connsiteX115" fmla="*/ 392995 w 3308075"/>
                <a:gd name="connsiteY115" fmla="*/ 474560 h 1148308"/>
                <a:gd name="connsiteX116" fmla="*/ 392995 w 3308075"/>
                <a:gd name="connsiteY116" fmla="*/ 673298 h 1148308"/>
                <a:gd name="connsiteX117" fmla="*/ 442454 w 3308075"/>
                <a:gd name="connsiteY117" fmla="*/ 673298 h 1148308"/>
                <a:gd name="connsiteX118" fmla="*/ 654699 w 3308075"/>
                <a:gd name="connsiteY118" fmla="*/ 605401 h 1148308"/>
                <a:gd name="connsiteX119" fmla="*/ 654699 w 3308075"/>
                <a:gd name="connsiteY119" fmla="*/ 414757 h 1148308"/>
                <a:gd name="connsiteX120" fmla="*/ 725292 w 3308075"/>
                <a:gd name="connsiteY120" fmla="*/ 414757 h 1148308"/>
                <a:gd name="connsiteX121" fmla="*/ 725292 w 3308075"/>
                <a:gd name="connsiteY121" fmla="*/ 601355 h 1148308"/>
                <a:gd name="connsiteX122" fmla="*/ 794084 w 3308075"/>
                <a:gd name="connsiteY122" fmla="*/ 679140 h 1148308"/>
                <a:gd name="connsiteX123" fmla="*/ 862881 w 3308075"/>
                <a:gd name="connsiteY123" fmla="*/ 601355 h 1148308"/>
                <a:gd name="connsiteX124" fmla="*/ 862881 w 3308075"/>
                <a:gd name="connsiteY124" fmla="*/ 414757 h 1148308"/>
                <a:gd name="connsiteX125" fmla="*/ 933918 w 3308075"/>
                <a:gd name="connsiteY125" fmla="*/ 414757 h 1148308"/>
                <a:gd name="connsiteX126" fmla="*/ 933918 w 3308075"/>
                <a:gd name="connsiteY126" fmla="*/ 605401 h 1148308"/>
                <a:gd name="connsiteX127" fmla="*/ 794084 w 3308075"/>
                <a:gd name="connsiteY127" fmla="*/ 738043 h 1148308"/>
                <a:gd name="connsiteX128" fmla="*/ 654699 w 3308075"/>
                <a:gd name="connsiteY128" fmla="*/ 605401 h 1148308"/>
                <a:gd name="connsiteX129" fmla="*/ 983400 w 3308075"/>
                <a:gd name="connsiteY129" fmla="*/ 573479 h 1148308"/>
                <a:gd name="connsiteX130" fmla="*/ 1137169 w 3308075"/>
                <a:gd name="connsiteY130" fmla="*/ 409815 h 1148308"/>
                <a:gd name="connsiteX131" fmla="*/ 1285547 w 3308075"/>
                <a:gd name="connsiteY131" fmla="*/ 528066 h 1148308"/>
                <a:gd name="connsiteX132" fmla="*/ 1212259 w 3308075"/>
                <a:gd name="connsiteY132" fmla="*/ 538405 h 1148308"/>
                <a:gd name="connsiteX133" fmla="*/ 1137169 w 3308075"/>
                <a:gd name="connsiteY133" fmla="*/ 468713 h 1148308"/>
                <a:gd name="connsiteX134" fmla="*/ 1056688 w 3308075"/>
                <a:gd name="connsiteY134" fmla="*/ 573479 h 1148308"/>
                <a:gd name="connsiteX135" fmla="*/ 1137169 w 3308075"/>
                <a:gd name="connsiteY135" fmla="*/ 678690 h 1148308"/>
                <a:gd name="connsiteX136" fmla="*/ 1213159 w 3308075"/>
                <a:gd name="connsiteY136" fmla="*/ 606302 h 1148308"/>
                <a:gd name="connsiteX137" fmla="*/ 1286898 w 3308075"/>
                <a:gd name="connsiteY137" fmla="*/ 617541 h 1148308"/>
                <a:gd name="connsiteX138" fmla="*/ 1137169 w 3308075"/>
                <a:gd name="connsiteY138" fmla="*/ 737593 h 1148308"/>
                <a:gd name="connsiteX139" fmla="*/ 983400 w 3308075"/>
                <a:gd name="connsiteY139" fmla="*/ 573479 h 1148308"/>
                <a:gd name="connsiteX140" fmla="*/ 1553994 w 3308075"/>
                <a:gd name="connsiteY140" fmla="*/ 733096 h 1148308"/>
                <a:gd name="connsiteX141" fmla="*/ 1526563 w 3308075"/>
                <a:gd name="connsiteY141" fmla="*/ 655311 h 1148308"/>
                <a:gd name="connsiteX142" fmla="*/ 1400218 w 3308075"/>
                <a:gd name="connsiteY142" fmla="*/ 655311 h 1148308"/>
                <a:gd name="connsiteX143" fmla="*/ 1371892 w 3308075"/>
                <a:gd name="connsiteY143" fmla="*/ 733096 h 1148308"/>
                <a:gd name="connsiteX144" fmla="*/ 1299499 w 3308075"/>
                <a:gd name="connsiteY144" fmla="*/ 733096 h 1148308"/>
                <a:gd name="connsiteX145" fmla="*/ 1422252 w 3308075"/>
                <a:gd name="connsiteY145" fmla="*/ 414757 h 1148308"/>
                <a:gd name="connsiteX146" fmla="*/ 1508581 w 3308075"/>
                <a:gd name="connsiteY146" fmla="*/ 414757 h 1148308"/>
                <a:gd name="connsiteX147" fmla="*/ 1631329 w 3308075"/>
                <a:gd name="connsiteY147" fmla="*/ 733096 h 1148308"/>
                <a:gd name="connsiteX148" fmla="*/ 1553994 w 3308075"/>
                <a:gd name="connsiteY148" fmla="*/ 733096 h 1148308"/>
                <a:gd name="connsiteX149" fmla="*/ 1420001 w 3308075"/>
                <a:gd name="connsiteY149" fmla="*/ 600904 h 1148308"/>
                <a:gd name="connsiteX150" fmla="*/ 1507680 w 3308075"/>
                <a:gd name="connsiteY150" fmla="*/ 600904 h 1148308"/>
                <a:gd name="connsiteX151" fmla="*/ 1464513 w 3308075"/>
                <a:gd name="connsiteY151" fmla="*/ 478607 h 1148308"/>
                <a:gd name="connsiteX152" fmla="*/ 1420001 w 3308075"/>
                <a:gd name="connsiteY152" fmla="*/ 600904 h 1148308"/>
                <a:gd name="connsiteX153" fmla="*/ 1889431 w 3308075"/>
                <a:gd name="connsiteY153" fmla="*/ 474560 h 1148308"/>
                <a:gd name="connsiteX154" fmla="*/ 1785565 w 3308075"/>
                <a:gd name="connsiteY154" fmla="*/ 474560 h 1148308"/>
                <a:gd name="connsiteX155" fmla="*/ 1785565 w 3308075"/>
                <a:gd name="connsiteY155" fmla="*/ 733096 h 1148308"/>
                <a:gd name="connsiteX156" fmla="*/ 1714072 w 3308075"/>
                <a:gd name="connsiteY156" fmla="*/ 733096 h 1148308"/>
                <a:gd name="connsiteX157" fmla="*/ 1714072 w 3308075"/>
                <a:gd name="connsiteY157" fmla="*/ 474560 h 1148308"/>
                <a:gd name="connsiteX158" fmla="*/ 1610206 w 3308075"/>
                <a:gd name="connsiteY158" fmla="*/ 474560 h 1148308"/>
                <a:gd name="connsiteX159" fmla="*/ 1610206 w 3308075"/>
                <a:gd name="connsiteY159" fmla="*/ 414757 h 1148308"/>
                <a:gd name="connsiteX160" fmla="*/ 1889431 w 3308075"/>
                <a:gd name="connsiteY160" fmla="*/ 414757 h 1148308"/>
                <a:gd name="connsiteX161" fmla="*/ 1889431 w 3308075"/>
                <a:gd name="connsiteY161" fmla="*/ 474560 h 1148308"/>
                <a:gd name="connsiteX162" fmla="*/ 1941152 w 3308075"/>
                <a:gd name="connsiteY162" fmla="*/ 414757 h 1148308"/>
                <a:gd name="connsiteX163" fmla="*/ 2012190 w 3308075"/>
                <a:gd name="connsiteY163" fmla="*/ 414757 h 1148308"/>
                <a:gd name="connsiteX164" fmla="*/ 2012190 w 3308075"/>
                <a:gd name="connsiteY164" fmla="*/ 733096 h 1148308"/>
                <a:gd name="connsiteX165" fmla="*/ 1941152 w 3308075"/>
                <a:gd name="connsiteY165" fmla="*/ 733096 h 1148308"/>
                <a:gd name="connsiteX166" fmla="*/ 1941152 w 3308075"/>
                <a:gd name="connsiteY166" fmla="*/ 414757 h 1148308"/>
                <a:gd name="connsiteX167" fmla="*/ 2067369 w 3308075"/>
                <a:gd name="connsiteY167" fmla="*/ 573479 h 1148308"/>
                <a:gd name="connsiteX168" fmla="*/ 2226085 w 3308075"/>
                <a:gd name="connsiteY168" fmla="*/ 409815 h 1148308"/>
                <a:gd name="connsiteX169" fmla="*/ 2385252 w 3308075"/>
                <a:gd name="connsiteY169" fmla="*/ 573479 h 1148308"/>
                <a:gd name="connsiteX170" fmla="*/ 2226085 w 3308075"/>
                <a:gd name="connsiteY170" fmla="*/ 738043 h 1148308"/>
                <a:gd name="connsiteX171" fmla="*/ 2067369 w 3308075"/>
                <a:gd name="connsiteY171" fmla="*/ 573479 h 1148308"/>
                <a:gd name="connsiteX172" fmla="*/ 2312414 w 3308075"/>
                <a:gd name="connsiteY172" fmla="*/ 573479 h 1148308"/>
                <a:gd name="connsiteX173" fmla="*/ 2226085 w 3308075"/>
                <a:gd name="connsiteY173" fmla="*/ 468262 h 1148308"/>
                <a:gd name="connsiteX174" fmla="*/ 2140657 w 3308075"/>
                <a:gd name="connsiteY174" fmla="*/ 573479 h 1148308"/>
                <a:gd name="connsiteX175" fmla="*/ 2226085 w 3308075"/>
                <a:gd name="connsiteY175" fmla="*/ 679140 h 1148308"/>
                <a:gd name="connsiteX176" fmla="*/ 2312414 w 3308075"/>
                <a:gd name="connsiteY176" fmla="*/ 573479 h 1148308"/>
                <a:gd name="connsiteX177" fmla="*/ 2655950 w 3308075"/>
                <a:gd name="connsiteY177" fmla="*/ 414757 h 1148308"/>
                <a:gd name="connsiteX178" fmla="*/ 2723847 w 3308075"/>
                <a:gd name="connsiteY178" fmla="*/ 414757 h 1148308"/>
                <a:gd name="connsiteX179" fmla="*/ 2723847 w 3308075"/>
                <a:gd name="connsiteY179" fmla="*/ 733096 h 1148308"/>
                <a:gd name="connsiteX180" fmla="*/ 2640214 w 3308075"/>
                <a:gd name="connsiteY180" fmla="*/ 733096 h 1148308"/>
                <a:gd name="connsiteX181" fmla="*/ 2500379 w 3308075"/>
                <a:gd name="connsiteY181" fmla="*/ 510979 h 1148308"/>
                <a:gd name="connsiteX182" fmla="*/ 2500379 w 3308075"/>
                <a:gd name="connsiteY182" fmla="*/ 733096 h 1148308"/>
                <a:gd name="connsiteX183" fmla="*/ 2432938 w 3308075"/>
                <a:gd name="connsiteY183" fmla="*/ 733096 h 1148308"/>
                <a:gd name="connsiteX184" fmla="*/ 2432938 w 3308075"/>
                <a:gd name="connsiteY184" fmla="*/ 414757 h 1148308"/>
                <a:gd name="connsiteX185" fmla="*/ 2516566 w 3308075"/>
                <a:gd name="connsiteY185" fmla="*/ 414757 h 1148308"/>
                <a:gd name="connsiteX186" fmla="*/ 2655950 w 3308075"/>
                <a:gd name="connsiteY186" fmla="*/ 636429 h 1148308"/>
                <a:gd name="connsiteX187" fmla="*/ 2655950 w 3308075"/>
                <a:gd name="connsiteY187" fmla="*/ 414757 h 1148308"/>
                <a:gd name="connsiteX188" fmla="*/ 7648 w 3308075"/>
                <a:gd name="connsiteY188" fmla="*/ 983294 h 1148308"/>
                <a:gd name="connsiteX189" fmla="*/ 161418 w 3308075"/>
                <a:gd name="connsiteY189" fmla="*/ 819630 h 1148308"/>
                <a:gd name="connsiteX190" fmla="*/ 309796 w 3308075"/>
                <a:gd name="connsiteY190" fmla="*/ 937881 h 1148308"/>
                <a:gd name="connsiteX191" fmla="*/ 236507 w 3308075"/>
                <a:gd name="connsiteY191" fmla="*/ 948220 h 1148308"/>
                <a:gd name="connsiteX192" fmla="*/ 161418 w 3308075"/>
                <a:gd name="connsiteY192" fmla="*/ 878528 h 1148308"/>
                <a:gd name="connsiteX193" fmla="*/ 80937 w 3308075"/>
                <a:gd name="connsiteY193" fmla="*/ 983294 h 1148308"/>
                <a:gd name="connsiteX194" fmla="*/ 161418 w 3308075"/>
                <a:gd name="connsiteY194" fmla="*/ 1088505 h 1148308"/>
                <a:gd name="connsiteX195" fmla="*/ 237408 w 3308075"/>
                <a:gd name="connsiteY195" fmla="*/ 1016117 h 1148308"/>
                <a:gd name="connsiteX196" fmla="*/ 311147 w 3308075"/>
                <a:gd name="connsiteY196" fmla="*/ 1027356 h 1148308"/>
                <a:gd name="connsiteX197" fmla="*/ 161418 w 3308075"/>
                <a:gd name="connsiteY197" fmla="*/ 1147408 h 1148308"/>
                <a:gd name="connsiteX198" fmla="*/ 7648 w 3308075"/>
                <a:gd name="connsiteY198" fmla="*/ 983294 h 1148308"/>
                <a:gd name="connsiteX199" fmla="*/ 348933 w 3308075"/>
                <a:gd name="connsiteY199" fmla="*/ 983294 h 1148308"/>
                <a:gd name="connsiteX200" fmla="*/ 507650 w 3308075"/>
                <a:gd name="connsiteY200" fmla="*/ 819630 h 1148308"/>
                <a:gd name="connsiteX201" fmla="*/ 666817 w 3308075"/>
                <a:gd name="connsiteY201" fmla="*/ 983294 h 1148308"/>
                <a:gd name="connsiteX202" fmla="*/ 507650 w 3308075"/>
                <a:gd name="connsiteY202" fmla="*/ 1147858 h 1148308"/>
                <a:gd name="connsiteX203" fmla="*/ 348933 w 3308075"/>
                <a:gd name="connsiteY203" fmla="*/ 983294 h 1148308"/>
                <a:gd name="connsiteX204" fmla="*/ 593978 w 3308075"/>
                <a:gd name="connsiteY204" fmla="*/ 983294 h 1148308"/>
                <a:gd name="connsiteX205" fmla="*/ 507650 w 3308075"/>
                <a:gd name="connsiteY205" fmla="*/ 878078 h 1148308"/>
                <a:gd name="connsiteX206" fmla="*/ 422222 w 3308075"/>
                <a:gd name="connsiteY206" fmla="*/ 983294 h 1148308"/>
                <a:gd name="connsiteX207" fmla="*/ 507650 w 3308075"/>
                <a:gd name="connsiteY207" fmla="*/ 1088955 h 1148308"/>
                <a:gd name="connsiteX208" fmla="*/ 593978 w 3308075"/>
                <a:gd name="connsiteY208" fmla="*/ 983294 h 1148308"/>
                <a:gd name="connsiteX209" fmla="*/ 867822 w 3308075"/>
                <a:gd name="connsiteY209" fmla="*/ 824572 h 1148308"/>
                <a:gd name="connsiteX210" fmla="*/ 984728 w 3308075"/>
                <a:gd name="connsiteY210" fmla="*/ 928888 h 1148308"/>
                <a:gd name="connsiteX211" fmla="*/ 867372 w 3308075"/>
                <a:gd name="connsiteY211" fmla="*/ 1034549 h 1148308"/>
                <a:gd name="connsiteX212" fmla="*/ 785540 w 3308075"/>
                <a:gd name="connsiteY212" fmla="*/ 1034549 h 1148308"/>
                <a:gd name="connsiteX213" fmla="*/ 785540 w 3308075"/>
                <a:gd name="connsiteY213" fmla="*/ 1142911 h 1148308"/>
                <a:gd name="connsiteX214" fmla="*/ 714503 w 3308075"/>
                <a:gd name="connsiteY214" fmla="*/ 1142911 h 1148308"/>
                <a:gd name="connsiteX215" fmla="*/ 714503 w 3308075"/>
                <a:gd name="connsiteY215" fmla="*/ 824572 h 1148308"/>
                <a:gd name="connsiteX216" fmla="*/ 867822 w 3308075"/>
                <a:gd name="connsiteY216" fmla="*/ 824572 h 1148308"/>
                <a:gd name="connsiteX217" fmla="*/ 855232 w 3308075"/>
                <a:gd name="connsiteY217" fmla="*/ 977446 h 1148308"/>
                <a:gd name="connsiteX218" fmla="*/ 911890 w 3308075"/>
                <a:gd name="connsiteY218" fmla="*/ 929338 h 1148308"/>
                <a:gd name="connsiteX219" fmla="*/ 855232 w 3308075"/>
                <a:gd name="connsiteY219" fmla="*/ 882124 h 1148308"/>
                <a:gd name="connsiteX220" fmla="*/ 785540 w 3308075"/>
                <a:gd name="connsiteY220" fmla="*/ 882124 h 1148308"/>
                <a:gd name="connsiteX221" fmla="*/ 785540 w 3308075"/>
                <a:gd name="connsiteY221" fmla="*/ 977446 h 1148308"/>
                <a:gd name="connsiteX222" fmla="*/ 855232 w 3308075"/>
                <a:gd name="connsiteY222" fmla="*/ 977446 h 1148308"/>
                <a:gd name="connsiteX223" fmla="*/ 1027906 w 3308075"/>
                <a:gd name="connsiteY223" fmla="*/ 1142911 h 1148308"/>
                <a:gd name="connsiteX224" fmla="*/ 1027906 w 3308075"/>
                <a:gd name="connsiteY224" fmla="*/ 824572 h 1148308"/>
                <a:gd name="connsiteX225" fmla="*/ 1267554 w 3308075"/>
                <a:gd name="connsiteY225" fmla="*/ 824572 h 1148308"/>
                <a:gd name="connsiteX226" fmla="*/ 1267554 w 3308075"/>
                <a:gd name="connsiteY226" fmla="*/ 883475 h 1148308"/>
                <a:gd name="connsiteX227" fmla="*/ 1098944 w 3308075"/>
                <a:gd name="connsiteY227" fmla="*/ 883475 h 1148308"/>
                <a:gd name="connsiteX228" fmla="*/ 1098944 w 3308075"/>
                <a:gd name="connsiteY228" fmla="*/ 952717 h 1148308"/>
                <a:gd name="connsiteX229" fmla="*/ 1248672 w 3308075"/>
                <a:gd name="connsiteY229" fmla="*/ 952717 h 1148308"/>
                <a:gd name="connsiteX230" fmla="*/ 1248672 w 3308075"/>
                <a:gd name="connsiteY230" fmla="*/ 1010269 h 1148308"/>
                <a:gd name="connsiteX231" fmla="*/ 1098944 w 3308075"/>
                <a:gd name="connsiteY231" fmla="*/ 1010269 h 1148308"/>
                <a:gd name="connsiteX232" fmla="*/ 1098944 w 3308075"/>
                <a:gd name="connsiteY232" fmla="*/ 1084008 h 1148308"/>
                <a:gd name="connsiteX233" fmla="*/ 1268455 w 3308075"/>
                <a:gd name="connsiteY233" fmla="*/ 1084008 h 1148308"/>
                <a:gd name="connsiteX234" fmla="*/ 1268455 w 3308075"/>
                <a:gd name="connsiteY234" fmla="*/ 1142911 h 1148308"/>
                <a:gd name="connsiteX235" fmla="*/ 1027906 w 3308075"/>
                <a:gd name="connsiteY235" fmla="*/ 1142911 h 1148308"/>
                <a:gd name="connsiteX236" fmla="*/ 1551287 w 3308075"/>
                <a:gd name="connsiteY236" fmla="*/ 824572 h 1148308"/>
                <a:gd name="connsiteX237" fmla="*/ 1619183 w 3308075"/>
                <a:gd name="connsiteY237" fmla="*/ 824572 h 1148308"/>
                <a:gd name="connsiteX238" fmla="*/ 1619183 w 3308075"/>
                <a:gd name="connsiteY238" fmla="*/ 1142911 h 1148308"/>
                <a:gd name="connsiteX239" fmla="*/ 1535551 w 3308075"/>
                <a:gd name="connsiteY239" fmla="*/ 1142911 h 1148308"/>
                <a:gd name="connsiteX240" fmla="*/ 1395716 w 3308075"/>
                <a:gd name="connsiteY240" fmla="*/ 920794 h 1148308"/>
                <a:gd name="connsiteX241" fmla="*/ 1395716 w 3308075"/>
                <a:gd name="connsiteY241" fmla="*/ 1142911 h 1148308"/>
                <a:gd name="connsiteX242" fmla="*/ 1328275 w 3308075"/>
                <a:gd name="connsiteY242" fmla="*/ 1142911 h 1148308"/>
                <a:gd name="connsiteX243" fmla="*/ 1328275 w 3308075"/>
                <a:gd name="connsiteY243" fmla="*/ 824572 h 1148308"/>
                <a:gd name="connsiteX244" fmla="*/ 1411902 w 3308075"/>
                <a:gd name="connsiteY244" fmla="*/ 824572 h 1148308"/>
                <a:gd name="connsiteX245" fmla="*/ 1551287 w 3308075"/>
                <a:gd name="connsiteY245" fmla="*/ 1046244 h 1148308"/>
                <a:gd name="connsiteX246" fmla="*/ 1551287 w 3308075"/>
                <a:gd name="connsiteY246" fmla="*/ 824572 h 1148308"/>
                <a:gd name="connsiteX247" fmla="*/ 1691149 w 3308075"/>
                <a:gd name="connsiteY247" fmla="*/ 1142911 h 1148308"/>
                <a:gd name="connsiteX248" fmla="*/ 1691149 w 3308075"/>
                <a:gd name="connsiteY248" fmla="*/ 824572 h 1148308"/>
                <a:gd name="connsiteX249" fmla="*/ 1762186 w 3308075"/>
                <a:gd name="connsiteY249" fmla="*/ 824572 h 1148308"/>
                <a:gd name="connsiteX250" fmla="*/ 1762186 w 3308075"/>
                <a:gd name="connsiteY250" fmla="*/ 950021 h 1148308"/>
                <a:gd name="connsiteX251" fmla="*/ 1901120 w 3308075"/>
                <a:gd name="connsiteY251" fmla="*/ 950021 h 1148308"/>
                <a:gd name="connsiteX252" fmla="*/ 1901120 w 3308075"/>
                <a:gd name="connsiteY252" fmla="*/ 824572 h 1148308"/>
                <a:gd name="connsiteX253" fmla="*/ 1972163 w 3308075"/>
                <a:gd name="connsiteY253" fmla="*/ 824572 h 1148308"/>
                <a:gd name="connsiteX254" fmla="*/ 1972163 w 3308075"/>
                <a:gd name="connsiteY254" fmla="*/ 1142911 h 1148308"/>
                <a:gd name="connsiteX255" fmla="*/ 1901120 w 3308075"/>
                <a:gd name="connsiteY255" fmla="*/ 1142911 h 1148308"/>
                <a:gd name="connsiteX256" fmla="*/ 1901120 w 3308075"/>
                <a:gd name="connsiteY256" fmla="*/ 1010269 h 1148308"/>
                <a:gd name="connsiteX257" fmla="*/ 1762186 w 3308075"/>
                <a:gd name="connsiteY257" fmla="*/ 1010269 h 1148308"/>
                <a:gd name="connsiteX258" fmla="*/ 1762186 w 3308075"/>
                <a:gd name="connsiteY258" fmla="*/ 1142911 h 1148308"/>
                <a:gd name="connsiteX259" fmla="*/ 1691149 w 3308075"/>
                <a:gd name="connsiteY259" fmla="*/ 1142911 h 1148308"/>
                <a:gd name="connsiteX260" fmla="*/ 2262193 w 3308075"/>
                <a:gd name="connsiteY260" fmla="*/ 1142911 h 1148308"/>
                <a:gd name="connsiteX261" fmla="*/ 2234762 w 3308075"/>
                <a:gd name="connsiteY261" fmla="*/ 1065126 h 1148308"/>
                <a:gd name="connsiteX262" fmla="*/ 2108418 w 3308075"/>
                <a:gd name="connsiteY262" fmla="*/ 1065126 h 1148308"/>
                <a:gd name="connsiteX263" fmla="*/ 2080092 w 3308075"/>
                <a:gd name="connsiteY263" fmla="*/ 1142911 h 1148308"/>
                <a:gd name="connsiteX264" fmla="*/ 2007698 w 3308075"/>
                <a:gd name="connsiteY264" fmla="*/ 1142911 h 1148308"/>
                <a:gd name="connsiteX265" fmla="*/ 2130452 w 3308075"/>
                <a:gd name="connsiteY265" fmla="*/ 824572 h 1148308"/>
                <a:gd name="connsiteX266" fmla="*/ 2216780 w 3308075"/>
                <a:gd name="connsiteY266" fmla="*/ 824572 h 1148308"/>
                <a:gd name="connsiteX267" fmla="*/ 2339528 w 3308075"/>
                <a:gd name="connsiteY267" fmla="*/ 1142911 h 1148308"/>
                <a:gd name="connsiteX268" fmla="*/ 2262193 w 3308075"/>
                <a:gd name="connsiteY268" fmla="*/ 1142911 h 1148308"/>
                <a:gd name="connsiteX269" fmla="*/ 2128201 w 3308075"/>
                <a:gd name="connsiteY269" fmla="*/ 1010719 h 1148308"/>
                <a:gd name="connsiteX270" fmla="*/ 2215880 w 3308075"/>
                <a:gd name="connsiteY270" fmla="*/ 1010719 h 1148308"/>
                <a:gd name="connsiteX271" fmla="*/ 2172713 w 3308075"/>
                <a:gd name="connsiteY271" fmla="*/ 888422 h 1148308"/>
                <a:gd name="connsiteX272" fmla="*/ 2128201 w 3308075"/>
                <a:gd name="connsiteY272" fmla="*/ 1010719 h 1148308"/>
                <a:gd name="connsiteX273" fmla="*/ 2491964 w 3308075"/>
                <a:gd name="connsiteY273" fmla="*/ 974751 h 1148308"/>
                <a:gd name="connsiteX274" fmla="*/ 2652932 w 3308075"/>
                <a:gd name="connsiteY274" fmla="*/ 974751 h 1148308"/>
                <a:gd name="connsiteX275" fmla="*/ 2652932 w 3308075"/>
                <a:gd name="connsiteY275" fmla="*/ 1142911 h 1148308"/>
                <a:gd name="connsiteX276" fmla="*/ 2602572 w 3308075"/>
                <a:gd name="connsiteY276" fmla="*/ 1142911 h 1148308"/>
                <a:gd name="connsiteX277" fmla="*/ 2602572 w 3308075"/>
                <a:gd name="connsiteY277" fmla="*/ 1097498 h 1148308"/>
                <a:gd name="connsiteX278" fmla="*/ 2499162 w 3308075"/>
                <a:gd name="connsiteY278" fmla="*/ 1148308 h 1148308"/>
                <a:gd name="connsiteX279" fmla="*/ 2350784 w 3308075"/>
                <a:gd name="connsiteY279" fmla="*/ 983744 h 1148308"/>
                <a:gd name="connsiteX280" fmla="*/ 2508600 w 3308075"/>
                <a:gd name="connsiteY280" fmla="*/ 819180 h 1148308"/>
                <a:gd name="connsiteX281" fmla="*/ 2652481 w 3308075"/>
                <a:gd name="connsiteY281" fmla="*/ 929788 h 1148308"/>
                <a:gd name="connsiteX282" fmla="*/ 2579193 w 3308075"/>
                <a:gd name="connsiteY282" fmla="*/ 940577 h 1148308"/>
                <a:gd name="connsiteX283" fmla="*/ 2508600 w 3308075"/>
                <a:gd name="connsiteY283" fmla="*/ 877633 h 1148308"/>
                <a:gd name="connsiteX284" fmla="*/ 2424073 w 3308075"/>
                <a:gd name="connsiteY284" fmla="*/ 983744 h 1148308"/>
                <a:gd name="connsiteX285" fmla="*/ 2509501 w 3308075"/>
                <a:gd name="connsiteY285" fmla="*/ 1089405 h 1148308"/>
                <a:gd name="connsiteX286" fmla="*/ 2589982 w 3308075"/>
                <a:gd name="connsiteY286" fmla="*/ 1027806 h 1148308"/>
                <a:gd name="connsiteX287" fmla="*/ 2491964 w 3308075"/>
                <a:gd name="connsiteY287" fmla="*/ 1027806 h 1148308"/>
                <a:gd name="connsiteX288" fmla="*/ 2491964 w 3308075"/>
                <a:gd name="connsiteY288" fmla="*/ 974751 h 1148308"/>
                <a:gd name="connsiteX289" fmla="*/ 2716798 w 3308075"/>
                <a:gd name="connsiteY289" fmla="*/ 1142911 h 1148308"/>
                <a:gd name="connsiteX290" fmla="*/ 2716798 w 3308075"/>
                <a:gd name="connsiteY290" fmla="*/ 824572 h 1148308"/>
                <a:gd name="connsiteX291" fmla="*/ 2956447 w 3308075"/>
                <a:gd name="connsiteY291" fmla="*/ 824572 h 1148308"/>
                <a:gd name="connsiteX292" fmla="*/ 2956447 w 3308075"/>
                <a:gd name="connsiteY292" fmla="*/ 883475 h 1148308"/>
                <a:gd name="connsiteX293" fmla="*/ 2787836 w 3308075"/>
                <a:gd name="connsiteY293" fmla="*/ 883475 h 1148308"/>
                <a:gd name="connsiteX294" fmla="*/ 2787836 w 3308075"/>
                <a:gd name="connsiteY294" fmla="*/ 952717 h 1148308"/>
                <a:gd name="connsiteX295" fmla="*/ 2937564 w 3308075"/>
                <a:gd name="connsiteY295" fmla="*/ 952717 h 1148308"/>
                <a:gd name="connsiteX296" fmla="*/ 2937564 w 3308075"/>
                <a:gd name="connsiteY296" fmla="*/ 1010269 h 1148308"/>
                <a:gd name="connsiteX297" fmla="*/ 2787836 w 3308075"/>
                <a:gd name="connsiteY297" fmla="*/ 1010269 h 1148308"/>
                <a:gd name="connsiteX298" fmla="*/ 2787836 w 3308075"/>
                <a:gd name="connsiteY298" fmla="*/ 1084008 h 1148308"/>
                <a:gd name="connsiteX299" fmla="*/ 2957347 w 3308075"/>
                <a:gd name="connsiteY299" fmla="*/ 1084008 h 1148308"/>
                <a:gd name="connsiteX300" fmla="*/ 2957347 w 3308075"/>
                <a:gd name="connsiteY300" fmla="*/ 1142911 h 1148308"/>
                <a:gd name="connsiteX301" fmla="*/ 2716798 w 3308075"/>
                <a:gd name="connsiteY301" fmla="*/ 1142911 h 1148308"/>
                <a:gd name="connsiteX302" fmla="*/ 3240179 w 3308075"/>
                <a:gd name="connsiteY302" fmla="*/ 824572 h 1148308"/>
                <a:gd name="connsiteX303" fmla="*/ 3308076 w 3308075"/>
                <a:gd name="connsiteY303" fmla="*/ 824572 h 1148308"/>
                <a:gd name="connsiteX304" fmla="*/ 3308076 w 3308075"/>
                <a:gd name="connsiteY304" fmla="*/ 1142911 h 1148308"/>
                <a:gd name="connsiteX305" fmla="*/ 3224443 w 3308075"/>
                <a:gd name="connsiteY305" fmla="*/ 1142911 h 1148308"/>
                <a:gd name="connsiteX306" fmla="*/ 3084608 w 3308075"/>
                <a:gd name="connsiteY306" fmla="*/ 920794 h 1148308"/>
                <a:gd name="connsiteX307" fmla="*/ 3084608 w 3308075"/>
                <a:gd name="connsiteY307" fmla="*/ 1142911 h 1148308"/>
                <a:gd name="connsiteX308" fmla="*/ 3017167 w 3308075"/>
                <a:gd name="connsiteY308" fmla="*/ 1142911 h 1148308"/>
                <a:gd name="connsiteX309" fmla="*/ 3017167 w 3308075"/>
                <a:gd name="connsiteY309" fmla="*/ 824572 h 1148308"/>
                <a:gd name="connsiteX310" fmla="*/ 3100795 w 3308075"/>
                <a:gd name="connsiteY310" fmla="*/ 824572 h 1148308"/>
                <a:gd name="connsiteX311" fmla="*/ 3240179 w 3308075"/>
                <a:gd name="connsiteY311" fmla="*/ 1046244 h 1148308"/>
                <a:gd name="connsiteX312" fmla="*/ 3240179 w 3308075"/>
                <a:gd name="connsiteY312" fmla="*/ 824572 h 11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3308075" h="1148308">
                  <a:moveTo>
                    <a:pt x="279224" y="64745"/>
                  </a:moveTo>
                  <a:lnTo>
                    <a:pt x="175359" y="64745"/>
                  </a:lnTo>
                  <a:lnTo>
                    <a:pt x="175359" y="323281"/>
                  </a:lnTo>
                  <a:lnTo>
                    <a:pt x="103866" y="323281"/>
                  </a:lnTo>
                  <a:lnTo>
                    <a:pt x="103866" y="64745"/>
                  </a:lnTo>
                  <a:lnTo>
                    <a:pt x="0" y="64745"/>
                  </a:lnTo>
                  <a:lnTo>
                    <a:pt x="0" y="4941"/>
                  </a:lnTo>
                  <a:lnTo>
                    <a:pt x="279224" y="4941"/>
                  </a:lnTo>
                  <a:lnTo>
                    <a:pt x="279224" y="64745"/>
                  </a:lnTo>
                  <a:close/>
                  <a:moveTo>
                    <a:pt x="324204" y="323281"/>
                  </a:moveTo>
                  <a:lnTo>
                    <a:pt x="324204" y="4941"/>
                  </a:lnTo>
                  <a:lnTo>
                    <a:pt x="563852" y="4941"/>
                  </a:lnTo>
                  <a:lnTo>
                    <a:pt x="563852" y="63845"/>
                  </a:lnTo>
                  <a:lnTo>
                    <a:pt x="395241" y="63845"/>
                  </a:lnTo>
                  <a:lnTo>
                    <a:pt x="395241" y="133087"/>
                  </a:lnTo>
                  <a:lnTo>
                    <a:pt x="544969" y="133087"/>
                  </a:lnTo>
                  <a:lnTo>
                    <a:pt x="544969" y="190639"/>
                  </a:lnTo>
                  <a:lnTo>
                    <a:pt x="395241" y="190639"/>
                  </a:lnTo>
                  <a:lnTo>
                    <a:pt x="395241" y="264378"/>
                  </a:lnTo>
                  <a:lnTo>
                    <a:pt x="564752" y="264378"/>
                  </a:lnTo>
                  <a:lnTo>
                    <a:pt x="564752" y="323281"/>
                  </a:lnTo>
                  <a:lnTo>
                    <a:pt x="324204" y="323281"/>
                  </a:lnTo>
                  <a:close/>
                  <a:moveTo>
                    <a:pt x="603439" y="163664"/>
                  </a:moveTo>
                  <a:cubicBezTo>
                    <a:pt x="603439" y="65646"/>
                    <a:pt x="660541" y="0"/>
                    <a:pt x="757209" y="0"/>
                  </a:cubicBezTo>
                  <a:cubicBezTo>
                    <a:pt x="840841" y="0"/>
                    <a:pt x="895248" y="44512"/>
                    <a:pt x="905587" y="118251"/>
                  </a:cubicBezTo>
                  <a:lnTo>
                    <a:pt x="832298" y="128590"/>
                  </a:lnTo>
                  <a:cubicBezTo>
                    <a:pt x="824205" y="87224"/>
                    <a:pt x="800376" y="58898"/>
                    <a:pt x="757209" y="58898"/>
                  </a:cubicBezTo>
                  <a:cubicBezTo>
                    <a:pt x="705053" y="58898"/>
                    <a:pt x="676727" y="100714"/>
                    <a:pt x="676727" y="163664"/>
                  </a:cubicBezTo>
                  <a:cubicBezTo>
                    <a:pt x="676727" y="227058"/>
                    <a:pt x="705504" y="268874"/>
                    <a:pt x="757209" y="268874"/>
                  </a:cubicBezTo>
                  <a:cubicBezTo>
                    <a:pt x="801721" y="268874"/>
                    <a:pt x="826000" y="238753"/>
                    <a:pt x="833199" y="196486"/>
                  </a:cubicBezTo>
                  <a:lnTo>
                    <a:pt x="906937" y="207726"/>
                  </a:lnTo>
                  <a:cubicBezTo>
                    <a:pt x="896593" y="282815"/>
                    <a:pt x="841292" y="327778"/>
                    <a:pt x="757209" y="327778"/>
                  </a:cubicBezTo>
                  <a:cubicBezTo>
                    <a:pt x="660991" y="327778"/>
                    <a:pt x="603439" y="261682"/>
                    <a:pt x="603439" y="163664"/>
                  </a:cubicBezTo>
                  <a:close/>
                  <a:moveTo>
                    <a:pt x="956863" y="323281"/>
                  </a:moveTo>
                  <a:lnTo>
                    <a:pt x="956863" y="4941"/>
                  </a:lnTo>
                  <a:lnTo>
                    <a:pt x="1027901" y="4941"/>
                  </a:lnTo>
                  <a:lnTo>
                    <a:pt x="1027901" y="130391"/>
                  </a:lnTo>
                  <a:lnTo>
                    <a:pt x="1166835" y="130391"/>
                  </a:lnTo>
                  <a:lnTo>
                    <a:pt x="1166835" y="4941"/>
                  </a:lnTo>
                  <a:lnTo>
                    <a:pt x="1237878" y="4941"/>
                  </a:lnTo>
                  <a:lnTo>
                    <a:pt x="1237878" y="323281"/>
                  </a:lnTo>
                  <a:lnTo>
                    <a:pt x="1166835" y="323281"/>
                  </a:lnTo>
                  <a:lnTo>
                    <a:pt x="1166835" y="190639"/>
                  </a:lnTo>
                  <a:lnTo>
                    <a:pt x="1027901" y="190639"/>
                  </a:lnTo>
                  <a:lnTo>
                    <a:pt x="1027901" y="323281"/>
                  </a:lnTo>
                  <a:lnTo>
                    <a:pt x="956863" y="323281"/>
                  </a:lnTo>
                  <a:close/>
                  <a:moveTo>
                    <a:pt x="1532855" y="4941"/>
                  </a:moveTo>
                  <a:lnTo>
                    <a:pt x="1600751" y="4941"/>
                  </a:lnTo>
                  <a:lnTo>
                    <a:pt x="1600751" y="323281"/>
                  </a:lnTo>
                  <a:lnTo>
                    <a:pt x="1517119" y="323281"/>
                  </a:lnTo>
                  <a:lnTo>
                    <a:pt x="1377284" y="101164"/>
                  </a:lnTo>
                  <a:lnTo>
                    <a:pt x="1377284" y="323281"/>
                  </a:lnTo>
                  <a:lnTo>
                    <a:pt x="1309843" y="323281"/>
                  </a:lnTo>
                  <a:lnTo>
                    <a:pt x="1309843" y="4941"/>
                  </a:lnTo>
                  <a:lnTo>
                    <a:pt x="1393470" y="4941"/>
                  </a:lnTo>
                  <a:lnTo>
                    <a:pt x="1532855" y="226613"/>
                  </a:lnTo>
                  <a:lnTo>
                    <a:pt x="1532855" y="4941"/>
                  </a:lnTo>
                  <a:close/>
                  <a:moveTo>
                    <a:pt x="1674512" y="4941"/>
                  </a:moveTo>
                  <a:lnTo>
                    <a:pt x="1745550" y="4941"/>
                  </a:lnTo>
                  <a:lnTo>
                    <a:pt x="1745550" y="323281"/>
                  </a:lnTo>
                  <a:lnTo>
                    <a:pt x="1674512" y="323281"/>
                  </a:lnTo>
                  <a:lnTo>
                    <a:pt x="1674512" y="4941"/>
                  </a:lnTo>
                  <a:close/>
                  <a:moveTo>
                    <a:pt x="1803108" y="163664"/>
                  </a:moveTo>
                  <a:cubicBezTo>
                    <a:pt x="1803108" y="65646"/>
                    <a:pt x="1860210" y="0"/>
                    <a:pt x="1956877" y="0"/>
                  </a:cubicBezTo>
                  <a:cubicBezTo>
                    <a:pt x="2040510" y="0"/>
                    <a:pt x="2094916" y="44512"/>
                    <a:pt x="2105255" y="118251"/>
                  </a:cubicBezTo>
                  <a:lnTo>
                    <a:pt x="2031967" y="128590"/>
                  </a:lnTo>
                  <a:cubicBezTo>
                    <a:pt x="2023874" y="87224"/>
                    <a:pt x="2000044" y="58898"/>
                    <a:pt x="1956877" y="58898"/>
                  </a:cubicBezTo>
                  <a:cubicBezTo>
                    <a:pt x="1904722" y="58898"/>
                    <a:pt x="1876396" y="100714"/>
                    <a:pt x="1876396" y="163664"/>
                  </a:cubicBezTo>
                  <a:cubicBezTo>
                    <a:pt x="1876396" y="227058"/>
                    <a:pt x="1905172" y="268874"/>
                    <a:pt x="1956877" y="268874"/>
                  </a:cubicBezTo>
                  <a:cubicBezTo>
                    <a:pt x="2001390" y="268874"/>
                    <a:pt x="2025669" y="238753"/>
                    <a:pt x="2032867" y="196486"/>
                  </a:cubicBezTo>
                  <a:lnTo>
                    <a:pt x="2106606" y="207726"/>
                  </a:lnTo>
                  <a:cubicBezTo>
                    <a:pt x="2096262" y="282815"/>
                    <a:pt x="2040960" y="327778"/>
                    <a:pt x="1956877" y="327778"/>
                  </a:cubicBezTo>
                  <a:cubicBezTo>
                    <a:pt x="1860660" y="327778"/>
                    <a:pt x="1803108" y="261682"/>
                    <a:pt x="1803108" y="163664"/>
                  </a:cubicBezTo>
                  <a:close/>
                  <a:moveTo>
                    <a:pt x="2370556" y="323281"/>
                  </a:moveTo>
                  <a:lnTo>
                    <a:pt x="2343125" y="245496"/>
                  </a:lnTo>
                  <a:lnTo>
                    <a:pt x="2216780" y="245496"/>
                  </a:lnTo>
                  <a:lnTo>
                    <a:pt x="2188454" y="323281"/>
                  </a:lnTo>
                  <a:lnTo>
                    <a:pt x="2116061" y="323281"/>
                  </a:lnTo>
                  <a:lnTo>
                    <a:pt x="2238814" y="4941"/>
                  </a:lnTo>
                  <a:lnTo>
                    <a:pt x="2325143" y="4941"/>
                  </a:lnTo>
                  <a:lnTo>
                    <a:pt x="2447891" y="323281"/>
                  </a:lnTo>
                  <a:lnTo>
                    <a:pt x="2370556" y="323281"/>
                  </a:lnTo>
                  <a:close/>
                  <a:moveTo>
                    <a:pt x="2236563" y="191089"/>
                  </a:moveTo>
                  <a:lnTo>
                    <a:pt x="2324242" y="191089"/>
                  </a:lnTo>
                  <a:lnTo>
                    <a:pt x="2281075" y="68792"/>
                  </a:lnTo>
                  <a:lnTo>
                    <a:pt x="2236563" y="191089"/>
                  </a:lnTo>
                  <a:close/>
                  <a:moveTo>
                    <a:pt x="2489273" y="323281"/>
                  </a:moveTo>
                  <a:lnTo>
                    <a:pt x="2489273" y="4941"/>
                  </a:lnTo>
                  <a:lnTo>
                    <a:pt x="2560311" y="4941"/>
                  </a:lnTo>
                  <a:lnTo>
                    <a:pt x="2560311" y="265728"/>
                  </a:lnTo>
                  <a:lnTo>
                    <a:pt x="2709139" y="265728"/>
                  </a:lnTo>
                  <a:lnTo>
                    <a:pt x="2709139" y="323281"/>
                  </a:lnTo>
                  <a:lnTo>
                    <a:pt x="2489273" y="323281"/>
                  </a:lnTo>
                  <a:close/>
                  <a:moveTo>
                    <a:pt x="20238" y="733096"/>
                  </a:moveTo>
                  <a:lnTo>
                    <a:pt x="20238" y="414757"/>
                  </a:lnTo>
                  <a:lnTo>
                    <a:pt x="259886" y="414757"/>
                  </a:lnTo>
                  <a:lnTo>
                    <a:pt x="259886" y="473660"/>
                  </a:lnTo>
                  <a:lnTo>
                    <a:pt x="91276" y="473660"/>
                  </a:lnTo>
                  <a:lnTo>
                    <a:pt x="91276" y="542902"/>
                  </a:lnTo>
                  <a:lnTo>
                    <a:pt x="241004" y="542902"/>
                  </a:lnTo>
                  <a:lnTo>
                    <a:pt x="241004" y="600454"/>
                  </a:lnTo>
                  <a:lnTo>
                    <a:pt x="91276" y="600454"/>
                  </a:lnTo>
                  <a:lnTo>
                    <a:pt x="91276" y="674193"/>
                  </a:lnTo>
                  <a:lnTo>
                    <a:pt x="260787" y="674193"/>
                  </a:lnTo>
                  <a:lnTo>
                    <a:pt x="260787" y="733096"/>
                  </a:lnTo>
                  <a:lnTo>
                    <a:pt x="20238" y="733096"/>
                  </a:lnTo>
                  <a:close/>
                  <a:moveTo>
                    <a:pt x="446501" y="414757"/>
                  </a:moveTo>
                  <a:cubicBezTo>
                    <a:pt x="545870" y="414757"/>
                    <a:pt x="609270" y="479507"/>
                    <a:pt x="609270" y="573029"/>
                  </a:cubicBezTo>
                  <a:cubicBezTo>
                    <a:pt x="609270" y="668351"/>
                    <a:pt x="545420" y="733096"/>
                    <a:pt x="446501" y="733096"/>
                  </a:cubicBezTo>
                  <a:lnTo>
                    <a:pt x="321958" y="733096"/>
                  </a:lnTo>
                  <a:lnTo>
                    <a:pt x="321958" y="414757"/>
                  </a:lnTo>
                  <a:lnTo>
                    <a:pt x="446501" y="414757"/>
                  </a:lnTo>
                  <a:close/>
                  <a:moveTo>
                    <a:pt x="442454" y="673298"/>
                  </a:moveTo>
                  <a:cubicBezTo>
                    <a:pt x="493265" y="673298"/>
                    <a:pt x="536426" y="644522"/>
                    <a:pt x="536426" y="573479"/>
                  </a:cubicBezTo>
                  <a:cubicBezTo>
                    <a:pt x="536426" y="506032"/>
                    <a:pt x="496411" y="474560"/>
                    <a:pt x="442454" y="474560"/>
                  </a:cubicBezTo>
                  <a:lnTo>
                    <a:pt x="392995" y="474560"/>
                  </a:lnTo>
                  <a:lnTo>
                    <a:pt x="392995" y="673298"/>
                  </a:lnTo>
                  <a:lnTo>
                    <a:pt x="442454" y="673298"/>
                  </a:lnTo>
                  <a:close/>
                  <a:moveTo>
                    <a:pt x="654699" y="605401"/>
                  </a:moveTo>
                  <a:lnTo>
                    <a:pt x="654699" y="414757"/>
                  </a:lnTo>
                  <a:lnTo>
                    <a:pt x="725292" y="414757"/>
                  </a:lnTo>
                  <a:lnTo>
                    <a:pt x="725292" y="601355"/>
                  </a:lnTo>
                  <a:cubicBezTo>
                    <a:pt x="725292" y="645417"/>
                    <a:pt x="748226" y="679140"/>
                    <a:pt x="794084" y="679140"/>
                  </a:cubicBezTo>
                  <a:cubicBezTo>
                    <a:pt x="839947" y="679140"/>
                    <a:pt x="862881" y="644966"/>
                    <a:pt x="862881" y="601355"/>
                  </a:cubicBezTo>
                  <a:lnTo>
                    <a:pt x="862881" y="414757"/>
                  </a:lnTo>
                  <a:lnTo>
                    <a:pt x="933918" y="414757"/>
                  </a:lnTo>
                  <a:lnTo>
                    <a:pt x="933918" y="605401"/>
                  </a:lnTo>
                  <a:cubicBezTo>
                    <a:pt x="933918" y="684537"/>
                    <a:pt x="889856" y="738043"/>
                    <a:pt x="794084" y="738043"/>
                  </a:cubicBezTo>
                  <a:cubicBezTo>
                    <a:pt x="698767" y="738043"/>
                    <a:pt x="654699" y="684987"/>
                    <a:pt x="654699" y="605401"/>
                  </a:cubicBezTo>
                  <a:close/>
                  <a:moveTo>
                    <a:pt x="983400" y="573479"/>
                  </a:moveTo>
                  <a:cubicBezTo>
                    <a:pt x="983400" y="475461"/>
                    <a:pt x="1040502" y="409815"/>
                    <a:pt x="1137169" y="409815"/>
                  </a:cubicBezTo>
                  <a:cubicBezTo>
                    <a:pt x="1220802" y="409815"/>
                    <a:pt x="1275208" y="454327"/>
                    <a:pt x="1285547" y="528066"/>
                  </a:cubicBezTo>
                  <a:lnTo>
                    <a:pt x="1212259" y="538405"/>
                  </a:lnTo>
                  <a:cubicBezTo>
                    <a:pt x="1204166" y="497039"/>
                    <a:pt x="1180336" y="468713"/>
                    <a:pt x="1137169" y="468713"/>
                  </a:cubicBezTo>
                  <a:cubicBezTo>
                    <a:pt x="1085014" y="468713"/>
                    <a:pt x="1056688" y="510529"/>
                    <a:pt x="1056688" y="573479"/>
                  </a:cubicBezTo>
                  <a:cubicBezTo>
                    <a:pt x="1056688" y="636873"/>
                    <a:pt x="1085464" y="678690"/>
                    <a:pt x="1137169" y="678690"/>
                  </a:cubicBezTo>
                  <a:cubicBezTo>
                    <a:pt x="1181681" y="678690"/>
                    <a:pt x="1205961" y="648568"/>
                    <a:pt x="1213159" y="606302"/>
                  </a:cubicBezTo>
                  <a:lnTo>
                    <a:pt x="1286898" y="617541"/>
                  </a:lnTo>
                  <a:cubicBezTo>
                    <a:pt x="1276554" y="692630"/>
                    <a:pt x="1221252" y="737593"/>
                    <a:pt x="1137169" y="737593"/>
                  </a:cubicBezTo>
                  <a:cubicBezTo>
                    <a:pt x="1040952" y="737593"/>
                    <a:pt x="983400" y="671497"/>
                    <a:pt x="983400" y="573479"/>
                  </a:cubicBezTo>
                  <a:close/>
                  <a:moveTo>
                    <a:pt x="1553994" y="733096"/>
                  </a:moveTo>
                  <a:lnTo>
                    <a:pt x="1526563" y="655311"/>
                  </a:lnTo>
                  <a:lnTo>
                    <a:pt x="1400218" y="655311"/>
                  </a:lnTo>
                  <a:lnTo>
                    <a:pt x="1371892" y="733096"/>
                  </a:lnTo>
                  <a:lnTo>
                    <a:pt x="1299499" y="733096"/>
                  </a:lnTo>
                  <a:lnTo>
                    <a:pt x="1422252" y="414757"/>
                  </a:lnTo>
                  <a:lnTo>
                    <a:pt x="1508581" y="414757"/>
                  </a:lnTo>
                  <a:lnTo>
                    <a:pt x="1631329" y="733096"/>
                  </a:lnTo>
                  <a:lnTo>
                    <a:pt x="1553994" y="733096"/>
                  </a:lnTo>
                  <a:close/>
                  <a:moveTo>
                    <a:pt x="1420001" y="600904"/>
                  </a:moveTo>
                  <a:lnTo>
                    <a:pt x="1507680" y="600904"/>
                  </a:lnTo>
                  <a:lnTo>
                    <a:pt x="1464513" y="478607"/>
                  </a:lnTo>
                  <a:lnTo>
                    <a:pt x="1420001" y="600904"/>
                  </a:lnTo>
                  <a:close/>
                  <a:moveTo>
                    <a:pt x="1889431" y="474560"/>
                  </a:moveTo>
                  <a:lnTo>
                    <a:pt x="1785565" y="474560"/>
                  </a:lnTo>
                  <a:lnTo>
                    <a:pt x="1785565" y="733096"/>
                  </a:lnTo>
                  <a:lnTo>
                    <a:pt x="1714072" y="733096"/>
                  </a:lnTo>
                  <a:lnTo>
                    <a:pt x="1714072" y="474560"/>
                  </a:lnTo>
                  <a:lnTo>
                    <a:pt x="1610206" y="474560"/>
                  </a:lnTo>
                  <a:lnTo>
                    <a:pt x="1610206" y="414757"/>
                  </a:lnTo>
                  <a:lnTo>
                    <a:pt x="1889431" y="414757"/>
                  </a:lnTo>
                  <a:lnTo>
                    <a:pt x="1889431" y="474560"/>
                  </a:lnTo>
                  <a:close/>
                  <a:moveTo>
                    <a:pt x="1941152" y="414757"/>
                  </a:moveTo>
                  <a:lnTo>
                    <a:pt x="2012190" y="414757"/>
                  </a:lnTo>
                  <a:lnTo>
                    <a:pt x="2012190" y="733096"/>
                  </a:lnTo>
                  <a:lnTo>
                    <a:pt x="1941152" y="733096"/>
                  </a:lnTo>
                  <a:lnTo>
                    <a:pt x="1941152" y="414757"/>
                  </a:lnTo>
                  <a:close/>
                  <a:moveTo>
                    <a:pt x="2067369" y="573479"/>
                  </a:moveTo>
                  <a:cubicBezTo>
                    <a:pt x="2067369" y="474560"/>
                    <a:pt x="2129863" y="409815"/>
                    <a:pt x="2226085" y="409815"/>
                  </a:cubicBezTo>
                  <a:cubicBezTo>
                    <a:pt x="2322758" y="409815"/>
                    <a:pt x="2385252" y="474560"/>
                    <a:pt x="2385252" y="573479"/>
                  </a:cubicBezTo>
                  <a:cubicBezTo>
                    <a:pt x="2385252" y="671947"/>
                    <a:pt x="2322758" y="738043"/>
                    <a:pt x="2226085" y="738043"/>
                  </a:cubicBezTo>
                  <a:cubicBezTo>
                    <a:pt x="2129863" y="738043"/>
                    <a:pt x="2067369" y="671947"/>
                    <a:pt x="2067369" y="573479"/>
                  </a:cubicBezTo>
                  <a:close/>
                  <a:moveTo>
                    <a:pt x="2312414" y="573479"/>
                  </a:moveTo>
                  <a:cubicBezTo>
                    <a:pt x="2312414" y="508734"/>
                    <a:pt x="2278691" y="468262"/>
                    <a:pt x="2226085" y="468262"/>
                  </a:cubicBezTo>
                  <a:cubicBezTo>
                    <a:pt x="2173930" y="468262"/>
                    <a:pt x="2140657" y="508734"/>
                    <a:pt x="2140657" y="573479"/>
                  </a:cubicBezTo>
                  <a:cubicBezTo>
                    <a:pt x="2140657" y="637774"/>
                    <a:pt x="2173930" y="679140"/>
                    <a:pt x="2226085" y="679140"/>
                  </a:cubicBezTo>
                  <a:cubicBezTo>
                    <a:pt x="2278691" y="679140"/>
                    <a:pt x="2312414" y="637774"/>
                    <a:pt x="2312414" y="573479"/>
                  </a:cubicBezTo>
                  <a:close/>
                  <a:moveTo>
                    <a:pt x="2655950" y="414757"/>
                  </a:moveTo>
                  <a:lnTo>
                    <a:pt x="2723847" y="414757"/>
                  </a:lnTo>
                  <a:lnTo>
                    <a:pt x="2723847" y="733096"/>
                  </a:lnTo>
                  <a:lnTo>
                    <a:pt x="2640214" y="733096"/>
                  </a:lnTo>
                  <a:lnTo>
                    <a:pt x="2500379" y="510979"/>
                  </a:lnTo>
                  <a:lnTo>
                    <a:pt x="2500379" y="733096"/>
                  </a:lnTo>
                  <a:lnTo>
                    <a:pt x="2432938" y="733096"/>
                  </a:lnTo>
                  <a:lnTo>
                    <a:pt x="2432938" y="414757"/>
                  </a:lnTo>
                  <a:lnTo>
                    <a:pt x="2516566" y="414757"/>
                  </a:lnTo>
                  <a:lnTo>
                    <a:pt x="2655950" y="636429"/>
                  </a:lnTo>
                  <a:lnTo>
                    <a:pt x="2655950" y="414757"/>
                  </a:lnTo>
                  <a:close/>
                  <a:moveTo>
                    <a:pt x="7648" y="983294"/>
                  </a:moveTo>
                  <a:cubicBezTo>
                    <a:pt x="7648" y="885276"/>
                    <a:pt x="64751" y="819630"/>
                    <a:pt x="161418" y="819630"/>
                  </a:cubicBezTo>
                  <a:cubicBezTo>
                    <a:pt x="245051" y="819630"/>
                    <a:pt x="299457" y="864142"/>
                    <a:pt x="309796" y="937881"/>
                  </a:cubicBezTo>
                  <a:lnTo>
                    <a:pt x="236507" y="948220"/>
                  </a:lnTo>
                  <a:cubicBezTo>
                    <a:pt x="228414" y="906854"/>
                    <a:pt x="204585" y="878528"/>
                    <a:pt x="161418" y="878528"/>
                  </a:cubicBezTo>
                  <a:cubicBezTo>
                    <a:pt x="109263" y="878528"/>
                    <a:pt x="80937" y="920344"/>
                    <a:pt x="80937" y="983294"/>
                  </a:cubicBezTo>
                  <a:cubicBezTo>
                    <a:pt x="80937" y="1046688"/>
                    <a:pt x="109713" y="1088505"/>
                    <a:pt x="161418" y="1088505"/>
                  </a:cubicBezTo>
                  <a:cubicBezTo>
                    <a:pt x="205930" y="1088505"/>
                    <a:pt x="230210" y="1058383"/>
                    <a:pt x="237408" y="1016117"/>
                  </a:cubicBezTo>
                  <a:lnTo>
                    <a:pt x="311147" y="1027356"/>
                  </a:lnTo>
                  <a:cubicBezTo>
                    <a:pt x="300802" y="1102445"/>
                    <a:pt x="245501" y="1147408"/>
                    <a:pt x="161418" y="1147408"/>
                  </a:cubicBezTo>
                  <a:cubicBezTo>
                    <a:pt x="65201" y="1147408"/>
                    <a:pt x="7648" y="1081312"/>
                    <a:pt x="7648" y="983294"/>
                  </a:cubicBezTo>
                  <a:close/>
                  <a:moveTo>
                    <a:pt x="348933" y="983294"/>
                  </a:moveTo>
                  <a:cubicBezTo>
                    <a:pt x="348933" y="884375"/>
                    <a:pt x="411427" y="819630"/>
                    <a:pt x="507650" y="819630"/>
                  </a:cubicBezTo>
                  <a:cubicBezTo>
                    <a:pt x="604323" y="819630"/>
                    <a:pt x="666817" y="884375"/>
                    <a:pt x="666817" y="983294"/>
                  </a:cubicBezTo>
                  <a:cubicBezTo>
                    <a:pt x="666817" y="1081762"/>
                    <a:pt x="604323" y="1147858"/>
                    <a:pt x="507650" y="1147858"/>
                  </a:cubicBezTo>
                  <a:cubicBezTo>
                    <a:pt x="411427" y="1147858"/>
                    <a:pt x="348933" y="1081762"/>
                    <a:pt x="348933" y="983294"/>
                  </a:cubicBezTo>
                  <a:close/>
                  <a:moveTo>
                    <a:pt x="593978" y="983294"/>
                  </a:moveTo>
                  <a:cubicBezTo>
                    <a:pt x="593978" y="918549"/>
                    <a:pt x="560255" y="878078"/>
                    <a:pt x="507650" y="878078"/>
                  </a:cubicBezTo>
                  <a:cubicBezTo>
                    <a:pt x="455495" y="878078"/>
                    <a:pt x="422222" y="918549"/>
                    <a:pt x="422222" y="983294"/>
                  </a:cubicBezTo>
                  <a:cubicBezTo>
                    <a:pt x="422222" y="1047589"/>
                    <a:pt x="455495" y="1088955"/>
                    <a:pt x="507650" y="1088955"/>
                  </a:cubicBezTo>
                  <a:cubicBezTo>
                    <a:pt x="560255" y="1088955"/>
                    <a:pt x="593978" y="1047589"/>
                    <a:pt x="593978" y="983294"/>
                  </a:cubicBezTo>
                  <a:close/>
                  <a:moveTo>
                    <a:pt x="867822" y="824572"/>
                  </a:moveTo>
                  <a:cubicBezTo>
                    <a:pt x="942461" y="824572"/>
                    <a:pt x="984728" y="864593"/>
                    <a:pt x="984728" y="928888"/>
                  </a:cubicBezTo>
                  <a:cubicBezTo>
                    <a:pt x="984728" y="992288"/>
                    <a:pt x="942461" y="1034549"/>
                    <a:pt x="867372" y="1034549"/>
                  </a:cubicBezTo>
                  <a:lnTo>
                    <a:pt x="785540" y="1034549"/>
                  </a:lnTo>
                  <a:lnTo>
                    <a:pt x="785540" y="1142911"/>
                  </a:lnTo>
                  <a:lnTo>
                    <a:pt x="714503" y="1142911"/>
                  </a:lnTo>
                  <a:lnTo>
                    <a:pt x="714503" y="824572"/>
                  </a:lnTo>
                  <a:lnTo>
                    <a:pt x="867822" y="824572"/>
                  </a:lnTo>
                  <a:close/>
                  <a:moveTo>
                    <a:pt x="855232" y="977446"/>
                  </a:moveTo>
                  <a:cubicBezTo>
                    <a:pt x="894353" y="977446"/>
                    <a:pt x="911890" y="958114"/>
                    <a:pt x="911890" y="929338"/>
                  </a:cubicBezTo>
                  <a:cubicBezTo>
                    <a:pt x="911890" y="900562"/>
                    <a:pt x="894353" y="882124"/>
                    <a:pt x="855232" y="882124"/>
                  </a:cubicBezTo>
                  <a:lnTo>
                    <a:pt x="785540" y="882124"/>
                  </a:lnTo>
                  <a:lnTo>
                    <a:pt x="785540" y="977446"/>
                  </a:lnTo>
                  <a:lnTo>
                    <a:pt x="855232" y="977446"/>
                  </a:lnTo>
                  <a:close/>
                  <a:moveTo>
                    <a:pt x="1027906" y="1142911"/>
                  </a:moveTo>
                  <a:lnTo>
                    <a:pt x="1027906" y="824572"/>
                  </a:lnTo>
                  <a:lnTo>
                    <a:pt x="1267554" y="824572"/>
                  </a:lnTo>
                  <a:lnTo>
                    <a:pt x="1267554" y="883475"/>
                  </a:lnTo>
                  <a:lnTo>
                    <a:pt x="1098944" y="883475"/>
                  </a:lnTo>
                  <a:lnTo>
                    <a:pt x="1098944" y="952717"/>
                  </a:lnTo>
                  <a:lnTo>
                    <a:pt x="1248672" y="952717"/>
                  </a:lnTo>
                  <a:lnTo>
                    <a:pt x="1248672" y="1010269"/>
                  </a:lnTo>
                  <a:lnTo>
                    <a:pt x="1098944" y="1010269"/>
                  </a:lnTo>
                  <a:lnTo>
                    <a:pt x="1098944" y="1084008"/>
                  </a:lnTo>
                  <a:lnTo>
                    <a:pt x="1268455" y="1084008"/>
                  </a:lnTo>
                  <a:lnTo>
                    <a:pt x="1268455" y="1142911"/>
                  </a:lnTo>
                  <a:lnTo>
                    <a:pt x="1027906" y="1142911"/>
                  </a:lnTo>
                  <a:close/>
                  <a:moveTo>
                    <a:pt x="1551287" y="824572"/>
                  </a:moveTo>
                  <a:lnTo>
                    <a:pt x="1619183" y="824572"/>
                  </a:lnTo>
                  <a:lnTo>
                    <a:pt x="1619183" y="1142911"/>
                  </a:lnTo>
                  <a:lnTo>
                    <a:pt x="1535551" y="1142911"/>
                  </a:lnTo>
                  <a:lnTo>
                    <a:pt x="1395716" y="920794"/>
                  </a:lnTo>
                  <a:lnTo>
                    <a:pt x="1395716" y="1142911"/>
                  </a:lnTo>
                  <a:lnTo>
                    <a:pt x="1328275" y="1142911"/>
                  </a:lnTo>
                  <a:lnTo>
                    <a:pt x="1328275" y="824572"/>
                  </a:lnTo>
                  <a:lnTo>
                    <a:pt x="1411902" y="824572"/>
                  </a:lnTo>
                  <a:lnTo>
                    <a:pt x="1551287" y="1046244"/>
                  </a:lnTo>
                  <a:lnTo>
                    <a:pt x="1551287" y="824572"/>
                  </a:lnTo>
                  <a:close/>
                  <a:moveTo>
                    <a:pt x="1691149" y="1142911"/>
                  </a:moveTo>
                  <a:lnTo>
                    <a:pt x="1691149" y="824572"/>
                  </a:lnTo>
                  <a:lnTo>
                    <a:pt x="1762186" y="824572"/>
                  </a:lnTo>
                  <a:lnTo>
                    <a:pt x="1762186" y="950021"/>
                  </a:lnTo>
                  <a:lnTo>
                    <a:pt x="1901120" y="950021"/>
                  </a:lnTo>
                  <a:lnTo>
                    <a:pt x="1901120" y="824572"/>
                  </a:lnTo>
                  <a:lnTo>
                    <a:pt x="1972163" y="824572"/>
                  </a:lnTo>
                  <a:lnTo>
                    <a:pt x="1972163" y="1142911"/>
                  </a:lnTo>
                  <a:lnTo>
                    <a:pt x="1901120" y="1142911"/>
                  </a:lnTo>
                  <a:lnTo>
                    <a:pt x="1901120" y="1010269"/>
                  </a:lnTo>
                  <a:lnTo>
                    <a:pt x="1762186" y="1010269"/>
                  </a:lnTo>
                  <a:lnTo>
                    <a:pt x="1762186" y="1142911"/>
                  </a:lnTo>
                  <a:lnTo>
                    <a:pt x="1691149" y="1142911"/>
                  </a:lnTo>
                  <a:close/>
                  <a:moveTo>
                    <a:pt x="2262193" y="1142911"/>
                  </a:moveTo>
                  <a:lnTo>
                    <a:pt x="2234762" y="1065126"/>
                  </a:lnTo>
                  <a:lnTo>
                    <a:pt x="2108418" y="1065126"/>
                  </a:lnTo>
                  <a:lnTo>
                    <a:pt x="2080092" y="1142911"/>
                  </a:lnTo>
                  <a:lnTo>
                    <a:pt x="2007698" y="1142911"/>
                  </a:lnTo>
                  <a:lnTo>
                    <a:pt x="2130452" y="824572"/>
                  </a:lnTo>
                  <a:lnTo>
                    <a:pt x="2216780" y="824572"/>
                  </a:lnTo>
                  <a:lnTo>
                    <a:pt x="2339528" y="1142911"/>
                  </a:lnTo>
                  <a:lnTo>
                    <a:pt x="2262193" y="1142911"/>
                  </a:lnTo>
                  <a:close/>
                  <a:moveTo>
                    <a:pt x="2128201" y="1010719"/>
                  </a:moveTo>
                  <a:lnTo>
                    <a:pt x="2215880" y="1010719"/>
                  </a:lnTo>
                  <a:lnTo>
                    <a:pt x="2172713" y="888422"/>
                  </a:lnTo>
                  <a:lnTo>
                    <a:pt x="2128201" y="1010719"/>
                  </a:lnTo>
                  <a:close/>
                  <a:moveTo>
                    <a:pt x="2491964" y="974751"/>
                  </a:moveTo>
                  <a:lnTo>
                    <a:pt x="2652932" y="974751"/>
                  </a:lnTo>
                  <a:lnTo>
                    <a:pt x="2652932" y="1142911"/>
                  </a:lnTo>
                  <a:lnTo>
                    <a:pt x="2602572" y="1142911"/>
                  </a:lnTo>
                  <a:lnTo>
                    <a:pt x="2602572" y="1097498"/>
                  </a:lnTo>
                  <a:cubicBezTo>
                    <a:pt x="2581444" y="1133467"/>
                    <a:pt x="2542774" y="1148308"/>
                    <a:pt x="2499162" y="1148308"/>
                  </a:cubicBezTo>
                  <a:cubicBezTo>
                    <a:pt x="2406536" y="1148308"/>
                    <a:pt x="2350784" y="1081312"/>
                    <a:pt x="2350784" y="983744"/>
                  </a:cubicBezTo>
                  <a:cubicBezTo>
                    <a:pt x="2350784" y="884375"/>
                    <a:pt x="2411032" y="819180"/>
                    <a:pt x="2508600" y="819180"/>
                  </a:cubicBezTo>
                  <a:cubicBezTo>
                    <a:pt x="2589087" y="819180"/>
                    <a:pt x="2640792" y="862792"/>
                    <a:pt x="2652481" y="929788"/>
                  </a:cubicBezTo>
                  <a:lnTo>
                    <a:pt x="2579193" y="940577"/>
                  </a:lnTo>
                  <a:cubicBezTo>
                    <a:pt x="2571550" y="903708"/>
                    <a:pt x="2549516" y="877633"/>
                    <a:pt x="2508600" y="877633"/>
                  </a:cubicBezTo>
                  <a:cubicBezTo>
                    <a:pt x="2455995" y="877633"/>
                    <a:pt x="2424073" y="920344"/>
                    <a:pt x="2424073" y="983744"/>
                  </a:cubicBezTo>
                  <a:cubicBezTo>
                    <a:pt x="2424073" y="1046244"/>
                    <a:pt x="2454194" y="1089405"/>
                    <a:pt x="2509501" y="1089405"/>
                  </a:cubicBezTo>
                  <a:cubicBezTo>
                    <a:pt x="2548621" y="1089405"/>
                    <a:pt x="2580544" y="1068722"/>
                    <a:pt x="2589982" y="1027806"/>
                  </a:cubicBezTo>
                  <a:lnTo>
                    <a:pt x="2491964" y="1027806"/>
                  </a:lnTo>
                  <a:lnTo>
                    <a:pt x="2491964" y="974751"/>
                  </a:lnTo>
                  <a:close/>
                  <a:moveTo>
                    <a:pt x="2716798" y="1142911"/>
                  </a:moveTo>
                  <a:lnTo>
                    <a:pt x="2716798" y="824572"/>
                  </a:lnTo>
                  <a:lnTo>
                    <a:pt x="2956447" y="824572"/>
                  </a:lnTo>
                  <a:lnTo>
                    <a:pt x="2956447" y="883475"/>
                  </a:lnTo>
                  <a:lnTo>
                    <a:pt x="2787836" y="883475"/>
                  </a:lnTo>
                  <a:lnTo>
                    <a:pt x="2787836" y="952717"/>
                  </a:lnTo>
                  <a:lnTo>
                    <a:pt x="2937564" y="952717"/>
                  </a:lnTo>
                  <a:lnTo>
                    <a:pt x="2937564" y="1010269"/>
                  </a:lnTo>
                  <a:lnTo>
                    <a:pt x="2787836" y="1010269"/>
                  </a:lnTo>
                  <a:lnTo>
                    <a:pt x="2787836" y="1084008"/>
                  </a:lnTo>
                  <a:lnTo>
                    <a:pt x="2957347" y="1084008"/>
                  </a:lnTo>
                  <a:lnTo>
                    <a:pt x="2957347" y="1142911"/>
                  </a:lnTo>
                  <a:lnTo>
                    <a:pt x="2716798" y="1142911"/>
                  </a:lnTo>
                  <a:close/>
                  <a:moveTo>
                    <a:pt x="3240179" y="824572"/>
                  </a:moveTo>
                  <a:lnTo>
                    <a:pt x="3308076" y="824572"/>
                  </a:lnTo>
                  <a:lnTo>
                    <a:pt x="3308076" y="1142911"/>
                  </a:lnTo>
                  <a:lnTo>
                    <a:pt x="3224443" y="1142911"/>
                  </a:lnTo>
                  <a:lnTo>
                    <a:pt x="3084608" y="920794"/>
                  </a:lnTo>
                  <a:lnTo>
                    <a:pt x="3084608" y="1142911"/>
                  </a:lnTo>
                  <a:lnTo>
                    <a:pt x="3017167" y="1142911"/>
                  </a:lnTo>
                  <a:lnTo>
                    <a:pt x="3017167" y="824572"/>
                  </a:lnTo>
                  <a:lnTo>
                    <a:pt x="3100795" y="824572"/>
                  </a:lnTo>
                  <a:lnTo>
                    <a:pt x="3240179" y="1046244"/>
                  </a:lnTo>
                  <a:lnTo>
                    <a:pt x="3240179" y="824572"/>
                  </a:lnTo>
                  <a:close/>
                </a:path>
              </a:pathLst>
            </a:custGeom>
            <a:grpFill/>
            <a:ln w="5692" cap="flat">
              <a:noFill/>
              <a:prstDash val="solid"/>
              <a:miter/>
            </a:ln>
          </p:spPr>
          <p:txBody>
            <a:bodyPr rtlCol="0" anchor="ctr"/>
            <a:lstStyle/>
            <a:p>
              <a:endParaRPr lang="en-GB"/>
            </a:p>
          </p:txBody>
        </p:sp>
      </p:grpSp>
    </p:spTree>
    <p:extLst>
      <p:ext uri="{BB962C8B-B14F-4D97-AF65-F5344CB8AC3E}">
        <p14:creationId xmlns:p14="http://schemas.microsoft.com/office/powerpoint/2010/main" val="25067583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92F6C-EF5F-5492-479D-16B0A560B87E}"/>
              </a:ext>
            </a:extLst>
          </p:cNvPr>
          <p:cNvSpPr>
            <a:spLocks noGrp="1"/>
          </p:cNvSpPr>
          <p:nvPr>
            <p:ph type="title"/>
          </p:nvPr>
        </p:nvSpPr>
        <p:spPr/>
        <p:txBody>
          <a:bodyPr/>
          <a:lstStyle/>
          <a:p>
            <a:r>
              <a:rPr lang="da-DK"/>
              <a:t>Klik for at redigere titeltypografien i masteren</a:t>
            </a:r>
          </a:p>
        </p:txBody>
      </p:sp>
      <p:sp>
        <p:nvSpPr>
          <p:cNvPr id="6" name="Pladsholder til dato 5">
            <a:extLst>
              <a:ext uri="{FF2B5EF4-FFF2-40B4-BE49-F238E27FC236}">
                <a16:creationId xmlns:a16="http://schemas.microsoft.com/office/drawing/2014/main" id="{06E11984-E6CC-1F3A-A0C2-8B30429250A3}"/>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7" name="Pladsholder til sidefod 6">
            <a:extLst>
              <a:ext uri="{FF2B5EF4-FFF2-40B4-BE49-F238E27FC236}">
                <a16:creationId xmlns:a16="http://schemas.microsoft.com/office/drawing/2014/main" id="{99D79700-9656-A106-1BE8-F03493DB00A8}"/>
              </a:ext>
            </a:extLst>
          </p:cNvPr>
          <p:cNvSpPr>
            <a:spLocks noGrp="1"/>
          </p:cNvSpPr>
          <p:nvPr>
            <p:ph type="ftr" sz="quarter" idx="11"/>
          </p:nvPr>
        </p:nvSpPr>
        <p:spPr/>
        <p:txBody>
          <a:bodyPr/>
          <a:lstStyle/>
          <a:p>
            <a:r>
              <a:rPr lang="da-DK"/>
              <a:t>PRÆSENTATIONENS TITEL</a:t>
            </a:r>
            <a:endParaRPr lang="da-DK" dirty="0"/>
          </a:p>
        </p:txBody>
      </p:sp>
      <p:sp>
        <p:nvSpPr>
          <p:cNvPr id="8" name="Pladsholder til slidenummer 7">
            <a:extLst>
              <a:ext uri="{FF2B5EF4-FFF2-40B4-BE49-F238E27FC236}">
                <a16:creationId xmlns:a16="http://schemas.microsoft.com/office/drawing/2014/main" id="{0A5CB857-2D07-23F3-2FF7-E07DE1C82D85}"/>
              </a:ext>
            </a:extLst>
          </p:cNvPr>
          <p:cNvSpPr>
            <a:spLocks noGrp="1"/>
          </p:cNvSpPr>
          <p:nvPr>
            <p:ph type="sldNum" sz="quarter" idx="12"/>
          </p:nvPr>
        </p:nvSpPr>
        <p:spPr/>
        <p:txBody>
          <a:bodyPr/>
          <a:lstStyle/>
          <a:p>
            <a:fld id="{F4781EAC-78B3-44ED-85DE-5B6C0B0E8165}" type="slidenum">
              <a:rPr lang="da-DK" smtClean="0"/>
              <a:pPr/>
              <a:t>‹nr.›</a:t>
            </a:fld>
            <a:endParaRPr lang="da-DK"/>
          </a:p>
        </p:txBody>
      </p:sp>
    </p:spTree>
    <p:extLst>
      <p:ext uri="{BB962C8B-B14F-4D97-AF65-F5344CB8AC3E}">
        <p14:creationId xmlns:p14="http://schemas.microsoft.com/office/powerpoint/2010/main" val="2137591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EEBC2-4C79-A7DB-E178-2D0006B0AF9E}"/>
              </a:ext>
            </a:extLst>
          </p:cNvPr>
          <p:cNvSpPr>
            <a:spLocks noGrp="1"/>
          </p:cNvSpPr>
          <p:nvPr>
            <p:ph type="dt" sz="half" idx="10"/>
          </p:nvPr>
        </p:nvSpPr>
        <p:spPr/>
        <p:txBody>
          <a:bodyPr/>
          <a:lstStyle/>
          <a:p>
            <a:fld id="{60FFE180-342D-4DE8-9542-1E50D72122CD}" type="datetime5">
              <a:rPr lang="da-DK" smtClean="0"/>
              <a:pPr/>
              <a:t>oktober 2024</a:t>
            </a:fld>
            <a:endParaRPr lang="da-DK" dirty="0"/>
          </a:p>
        </p:txBody>
      </p:sp>
      <p:sp>
        <p:nvSpPr>
          <p:cNvPr id="3" name="Footer Placeholder 2">
            <a:extLst>
              <a:ext uri="{FF2B5EF4-FFF2-40B4-BE49-F238E27FC236}">
                <a16:creationId xmlns:a16="http://schemas.microsoft.com/office/drawing/2014/main" id="{BFE92732-63DF-79E4-5F4D-ABEE4B2F58CB}"/>
              </a:ext>
            </a:extLst>
          </p:cNvPr>
          <p:cNvSpPr>
            <a:spLocks noGrp="1"/>
          </p:cNvSpPr>
          <p:nvPr>
            <p:ph type="ftr" sz="quarter" idx="11"/>
          </p:nvPr>
        </p:nvSpPr>
        <p:spPr/>
        <p:txBody>
          <a:bodyPr/>
          <a:lstStyle/>
          <a:p>
            <a:r>
              <a:rPr lang="da-DK"/>
              <a:t>PRÆSENTATIONENS TITEL</a:t>
            </a:r>
            <a:endParaRPr lang="da-DK" dirty="0"/>
          </a:p>
        </p:txBody>
      </p:sp>
      <p:sp>
        <p:nvSpPr>
          <p:cNvPr id="4" name="Slide Number Placeholder 3">
            <a:extLst>
              <a:ext uri="{FF2B5EF4-FFF2-40B4-BE49-F238E27FC236}">
                <a16:creationId xmlns:a16="http://schemas.microsoft.com/office/drawing/2014/main" id="{DC11F816-05F2-9A50-8EC4-892B2FCD4437}"/>
              </a:ext>
            </a:extLst>
          </p:cNvPr>
          <p:cNvSpPr>
            <a:spLocks noGrp="1"/>
          </p:cNvSpPr>
          <p:nvPr>
            <p:ph type="sldNum" sz="quarter" idx="12"/>
          </p:nvPr>
        </p:nvSpPr>
        <p:spPr/>
        <p:txBody>
          <a:bodyPr/>
          <a:lstStyle/>
          <a:p>
            <a:fld id="{F4781EAC-78B3-44ED-85DE-5B6C0B0E8165}" type="slidenum">
              <a:rPr lang="da-DK" smtClean="0"/>
              <a:pPr/>
              <a:t>‹nr.›</a:t>
            </a:fld>
            <a:endParaRPr lang="da-DK"/>
          </a:p>
        </p:txBody>
      </p:sp>
    </p:spTree>
    <p:extLst>
      <p:ext uri="{BB962C8B-B14F-4D97-AF65-F5344CB8AC3E}">
        <p14:creationId xmlns:p14="http://schemas.microsoft.com/office/powerpoint/2010/main" val="3636575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nstitutional TITLE">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BC51E47C-46FE-4C3E-A753-5F36FEDF2BFB}"/>
              </a:ext>
            </a:extLst>
          </p:cNvPr>
          <p:cNvGraphicFramePr>
            <a:graphicFrameLocks noChangeAspect="1"/>
          </p:cNvGraphicFramePr>
          <p:nvPr userDrawn="1">
            <p:custDataLst>
              <p:tags r:id="rId1"/>
            </p:custDataLst>
            <p:extLst>
              <p:ext uri="{D42A27DB-BD31-4B8C-83A1-F6EECF244321}">
                <p14:modId xmlns:p14="http://schemas.microsoft.com/office/powerpoint/2010/main" val="1641060689"/>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3" imgW="344" imgH="344" progId="TCLayout.ActiveDocument.1">
                  <p:embed/>
                </p:oleObj>
              </mc:Choice>
              <mc:Fallback>
                <p:oleObj name="Diapositiva think-cell" r:id="rId3" imgW="344" imgH="344" progId="TCLayout.ActiveDocument.1">
                  <p:embed/>
                  <p:pic>
                    <p:nvPicPr>
                      <p:cNvPr id="3" name="Oggetto 2" hidden="1">
                        <a:extLst>
                          <a:ext uri="{FF2B5EF4-FFF2-40B4-BE49-F238E27FC236}">
                            <a16:creationId xmlns:a16="http://schemas.microsoft.com/office/drawing/2014/main" id="{BC51E47C-46FE-4C3E-A753-5F36FEDF2BF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7" y="135151"/>
            <a:ext cx="10515491" cy="356825"/>
          </a:xfrm>
          <a:prstGeom prst="rect">
            <a:avLst/>
          </a:prstGeom>
        </p:spPr>
        <p:txBody>
          <a:bodyPr vert="horz" lIns="0" tIns="45720" rIns="91440" bIns="45720" rtlCol="0" anchor="ctr" anchorCtr="0">
            <a:noAutofit/>
          </a:bodyPr>
          <a:lstStyle>
            <a:lvl1pPr>
              <a:defRPr b="1" i="0">
                <a:solidFill>
                  <a:schemeClr val="tx1"/>
                </a:solidFill>
                <a:latin typeface="Gill Sans MT" panose="020B0502020104020203" pitchFamily="34" charset="77"/>
              </a:defRPr>
            </a:lvl1pPr>
          </a:lstStyle>
          <a:p>
            <a:r>
              <a:rPr lang="it-IT" dirty="0"/>
              <a:t>TITLE</a:t>
            </a:r>
          </a:p>
        </p:txBody>
      </p:sp>
      <p:sp>
        <p:nvSpPr>
          <p:cNvPr id="7" name="Segnaposto testo 4">
            <a:extLst>
              <a:ext uri="{FF2B5EF4-FFF2-40B4-BE49-F238E27FC236}">
                <a16:creationId xmlns:a16="http://schemas.microsoft.com/office/drawing/2014/main" id="{21AFDEC2-0DD7-C745-9A27-56A9DD7C6E30}"/>
              </a:ext>
            </a:extLst>
          </p:cNvPr>
          <p:cNvSpPr>
            <a:spLocks noGrp="1"/>
          </p:cNvSpPr>
          <p:nvPr>
            <p:ph type="body" sz="quarter" idx="12" hasCustomPrompt="1"/>
          </p:nvPr>
        </p:nvSpPr>
        <p:spPr>
          <a:xfrm>
            <a:off x="305325" y="507503"/>
            <a:ext cx="10462183" cy="222094"/>
          </a:xfrm>
          <a:prstGeom prst="rect">
            <a:avLst/>
          </a:prstGeom>
        </p:spPr>
        <p:txBody>
          <a:bodyPr vert="horz" lIns="0" tIns="0" rIns="0" bIns="0" anchor="ctr"/>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50" rtl="0" eaLnBrk="1" fontAlgn="auto" latinLnBrk="0" hangingPunct="0">
              <a:lnSpc>
                <a:spcPct val="100000"/>
              </a:lnSpc>
              <a:spcBef>
                <a:spcPts val="2950"/>
              </a:spcBef>
              <a:spcAft>
                <a:spcPts val="0"/>
              </a:spcAft>
              <a:buClrTx/>
              <a:buSzTx/>
              <a:buFontTx/>
              <a:buNone/>
              <a:tabLst/>
            </a:pPr>
            <a:r>
              <a:rPr lang="it-IT" dirty="0"/>
              <a:t>Subtitle lorem ipsum dolor sit amet</a:t>
            </a:r>
          </a:p>
        </p:txBody>
      </p:sp>
      <p:pic>
        <p:nvPicPr>
          <p:cNvPr id="21" name="Immagine 1">
            <a:extLst>
              <a:ext uri="{FF2B5EF4-FFF2-40B4-BE49-F238E27FC236}">
                <a16:creationId xmlns:a16="http://schemas.microsoft.com/office/drawing/2014/main" id="{2E47F97C-DF25-8172-ACF0-3648EA755AE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36042" y="209145"/>
            <a:ext cx="1152075" cy="185086"/>
          </a:xfrm>
          <a:prstGeom prst="rect">
            <a:avLst/>
          </a:prstGeom>
        </p:spPr>
      </p:pic>
      <p:sp>
        <p:nvSpPr>
          <p:cNvPr id="2" name="Segnaposto data 2">
            <a:extLst>
              <a:ext uri="{FF2B5EF4-FFF2-40B4-BE49-F238E27FC236}">
                <a16:creationId xmlns:a16="http://schemas.microsoft.com/office/drawing/2014/main" id="{E31AD5A7-FF24-7154-E21D-EF00009F3ABB}"/>
              </a:ext>
            </a:extLst>
          </p:cNvPr>
          <p:cNvSpPr>
            <a:spLocks noGrp="1"/>
          </p:cNvSpPr>
          <p:nvPr>
            <p:ph type="dt" sz="half" idx="10"/>
          </p:nvPr>
        </p:nvSpPr>
        <p:spPr>
          <a:xfrm>
            <a:off x="10820208" y="6650046"/>
            <a:ext cx="841603" cy="123111"/>
          </a:xfrm>
          <a:prstGeom prst="rect">
            <a:avLst/>
          </a:prstGeom>
        </p:spPr>
        <p:txBody>
          <a:bodyPr/>
          <a:lstStyle>
            <a:lvl1pPr>
              <a:defRPr sz="800">
                <a:solidFill>
                  <a:schemeClr val="tx1"/>
                </a:solidFill>
                <a:latin typeface="Gill Sans MT" panose="020B0502020104020203" pitchFamily="34" charset="77"/>
              </a:defRPr>
            </a:lvl1pPr>
          </a:lstStyle>
          <a:p>
            <a:pPr algn="r" hangingPunct="0"/>
            <a:r>
              <a:rPr lang="it-IT"/>
              <a:t>00 month 0000</a:t>
            </a:r>
            <a:endParaRPr lang="it-IT" dirty="0"/>
          </a:p>
        </p:txBody>
      </p:sp>
      <p:sp>
        <p:nvSpPr>
          <p:cNvPr id="4" name="Segnaposto piè di pagina 3">
            <a:extLst>
              <a:ext uri="{FF2B5EF4-FFF2-40B4-BE49-F238E27FC236}">
                <a16:creationId xmlns:a16="http://schemas.microsoft.com/office/drawing/2014/main" id="{19064AB4-FEC1-32F3-8441-509A2DD2BC4A}"/>
              </a:ext>
            </a:extLst>
          </p:cNvPr>
          <p:cNvSpPr>
            <a:spLocks noGrp="1"/>
          </p:cNvSpPr>
          <p:nvPr>
            <p:ph type="ftr" sz="quarter" idx="11"/>
          </p:nvPr>
        </p:nvSpPr>
        <p:spPr>
          <a:xfrm>
            <a:off x="7839118" y="6649451"/>
            <a:ext cx="2940117" cy="123111"/>
          </a:xfrm>
          <a:prstGeom prst="rect">
            <a:avLst/>
          </a:prstGeom>
        </p:spPr>
        <p:txBody>
          <a:bodyPr/>
          <a:lstStyle>
            <a:lvl1pPr>
              <a:defRPr sz="800">
                <a:solidFill>
                  <a:schemeClr val="tx1"/>
                </a:solidFill>
                <a:latin typeface="Gill Sans MT" panose="020B0502020104020203" pitchFamily="34" charset="77"/>
              </a:defRPr>
            </a:lvl1pPr>
          </a:lstStyle>
          <a:p>
            <a:pPr algn="r" hangingPunct="0"/>
            <a:r>
              <a:rPr lang="it-IT"/>
              <a:t>TITLE PRESENTATION</a:t>
            </a:r>
            <a:endParaRPr lang="it-IT" dirty="0"/>
          </a:p>
        </p:txBody>
      </p:sp>
      <p:sp>
        <p:nvSpPr>
          <p:cNvPr id="9" name="Slide Number Placeholder 5">
            <a:extLst>
              <a:ext uri="{FF2B5EF4-FFF2-40B4-BE49-F238E27FC236}">
                <a16:creationId xmlns:a16="http://schemas.microsoft.com/office/drawing/2014/main" id="{73E23D34-D869-379E-6E44-2BF301AED4CA}"/>
              </a:ext>
            </a:extLst>
          </p:cNvPr>
          <p:cNvSpPr>
            <a:spLocks noGrp="1"/>
          </p:cNvSpPr>
          <p:nvPr>
            <p:ph type="sldNum" sz="quarter" idx="4"/>
          </p:nvPr>
        </p:nvSpPr>
        <p:spPr>
          <a:xfrm>
            <a:off x="11762445" y="6624042"/>
            <a:ext cx="388583" cy="171450"/>
          </a:xfrm>
          <a:prstGeom prst="rect">
            <a:avLst/>
          </a:prstGeom>
        </p:spPr>
        <p:txBody>
          <a:bodyPr/>
          <a:lstStyle>
            <a:lvl1pPr algn="ctr">
              <a:defRPr sz="850" b="1" i="0">
                <a:solidFill>
                  <a:schemeClr val="tx1"/>
                </a:solidFill>
                <a:latin typeface="Gill Sans MT" panose="020B0502020104020203" pitchFamily="34" charset="77"/>
              </a:defRPr>
            </a:lvl1pPr>
          </a:lstStyle>
          <a:p>
            <a:fld id="{C7326EB3-27A6-3D4D-9A51-56F45AE28226}" type="slidenum">
              <a:rPr lang="it-IT" smtClean="0"/>
              <a:pPr/>
              <a:t>‹nr.›</a:t>
            </a:fld>
            <a:endParaRPr lang="it-IT" dirty="0"/>
          </a:p>
        </p:txBody>
      </p:sp>
    </p:spTree>
    <p:extLst>
      <p:ext uri="{BB962C8B-B14F-4D97-AF65-F5344CB8AC3E}">
        <p14:creationId xmlns:p14="http://schemas.microsoft.com/office/powerpoint/2010/main" val="3442941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55">
          <p15:clr>
            <a:srgbClr val="FBAE40"/>
          </p15:clr>
        </p15:guide>
        <p15:guide id="4" pos="7548">
          <p15:clr>
            <a:srgbClr val="FBAE40"/>
          </p15:clr>
        </p15:guide>
        <p15:guide id="5" orient="horz" pos="6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el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2901B5C-9337-47EA-AC44-BC5D4ABC4CCF}"/>
              </a:ext>
            </a:extLst>
          </p:cNvPr>
          <p:cNvSpPr>
            <a:spLocks noGrp="1"/>
          </p:cNvSpPr>
          <p:nvPr>
            <p:ph type="pic" sz="quarter" idx="13"/>
          </p:nvPr>
        </p:nvSpPr>
        <p:spPr>
          <a:xfrm>
            <a:off x="0" y="0"/>
            <a:ext cx="6096000" cy="6858000"/>
          </a:xfrm>
        </p:spPr>
        <p:txBody>
          <a:bodyPr anchor="ctr" anchorCtr="0">
            <a:normAutofit/>
          </a:bodyPr>
          <a:lstStyle>
            <a:lvl1pPr marL="0" indent="0" algn="ctr">
              <a:buNone/>
              <a:defRPr sz="2000"/>
            </a:lvl1pPr>
          </a:lstStyle>
          <a:p>
            <a:r>
              <a:rPr lang="en-US"/>
              <a:t>Click icon to add picture</a:t>
            </a:r>
            <a:endParaRPr lang="en-GB"/>
          </a:p>
        </p:txBody>
      </p:sp>
      <p:sp>
        <p:nvSpPr>
          <p:cNvPr id="2" name="Title 1">
            <a:extLst>
              <a:ext uri="{FF2B5EF4-FFF2-40B4-BE49-F238E27FC236}">
                <a16:creationId xmlns:a16="http://schemas.microsoft.com/office/drawing/2014/main" id="{BEE668AF-7D11-4A4C-AC88-FAFF98203424}"/>
              </a:ext>
            </a:extLst>
          </p:cNvPr>
          <p:cNvSpPr>
            <a:spLocks noGrp="1"/>
          </p:cNvSpPr>
          <p:nvPr>
            <p:ph type="ctrTitle"/>
          </p:nvPr>
        </p:nvSpPr>
        <p:spPr>
          <a:xfrm>
            <a:off x="6660000" y="1262270"/>
            <a:ext cx="4693800" cy="2941982"/>
          </a:xfrm>
        </p:spPr>
        <p:txBody>
          <a:bodyPr anchor="t" anchorCtr="0">
            <a:normAutofit/>
          </a:bodyPr>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4B92E479-28CB-4034-A1E6-A02E383B8EF4}"/>
              </a:ext>
            </a:extLst>
          </p:cNvPr>
          <p:cNvSpPr>
            <a:spLocks noGrp="1"/>
          </p:cNvSpPr>
          <p:nvPr>
            <p:ph type="subTitle" idx="1"/>
          </p:nvPr>
        </p:nvSpPr>
        <p:spPr>
          <a:xfrm>
            <a:off x="6660000" y="4518000"/>
            <a:ext cx="4693800" cy="73979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76178E-C2BF-4A48-81F3-31CC1257432A}"/>
              </a:ext>
            </a:extLst>
          </p:cNvPr>
          <p:cNvSpPr>
            <a:spLocks noGrp="1"/>
          </p:cNvSpPr>
          <p:nvPr>
            <p:ph type="dt" sz="half" idx="10"/>
          </p:nvPr>
        </p:nvSpPr>
        <p:spPr/>
        <p:txBody>
          <a:bodyPr/>
          <a:lstStyle/>
          <a:p>
            <a:fld id="{519F2E60-FA67-441D-9A25-52C7B723FF00}" type="datetimeFigureOut">
              <a:rPr lang="en-GB" smtClean="0"/>
              <a:t>10/10/2024</a:t>
            </a:fld>
            <a:endParaRPr lang="en-GB"/>
          </a:p>
        </p:txBody>
      </p:sp>
      <p:sp>
        <p:nvSpPr>
          <p:cNvPr id="5" name="Footer Placeholder 4">
            <a:extLst>
              <a:ext uri="{FF2B5EF4-FFF2-40B4-BE49-F238E27FC236}">
                <a16:creationId xmlns:a16="http://schemas.microsoft.com/office/drawing/2014/main" id="{442D43AB-4A67-48DB-9CD2-1DD1561BF0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9C436-FD6A-4DC8-835B-6386F51F13D1}"/>
              </a:ext>
            </a:extLst>
          </p:cNvPr>
          <p:cNvSpPr>
            <a:spLocks noGrp="1"/>
          </p:cNvSpPr>
          <p:nvPr>
            <p:ph type="sldNum" sz="quarter" idx="12"/>
          </p:nvPr>
        </p:nvSpPr>
        <p:spPr/>
        <p:txBody>
          <a:bodyPr/>
          <a:lstStyle/>
          <a:p>
            <a:fld id="{25AD3233-CB61-422E-A70D-ED57739A1749}" type="slidenum">
              <a:rPr lang="en-GB" smtClean="0"/>
              <a:t>‹nr.›</a:t>
            </a:fld>
            <a:endParaRPr lang="en-GB"/>
          </a:p>
        </p:txBody>
      </p:sp>
      <p:pic>
        <p:nvPicPr>
          <p:cNvPr id="9" name="Graphic 8">
            <a:extLst>
              <a:ext uri="{FF2B5EF4-FFF2-40B4-BE49-F238E27FC236}">
                <a16:creationId xmlns:a16="http://schemas.microsoft.com/office/drawing/2014/main" id="{6F1AAE37-1E69-424D-8E46-1798161DC7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99069" y="6011311"/>
            <a:ext cx="2206548" cy="393120"/>
          </a:xfrm>
          <a:prstGeom prst="rect">
            <a:avLst/>
          </a:prstGeom>
        </p:spPr>
      </p:pic>
      <p:pic>
        <p:nvPicPr>
          <p:cNvPr id="10" name="Graphic 9">
            <a:extLst>
              <a:ext uri="{FF2B5EF4-FFF2-40B4-BE49-F238E27FC236}">
                <a16:creationId xmlns:a16="http://schemas.microsoft.com/office/drawing/2014/main" id="{EF08AB32-C5FE-4B03-97D2-B5BF01946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9069" y="6011311"/>
            <a:ext cx="2206548" cy="393120"/>
          </a:xfrm>
          <a:prstGeom prst="rect">
            <a:avLst/>
          </a:prstGeom>
        </p:spPr>
      </p:pic>
    </p:spTree>
    <p:extLst>
      <p:ext uri="{BB962C8B-B14F-4D97-AF65-F5344CB8AC3E}">
        <p14:creationId xmlns:p14="http://schemas.microsoft.com/office/powerpoint/2010/main" val="169062676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3EA-3440-E38D-401B-7719BBBFA71A}"/>
              </a:ext>
            </a:extLst>
          </p:cNvPr>
          <p:cNvSpPr>
            <a:spLocks noGrp="1"/>
          </p:cNvSpPr>
          <p:nvPr>
            <p:ph type="title"/>
          </p:nvPr>
        </p:nvSpPr>
        <p:spPr>
          <a:xfrm>
            <a:off x="270000" y="254834"/>
            <a:ext cx="11668000" cy="1325563"/>
          </a:xfrm>
        </p:spPr>
        <p:txBody>
          <a:bodyPr anchor="t" anchorCtr="0"/>
          <a:lstStyle>
            <a:lvl1pPr>
              <a:defRPr sz="6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34FECE-57B0-01BD-3D7C-953F84D27AAC}"/>
              </a:ext>
            </a:extLst>
          </p:cNvPr>
          <p:cNvSpPr>
            <a:spLocks noGrp="1"/>
          </p:cNvSpPr>
          <p:nvPr>
            <p:ph idx="1"/>
          </p:nvPr>
        </p:nvSpPr>
        <p:spPr>
          <a:xfrm>
            <a:off x="3238499" y="2292669"/>
            <a:ext cx="8699501" cy="3926822"/>
          </a:xfrm>
        </p:spPr>
        <p:txBody>
          <a:bodyPr/>
          <a:lstStyle>
            <a:lvl1pPr marL="457200" indent="-457200">
              <a:buFont typeface="+mj-lt"/>
              <a:buAutoNum type="arabicPeriod"/>
              <a:defRPr b="1"/>
            </a:lvl1pPr>
            <a:lvl2pPr marL="800100" indent="-342900">
              <a:buFont typeface="+mj-lt"/>
              <a:buAutoNum type="arabicPeriod"/>
              <a:defRPr b="1"/>
            </a:lvl2pPr>
            <a:lvl3pPr marL="1257300" indent="-342900">
              <a:buFont typeface="+mj-lt"/>
              <a:buAutoNum type="arabicPeriod"/>
              <a:defRPr b="1"/>
            </a:lvl3pPr>
            <a:lvl4pPr marL="1714500" indent="-342900">
              <a:buFont typeface="+mj-lt"/>
              <a:buAutoNum type="arabicPeriod"/>
              <a:defRPr b="1"/>
            </a:lvl4pPr>
            <a:lvl5pPr marL="2171700" indent="-342900">
              <a:buFont typeface="+mj-lt"/>
              <a:buAutoNum type="arabicPeriod"/>
              <a:defRPr b="1"/>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Tree>
    <p:extLst>
      <p:ext uri="{BB962C8B-B14F-4D97-AF65-F5344CB8AC3E}">
        <p14:creationId xmlns:p14="http://schemas.microsoft.com/office/powerpoint/2010/main" val="3506746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6139-AC18-4A75-82DB-1C3BE7E9C4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0926BB-99D4-4811-8E87-F8F738DD2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BD2EC4-8762-4A8F-8DE4-A226C33A612A}"/>
              </a:ext>
            </a:extLst>
          </p:cNvPr>
          <p:cNvSpPr>
            <a:spLocks noGrp="1"/>
          </p:cNvSpPr>
          <p:nvPr>
            <p:ph type="dt" sz="half" idx="10"/>
          </p:nvPr>
        </p:nvSpPr>
        <p:spPr/>
        <p:txBody>
          <a:bodyPr/>
          <a:lstStyle/>
          <a:p>
            <a:fld id="{519F2E60-FA67-441D-9A25-52C7B723FF00}" type="datetimeFigureOut">
              <a:rPr lang="en-GB" smtClean="0"/>
              <a:t>10/10/2024</a:t>
            </a:fld>
            <a:endParaRPr lang="en-GB"/>
          </a:p>
        </p:txBody>
      </p:sp>
      <p:sp>
        <p:nvSpPr>
          <p:cNvPr id="5" name="Footer Placeholder 4">
            <a:extLst>
              <a:ext uri="{FF2B5EF4-FFF2-40B4-BE49-F238E27FC236}">
                <a16:creationId xmlns:a16="http://schemas.microsoft.com/office/drawing/2014/main" id="{93712CA6-B19E-412B-B112-A4298396B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946A4-477C-48EE-A9D6-5282C4A9D09E}"/>
              </a:ext>
            </a:extLst>
          </p:cNvPr>
          <p:cNvSpPr>
            <a:spLocks noGrp="1"/>
          </p:cNvSpPr>
          <p:nvPr>
            <p:ph type="sldNum" sz="quarter" idx="12"/>
          </p:nvPr>
        </p:nvSpPr>
        <p:spPr/>
        <p:txBody>
          <a:bodyPr/>
          <a:lstStyle/>
          <a:p>
            <a:fld id="{25AD3233-CB61-422E-A70D-ED57739A1749}" type="slidenum">
              <a:rPr lang="en-GB" smtClean="0"/>
              <a:t>‹nr.›</a:t>
            </a:fld>
            <a:endParaRPr lang="en-GB"/>
          </a:p>
        </p:txBody>
      </p:sp>
    </p:spTree>
    <p:extLst>
      <p:ext uri="{BB962C8B-B14F-4D97-AF65-F5344CB8AC3E}">
        <p14:creationId xmlns:p14="http://schemas.microsoft.com/office/powerpoint/2010/main" val="2044961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E81363-279D-4C5D-A70D-06EED8A03F4A}"/>
              </a:ext>
            </a:extLst>
          </p:cNvPr>
          <p:cNvSpPr/>
          <p:nvPr userDrawn="1"/>
        </p:nvSpPr>
        <p:spPr>
          <a:xfrm>
            <a:off x="1" y="0"/>
            <a:ext cx="8666922" cy="5454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5C1DE62-5EFE-46E8-B95E-3FD47BE2AA47}"/>
              </a:ext>
            </a:extLst>
          </p:cNvPr>
          <p:cNvSpPr/>
          <p:nvPr userDrawn="1"/>
        </p:nvSpPr>
        <p:spPr>
          <a:xfrm>
            <a:off x="1773141" y="985962"/>
            <a:ext cx="10418859" cy="5872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619050-250C-41BB-9543-935DBF9B670B}"/>
              </a:ext>
            </a:extLst>
          </p:cNvPr>
          <p:cNvSpPr>
            <a:spLocks noGrp="1"/>
          </p:cNvSpPr>
          <p:nvPr>
            <p:ph type="title"/>
          </p:nvPr>
        </p:nvSpPr>
        <p:spPr>
          <a:xfrm>
            <a:off x="2822714" y="2035534"/>
            <a:ext cx="8524736" cy="2526941"/>
          </a:xfrm>
        </p:spPr>
        <p:txBody>
          <a:bodyPr anchor="t" anchorCtr="0">
            <a:normAutofit/>
          </a:bodyPr>
          <a:lstStyle>
            <a:lvl1pPr>
              <a:defRPr sz="36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99993D-E07F-4C67-AA4A-5434F3F01199}"/>
              </a:ext>
            </a:extLst>
          </p:cNvPr>
          <p:cNvSpPr>
            <a:spLocks noGrp="1"/>
          </p:cNvSpPr>
          <p:nvPr>
            <p:ph type="body" idx="1"/>
          </p:nvPr>
        </p:nvSpPr>
        <p:spPr>
          <a:xfrm>
            <a:off x="2822714" y="4659464"/>
            <a:ext cx="8524736" cy="85079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Graphic 10">
            <a:extLst>
              <a:ext uri="{FF2B5EF4-FFF2-40B4-BE49-F238E27FC236}">
                <a16:creationId xmlns:a16="http://schemas.microsoft.com/office/drawing/2014/main" id="{26DF9957-CCEE-4D25-81C5-0D50F07E9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9069" y="6011311"/>
            <a:ext cx="2206548" cy="393120"/>
          </a:xfrm>
          <a:prstGeom prst="rect">
            <a:avLst/>
          </a:prstGeom>
        </p:spPr>
      </p:pic>
    </p:spTree>
    <p:extLst>
      <p:ext uri="{BB962C8B-B14F-4D97-AF65-F5344CB8AC3E}">
        <p14:creationId xmlns:p14="http://schemas.microsoft.com/office/powerpoint/2010/main" val="527852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44C6-CE67-4E54-8411-347D53AA250D}"/>
              </a:ext>
            </a:extLst>
          </p:cNvPr>
          <p:cNvSpPr>
            <a:spLocks noGrp="1"/>
          </p:cNvSpPr>
          <p:nvPr>
            <p:ph type="title"/>
          </p:nvPr>
        </p:nvSpPr>
        <p:spPr>
          <a:xfrm>
            <a:off x="616688" y="620553"/>
            <a:ext cx="10837893" cy="10701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E67133-EBA6-4537-9EE6-805A23C8A894}"/>
              </a:ext>
            </a:extLst>
          </p:cNvPr>
          <p:cNvSpPr>
            <a:spLocks noGrp="1"/>
          </p:cNvSpPr>
          <p:nvPr>
            <p:ph sz="half" idx="1"/>
          </p:nvPr>
        </p:nvSpPr>
        <p:spPr>
          <a:xfrm>
            <a:off x="61668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BB63B0-621C-4FED-ACED-7FF9469A1432}"/>
              </a:ext>
            </a:extLst>
          </p:cNvPr>
          <p:cNvSpPr>
            <a:spLocks noGrp="1"/>
          </p:cNvSpPr>
          <p:nvPr>
            <p:ph sz="half" idx="2"/>
          </p:nvPr>
        </p:nvSpPr>
        <p:spPr>
          <a:xfrm>
            <a:off x="627298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B52014-0B6D-4800-8730-C22E0A859FC9}"/>
              </a:ext>
            </a:extLst>
          </p:cNvPr>
          <p:cNvSpPr>
            <a:spLocks noGrp="1"/>
          </p:cNvSpPr>
          <p:nvPr>
            <p:ph type="dt" sz="half" idx="10"/>
          </p:nvPr>
        </p:nvSpPr>
        <p:spPr/>
        <p:txBody>
          <a:bodyPr/>
          <a:lstStyle/>
          <a:p>
            <a:fld id="{519F2E60-FA67-441D-9A25-52C7B723FF00}" type="datetimeFigureOut">
              <a:rPr lang="en-GB" smtClean="0"/>
              <a:t>10/10/2024</a:t>
            </a:fld>
            <a:endParaRPr lang="en-GB"/>
          </a:p>
        </p:txBody>
      </p:sp>
      <p:sp>
        <p:nvSpPr>
          <p:cNvPr id="6" name="Footer Placeholder 5">
            <a:extLst>
              <a:ext uri="{FF2B5EF4-FFF2-40B4-BE49-F238E27FC236}">
                <a16:creationId xmlns:a16="http://schemas.microsoft.com/office/drawing/2014/main" id="{9F6FE32B-CB9A-42A1-80AD-FF753B9772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CC683E-9623-4709-9422-E54A226311BC}"/>
              </a:ext>
            </a:extLst>
          </p:cNvPr>
          <p:cNvSpPr>
            <a:spLocks noGrp="1"/>
          </p:cNvSpPr>
          <p:nvPr>
            <p:ph type="sldNum" sz="quarter" idx="12"/>
          </p:nvPr>
        </p:nvSpPr>
        <p:spPr/>
        <p:txBody>
          <a:bodyPr/>
          <a:lstStyle/>
          <a:p>
            <a:fld id="{25AD3233-CB61-422E-A70D-ED57739A1749}" type="slidenum">
              <a:rPr lang="en-GB" smtClean="0"/>
              <a:t>‹nr.›</a:t>
            </a:fld>
            <a:endParaRPr lang="en-GB"/>
          </a:p>
        </p:txBody>
      </p:sp>
    </p:spTree>
    <p:extLst>
      <p:ext uri="{BB962C8B-B14F-4D97-AF65-F5344CB8AC3E}">
        <p14:creationId xmlns:p14="http://schemas.microsoft.com/office/powerpoint/2010/main" val="547877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362D1-2D0D-4984-8076-7CEA9C6775FB}"/>
              </a:ext>
            </a:extLst>
          </p:cNvPr>
          <p:cNvSpPr>
            <a:spLocks noGrp="1"/>
          </p:cNvSpPr>
          <p:nvPr>
            <p:ph type="body" idx="1"/>
          </p:nvPr>
        </p:nvSpPr>
        <p:spPr>
          <a:xfrm>
            <a:off x="6166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B7502-4C1C-4166-A225-24004F0F36C8}"/>
              </a:ext>
            </a:extLst>
          </p:cNvPr>
          <p:cNvSpPr>
            <a:spLocks noGrp="1"/>
          </p:cNvSpPr>
          <p:nvPr>
            <p:ph sz="half" idx="2"/>
          </p:nvPr>
        </p:nvSpPr>
        <p:spPr>
          <a:xfrm>
            <a:off x="6166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13C9DD-000B-41CE-9BCE-A6BBD5CE4B30}"/>
              </a:ext>
            </a:extLst>
          </p:cNvPr>
          <p:cNvSpPr>
            <a:spLocks noGrp="1"/>
          </p:cNvSpPr>
          <p:nvPr>
            <p:ph type="body" sz="quarter" idx="3"/>
          </p:nvPr>
        </p:nvSpPr>
        <p:spPr>
          <a:xfrm>
            <a:off x="627139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61E5E-1397-4E78-916A-1A86ECF9C7E8}"/>
              </a:ext>
            </a:extLst>
          </p:cNvPr>
          <p:cNvSpPr>
            <a:spLocks noGrp="1"/>
          </p:cNvSpPr>
          <p:nvPr>
            <p:ph sz="quarter" idx="4"/>
          </p:nvPr>
        </p:nvSpPr>
        <p:spPr>
          <a:xfrm>
            <a:off x="627139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1EA1C4-4742-4CF8-829B-0318355E4A2F}"/>
              </a:ext>
            </a:extLst>
          </p:cNvPr>
          <p:cNvSpPr>
            <a:spLocks noGrp="1"/>
          </p:cNvSpPr>
          <p:nvPr>
            <p:ph type="dt" sz="half" idx="10"/>
          </p:nvPr>
        </p:nvSpPr>
        <p:spPr/>
        <p:txBody>
          <a:bodyPr/>
          <a:lstStyle/>
          <a:p>
            <a:fld id="{519F2E60-FA67-441D-9A25-52C7B723FF00}" type="datetimeFigureOut">
              <a:rPr lang="en-GB" smtClean="0"/>
              <a:t>10/10/2024</a:t>
            </a:fld>
            <a:endParaRPr lang="en-GB"/>
          </a:p>
        </p:txBody>
      </p:sp>
      <p:sp>
        <p:nvSpPr>
          <p:cNvPr id="8" name="Footer Placeholder 7">
            <a:extLst>
              <a:ext uri="{FF2B5EF4-FFF2-40B4-BE49-F238E27FC236}">
                <a16:creationId xmlns:a16="http://schemas.microsoft.com/office/drawing/2014/main" id="{6355EC5C-048C-4BB7-84AE-04703422EE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96110D-561E-457C-B0E0-7B69898C01DA}"/>
              </a:ext>
            </a:extLst>
          </p:cNvPr>
          <p:cNvSpPr>
            <a:spLocks noGrp="1"/>
          </p:cNvSpPr>
          <p:nvPr>
            <p:ph type="sldNum" sz="quarter" idx="12"/>
          </p:nvPr>
        </p:nvSpPr>
        <p:spPr/>
        <p:txBody>
          <a:bodyPr/>
          <a:lstStyle/>
          <a:p>
            <a:fld id="{25AD3233-CB61-422E-A70D-ED57739A1749}" type="slidenum">
              <a:rPr lang="en-GB" smtClean="0"/>
              <a:t>‹nr.›</a:t>
            </a:fld>
            <a:endParaRPr lang="en-GB"/>
          </a:p>
        </p:txBody>
      </p:sp>
      <p:sp>
        <p:nvSpPr>
          <p:cNvPr id="10" name="Title 9">
            <a:extLst>
              <a:ext uri="{FF2B5EF4-FFF2-40B4-BE49-F238E27FC236}">
                <a16:creationId xmlns:a16="http://schemas.microsoft.com/office/drawing/2014/main" id="{A053B0F1-156D-4F22-B5A0-A215E2C86FE9}"/>
              </a:ext>
            </a:extLst>
          </p:cNvPr>
          <p:cNvSpPr>
            <a:spLocks noGrp="1"/>
          </p:cNvSpPr>
          <p:nvPr>
            <p:ph type="title"/>
          </p:nvPr>
        </p:nvSpPr>
        <p:spPr>
          <a:xfrm>
            <a:off x="616688" y="620553"/>
            <a:ext cx="10837893" cy="1070135"/>
          </a:xfrm>
        </p:spPr>
        <p:txBody>
          <a:bodyPr/>
          <a:lstStyle/>
          <a:p>
            <a:r>
              <a:rPr lang="en-US"/>
              <a:t>Click to edit Master title style</a:t>
            </a:r>
            <a:endParaRPr lang="en-GB"/>
          </a:p>
        </p:txBody>
      </p:sp>
    </p:spTree>
    <p:extLst>
      <p:ext uri="{BB962C8B-B14F-4D97-AF65-F5344CB8AC3E}">
        <p14:creationId xmlns:p14="http://schemas.microsoft.com/office/powerpoint/2010/main" val="2687369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87872-1D96-4CB0-9966-276ED5951B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D3D1C6-2ADF-4741-B3BE-20E9A51CA85B}"/>
              </a:ext>
            </a:extLst>
          </p:cNvPr>
          <p:cNvSpPr>
            <a:spLocks noGrp="1"/>
          </p:cNvSpPr>
          <p:nvPr>
            <p:ph type="dt" sz="half" idx="10"/>
          </p:nvPr>
        </p:nvSpPr>
        <p:spPr/>
        <p:txBody>
          <a:bodyPr/>
          <a:lstStyle/>
          <a:p>
            <a:fld id="{519F2E60-FA67-441D-9A25-52C7B723FF00}" type="datetimeFigureOut">
              <a:rPr lang="en-GB" smtClean="0"/>
              <a:t>10/10/2024</a:t>
            </a:fld>
            <a:endParaRPr lang="en-GB"/>
          </a:p>
        </p:txBody>
      </p:sp>
      <p:sp>
        <p:nvSpPr>
          <p:cNvPr id="4" name="Footer Placeholder 3">
            <a:extLst>
              <a:ext uri="{FF2B5EF4-FFF2-40B4-BE49-F238E27FC236}">
                <a16:creationId xmlns:a16="http://schemas.microsoft.com/office/drawing/2014/main" id="{FE95BFE0-2059-48D2-938B-88E5FEC6A0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455B4C-2B2E-406D-BA7A-A3DAD1FE436A}"/>
              </a:ext>
            </a:extLst>
          </p:cNvPr>
          <p:cNvSpPr>
            <a:spLocks noGrp="1"/>
          </p:cNvSpPr>
          <p:nvPr>
            <p:ph type="sldNum" sz="quarter" idx="12"/>
          </p:nvPr>
        </p:nvSpPr>
        <p:spPr/>
        <p:txBody>
          <a:bodyPr/>
          <a:lstStyle/>
          <a:p>
            <a:fld id="{25AD3233-CB61-422E-A70D-ED57739A1749}" type="slidenum">
              <a:rPr lang="en-GB" smtClean="0"/>
              <a:t>‹nr.›</a:t>
            </a:fld>
            <a:endParaRPr lang="en-GB"/>
          </a:p>
        </p:txBody>
      </p:sp>
    </p:spTree>
    <p:extLst>
      <p:ext uri="{BB962C8B-B14F-4D97-AF65-F5344CB8AC3E}">
        <p14:creationId xmlns:p14="http://schemas.microsoft.com/office/powerpoint/2010/main" val="2633377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591A3-8B5C-494F-B2FB-48219E603122}"/>
              </a:ext>
            </a:extLst>
          </p:cNvPr>
          <p:cNvSpPr>
            <a:spLocks noGrp="1"/>
          </p:cNvSpPr>
          <p:nvPr>
            <p:ph type="dt" sz="half" idx="10"/>
          </p:nvPr>
        </p:nvSpPr>
        <p:spPr/>
        <p:txBody>
          <a:bodyPr/>
          <a:lstStyle/>
          <a:p>
            <a:fld id="{519F2E60-FA67-441D-9A25-52C7B723FF00}" type="datetimeFigureOut">
              <a:rPr lang="en-GB" smtClean="0"/>
              <a:t>10/10/2024</a:t>
            </a:fld>
            <a:endParaRPr lang="en-GB"/>
          </a:p>
        </p:txBody>
      </p:sp>
      <p:sp>
        <p:nvSpPr>
          <p:cNvPr id="3" name="Footer Placeholder 2">
            <a:extLst>
              <a:ext uri="{FF2B5EF4-FFF2-40B4-BE49-F238E27FC236}">
                <a16:creationId xmlns:a16="http://schemas.microsoft.com/office/drawing/2014/main" id="{FA70FF6B-C524-4046-934E-6F86C177C0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7AB791-B9EC-4378-ADFF-0142C18E3BFF}"/>
              </a:ext>
            </a:extLst>
          </p:cNvPr>
          <p:cNvSpPr>
            <a:spLocks noGrp="1"/>
          </p:cNvSpPr>
          <p:nvPr>
            <p:ph type="sldNum" sz="quarter" idx="12"/>
          </p:nvPr>
        </p:nvSpPr>
        <p:spPr/>
        <p:txBody>
          <a:bodyPr/>
          <a:lstStyle/>
          <a:p>
            <a:fld id="{25AD3233-CB61-422E-A70D-ED57739A1749}" type="slidenum">
              <a:rPr lang="en-GB" smtClean="0"/>
              <a:t>‹nr.›</a:t>
            </a:fld>
            <a:endParaRPr lang="en-GB"/>
          </a:p>
        </p:txBody>
      </p:sp>
    </p:spTree>
    <p:extLst>
      <p:ext uri="{BB962C8B-B14F-4D97-AF65-F5344CB8AC3E}">
        <p14:creationId xmlns:p14="http://schemas.microsoft.com/office/powerpoint/2010/main" val="3331074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slide delt layout TI rød">
    <p:bg>
      <p:bgRef idx="1001">
        <a:schemeClr val="bg1"/>
      </p:bgRef>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91C69E9D-2631-FFD8-425B-FF6CA22DCB4F}"/>
              </a:ext>
            </a:extLst>
          </p:cNvPr>
          <p:cNvSpPr>
            <a:spLocks noGrp="1"/>
          </p:cNvSpPr>
          <p:nvPr>
            <p:ph type="pic" sz="quarter" idx="15" hasCustomPrompt="1"/>
          </p:nvPr>
        </p:nvSpPr>
        <p:spPr>
          <a:xfrm>
            <a:off x="0" y="0"/>
            <a:ext cx="7536238" cy="6858000"/>
          </a:xfrm>
        </p:spPr>
        <p:txBody>
          <a:bodyPr lIns="0" tIns="1440000" anchor="ctr"/>
          <a:lstStyle>
            <a:lvl1pPr marL="0" indent="0" algn="ctr">
              <a:lnSpc>
                <a:spcPct val="100000"/>
              </a:lnSpc>
              <a:spcBef>
                <a:spcPts val="0"/>
              </a:spcBef>
              <a:buNone/>
              <a:defRPr sz="1400">
                <a:solidFill>
                  <a:schemeClr val="tx1"/>
                </a:solidFill>
              </a:defRPr>
            </a:lvl1pPr>
          </a:lstStyle>
          <a:p>
            <a:r>
              <a:rPr lang="da-DK" dirty="0"/>
              <a:t>Klik på rammen og indsæt</a:t>
            </a:r>
            <a:br>
              <a:rPr lang="da-DK" dirty="0"/>
            </a:br>
            <a:r>
              <a:rPr lang="da-DK" dirty="0"/>
              <a:t>billede via Templafy-menuen</a:t>
            </a:r>
            <a:br>
              <a:rPr lang="da-DK" dirty="0"/>
            </a:br>
            <a:r>
              <a:rPr lang="da-DK" dirty="0"/>
              <a:t>”Fotos og logos”</a:t>
            </a:r>
          </a:p>
        </p:txBody>
      </p:sp>
      <p:sp>
        <p:nvSpPr>
          <p:cNvPr id="4" name="Rektangel 3">
            <a:extLst>
              <a:ext uri="{FF2B5EF4-FFF2-40B4-BE49-F238E27FC236}">
                <a16:creationId xmlns:a16="http://schemas.microsoft.com/office/drawing/2014/main" id="{B3475234-8671-85AB-F002-9E5BCEDE6874}"/>
              </a:ext>
            </a:extLst>
          </p:cNvPr>
          <p:cNvSpPr/>
          <p:nvPr userDrawn="1"/>
        </p:nvSpPr>
        <p:spPr>
          <a:xfrm>
            <a:off x="7536239" y="0"/>
            <a:ext cx="4655762" cy="6858000"/>
          </a:xfrm>
          <a:prstGeom prst="rect">
            <a:avLst/>
          </a:prstGeom>
          <a:solidFill>
            <a:srgbClr val="980C1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2" name="Title 1"/>
          <p:cNvSpPr>
            <a:spLocks noGrp="1"/>
          </p:cNvSpPr>
          <p:nvPr>
            <p:ph type="ctrTitle" hasCustomPrompt="1"/>
          </p:nvPr>
        </p:nvSpPr>
        <p:spPr>
          <a:xfrm>
            <a:off x="7826197" y="1582738"/>
            <a:ext cx="3756045" cy="1846262"/>
          </a:xfrm>
          <a:prstGeom prst="rect">
            <a:avLst/>
          </a:prstGeom>
        </p:spPr>
        <p:txBody>
          <a:bodyPr anchor="b" anchorCtr="0">
            <a:noAutofit/>
          </a:bodyPr>
          <a:lstStyle>
            <a:lvl1pPr algn="l">
              <a:defRPr sz="4000" baseline="0">
                <a:solidFill>
                  <a:schemeClr val="accent2"/>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7826197" y="4451230"/>
            <a:ext cx="3756045" cy="957300"/>
          </a:xfrm>
          <a:prstGeom prst="rect">
            <a:avLst/>
          </a:prstGeom>
        </p:spPr>
        <p:txBody>
          <a:bodyPr anchor="t" anchorCtr="0"/>
          <a:lstStyle>
            <a:lvl1pPr marL="0" indent="0" algn="l">
              <a:buNone/>
              <a:defRPr sz="2400" b="1" i="0">
                <a:solidFill>
                  <a:schemeClr val="accent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5" name="Text Placeholder Logo">
            <a:extLst>
              <a:ext uri="{FF2B5EF4-FFF2-40B4-BE49-F238E27FC236}">
                <a16:creationId xmlns:a16="http://schemas.microsoft.com/office/drawing/2014/main" id="{8E90BDCB-0FC4-DAF7-D78F-F05574978749}"/>
              </a:ext>
            </a:extLst>
          </p:cNvPr>
          <p:cNvSpPr>
            <a:spLocks noGrp="1" noRot="1" noChangeAspect="1" noMove="1" noResize="1" noEditPoints="1" noAdjustHandles="1" noChangeArrowheads="1" noChangeShapeType="1"/>
          </p:cNvSpPr>
          <p:nvPr>
            <p:ph type="body" sz="quarter" idx="14" hasCustomPrompt="1"/>
          </p:nvPr>
        </p:nvSpPr>
        <p:spPr>
          <a:xfrm>
            <a:off x="396103" y="392400"/>
            <a:ext cx="1711504" cy="79200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3718083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reakerslide delt grå">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61FD14-5287-508A-6E00-A9CB8AF1FB44}"/>
              </a:ext>
            </a:extLst>
          </p:cNvPr>
          <p:cNvSpPr/>
          <p:nvPr userDrawn="1"/>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2" name="Title 1"/>
          <p:cNvSpPr>
            <a:spLocks noGrp="1"/>
          </p:cNvSpPr>
          <p:nvPr>
            <p:ph type="ctrTitle" hasCustomPrompt="1"/>
          </p:nvPr>
        </p:nvSpPr>
        <p:spPr>
          <a:xfrm>
            <a:off x="609761" y="2139351"/>
            <a:ext cx="5052739" cy="1289649"/>
          </a:xfrm>
          <a:prstGeom prst="rect">
            <a:avLst/>
          </a:prstGeom>
        </p:spPr>
        <p:txBody>
          <a:bodyPr anchor="b" anchorCtr="0">
            <a:noAutofit/>
          </a:bodyPr>
          <a:lstStyle>
            <a:lvl1pPr algn="l">
              <a:defRPr sz="4400" baseline="0">
                <a:solidFill>
                  <a:schemeClr val="bg2"/>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09763" y="3668386"/>
            <a:ext cx="5052738" cy="543464"/>
          </a:xfrm>
          <a:prstGeom prst="rect">
            <a:avLst/>
          </a:prstGeom>
        </p:spPr>
        <p:txBody>
          <a:bodyPr anchor="t" anchorCtr="0"/>
          <a:lstStyle>
            <a:lvl1pPr marL="0" indent="0" algn="l">
              <a:buNone/>
              <a:defRPr sz="2400" b="1" i="0">
                <a:solidFill>
                  <a:schemeClr val="bg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4" name="Pladsholder til billede 5">
            <a:extLst>
              <a:ext uri="{FF2B5EF4-FFF2-40B4-BE49-F238E27FC236}">
                <a16:creationId xmlns:a16="http://schemas.microsoft.com/office/drawing/2014/main" id="{8F13F9A4-10B7-91BD-1141-1152E7EDD727}"/>
              </a:ext>
            </a:extLst>
          </p:cNvPr>
          <p:cNvSpPr>
            <a:spLocks noGrp="1"/>
          </p:cNvSpPr>
          <p:nvPr>
            <p:ph type="pic" sz="quarter" idx="15" hasCustomPrompt="1"/>
          </p:nvPr>
        </p:nvSpPr>
        <p:spPr>
          <a:xfrm>
            <a:off x="6096001" y="0"/>
            <a:ext cx="6095999" cy="6858000"/>
          </a:xfrm>
        </p:spPr>
        <p:txBody>
          <a:bodyPr lIns="0" tIns="1440000" anchor="ctr"/>
          <a:lstStyle>
            <a:lvl1pPr marL="0" indent="0" algn="ctr">
              <a:lnSpc>
                <a:spcPct val="100000"/>
              </a:lnSpc>
              <a:spcBef>
                <a:spcPts val="0"/>
              </a:spcBef>
              <a:buNone/>
              <a:defRPr sz="1400"/>
            </a:lvl1pPr>
          </a:lstStyle>
          <a:p>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4250885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reakerslide delt lyserø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61FD14-5287-508A-6E00-A9CB8AF1FB44}"/>
              </a:ext>
            </a:extLst>
          </p:cNvPr>
          <p:cNvSpPr/>
          <p:nvPr userDrawn="1"/>
        </p:nvSpPr>
        <p:spPr>
          <a:xfrm>
            <a:off x="0"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6" name="Pladsholder til billede 5">
            <a:extLst>
              <a:ext uri="{FF2B5EF4-FFF2-40B4-BE49-F238E27FC236}">
                <a16:creationId xmlns:a16="http://schemas.microsoft.com/office/drawing/2014/main" id="{91C69E9D-2631-FFD8-425B-FF6CA22DCB4F}"/>
              </a:ext>
            </a:extLst>
          </p:cNvPr>
          <p:cNvSpPr>
            <a:spLocks noGrp="1"/>
          </p:cNvSpPr>
          <p:nvPr>
            <p:ph type="pic" sz="quarter" idx="15" hasCustomPrompt="1"/>
          </p:nvPr>
        </p:nvSpPr>
        <p:spPr>
          <a:xfrm>
            <a:off x="6096001" y="0"/>
            <a:ext cx="6095999" cy="6858000"/>
          </a:xfrm>
        </p:spPr>
        <p:txBody>
          <a:bodyPr lIns="0" tIns="1440000" anchor="ctr"/>
          <a:lstStyle>
            <a:lvl1pPr marL="0" indent="0" algn="ctr">
              <a:lnSpc>
                <a:spcPct val="100000"/>
              </a:lnSpc>
              <a:spcBef>
                <a:spcPts val="0"/>
              </a:spcBef>
              <a:buNone/>
              <a:defRPr sz="1400"/>
            </a:lvl1pPr>
          </a:lstStyle>
          <a:p>
            <a:r>
              <a:rPr lang="da-DK" dirty="0"/>
              <a:t>Klik på rammen og indsæt</a:t>
            </a:r>
            <a:br>
              <a:rPr lang="da-DK" dirty="0"/>
            </a:br>
            <a:r>
              <a:rPr lang="da-DK" dirty="0"/>
              <a:t>billede via Templafy-menuen</a:t>
            </a:r>
            <a:br>
              <a:rPr lang="da-DK" dirty="0"/>
            </a:br>
            <a:r>
              <a:rPr lang="da-DK" dirty="0"/>
              <a:t>”Fotos og logos”</a:t>
            </a:r>
          </a:p>
        </p:txBody>
      </p:sp>
      <p:sp>
        <p:nvSpPr>
          <p:cNvPr id="2" name="Title 1"/>
          <p:cNvSpPr>
            <a:spLocks noGrp="1"/>
          </p:cNvSpPr>
          <p:nvPr>
            <p:ph type="ctrTitle" hasCustomPrompt="1"/>
          </p:nvPr>
        </p:nvSpPr>
        <p:spPr>
          <a:xfrm>
            <a:off x="609760" y="2139351"/>
            <a:ext cx="5052740" cy="1289649"/>
          </a:xfrm>
          <a:prstGeom prst="rect">
            <a:avLst/>
          </a:prstGeom>
        </p:spPr>
        <p:txBody>
          <a:bodyPr anchor="b" anchorCtr="0">
            <a:noAutofit/>
          </a:bodyPr>
          <a:lstStyle>
            <a:lvl1pPr algn="l">
              <a:defRPr sz="4400" baseline="0">
                <a:solidFill>
                  <a:schemeClr val="tx2"/>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09761" y="3668386"/>
            <a:ext cx="5052739" cy="543464"/>
          </a:xfrm>
          <a:prstGeom prst="rect">
            <a:avLst/>
          </a:prstGeom>
        </p:spPr>
        <p:txBody>
          <a:bodyPr anchor="t" anchorCtr="0"/>
          <a:lstStyle>
            <a:lvl1pPr marL="0" indent="0" algn="l">
              <a:buNone/>
              <a:defRPr sz="2400" b="1" i="0">
                <a:solidFill>
                  <a:schemeClr val="tx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Tree>
    <p:extLst>
      <p:ext uri="{BB962C8B-B14F-4D97-AF65-F5344CB8AC3E}">
        <p14:creationId xmlns:p14="http://schemas.microsoft.com/office/powerpoint/2010/main" val="74813600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reakerslide delt rø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61FD14-5287-508A-6E00-A9CB8AF1FB44}"/>
              </a:ext>
            </a:extLst>
          </p:cNvPr>
          <p:cNvSpPr/>
          <p:nvPr userDrawn="1"/>
        </p:nvSpPr>
        <p:spPr>
          <a:xfrm>
            <a:off x="0"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6" name="Pladsholder til billede 5">
            <a:extLst>
              <a:ext uri="{FF2B5EF4-FFF2-40B4-BE49-F238E27FC236}">
                <a16:creationId xmlns:a16="http://schemas.microsoft.com/office/drawing/2014/main" id="{91C69E9D-2631-FFD8-425B-FF6CA22DCB4F}"/>
              </a:ext>
            </a:extLst>
          </p:cNvPr>
          <p:cNvSpPr>
            <a:spLocks noGrp="1"/>
          </p:cNvSpPr>
          <p:nvPr>
            <p:ph type="pic" sz="quarter" idx="15" hasCustomPrompt="1"/>
          </p:nvPr>
        </p:nvSpPr>
        <p:spPr>
          <a:xfrm>
            <a:off x="6096001" y="0"/>
            <a:ext cx="6095999" cy="6858000"/>
          </a:xfrm>
        </p:spPr>
        <p:txBody>
          <a:bodyPr lIns="0" tIns="1440000" anchor="ctr"/>
          <a:lstStyle>
            <a:lvl1pPr marL="0" indent="0" algn="ctr">
              <a:lnSpc>
                <a:spcPct val="100000"/>
              </a:lnSpc>
              <a:spcBef>
                <a:spcPts val="0"/>
              </a:spcBef>
              <a:buNone/>
              <a:defRPr sz="1400"/>
            </a:lvl1pPr>
          </a:lstStyle>
          <a:p>
            <a:r>
              <a:rPr lang="da-DK" dirty="0"/>
              <a:t>Klik på rammen og indsæt</a:t>
            </a:r>
            <a:br>
              <a:rPr lang="da-DK" dirty="0"/>
            </a:br>
            <a:r>
              <a:rPr lang="da-DK" dirty="0"/>
              <a:t>billede via Templafy-menuen</a:t>
            </a:r>
            <a:br>
              <a:rPr lang="da-DK" dirty="0"/>
            </a:br>
            <a:r>
              <a:rPr lang="da-DK" dirty="0"/>
              <a:t>”Fotos og logos”</a:t>
            </a:r>
          </a:p>
        </p:txBody>
      </p:sp>
      <p:sp>
        <p:nvSpPr>
          <p:cNvPr id="2" name="Title 1"/>
          <p:cNvSpPr>
            <a:spLocks noGrp="1"/>
          </p:cNvSpPr>
          <p:nvPr>
            <p:ph type="ctrTitle" hasCustomPrompt="1"/>
          </p:nvPr>
        </p:nvSpPr>
        <p:spPr>
          <a:xfrm>
            <a:off x="609761" y="2139351"/>
            <a:ext cx="5052739" cy="1289649"/>
          </a:xfrm>
          <a:prstGeom prst="rect">
            <a:avLst/>
          </a:prstGeom>
        </p:spPr>
        <p:txBody>
          <a:bodyPr anchor="b" anchorCtr="0">
            <a:noAutofit/>
          </a:bodyPr>
          <a:lstStyle>
            <a:lvl1pPr algn="l">
              <a:defRPr sz="4400" baseline="0">
                <a:solidFill>
                  <a:schemeClr val="accent2"/>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09763" y="3668386"/>
            <a:ext cx="5052738" cy="543464"/>
          </a:xfrm>
          <a:prstGeom prst="rect">
            <a:avLst/>
          </a:prstGeom>
        </p:spPr>
        <p:txBody>
          <a:bodyPr anchor="t" anchorCtr="0"/>
          <a:lstStyle>
            <a:lvl1pPr marL="0" indent="0" algn="l">
              <a:buNone/>
              <a:defRPr sz="2400" b="1" i="0">
                <a:solidFill>
                  <a:schemeClr val="accent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Tree>
    <p:extLst>
      <p:ext uri="{BB962C8B-B14F-4D97-AF65-F5344CB8AC3E}">
        <p14:creationId xmlns:p14="http://schemas.microsoft.com/office/powerpoint/2010/main" val="38842798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med ti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134FECE-57B0-01BD-3D7C-953F84D27AAC}"/>
              </a:ext>
            </a:extLst>
          </p:cNvPr>
          <p:cNvSpPr>
            <a:spLocks noGrp="1"/>
          </p:cNvSpPr>
          <p:nvPr>
            <p:ph idx="1"/>
          </p:nvPr>
        </p:nvSpPr>
        <p:spPr>
          <a:xfrm>
            <a:off x="3238499" y="2292669"/>
            <a:ext cx="8699501" cy="3926822"/>
          </a:xfrm>
        </p:spPr>
        <p:txBody>
          <a:bodyPr/>
          <a:lstStyle>
            <a:lvl1pPr marL="0" indent="0">
              <a:buFontTx/>
              <a:buNone/>
              <a:defRPr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1" name="Pladsholder til tekst 10">
            <a:extLst>
              <a:ext uri="{FF2B5EF4-FFF2-40B4-BE49-F238E27FC236}">
                <a16:creationId xmlns:a16="http://schemas.microsoft.com/office/drawing/2014/main" id="{97024F92-C114-60F1-07E5-598210AAFA44}"/>
              </a:ext>
            </a:extLst>
          </p:cNvPr>
          <p:cNvSpPr>
            <a:spLocks noGrp="1"/>
          </p:cNvSpPr>
          <p:nvPr>
            <p:ph type="body" sz="quarter" idx="13"/>
          </p:nvPr>
        </p:nvSpPr>
        <p:spPr>
          <a:xfrm>
            <a:off x="270000" y="2292669"/>
            <a:ext cx="2589741" cy="3926822"/>
          </a:xfr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4" name="Titel 1">
            <a:extLst>
              <a:ext uri="{FF2B5EF4-FFF2-40B4-BE49-F238E27FC236}">
                <a16:creationId xmlns:a16="http://schemas.microsoft.com/office/drawing/2014/main" id="{5C766C30-CA2A-EFB2-218C-79D68BB9DAE5}"/>
              </a:ext>
            </a:extLst>
          </p:cNvPr>
          <p:cNvSpPr>
            <a:spLocks noGrp="1"/>
          </p:cNvSpPr>
          <p:nvPr>
            <p:ph type="title"/>
          </p:nvPr>
        </p:nvSpPr>
        <p:spPr>
          <a:xfrm>
            <a:off x="270000" y="254834"/>
            <a:ext cx="11668000" cy="1325563"/>
          </a:xfrm>
        </p:spPr>
        <p:txBody>
          <a:bodyPr anchor="t" anchorCtr="0"/>
          <a:lstStyle>
            <a:lvl1pPr>
              <a:defRPr sz="6000"/>
            </a:lvl1pPr>
          </a:lstStyle>
          <a:p>
            <a:r>
              <a:rPr lang="da-DK"/>
              <a:t>Klik for at redigere titeltypografien i masteren</a:t>
            </a:r>
            <a:endParaRPr lang="da-DK" dirty="0"/>
          </a:p>
        </p:txBody>
      </p:sp>
    </p:spTree>
    <p:extLst>
      <p:ext uri="{BB962C8B-B14F-4D97-AF65-F5344CB8AC3E}">
        <p14:creationId xmlns:p14="http://schemas.microsoft.com/office/powerpoint/2010/main" val="2602656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troslide oplæg grå">
    <p:bg>
      <p:bgPr>
        <a:solidFill>
          <a:schemeClr val="accent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447BF70-81A6-3A9F-1669-164F6C59449E}"/>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5" name="Pladsholder til tekst 4">
            <a:extLst>
              <a:ext uri="{FF2B5EF4-FFF2-40B4-BE49-F238E27FC236}">
                <a16:creationId xmlns:a16="http://schemas.microsoft.com/office/drawing/2014/main" id="{F563B39F-AFCC-6434-A355-23B65C39CD81}"/>
              </a:ext>
            </a:extLst>
          </p:cNvPr>
          <p:cNvSpPr>
            <a:spLocks noGrp="1"/>
          </p:cNvSpPr>
          <p:nvPr>
            <p:ph type="body" sz="quarter" idx="10" hasCustomPrompt="1"/>
          </p:nvPr>
        </p:nvSpPr>
        <p:spPr>
          <a:xfrm>
            <a:off x="609759" y="3675064"/>
            <a:ext cx="5486242" cy="2346325"/>
          </a:xfrm>
        </p:spPr>
        <p:txBody>
          <a:bodyPr/>
          <a:lstStyle>
            <a:lvl1pPr marL="0" indent="0">
              <a:buNone/>
              <a:defRPr sz="1800" b="1">
                <a:solidFill>
                  <a:schemeClr val="bg2"/>
                </a:solidFill>
              </a:defRPr>
            </a:lvl1pPr>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effectLst/>
                <a:uLnTx/>
                <a:uFillTx/>
                <a:latin typeface="Open Sans"/>
                <a:ea typeface="+mn-ea"/>
                <a:cs typeface="+mn-cs"/>
              </a:rPr>
              <a:t>Her kan navne på oplægsholdere stå</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effectLst/>
                <a:uLnTx/>
                <a:uFillTx/>
                <a:latin typeface="Open Sans"/>
                <a:ea typeface="+mn-ea"/>
                <a:cs typeface="+mn-cs"/>
              </a:rPr>
              <a:t>og deres titel</a:t>
            </a:r>
          </a:p>
        </p:txBody>
      </p:sp>
      <p:sp>
        <p:nvSpPr>
          <p:cNvPr id="4" name="Title 1">
            <a:extLst>
              <a:ext uri="{FF2B5EF4-FFF2-40B4-BE49-F238E27FC236}">
                <a16:creationId xmlns:a16="http://schemas.microsoft.com/office/drawing/2014/main" id="{D66E3C78-D98F-B945-7D8D-971BC8A652AD}"/>
              </a:ext>
            </a:extLst>
          </p:cNvPr>
          <p:cNvSpPr>
            <a:spLocks noGrp="1"/>
          </p:cNvSpPr>
          <p:nvPr>
            <p:ph type="ctrTitle" hasCustomPrompt="1"/>
          </p:nvPr>
        </p:nvSpPr>
        <p:spPr>
          <a:xfrm>
            <a:off x="609760" y="2139351"/>
            <a:ext cx="5486241" cy="1289649"/>
          </a:xfrm>
          <a:prstGeom prst="rect">
            <a:avLst/>
          </a:prstGeom>
        </p:spPr>
        <p:txBody>
          <a:bodyPr anchor="b" anchorCtr="0">
            <a:noAutofit/>
          </a:bodyPr>
          <a:lstStyle>
            <a:lvl1pPr algn="l">
              <a:defRPr sz="4400" baseline="0">
                <a:solidFill>
                  <a:schemeClr val="bg2"/>
                </a:solidFill>
                <a:latin typeface="+mj-lt"/>
                <a:ea typeface="Open Sans Light" panose="020B0306030504020204" pitchFamily="34" charset="0"/>
                <a:cs typeface="Open Sans Light" panose="020B0306030504020204" pitchFamily="34" charset="0"/>
              </a:defRPr>
            </a:lvl1pPr>
          </a:lstStyle>
          <a:p>
            <a:r>
              <a:rPr lang="da-DK" dirty="0"/>
              <a:t>Her kan titlen på oplægget stå</a:t>
            </a:r>
          </a:p>
        </p:txBody>
      </p:sp>
    </p:spTree>
    <p:extLst>
      <p:ext uri="{BB962C8B-B14F-4D97-AF65-F5344CB8AC3E}">
        <p14:creationId xmlns:p14="http://schemas.microsoft.com/office/powerpoint/2010/main" val="24550086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troslide oplæg  lyserød">
    <p:bg>
      <p:bgPr>
        <a:solidFill>
          <a:schemeClr val="accent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14C3904-A927-3860-028B-4B142CF4ADFA}"/>
              </a:ext>
            </a:extLst>
          </p:cNvPr>
          <p:cNvSpPr/>
          <p:nvPr userDrawn="1"/>
        </p:nvSpPr>
        <p:spPr>
          <a:xfrm>
            <a:off x="-1"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5" name="Pladsholder til tekst 4">
            <a:extLst>
              <a:ext uri="{FF2B5EF4-FFF2-40B4-BE49-F238E27FC236}">
                <a16:creationId xmlns:a16="http://schemas.microsoft.com/office/drawing/2014/main" id="{F563B39F-AFCC-6434-A355-23B65C39CD81}"/>
              </a:ext>
            </a:extLst>
          </p:cNvPr>
          <p:cNvSpPr>
            <a:spLocks noGrp="1"/>
          </p:cNvSpPr>
          <p:nvPr>
            <p:ph type="body" sz="quarter" idx="10" hasCustomPrompt="1"/>
          </p:nvPr>
        </p:nvSpPr>
        <p:spPr>
          <a:xfrm>
            <a:off x="609759" y="3675064"/>
            <a:ext cx="5486242" cy="2346325"/>
          </a:xfrm>
        </p:spPr>
        <p:txBody>
          <a:bodyPr/>
          <a:lstStyle>
            <a:lvl1pPr marL="0" indent="0">
              <a:buNone/>
              <a:defRPr sz="1800" b="1">
                <a:solidFill>
                  <a:schemeClr val="tx2"/>
                </a:solidFill>
              </a:defRPr>
            </a:lvl1pPr>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effectLst/>
                <a:uLnTx/>
                <a:uFillTx/>
                <a:latin typeface="Open Sans"/>
                <a:ea typeface="+mn-ea"/>
                <a:cs typeface="+mn-cs"/>
              </a:rPr>
              <a:t>Her kan navne på oplægsholdere stå</a:t>
            </a:r>
          </a:p>
          <a:p>
            <a:pPr marL="0" marR="0" lvl="0" indent="0" algn="l" defTabSz="967527"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effectLst/>
                <a:uLnTx/>
                <a:uFillTx/>
                <a:latin typeface="Open Sans"/>
                <a:ea typeface="+mn-ea"/>
                <a:cs typeface="+mn-cs"/>
              </a:rPr>
              <a:t>og deres titel</a:t>
            </a:r>
          </a:p>
        </p:txBody>
      </p:sp>
      <p:sp>
        <p:nvSpPr>
          <p:cNvPr id="4" name="Title 1">
            <a:extLst>
              <a:ext uri="{FF2B5EF4-FFF2-40B4-BE49-F238E27FC236}">
                <a16:creationId xmlns:a16="http://schemas.microsoft.com/office/drawing/2014/main" id="{D66E3C78-D98F-B945-7D8D-971BC8A652AD}"/>
              </a:ext>
            </a:extLst>
          </p:cNvPr>
          <p:cNvSpPr>
            <a:spLocks noGrp="1"/>
          </p:cNvSpPr>
          <p:nvPr>
            <p:ph type="ctrTitle" hasCustomPrompt="1"/>
          </p:nvPr>
        </p:nvSpPr>
        <p:spPr>
          <a:xfrm>
            <a:off x="609760" y="2139351"/>
            <a:ext cx="5486241" cy="1289649"/>
          </a:xfrm>
          <a:prstGeom prst="rect">
            <a:avLst/>
          </a:prstGeom>
        </p:spPr>
        <p:txBody>
          <a:bodyPr anchor="b" anchorCtr="0">
            <a:noAutofit/>
          </a:bodyPr>
          <a:lstStyle>
            <a:lvl1pPr algn="l">
              <a:defRPr sz="4400" baseline="0">
                <a:solidFill>
                  <a:schemeClr val="tx2"/>
                </a:solidFill>
                <a:latin typeface="+mj-lt"/>
                <a:ea typeface="Open Sans Light" panose="020B0306030504020204" pitchFamily="34" charset="0"/>
                <a:cs typeface="Open Sans Light" panose="020B0306030504020204" pitchFamily="34" charset="0"/>
              </a:defRPr>
            </a:lvl1pPr>
          </a:lstStyle>
          <a:p>
            <a:r>
              <a:rPr lang="da-DK" dirty="0"/>
              <a:t>Her kan titlen på oplægget stå</a:t>
            </a:r>
          </a:p>
        </p:txBody>
      </p:sp>
    </p:spTree>
    <p:extLst>
      <p:ext uri="{BB962C8B-B14F-4D97-AF65-F5344CB8AC3E}">
        <p14:creationId xmlns:p14="http://schemas.microsoft.com/office/powerpoint/2010/main" val="155885414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roslide oplæg mørk">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EE69DC9-63A2-1AA8-4382-C02E60A2AC7A}"/>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2" name="Title 1"/>
          <p:cNvSpPr>
            <a:spLocks noGrp="1"/>
          </p:cNvSpPr>
          <p:nvPr>
            <p:ph type="ctrTitle" hasCustomPrompt="1"/>
          </p:nvPr>
        </p:nvSpPr>
        <p:spPr>
          <a:xfrm>
            <a:off x="609760" y="2139351"/>
            <a:ext cx="5486241" cy="1289649"/>
          </a:xfrm>
          <a:prstGeom prst="rect">
            <a:avLst/>
          </a:prstGeom>
        </p:spPr>
        <p:txBody>
          <a:bodyPr anchor="b" anchorCtr="0">
            <a:noAutofit/>
          </a:bodyPr>
          <a:lstStyle>
            <a:lvl1pPr algn="l">
              <a:defRPr sz="4400" baseline="0">
                <a:solidFill>
                  <a:schemeClr val="accent2"/>
                </a:solidFill>
                <a:latin typeface="+mj-lt"/>
                <a:ea typeface="Open Sans Light" panose="020B0306030504020204" pitchFamily="34" charset="0"/>
                <a:cs typeface="Open Sans Light" panose="020B0306030504020204" pitchFamily="34" charset="0"/>
              </a:defRPr>
            </a:lvl1pPr>
          </a:lstStyle>
          <a:p>
            <a:r>
              <a:rPr lang="da-DK" dirty="0"/>
              <a:t>Her kan titlen på oplægget stå</a:t>
            </a:r>
          </a:p>
        </p:txBody>
      </p:sp>
      <p:sp>
        <p:nvSpPr>
          <p:cNvPr id="3" name="Subtitle 2"/>
          <p:cNvSpPr>
            <a:spLocks noGrp="1"/>
          </p:cNvSpPr>
          <p:nvPr>
            <p:ph type="subTitle" idx="1" hasCustomPrompt="1"/>
          </p:nvPr>
        </p:nvSpPr>
        <p:spPr>
          <a:xfrm>
            <a:off x="609761" y="3668386"/>
            <a:ext cx="5486240" cy="2353002"/>
          </a:xfrm>
          <a:prstGeom prst="rect">
            <a:avLst/>
          </a:prstGeom>
        </p:spPr>
        <p:txBody>
          <a:bodyPr anchor="t" anchorCtr="0"/>
          <a:lstStyle>
            <a:lvl1pPr marL="0" indent="0" algn="l">
              <a:buNone/>
              <a:defRPr kumimoji="0" lang="da-DK" sz="1800" b="1" i="0" u="none" strike="noStrike" kern="1200" cap="none" spc="0" normalizeH="0" baseline="0" dirty="0" smtClean="0">
                <a:ln>
                  <a:noFill/>
                </a:ln>
                <a:solidFill>
                  <a:schemeClr val="accent2"/>
                </a:solidFill>
                <a:effectLst/>
                <a:uLnTx/>
                <a:uFillTx/>
                <a:latin typeface="Open Sans"/>
                <a:ea typeface="+mn-ea"/>
                <a:cs typeface="+mn-cs"/>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pPr marL="0" marR="0" lvl="0" indent="0" algn="l" defTabSz="967527" rtl="0" eaLnBrk="1" fontAlgn="auto" latinLnBrk="0" hangingPunct="1">
              <a:lnSpc>
                <a:spcPct val="100000"/>
              </a:lnSpc>
              <a:spcBef>
                <a:spcPts val="0"/>
              </a:spcBef>
              <a:spcAft>
                <a:spcPts val="0"/>
              </a:spcAft>
              <a:buClrTx/>
              <a:buSzTx/>
              <a:buFontTx/>
              <a:buNone/>
              <a:tabLst/>
              <a:defRPr/>
            </a:pPr>
            <a:r>
              <a:rPr lang="da-DK" dirty="0"/>
              <a:t>Her kan navne på oplægsholdere stå</a:t>
            </a:r>
          </a:p>
          <a:p>
            <a:pPr marL="0" marR="0" lvl="0" indent="0" algn="l" defTabSz="967527" rtl="0" eaLnBrk="1" fontAlgn="auto" latinLnBrk="0" hangingPunct="1">
              <a:lnSpc>
                <a:spcPct val="100000"/>
              </a:lnSpc>
              <a:spcBef>
                <a:spcPts val="0"/>
              </a:spcBef>
              <a:spcAft>
                <a:spcPts val="0"/>
              </a:spcAft>
              <a:buClrTx/>
              <a:buSzTx/>
              <a:buFontTx/>
              <a:buNone/>
              <a:tabLst/>
              <a:defRPr/>
            </a:pPr>
            <a:r>
              <a:rPr lang="da-DK" dirty="0"/>
              <a:t>og deres titel</a:t>
            </a:r>
          </a:p>
        </p:txBody>
      </p:sp>
    </p:spTree>
    <p:extLst>
      <p:ext uri="{BB962C8B-B14F-4D97-AF65-F5344CB8AC3E}">
        <p14:creationId xmlns:p14="http://schemas.microsoft.com/office/powerpoint/2010/main" val="115651796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gra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13DB-02D0-4EE1-8E0A-2A22007AA079}"/>
              </a:ext>
            </a:extLst>
          </p:cNvPr>
          <p:cNvSpPr>
            <a:spLocks noGrp="1"/>
          </p:cNvSpPr>
          <p:nvPr>
            <p:ph type="title" hasCustomPrompt="1"/>
          </p:nvPr>
        </p:nvSpPr>
        <p:spPr/>
        <p:txBody>
          <a:bodyPr/>
          <a:lstStyle>
            <a:lvl1pPr>
              <a:defRPr>
                <a:solidFill>
                  <a:schemeClr val="bg2"/>
                </a:solidFill>
              </a:defRPr>
            </a:lvl1pPr>
          </a:lstStyle>
          <a:p>
            <a:r>
              <a:rPr lang="da-DK" dirty="0"/>
              <a:t>Klik for at tilføje titel</a:t>
            </a:r>
          </a:p>
        </p:txBody>
      </p:sp>
      <p:sp>
        <p:nvSpPr>
          <p:cNvPr id="7" name="Pladsholder til sidefod 4">
            <a:extLst>
              <a:ext uri="{FF2B5EF4-FFF2-40B4-BE49-F238E27FC236}">
                <a16:creationId xmlns:a16="http://schemas.microsoft.com/office/drawing/2014/main" id="{9C27C859-3BBA-D4A0-3684-2FE37935C4A5}"/>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8" name="Pladsholder til slidenummer 5">
            <a:extLst>
              <a:ext uri="{FF2B5EF4-FFF2-40B4-BE49-F238E27FC236}">
                <a16:creationId xmlns:a16="http://schemas.microsoft.com/office/drawing/2014/main" id="{4DDC4001-D225-1792-7338-D9F50671A591}"/>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4" name="Pladsholder til tekst 3">
            <a:extLst>
              <a:ext uri="{FF2B5EF4-FFF2-40B4-BE49-F238E27FC236}">
                <a16:creationId xmlns:a16="http://schemas.microsoft.com/office/drawing/2014/main" id="{E2D91ADE-33B7-F934-B9A8-5C31BFC786B1}"/>
              </a:ext>
            </a:extLst>
          </p:cNvPr>
          <p:cNvSpPr>
            <a:spLocks noGrp="1"/>
          </p:cNvSpPr>
          <p:nvPr>
            <p:ph type="body" sz="quarter" idx="12" hasCustomPrompt="1"/>
          </p:nvPr>
        </p:nvSpPr>
        <p:spPr>
          <a:xfrm>
            <a:off x="613384" y="1582739"/>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12" name="Pladsholder til tekst 11">
            <a:extLst>
              <a:ext uri="{FF2B5EF4-FFF2-40B4-BE49-F238E27FC236}">
                <a16:creationId xmlns:a16="http://schemas.microsoft.com/office/drawing/2014/main" id="{85A096D8-88C6-45BD-7CD3-4AF814DE520C}"/>
              </a:ext>
            </a:extLst>
          </p:cNvPr>
          <p:cNvSpPr>
            <a:spLocks noGrp="1"/>
          </p:cNvSpPr>
          <p:nvPr>
            <p:ph type="body" sz="quarter" idx="13" hasCustomPrompt="1"/>
          </p:nvPr>
        </p:nvSpPr>
        <p:spPr>
          <a:xfrm>
            <a:off x="3584521" y="1582739"/>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
        <p:nvSpPr>
          <p:cNvPr id="15" name="Pladsholder til tekst 3">
            <a:extLst>
              <a:ext uri="{FF2B5EF4-FFF2-40B4-BE49-F238E27FC236}">
                <a16:creationId xmlns:a16="http://schemas.microsoft.com/office/drawing/2014/main" id="{B7A055C0-02C3-BBBE-872B-144BE1CD78DD}"/>
              </a:ext>
            </a:extLst>
          </p:cNvPr>
          <p:cNvSpPr>
            <a:spLocks noGrp="1"/>
          </p:cNvSpPr>
          <p:nvPr>
            <p:ph type="body" sz="quarter" idx="14" hasCustomPrompt="1"/>
          </p:nvPr>
        </p:nvSpPr>
        <p:spPr>
          <a:xfrm>
            <a:off x="613384" y="2270002"/>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16" name="Pladsholder til tekst 11">
            <a:extLst>
              <a:ext uri="{FF2B5EF4-FFF2-40B4-BE49-F238E27FC236}">
                <a16:creationId xmlns:a16="http://schemas.microsoft.com/office/drawing/2014/main" id="{EA2D161D-3457-1790-2E0A-1D518B2994EB}"/>
              </a:ext>
            </a:extLst>
          </p:cNvPr>
          <p:cNvSpPr>
            <a:spLocks noGrp="1"/>
          </p:cNvSpPr>
          <p:nvPr>
            <p:ph type="body" sz="quarter" idx="15" hasCustomPrompt="1"/>
          </p:nvPr>
        </p:nvSpPr>
        <p:spPr>
          <a:xfrm>
            <a:off x="3584521" y="2270002"/>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
        <p:nvSpPr>
          <p:cNvPr id="17" name="Pladsholder til tekst 3">
            <a:extLst>
              <a:ext uri="{FF2B5EF4-FFF2-40B4-BE49-F238E27FC236}">
                <a16:creationId xmlns:a16="http://schemas.microsoft.com/office/drawing/2014/main" id="{2843A72B-D073-B826-2EA3-2D1DFC7F75F1}"/>
              </a:ext>
            </a:extLst>
          </p:cNvPr>
          <p:cNvSpPr>
            <a:spLocks noGrp="1"/>
          </p:cNvSpPr>
          <p:nvPr>
            <p:ph type="body" sz="quarter" idx="16" hasCustomPrompt="1"/>
          </p:nvPr>
        </p:nvSpPr>
        <p:spPr>
          <a:xfrm>
            <a:off x="613384" y="2957265"/>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18" name="Pladsholder til tekst 11">
            <a:extLst>
              <a:ext uri="{FF2B5EF4-FFF2-40B4-BE49-F238E27FC236}">
                <a16:creationId xmlns:a16="http://schemas.microsoft.com/office/drawing/2014/main" id="{43FDF159-9047-48A0-F61C-E61384C732A2}"/>
              </a:ext>
            </a:extLst>
          </p:cNvPr>
          <p:cNvSpPr>
            <a:spLocks noGrp="1"/>
          </p:cNvSpPr>
          <p:nvPr>
            <p:ph type="body" sz="quarter" idx="17" hasCustomPrompt="1"/>
          </p:nvPr>
        </p:nvSpPr>
        <p:spPr>
          <a:xfrm>
            <a:off x="3584521" y="2957265"/>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
        <p:nvSpPr>
          <p:cNvPr id="19" name="Pladsholder til tekst 3">
            <a:extLst>
              <a:ext uri="{FF2B5EF4-FFF2-40B4-BE49-F238E27FC236}">
                <a16:creationId xmlns:a16="http://schemas.microsoft.com/office/drawing/2014/main" id="{F8C7C446-33D1-5981-F0B6-EF325A3389F4}"/>
              </a:ext>
            </a:extLst>
          </p:cNvPr>
          <p:cNvSpPr>
            <a:spLocks noGrp="1"/>
          </p:cNvSpPr>
          <p:nvPr>
            <p:ph type="body" sz="quarter" idx="18" hasCustomPrompt="1"/>
          </p:nvPr>
        </p:nvSpPr>
        <p:spPr>
          <a:xfrm>
            <a:off x="613384" y="3644528"/>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20" name="Pladsholder til tekst 11">
            <a:extLst>
              <a:ext uri="{FF2B5EF4-FFF2-40B4-BE49-F238E27FC236}">
                <a16:creationId xmlns:a16="http://schemas.microsoft.com/office/drawing/2014/main" id="{AFF40622-2D5F-0765-B99A-F6E89C4C3048}"/>
              </a:ext>
            </a:extLst>
          </p:cNvPr>
          <p:cNvSpPr>
            <a:spLocks noGrp="1"/>
          </p:cNvSpPr>
          <p:nvPr>
            <p:ph type="body" sz="quarter" idx="19" hasCustomPrompt="1"/>
          </p:nvPr>
        </p:nvSpPr>
        <p:spPr>
          <a:xfrm>
            <a:off x="3584521" y="3644528"/>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
        <p:nvSpPr>
          <p:cNvPr id="21" name="Pladsholder til tekst 3">
            <a:extLst>
              <a:ext uri="{FF2B5EF4-FFF2-40B4-BE49-F238E27FC236}">
                <a16:creationId xmlns:a16="http://schemas.microsoft.com/office/drawing/2014/main" id="{E95865D1-6B51-F501-1308-0385FC63509A}"/>
              </a:ext>
            </a:extLst>
          </p:cNvPr>
          <p:cNvSpPr>
            <a:spLocks noGrp="1"/>
          </p:cNvSpPr>
          <p:nvPr>
            <p:ph type="body" sz="quarter" idx="20" hasCustomPrompt="1"/>
          </p:nvPr>
        </p:nvSpPr>
        <p:spPr>
          <a:xfrm>
            <a:off x="613384" y="4331791"/>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22" name="Pladsholder til tekst 11">
            <a:extLst>
              <a:ext uri="{FF2B5EF4-FFF2-40B4-BE49-F238E27FC236}">
                <a16:creationId xmlns:a16="http://schemas.microsoft.com/office/drawing/2014/main" id="{992DAC8C-A5C0-F142-2998-EC66FA0A7D48}"/>
              </a:ext>
            </a:extLst>
          </p:cNvPr>
          <p:cNvSpPr>
            <a:spLocks noGrp="1"/>
          </p:cNvSpPr>
          <p:nvPr>
            <p:ph type="body" sz="quarter" idx="21" hasCustomPrompt="1"/>
          </p:nvPr>
        </p:nvSpPr>
        <p:spPr>
          <a:xfrm>
            <a:off x="3584521" y="4331791"/>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
        <p:nvSpPr>
          <p:cNvPr id="23" name="Pladsholder til tekst 3">
            <a:extLst>
              <a:ext uri="{FF2B5EF4-FFF2-40B4-BE49-F238E27FC236}">
                <a16:creationId xmlns:a16="http://schemas.microsoft.com/office/drawing/2014/main" id="{258E0675-5F02-11E3-D0C9-8E023B508715}"/>
              </a:ext>
            </a:extLst>
          </p:cNvPr>
          <p:cNvSpPr>
            <a:spLocks noGrp="1"/>
          </p:cNvSpPr>
          <p:nvPr>
            <p:ph type="body" sz="quarter" idx="22" hasCustomPrompt="1"/>
          </p:nvPr>
        </p:nvSpPr>
        <p:spPr>
          <a:xfrm>
            <a:off x="613384" y="5019054"/>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24" name="Pladsholder til tekst 11">
            <a:extLst>
              <a:ext uri="{FF2B5EF4-FFF2-40B4-BE49-F238E27FC236}">
                <a16:creationId xmlns:a16="http://schemas.microsoft.com/office/drawing/2014/main" id="{9F19D5F5-E725-8342-74A8-0D51838D8FF0}"/>
              </a:ext>
            </a:extLst>
          </p:cNvPr>
          <p:cNvSpPr>
            <a:spLocks noGrp="1"/>
          </p:cNvSpPr>
          <p:nvPr>
            <p:ph type="body" sz="quarter" idx="23" hasCustomPrompt="1"/>
          </p:nvPr>
        </p:nvSpPr>
        <p:spPr>
          <a:xfrm>
            <a:off x="3584521" y="5019054"/>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
        <p:nvSpPr>
          <p:cNvPr id="25" name="Pladsholder til tekst 3">
            <a:extLst>
              <a:ext uri="{FF2B5EF4-FFF2-40B4-BE49-F238E27FC236}">
                <a16:creationId xmlns:a16="http://schemas.microsoft.com/office/drawing/2014/main" id="{BDCB433E-EBE3-E4EC-CD4B-41EC59955A65}"/>
              </a:ext>
            </a:extLst>
          </p:cNvPr>
          <p:cNvSpPr>
            <a:spLocks noGrp="1"/>
          </p:cNvSpPr>
          <p:nvPr>
            <p:ph type="body" sz="quarter" idx="24" hasCustomPrompt="1"/>
          </p:nvPr>
        </p:nvSpPr>
        <p:spPr>
          <a:xfrm>
            <a:off x="613384" y="5706316"/>
            <a:ext cx="2789936" cy="315073"/>
          </a:xfrm>
        </p:spPr>
        <p:txBody>
          <a:bodyPr/>
          <a:lstStyle>
            <a:lvl1pPr marL="0" indent="0">
              <a:buNone/>
              <a:defRPr sz="16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da-DK" dirty="0"/>
              <a:t>Indsæt tidspunkt</a:t>
            </a:r>
          </a:p>
        </p:txBody>
      </p:sp>
      <p:sp>
        <p:nvSpPr>
          <p:cNvPr id="26" name="Pladsholder til tekst 11">
            <a:extLst>
              <a:ext uri="{FF2B5EF4-FFF2-40B4-BE49-F238E27FC236}">
                <a16:creationId xmlns:a16="http://schemas.microsoft.com/office/drawing/2014/main" id="{C5FA5459-81FB-6DC0-0B8B-DC2AFCFF4A01}"/>
              </a:ext>
            </a:extLst>
          </p:cNvPr>
          <p:cNvSpPr>
            <a:spLocks noGrp="1"/>
          </p:cNvSpPr>
          <p:nvPr>
            <p:ph type="body" sz="quarter" idx="25" hasCustomPrompt="1"/>
          </p:nvPr>
        </p:nvSpPr>
        <p:spPr>
          <a:xfrm>
            <a:off x="3584521" y="5706316"/>
            <a:ext cx="8001346" cy="315073"/>
          </a:xfrm>
        </p:spPr>
        <p:txBody>
          <a:bodyPr/>
          <a:lstStyle>
            <a:lvl1pPr marL="0" indent="0">
              <a:buNone/>
              <a:defRPr sz="1600">
                <a:solidFill>
                  <a:schemeClr val="tx1"/>
                </a:solidFill>
              </a:defRPr>
            </a:lvl1pPr>
            <a:lvl2pPr marL="180000" indent="0">
              <a:buNone/>
              <a:defRPr sz="1200">
                <a:solidFill>
                  <a:schemeClr val="tx1"/>
                </a:solidFill>
              </a:defRPr>
            </a:lvl2pPr>
            <a:lvl3pPr marL="360000" indent="0">
              <a:buNone/>
              <a:defRPr sz="1000">
                <a:solidFill>
                  <a:schemeClr val="tx1"/>
                </a:solidFill>
              </a:defRPr>
            </a:lvl3pPr>
            <a:lvl4pPr marL="540000" indent="0">
              <a:buNone/>
              <a:defRPr sz="1000">
                <a:solidFill>
                  <a:schemeClr val="tx1"/>
                </a:solidFill>
              </a:defRPr>
            </a:lvl4pPr>
            <a:lvl5pPr marL="720000" indent="0">
              <a:buNone/>
              <a:defRPr sz="1000">
                <a:solidFill>
                  <a:schemeClr val="tx1"/>
                </a:solidFill>
              </a:defRPr>
            </a:lvl5pPr>
          </a:lstStyle>
          <a:p>
            <a:pPr lvl="0"/>
            <a:r>
              <a:rPr lang="da-DK" dirty="0"/>
              <a:t>Agenda punkt</a:t>
            </a:r>
          </a:p>
        </p:txBody>
      </p:sp>
    </p:spTree>
    <p:extLst>
      <p:ext uri="{BB962C8B-B14F-4D97-AF65-F5344CB8AC3E}">
        <p14:creationId xmlns:p14="http://schemas.microsoft.com/office/powerpoint/2010/main" val="21689116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ort agenda grå">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61FD14-5287-508A-6E00-A9CB8AF1FB44}"/>
              </a:ext>
            </a:extLst>
          </p:cNvPr>
          <p:cNvSpPr/>
          <p:nvPr userDrawn="1"/>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2" name="Title 1"/>
          <p:cNvSpPr>
            <a:spLocks noGrp="1"/>
          </p:cNvSpPr>
          <p:nvPr>
            <p:ph type="ctrTitle" hasCustomPrompt="1"/>
          </p:nvPr>
        </p:nvSpPr>
        <p:spPr>
          <a:xfrm>
            <a:off x="609761" y="1582739"/>
            <a:ext cx="5052739" cy="1289649"/>
          </a:xfrm>
          <a:prstGeom prst="rect">
            <a:avLst/>
          </a:prstGeom>
        </p:spPr>
        <p:txBody>
          <a:bodyPr anchor="b" anchorCtr="0">
            <a:noAutofit/>
          </a:bodyPr>
          <a:lstStyle>
            <a:lvl1pPr algn="l">
              <a:defRPr sz="4400" baseline="0">
                <a:solidFill>
                  <a:schemeClr val="bg2"/>
                </a:solidFill>
                <a:latin typeface="+mj-lt"/>
                <a:ea typeface="Open Sans Light" panose="020B0306030504020204" pitchFamily="34" charset="0"/>
                <a:cs typeface="Open Sans Light" panose="020B0306030504020204" pitchFamily="34" charset="0"/>
              </a:defRPr>
            </a:lvl1pPr>
          </a:lstStyle>
          <a:p>
            <a:r>
              <a:rPr lang="da-DK" dirty="0"/>
              <a:t>Indsæt overskrift</a:t>
            </a:r>
          </a:p>
        </p:txBody>
      </p:sp>
      <p:sp>
        <p:nvSpPr>
          <p:cNvPr id="3" name="Subtitle 2"/>
          <p:cNvSpPr>
            <a:spLocks noGrp="1"/>
          </p:cNvSpPr>
          <p:nvPr>
            <p:ph type="subTitle" idx="1" hasCustomPrompt="1"/>
          </p:nvPr>
        </p:nvSpPr>
        <p:spPr>
          <a:xfrm>
            <a:off x="609763" y="3114136"/>
            <a:ext cx="5052738" cy="3231102"/>
          </a:xfrm>
          <a:prstGeom prst="rect">
            <a:avLst/>
          </a:prstGeom>
        </p:spPr>
        <p:txBody>
          <a:bodyPr anchor="t" anchorCtr="0"/>
          <a:lstStyle>
            <a:lvl1pPr marL="0" indent="0" algn="l">
              <a:spcBef>
                <a:spcPts val="0"/>
              </a:spcBef>
              <a:buNone/>
              <a:defRPr sz="2400" b="1" i="0">
                <a:solidFill>
                  <a:schemeClr val="bg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Indsæt agenda</a:t>
            </a:r>
          </a:p>
        </p:txBody>
      </p:sp>
      <p:sp>
        <p:nvSpPr>
          <p:cNvPr id="4" name="Pladsholder til billede 5">
            <a:extLst>
              <a:ext uri="{FF2B5EF4-FFF2-40B4-BE49-F238E27FC236}">
                <a16:creationId xmlns:a16="http://schemas.microsoft.com/office/drawing/2014/main" id="{9F2C2183-32E6-2893-EDBF-432B21A71074}"/>
              </a:ext>
            </a:extLst>
          </p:cNvPr>
          <p:cNvSpPr>
            <a:spLocks noGrp="1"/>
          </p:cNvSpPr>
          <p:nvPr>
            <p:ph type="pic" sz="quarter" idx="15" hasCustomPrompt="1"/>
          </p:nvPr>
        </p:nvSpPr>
        <p:spPr>
          <a:xfrm>
            <a:off x="6096001" y="0"/>
            <a:ext cx="6095999" cy="6858000"/>
          </a:xfrm>
        </p:spPr>
        <p:txBody>
          <a:bodyPr lIns="0" tIns="1440000" anchor="ctr"/>
          <a:lstStyle>
            <a:lvl1pPr marL="0" indent="0" algn="ctr">
              <a:lnSpc>
                <a:spcPct val="100000"/>
              </a:lnSpc>
              <a:spcBef>
                <a:spcPts val="0"/>
              </a:spcBef>
              <a:buNone/>
              <a:defRPr sz="1400"/>
            </a:lvl1pPr>
          </a:lstStyle>
          <a:p>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209247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ort agenda lyserød">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61FD14-5287-508A-6E00-A9CB8AF1FB44}"/>
              </a:ext>
            </a:extLst>
          </p:cNvPr>
          <p:cNvSpPr/>
          <p:nvPr userDrawn="1"/>
        </p:nvSpPr>
        <p:spPr>
          <a:xfrm>
            <a:off x="0"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2" name="Title 1"/>
          <p:cNvSpPr>
            <a:spLocks noGrp="1"/>
          </p:cNvSpPr>
          <p:nvPr>
            <p:ph type="ctrTitle" hasCustomPrompt="1"/>
          </p:nvPr>
        </p:nvSpPr>
        <p:spPr>
          <a:xfrm>
            <a:off x="609761" y="1582739"/>
            <a:ext cx="5052739" cy="1289649"/>
          </a:xfrm>
          <a:prstGeom prst="rect">
            <a:avLst/>
          </a:prstGeom>
        </p:spPr>
        <p:txBody>
          <a:bodyPr anchor="b" anchorCtr="0">
            <a:noAutofit/>
          </a:bodyPr>
          <a:lstStyle>
            <a:lvl1pPr algn="l">
              <a:defRPr sz="4400" baseline="0">
                <a:solidFill>
                  <a:schemeClr val="tx2"/>
                </a:solidFill>
                <a:latin typeface="+mj-lt"/>
                <a:ea typeface="Open Sans Light" panose="020B0306030504020204" pitchFamily="34" charset="0"/>
                <a:cs typeface="Open Sans Light" panose="020B0306030504020204" pitchFamily="34" charset="0"/>
              </a:defRPr>
            </a:lvl1pPr>
          </a:lstStyle>
          <a:p>
            <a:r>
              <a:rPr lang="da-DK" dirty="0"/>
              <a:t>Indsæt overskrift</a:t>
            </a:r>
          </a:p>
        </p:txBody>
      </p:sp>
      <p:sp>
        <p:nvSpPr>
          <p:cNvPr id="3" name="Subtitle 2"/>
          <p:cNvSpPr>
            <a:spLocks noGrp="1"/>
          </p:cNvSpPr>
          <p:nvPr>
            <p:ph type="subTitle" idx="1" hasCustomPrompt="1"/>
          </p:nvPr>
        </p:nvSpPr>
        <p:spPr>
          <a:xfrm>
            <a:off x="609763" y="3114136"/>
            <a:ext cx="5052738" cy="3231102"/>
          </a:xfrm>
          <a:prstGeom prst="rect">
            <a:avLst/>
          </a:prstGeom>
        </p:spPr>
        <p:txBody>
          <a:bodyPr anchor="t" anchorCtr="0"/>
          <a:lstStyle>
            <a:lvl1pPr marL="0" indent="0" algn="l">
              <a:spcBef>
                <a:spcPts val="0"/>
              </a:spcBef>
              <a:buNone/>
              <a:defRPr sz="2400" b="1" i="0">
                <a:solidFill>
                  <a:schemeClr val="tx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Indsæt agenda</a:t>
            </a:r>
          </a:p>
        </p:txBody>
      </p:sp>
      <p:sp>
        <p:nvSpPr>
          <p:cNvPr id="4" name="Pladsholder til billede 5">
            <a:extLst>
              <a:ext uri="{FF2B5EF4-FFF2-40B4-BE49-F238E27FC236}">
                <a16:creationId xmlns:a16="http://schemas.microsoft.com/office/drawing/2014/main" id="{9F2C2183-32E6-2893-EDBF-432B21A71074}"/>
              </a:ext>
            </a:extLst>
          </p:cNvPr>
          <p:cNvSpPr>
            <a:spLocks noGrp="1"/>
          </p:cNvSpPr>
          <p:nvPr>
            <p:ph type="pic" sz="quarter" idx="15" hasCustomPrompt="1"/>
          </p:nvPr>
        </p:nvSpPr>
        <p:spPr>
          <a:xfrm>
            <a:off x="6096001" y="0"/>
            <a:ext cx="6095999" cy="6858000"/>
          </a:xfrm>
        </p:spPr>
        <p:txBody>
          <a:bodyPr lIns="0" tIns="1440000" anchor="ctr"/>
          <a:lstStyle>
            <a:lvl1pPr marL="0" indent="0" algn="ctr">
              <a:lnSpc>
                <a:spcPct val="100000"/>
              </a:lnSpc>
              <a:spcBef>
                <a:spcPts val="0"/>
              </a:spcBef>
              <a:buNone/>
              <a:defRPr sz="1400"/>
            </a:lvl1pPr>
          </a:lstStyle>
          <a:p>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3838020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ort agenda rød">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161FD14-5287-508A-6E00-A9CB8AF1FB44}"/>
              </a:ext>
            </a:extLst>
          </p:cNvPr>
          <p:cNvSpPr/>
          <p:nvPr userDrawn="1"/>
        </p:nvSpPr>
        <p:spPr>
          <a:xfrm>
            <a:off x="0"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2" name="Title 1"/>
          <p:cNvSpPr>
            <a:spLocks noGrp="1"/>
          </p:cNvSpPr>
          <p:nvPr>
            <p:ph type="ctrTitle" hasCustomPrompt="1"/>
          </p:nvPr>
        </p:nvSpPr>
        <p:spPr>
          <a:xfrm>
            <a:off x="609762" y="1582739"/>
            <a:ext cx="5052738" cy="1289649"/>
          </a:xfrm>
          <a:prstGeom prst="rect">
            <a:avLst/>
          </a:prstGeom>
        </p:spPr>
        <p:txBody>
          <a:bodyPr anchor="b" anchorCtr="0">
            <a:noAutofit/>
          </a:bodyPr>
          <a:lstStyle>
            <a:lvl1pPr algn="l">
              <a:defRPr sz="4400" baseline="0">
                <a:solidFill>
                  <a:schemeClr val="accent2"/>
                </a:solidFill>
                <a:latin typeface="+mj-lt"/>
                <a:ea typeface="Open Sans Light" panose="020B0306030504020204" pitchFamily="34" charset="0"/>
                <a:cs typeface="Open Sans Light" panose="020B0306030504020204" pitchFamily="34" charset="0"/>
              </a:defRPr>
            </a:lvl1pPr>
          </a:lstStyle>
          <a:p>
            <a:r>
              <a:rPr lang="da-DK" dirty="0"/>
              <a:t>Indsæt overskrift</a:t>
            </a:r>
          </a:p>
        </p:txBody>
      </p:sp>
      <p:sp>
        <p:nvSpPr>
          <p:cNvPr id="3" name="Subtitle 2"/>
          <p:cNvSpPr>
            <a:spLocks noGrp="1"/>
          </p:cNvSpPr>
          <p:nvPr>
            <p:ph type="subTitle" idx="1" hasCustomPrompt="1"/>
          </p:nvPr>
        </p:nvSpPr>
        <p:spPr>
          <a:xfrm>
            <a:off x="609763" y="3114136"/>
            <a:ext cx="5052737" cy="3231102"/>
          </a:xfrm>
          <a:prstGeom prst="rect">
            <a:avLst/>
          </a:prstGeom>
        </p:spPr>
        <p:txBody>
          <a:bodyPr anchor="t" anchorCtr="0"/>
          <a:lstStyle>
            <a:lvl1pPr marL="0" indent="0" algn="l">
              <a:spcBef>
                <a:spcPts val="0"/>
              </a:spcBef>
              <a:buNone/>
              <a:defRPr sz="2400" b="1" i="0">
                <a:solidFill>
                  <a:schemeClr val="accent2"/>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Indsæt agenda</a:t>
            </a:r>
          </a:p>
        </p:txBody>
      </p:sp>
      <p:sp>
        <p:nvSpPr>
          <p:cNvPr id="4" name="Pladsholder til billede 5">
            <a:extLst>
              <a:ext uri="{FF2B5EF4-FFF2-40B4-BE49-F238E27FC236}">
                <a16:creationId xmlns:a16="http://schemas.microsoft.com/office/drawing/2014/main" id="{9F2C2183-32E6-2893-EDBF-432B21A71074}"/>
              </a:ext>
            </a:extLst>
          </p:cNvPr>
          <p:cNvSpPr>
            <a:spLocks noGrp="1"/>
          </p:cNvSpPr>
          <p:nvPr>
            <p:ph type="pic" sz="quarter" idx="15" hasCustomPrompt="1"/>
          </p:nvPr>
        </p:nvSpPr>
        <p:spPr>
          <a:xfrm>
            <a:off x="6096001" y="0"/>
            <a:ext cx="6095999" cy="6858000"/>
          </a:xfrm>
        </p:spPr>
        <p:txBody>
          <a:bodyPr lIns="0" tIns="1440000" anchor="ctr"/>
          <a:lstStyle>
            <a:lvl1pPr marL="0" indent="0" algn="ctr">
              <a:lnSpc>
                <a:spcPct val="100000"/>
              </a:lnSpc>
              <a:spcBef>
                <a:spcPts val="0"/>
              </a:spcBef>
              <a:buNone/>
              <a:defRPr sz="1400"/>
            </a:lvl1pPr>
          </a:lstStyle>
          <a:p>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20392737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unde Case eksempel">
    <p:bg>
      <p:bgPr>
        <a:solidFill>
          <a:schemeClr val="bg1">
            <a:alpha val="10000"/>
          </a:schemeClr>
        </a:solidFill>
        <a:effectLst/>
      </p:bgPr>
    </p:bg>
    <p:spTree>
      <p:nvGrpSpPr>
        <p:cNvPr id="1" name=""/>
        <p:cNvGrpSpPr/>
        <p:nvPr/>
      </p:nvGrpSpPr>
      <p:grpSpPr>
        <a:xfrm>
          <a:off x="0" y="0"/>
          <a:ext cx="0" cy="0"/>
          <a:chOff x="0" y="0"/>
          <a:chExt cx="0" cy="0"/>
        </a:xfrm>
      </p:grpSpPr>
      <p:sp>
        <p:nvSpPr>
          <p:cNvPr id="37" name="Pladsholder til tekst 34">
            <a:extLst>
              <a:ext uri="{FF2B5EF4-FFF2-40B4-BE49-F238E27FC236}">
                <a16:creationId xmlns:a16="http://schemas.microsoft.com/office/drawing/2014/main" id="{9A1D4817-F6D2-418F-8AB8-E8753081ABC3}"/>
              </a:ext>
            </a:extLst>
          </p:cNvPr>
          <p:cNvSpPr>
            <a:spLocks noGrp="1"/>
          </p:cNvSpPr>
          <p:nvPr>
            <p:ph type="body" sz="quarter" idx="34" hasCustomPrompt="1"/>
          </p:nvPr>
        </p:nvSpPr>
        <p:spPr>
          <a:xfrm>
            <a:off x="9067199" y="2691442"/>
            <a:ext cx="2520656" cy="3644558"/>
          </a:xfrm>
        </p:spPr>
        <p:txBody>
          <a:bodyPr/>
          <a:lstStyle>
            <a:lvl1pPr>
              <a:defRPr sz="1200"/>
            </a:lvl1pPr>
            <a:lvl2pPr>
              <a:defRPr sz="1200"/>
            </a:lvl2pPr>
            <a:lvl3pPr>
              <a:defRPr sz="1200"/>
            </a:lvl3pPr>
            <a:lvl4pPr>
              <a:defRPr sz="1200"/>
            </a:lvl4pPr>
            <a:lvl5pPr>
              <a:defRPr sz="12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6" name="Pladsholder til tekst 34">
            <a:extLst>
              <a:ext uri="{FF2B5EF4-FFF2-40B4-BE49-F238E27FC236}">
                <a16:creationId xmlns:a16="http://schemas.microsoft.com/office/drawing/2014/main" id="{6D46F625-5C37-31C7-F8B5-52D688BFD45D}"/>
              </a:ext>
            </a:extLst>
          </p:cNvPr>
          <p:cNvSpPr>
            <a:spLocks noGrp="1"/>
          </p:cNvSpPr>
          <p:nvPr>
            <p:ph type="body" sz="quarter" idx="33" hasCustomPrompt="1"/>
          </p:nvPr>
        </p:nvSpPr>
        <p:spPr>
          <a:xfrm>
            <a:off x="6256442" y="2691442"/>
            <a:ext cx="2520656" cy="3644558"/>
          </a:xfrm>
        </p:spPr>
        <p:txBody>
          <a:bodyPr/>
          <a:lstStyle>
            <a:lvl1pPr>
              <a:defRPr sz="1200"/>
            </a:lvl1pPr>
            <a:lvl2pPr>
              <a:defRPr sz="1200"/>
            </a:lvl2pPr>
            <a:lvl3pPr>
              <a:defRPr sz="1200"/>
            </a:lvl3pPr>
            <a:lvl4pPr>
              <a:defRPr sz="1200"/>
            </a:lvl4pPr>
            <a:lvl5pPr>
              <a:defRPr sz="12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5" name="Pladsholder til tekst 34">
            <a:extLst>
              <a:ext uri="{FF2B5EF4-FFF2-40B4-BE49-F238E27FC236}">
                <a16:creationId xmlns:a16="http://schemas.microsoft.com/office/drawing/2014/main" id="{DA39069F-A22A-D50E-8900-19245E09867B}"/>
              </a:ext>
            </a:extLst>
          </p:cNvPr>
          <p:cNvSpPr>
            <a:spLocks noGrp="1"/>
          </p:cNvSpPr>
          <p:nvPr>
            <p:ph type="body" sz="quarter" idx="32" hasCustomPrompt="1"/>
          </p:nvPr>
        </p:nvSpPr>
        <p:spPr>
          <a:xfrm>
            <a:off x="3445684" y="2691442"/>
            <a:ext cx="2520656" cy="3644558"/>
          </a:xfrm>
        </p:spPr>
        <p:txBody>
          <a:bodyPr/>
          <a:lstStyle>
            <a:lvl1pPr>
              <a:defRPr sz="1200"/>
            </a:lvl1pPr>
            <a:lvl2pPr>
              <a:defRPr sz="1200"/>
            </a:lvl2pPr>
            <a:lvl3pPr>
              <a:defRPr sz="1200"/>
            </a:lvl3pPr>
            <a:lvl4pPr>
              <a:defRPr sz="1200"/>
            </a:lvl4pPr>
            <a:lvl5pPr>
              <a:defRPr sz="12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3" name="Rectangle 2">
            <a:extLst>
              <a:ext uri="{FF2B5EF4-FFF2-40B4-BE49-F238E27FC236}">
                <a16:creationId xmlns:a16="http://schemas.microsoft.com/office/drawing/2014/main" id="{C3BF61D8-FF4B-AC86-522B-D4F3D7980385}"/>
              </a:ext>
            </a:extLst>
          </p:cNvPr>
          <p:cNvSpPr/>
          <p:nvPr userDrawn="1"/>
        </p:nvSpPr>
        <p:spPr>
          <a:xfrm>
            <a:off x="609759" y="1"/>
            <a:ext cx="2281832" cy="6335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53" name="Title 1">
            <a:extLst>
              <a:ext uri="{FF2B5EF4-FFF2-40B4-BE49-F238E27FC236}">
                <a16:creationId xmlns:a16="http://schemas.microsoft.com/office/drawing/2014/main" id="{69EDAFF1-7C84-7C0D-A845-6D258EAF421C}"/>
              </a:ext>
            </a:extLst>
          </p:cNvPr>
          <p:cNvSpPr>
            <a:spLocks noGrp="1"/>
          </p:cNvSpPr>
          <p:nvPr>
            <p:ph type="title" hasCustomPrompt="1"/>
          </p:nvPr>
        </p:nvSpPr>
        <p:spPr>
          <a:xfrm>
            <a:off x="3431482" y="304801"/>
            <a:ext cx="8156374" cy="936625"/>
          </a:xfrm>
        </p:spPr>
        <p:txBody>
          <a:bodyPr vert="horz" lIns="0" tIns="0" rIns="0" bIns="0" rtlCol="0" anchor="ctr" anchorCtr="0">
            <a:noAutofit/>
          </a:bodyPr>
          <a:lstStyle>
            <a:lvl1pPr>
              <a:defRPr lang="en-DK" dirty="0">
                <a:solidFill>
                  <a:schemeClr val="accent4"/>
                </a:solidFill>
              </a:defRPr>
            </a:lvl1pPr>
          </a:lstStyle>
          <a:p>
            <a:pPr lvl="0"/>
            <a:r>
              <a:rPr lang="da-DK" dirty="0"/>
              <a:t>Indsæt kundecase</a:t>
            </a:r>
          </a:p>
        </p:txBody>
      </p:sp>
      <p:sp>
        <p:nvSpPr>
          <p:cNvPr id="2" name="Oval 12">
            <a:extLst>
              <a:ext uri="{FF2B5EF4-FFF2-40B4-BE49-F238E27FC236}">
                <a16:creationId xmlns:a16="http://schemas.microsoft.com/office/drawing/2014/main" id="{65D0193E-F4D5-906F-EB02-82EA394D09F9}"/>
              </a:ext>
            </a:extLst>
          </p:cNvPr>
          <p:cNvSpPr/>
          <p:nvPr userDrawn="1"/>
        </p:nvSpPr>
        <p:spPr>
          <a:xfrm>
            <a:off x="1268097" y="304801"/>
            <a:ext cx="936869" cy="93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pic>
        <p:nvPicPr>
          <p:cNvPr id="4" name="Picture 16">
            <a:extLst>
              <a:ext uri="{FF2B5EF4-FFF2-40B4-BE49-F238E27FC236}">
                <a16:creationId xmlns:a16="http://schemas.microsoft.com/office/drawing/2014/main" id="{2723CDF9-FD9E-091C-13EB-EA1B6739FDE1}"/>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1496359" y="546288"/>
            <a:ext cx="547188" cy="453648"/>
          </a:xfrm>
          <a:prstGeom prst="rect">
            <a:avLst/>
          </a:prstGeom>
        </p:spPr>
      </p:pic>
      <p:sp>
        <p:nvSpPr>
          <p:cNvPr id="5" name="Text Placeholder 44">
            <a:extLst>
              <a:ext uri="{FF2B5EF4-FFF2-40B4-BE49-F238E27FC236}">
                <a16:creationId xmlns:a16="http://schemas.microsoft.com/office/drawing/2014/main" id="{E2821EE0-60FB-48C2-8E88-B45793BE0352}"/>
              </a:ext>
            </a:extLst>
          </p:cNvPr>
          <p:cNvSpPr>
            <a:spLocks noGrp="1"/>
          </p:cNvSpPr>
          <p:nvPr>
            <p:ph type="body" sz="quarter" idx="21" hasCustomPrompt="1"/>
          </p:nvPr>
        </p:nvSpPr>
        <p:spPr>
          <a:xfrm>
            <a:off x="609759" y="2286438"/>
            <a:ext cx="2281831" cy="4058801"/>
          </a:xfrm>
          <a:prstGeom prst="rect">
            <a:avLst/>
          </a:prstGeom>
        </p:spPr>
        <p:txBody>
          <a:bodyPr wrap="square" lIns="180000" tIns="180000" rIns="180000" bIns="180000" anchor="t" anchorCtr="0"/>
          <a:lstStyle>
            <a:lvl1pPr marL="0" indent="0" algn="ctr">
              <a:lnSpc>
                <a:spcPts val="1840"/>
              </a:lnSpc>
              <a:buFontTx/>
              <a:buNone/>
              <a:defRPr sz="1200" i="1" baseline="0"/>
            </a:lvl1pPr>
          </a:lstStyle>
          <a:p>
            <a:pPr marL="0" marR="0" lvl="0" indent="0" algn="ctr" defTabSz="914130" rtl="0" eaLnBrk="1" fontAlgn="auto" latinLnBrk="0" hangingPunct="1">
              <a:lnSpc>
                <a:spcPts val="1840"/>
              </a:lnSpc>
              <a:spcBef>
                <a:spcPts val="1000"/>
              </a:spcBef>
              <a:spcAft>
                <a:spcPts val="0"/>
              </a:spcAft>
              <a:buClr>
                <a:schemeClr val="tx2"/>
              </a:buClr>
              <a:buSzTx/>
              <a:buFontTx/>
              <a:buNone/>
              <a:tabLst/>
              <a:defRPr/>
            </a:pPr>
            <a:r>
              <a:rPr lang="da-DK" dirty="0"/>
              <a:t>Indsæt kundecitat samt</a:t>
            </a:r>
            <a:br>
              <a:rPr lang="da-DK" dirty="0"/>
            </a:br>
            <a:r>
              <a:rPr lang="da-DK" dirty="0"/>
              <a:t>navn, stilling, virksomhed</a:t>
            </a:r>
          </a:p>
        </p:txBody>
      </p:sp>
      <p:sp>
        <p:nvSpPr>
          <p:cNvPr id="11" name="Text Placeholder 44">
            <a:extLst>
              <a:ext uri="{FF2B5EF4-FFF2-40B4-BE49-F238E27FC236}">
                <a16:creationId xmlns:a16="http://schemas.microsoft.com/office/drawing/2014/main" id="{C1F1D4BC-6E7D-68FE-825D-DEC9E82824D3}"/>
              </a:ext>
            </a:extLst>
          </p:cNvPr>
          <p:cNvSpPr>
            <a:spLocks noGrp="1"/>
          </p:cNvSpPr>
          <p:nvPr>
            <p:ph type="body" sz="quarter" idx="22" hasCustomPrompt="1"/>
          </p:nvPr>
        </p:nvSpPr>
        <p:spPr>
          <a:xfrm>
            <a:off x="609759" y="1584133"/>
            <a:ext cx="2281831" cy="615604"/>
          </a:xfrm>
          <a:prstGeom prst="rect">
            <a:avLst/>
          </a:prstGeom>
        </p:spPr>
        <p:txBody>
          <a:bodyPr wrap="square" lIns="108000" tIns="0" rIns="108000" anchor="ctr" anchorCtr="0"/>
          <a:lstStyle>
            <a:lvl1pPr marL="0" indent="0" algn="ctr">
              <a:lnSpc>
                <a:spcPts val="1300"/>
              </a:lnSpc>
              <a:spcBef>
                <a:spcPts val="0"/>
              </a:spcBef>
              <a:buFontTx/>
              <a:buNone/>
              <a:defRPr sz="1200" b="1" baseline="0"/>
            </a:lvl1pPr>
          </a:lstStyle>
          <a:p>
            <a:pPr lvl="0"/>
            <a:r>
              <a:rPr lang="da-DK" dirty="0"/>
              <a:t>Indsæt virksomhed(er)</a:t>
            </a:r>
          </a:p>
        </p:txBody>
      </p:sp>
      <p:sp>
        <p:nvSpPr>
          <p:cNvPr id="3" name="Pladsholder til sidefod 4">
            <a:extLst>
              <a:ext uri="{FF2B5EF4-FFF2-40B4-BE49-F238E27FC236}">
                <a16:creationId xmlns:a16="http://schemas.microsoft.com/office/drawing/2014/main" id="{97AD7E7E-DEA5-EA8A-70CE-A9A9BF242AA6}"/>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6" name="Pladsholder til slidenummer 5">
            <a:extLst>
              <a:ext uri="{FF2B5EF4-FFF2-40B4-BE49-F238E27FC236}">
                <a16:creationId xmlns:a16="http://schemas.microsoft.com/office/drawing/2014/main" id="{4EA37DEE-791B-5A08-4935-D344E71C1A9E}"/>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pic>
        <p:nvPicPr>
          <p:cNvPr id="8" name="Picture 3">
            <a:extLst>
              <a:ext uri="{FF2B5EF4-FFF2-40B4-BE49-F238E27FC236}">
                <a16:creationId xmlns:a16="http://schemas.microsoft.com/office/drawing/2014/main" id="{0087DB00-0D6E-D25B-05E6-414FCDC42363}"/>
              </a:ext>
            </a:extLst>
          </p:cNvPr>
          <p:cNvPicPr>
            <a:picLocks noChangeAspect="1"/>
          </p:cNvPicPr>
          <p:nvPr userDrawn="1"/>
        </p:nvPicPr>
        <p:blipFill>
          <a:blip r:embed="rId3">
            <a:duotone>
              <a:schemeClr val="accent4">
                <a:shade val="45000"/>
                <a:satMod val="135000"/>
              </a:schemeClr>
              <a:prstClr val="white"/>
            </a:duotone>
          </a:blip>
          <a:srcRect/>
          <a:stretch/>
        </p:blipFill>
        <p:spPr>
          <a:xfrm>
            <a:off x="4494572" y="1593810"/>
            <a:ext cx="546430" cy="513323"/>
          </a:xfrm>
          <a:prstGeom prst="rect">
            <a:avLst/>
          </a:prstGeom>
        </p:spPr>
      </p:pic>
      <p:pic>
        <p:nvPicPr>
          <p:cNvPr id="9" name="Picture 4">
            <a:extLst>
              <a:ext uri="{FF2B5EF4-FFF2-40B4-BE49-F238E27FC236}">
                <a16:creationId xmlns:a16="http://schemas.microsoft.com/office/drawing/2014/main" id="{131E2704-ACD0-BF5F-3C9F-096DAA67EA06}"/>
              </a:ext>
            </a:extLst>
          </p:cNvPr>
          <p:cNvPicPr>
            <a:picLocks noChangeAspect="1"/>
          </p:cNvPicPr>
          <p:nvPr userDrawn="1"/>
        </p:nvPicPr>
        <p:blipFill>
          <a:blip r:embed="rId4">
            <a:duotone>
              <a:schemeClr val="accent4">
                <a:shade val="45000"/>
                <a:satMod val="135000"/>
              </a:schemeClr>
              <a:prstClr val="white"/>
            </a:duotone>
          </a:blip>
          <a:srcRect/>
          <a:stretch/>
        </p:blipFill>
        <p:spPr>
          <a:xfrm>
            <a:off x="10002695" y="1696439"/>
            <a:ext cx="618674" cy="410693"/>
          </a:xfrm>
          <a:prstGeom prst="rect">
            <a:avLst/>
          </a:prstGeom>
        </p:spPr>
      </p:pic>
      <p:pic>
        <p:nvPicPr>
          <p:cNvPr id="10" name="Picture 22">
            <a:extLst>
              <a:ext uri="{FF2B5EF4-FFF2-40B4-BE49-F238E27FC236}">
                <a16:creationId xmlns:a16="http://schemas.microsoft.com/office/drawing/2014/main" id="{AC5DE97A-5EDA-F669-8D94-1724993A4E85}"/>
              </a:ext>
            </a:extLst>
          </p:cNvPr>
          <p:cNvPicPr>
            <a:picLocks noChangeAspect="1"/>
          </p:cNvPicPr>
          <p:nvPr userDrawn="1"/>
        </p:nvPicPr>
        <p:blipFill>
          <a:blip r:embed="rId5">
            <a:duotone>
              <a:schemeClr val="accent4">
                <a:shade val="45000"/>
                <a:satMod val="135000"/>
              </a:schemeClr>
              <a:prstClr val="white"/>
            </a:duotone>
          </a:blip>
          <a:srcRect/>
          <a:stretch/>
        </p:blipFill>
        <p:spPr>
          <a:xfrm>
            <a:off x="7235385" y="1578317"/>
            <a:ext cx="518815" cy="528655"/>
          </a:xfrm>
          <a:prstGeom prst="rect">
            <a:avLst/>
          </a:prstGeom>
        </p:spPr>
      </p:pic>
      <p:sp>
        <p:nvSpPr>
          <p:cNvPr id="7" name="Tekstfelt 6">
            <a:extLst>
              <a:ext uri="{FF2B5EF4-FFF2-40B4-BE49-F238E27FC236}">
                <a16:creationId xmlns:a16="http://schemas.microsoft.com/office/drawing/2014/main" id="{93379727-4712-7B96-CB3A-E867FC1F29A7}"/>
              </a:ext>
            </a:extLst>
          </p:cNvPr>
          <p:cNvSpPr txBox="1"/>
          <p:nvPr userDrawn="1"/>
        </p:nvSpPr>
        <p:spPr>
          <a:xfrm>
            <a:off x="3443893" y="2327480"/>
            <a:ext cx="2520656" cy="276999"/>
          </a:xfrm>
          <a:prstGeom prst="rect">
            <a:avLst/>
          </a:prstGeom>
          <a:noFill/>
        </p:spPr>
        <p:txBody>
          <a:bodyPr wrap="square" lIns="0" tIns="0" rIns="0" bIns="0" rtlCol="0">
            <a:noAutofit/>
          </a:bodyPr>
          <a:lstStyle/>
          <a:p>
            <a:pPr algn="ctr"/>
            <a:r>
              <a:rPr lang="da-DK" sz="1800" b="1" dirty="0">
                <a:solidFill>
                  <a:schemeClr val="bg2"/>
                </a:solidFill>
              </a:rPr>
              <a:t>Udfordring</a:t>
            </a:r>
          </a:p>
        </p:txBody>
      </p:sp>
      <p:sp>
        <p:nvSpPr>
          <p:cNvPr id="12" name="Tekstfelt 11">
            <a:extLst>
              <a:ext uri="{FF2B5EF4-FFF2-40B4-BE49-F238E27FC236}">
                <a16:creationId xmlns:a16="http://schemas.microsoft.com/office/drawing/2014/main" id="{F5FF6609-630B-057E-FAF9-2DAD514FDA36}"/>
              </a:ext>
            </a:extLst>
          </p:cNvPr>
          <p:cNvSpPr txBox="1"/>
          <p:nvPr userDrawn="1"/>
        </p:nvSpPr>
        <p:spPr>
          <a:xfrm>
            <a:off x="6249341" y="2327480"/>
            <a:ext cx="2520656" cy="276999"/>
          </a:xfrm>
          <a:prstGeom prst="rect">
            <a:avLst/>
          </a:prstGeom>
          <a:noFill/>
        </p:spPr>
        <p:txBody>
          <a:bodyPr wrap="square" lIns="0" tIns="0" rIns="0" bIns="0" rtlCol="0">
            <a:noAutofit/>
          </a:bodyPr>
          <a:lstStyle/>
          <a:p>
            <a:pPr algn="ctr"/>
            <a:r>
              <a:rPr lang="da-DK" sz="1800" b="1" dirty="0">
                <a:solidFill>
                  <a:schemeClr val="bg2"/>
                </a:solidFill>
              </a:rPr>
              <a:t>Løsning</a:t>
            </a:r>
          </a:p>
        </p:txBody>
      </p:sp>
      <p:sp>
        <p:nvSpPr>
          <p:cNvPr id="13" name="Tekstfelt 12">
            <a:extLst>
              <a:ext uri="{FF2B5EF4-FFF2-40B4-BE49-F238E27FC236}">
                <a16:creationId xmlns:a16="http://schemas.microsoft.com/office/drawing/2014/main" id="{E0B465A9-9DF7-BCC3-CCC3-55399F66E640}"/>
              </a:ext>
            </a:extLst>
          </p:cNvPr>
          <p:cNvSpPr txBox="1"/>
          <p:nvPr userDrawn="1"/>
        </p:nvSpPr>
        <p:spPr>
          <a:xfrm>
            <a:off x="9067199" y="2327480"/>
            <a:ext cx="2520656" cy="276999"/>
          </a:xfrm>
          <a:prstGeom prst="rect">
            <a:avLst/>
          </a:prstGeom>
          <a:noFill/>
        </p:spPr>
        <p:txBody>
          <a:bodyPr wrap="square" lIns="0" tIns="0" rIns="0" bIns="0" rtlCol="0">
            <a:noAutofit/>
          </a:bodyPr>
          <a:lstStyle/>
          <a:p>
            <a:pPr algn="ctr"/>
            <a:r>
              <a:rPr lang="da-DK" sz="1800" b="1" dirty="0">
                <a:solidFill>
                  <a:schemeClr val="bg2"/>
                </a:solidFill>
              </a:rPr>
              <a:t>Effekt</a:t>
            </a:r>
          </a:p>
        </p:txBody>
      </p:sp>
    </p:spTree>
    <p:extLst>
      <p:ext uri="{BB962C8B-B14F-4D97-AF65-F5344CB8AC3E}">
        <p14:creationId xmlns:p14="http://schemas.microsoft.com/office/powerpoint/2010/main" val="3362251007"/>
      </p:ext>
    </p:extLst>
  </p:cSld>
  <p:clrMapOvr>
    <a:masterClrMapping/>
  </p:clrMapOvr>
  <p:transition>
    <p:fade/>
  </p:transition>
  <p:extLst>
    <p:ext uri="{DCECCB84-F9BA-43D5-87BE-67443E8EF086}">
      <p15:sldGuideLst xmlns:p15="http://schemas.microsoft.com/office/powerpoint/2012/main">
        <p15:guide id="1" pos="2161">
          <p15:clr>
            <a:srgbClr val="FBAE40"/>
          </p15:clr>
        </p15:guide>
        <p15:guide id="2" pos="182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unde Case Citat">
    <p:bg>
      <p:bgPr>
        <a:solidFill>
          <a:schemeClr val="bg1">
            <a:alpha val="10000"/>
          </a:schemeClr>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53874F6-4A64-A025-7082-1131A352FCDC}"/>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3431482" y="1582738"/>
            <a:ext cx="1007641" cy="745722"/>
          </a:xfrm>
          <a:prstGeom prst="rect">
            <a:avLst/>
          </a:prstGeom>
        </p:spPr>
      </p:pic>
      <p:sp>
        <p:nvSpPr>
          <p:cNvPr id="3" name="Rectangle 2">
            <a:extLst>
              <a:ext uri="{FF2B5EF4-FFF2-40B4-BE49-F238E27FC236}">
                <a16:creationId xmlns:a16="http://schemas.microsoft.com/office/drawing/2014/main" id="{58CD69C9-727D-7FB9-27FA-943C6BE1E3FD}"/>
              </a:ext>
            </a:extLst>
          </p:cNvPr>
          <p:cNvSpPr/>
          <p:nvPr userDrawn="1"/>
        </p:nvSpPr>
        <p:spPr>
          <a:xfrm>
            <a:off x="609759" y="0"/>
            <a:ext cx="2281832" cy="6311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53" name="Title 1">
            <a:extLst>
              <a:ext uri="{FF2B5EF4-FFF2-40B4-BE49-F238E27FC236}">
                <a16:creationId xmlns:a16="http://schemas.microsoft.com/office/drawing/2014/main" id="{69EDAFF1-7C84-7C0D-A845-6D258EAF421C}"/>
              </a:ext>
            </a:extLst>
          </p:cNvPr>
          <p:cNvSpPr>
            <a:spLocks noGrp="1"/>
          </p:cNvSpPr>
          <p:nvPr>
            <p:ph type="title" hasCustomPrompt="1"/>
          </p:nvPr>
        </p:nvSpPr>
        <p:spPr>
          <a:xfrm>
            <a:off x="3440951" y="304801"/>
            <a:ext cx="8141291" cy="936625"/>
          </a:xfrm>
        </p:spPr>
        <p:txBody>
          <a:bodyPr vert="horz" lIns="0" tIns="0" rIns="0" bIns="0" rtlCol="0" anchor="ctr" anchorCtr="0">
            <a:noAutofit/>
          </a:bodyPr>
          <a:lstStyle>
            <a:lvl1pPr>
              <a:defRPr lang="en-DK" dirty="0">
                <a:solidFill>
                  <a:schemeClr val="bg2"/>
                </a:solidFill>
              </a:defRPr>
            </a:lvl1pPr>
          </a:lstStyle>
          <a:p>
            <a:pPr lvl="0"/>
            <a:r>
              <a:rPr lang="da-DK" dirty="0"/>
              <a:t>Indsæt kundecase</a:t>
            </a:r>
          </a:p>
        </p:txBody>
      </p:sp>
      <p:sp>
        <p:nvSpPr>
          <p:cNvPr id="13" name="Oval 12">
            <a:extLst>
              <a:ext uri="{FF2B5EF4-FFF2-40B4-BE49-F238E27FC236}">
                <a16:creationId xmlns:a16="http://schemas.microsoft.com/office/drawing/2014/main" id="{ADE063C6-0CB3-5FAB-00B1-3861B19BCD38}"/>
              </a:ext>
            </a:extLst>
          </p:cNvPr>
          <p:cNvSpPr/>
          <p:nvPr userDrawn="1"/>
        </p:nvSpPr>
        <p:spPr>
          <a:xfrm>
            <a:off x="1268097" y="304801"/>
            <a:ext cx="936869" cy="93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pic>
        <p:nvPicPr>
          <p:cNvPr id="17" name="Picture 16">
            <a:extLst>
              <a:ext uri="{FF2B5EF4-FFF2-40B4-BE49-F238E27FC236}">
                <a16:creationId xmlns:a16="http://schemas.microsoft.com/office/drawing/2014/main" id="{872A6627-71FB-C0C1-5492-F749131C3224}"/>
              </a:ext>
            </a:extLst>
          </p:cNvPr>
          <p:cNvPicPr>
            <a:picLocks noChangeAspect="1"/>
          </p:cNvPicPr>
          <p:nvPr userDrawn="1"/>
        </p:nvPicPr>
        <p:blipFill>
          <a:blip r:embed="rId3">
            <a:duotone>
              <a:schemeClr val="accent4">
                <a:shade val="45000"/>
                <a:satMod val="135000"/>
              </a:schemeClr>
              <a:prstClr val="white"/>
            </a:duotone>
          </a:blip>
          <a:stretch>
            <a:fillRect/>
          </a:stretch>
        </p:blipFill>
        <p:spPr>
          <a:xfrm>
            <a:off x="1496359" y="546288"/>
            <a:ext cx="547188" cy="453648"/>
          </a:xfrm>
          <a:prstGeom prst="rect">
            <a:avLst/>
          </a:prstGeom>
        </p:spPr>
      </p:pic>
      <p:sp>
        <p:nvSpPr>
          <p:cNvPr id="30" name="Text Placeholder 44">
            <a:extLst>
              <a:ext uri="{FF2B5EF4-FFF2-40B4-BE49-F238E27FC236}">
                <a16:creationId xmlns:a16="http://schemas.microsoft.com/office/drawing/2014/main" id="{82E38AC5-FB34-F8E8-E24D-32C86DED7C18}"/>
              </a:ext>
            </a:extLst>
          </p:cNvPr>
          <p:cNvSpPr>
            <a:spLocks noGrp="1"/>
          </p:cNvSpPr>
          <p:nvPr>
            <p:ph type="body" sz="quarter" idx="21" hasCustomPrompt="1"/>
          </p:nvPr>
        </p:nvSpPr>
        <p:spPr>
          <a:xfrm>
            <a:off x="609759" y="2286438"/>
            <a:ext cx="2281831" cy="4058801"/>
          </a:xfrm>
        </p:spPr>
        <p:txBody>
          <a:bodyPr wrap="square" lIns="180000" tIns="180000" rIns="180000" bIns="180000" anchor="t" anchorCtr="0"/>
          <a:lstStyle>
            <a:lvl1pPr marL="0" indent="0" algn="ctr">
              <a:lnSpc>
                <a:spcPts val="1840"/>
              </a:lnSpc>
              <a:buFontTx/>
              <a:buNone/>
              <a:defRPr sz="1200" i="0" baseline="0"/>
            </a:lvl1pPr>
          </a:lstStyle>
          <a:p>
            <a:pPr lvl="0"/>
            <a:r>
              <a:rPr lang="da-DK" dirty="0"/>
              <a:t>Indsæt case/kontakt mv</a:t>
            </a:r>
          </a:p>
        </p:txBody>
      </p:sp>
      <p:sp>
        <p:nvSpPr>
          <p:cNvPr id="32" name="Text Placeholder 44">
            <a:extLst>
              <a:ext uri="{FF2B5EF4-FFF2-40B4-BE49-F238E27FC236}">
                <a16:creationId xmlns:a16="http://schemas.microsoft.com/office/drawing/2014/main" id="{76C242E9-C139-862A-E62F-8B4D979D7298}"/>
              </a:ext>
            </a:extLst>
          </p:cNvPr>
          <p:cNvSpPr>
            <a:spLocks noGrp="1"/>
          </p:cNvSpPr>
          <p:nvPr>
            <p:ph type="body" sz="quarter" idx="22" hasCustomPrompt="1"/>
          </p:nvPr>
        </p:nvSpPr>
        <p:spPr>
          <a:xfrm>
            <a:off x="609759" y="1584133"/>
            <a:ext cx="2281831" cy="615604"/>
          </a:xfrm>
        </p:spPr>
        <p:txBody>
          <a:bodyPr wrap="square" lIns="108000" tIns="0" rIns="108000" anchor="ctr" anchorCtr="0"/>
          <a:lstStyle>
            <a:lvl1pPr marL="0" indent="0" algn="ctr">
              <a:lnSpc>
                <a:spcPts val="1300"/>
              </a:lnSpc>
              <a:spcBef>
                <a:spcPts val="0"/>
              </a:spcBef>
              <a:buFontTx/>
              <a:buNone/>
              <a:defRPr sz="1200" b="1" baseline="0"/>
            </a:lvl1pPr>
          </a:lstStyle>
          <a:p>
            <a:pPr lvl="0"/>
            <a:r>
              <a:rPr lang="da-DK" dirty="0"/>
              <a:t>Indsæt kunde</a:t>
            </a:r>
          </a:p>
        </p:txBody>
      </p:sp>
      <p:sp>
        <p:nvSpPr>
          <p:cNvPr id="10" name="Text Placeholder 18">
            <a:extLst>
              <a:ext uri="{FF2B5EF4-FFF2-40B4-BE49-F238E27FC236}">
                <a16:creationId xmlns:a16="http://schemas.microsoft.com/office/drawing/2014/main" id="{3E3A8BC5-FA57-B647-46F1-947999102788}"/>
              </a:ext>
            </a:extLst>
          </p:cNvPr>
          <p:cNvSpPr>
            <a:spLocks noGrp="1"/>
          </p:cNvSpPr>
          <p:nvPr>
            <p:ph type="body" sz="quarter" idx="14" hasCustomPrompt="1"/>
          </p:nvPr>
        </p:nvSpPr>
        <p:spPr>
          <a:xfrm>
            <a:off x="4219416" y="2268000"/>
            <a:ext cx="7362825" cy="4077238"/>
          </a:xfrm>
          <a:noFill/>
        </p:spPr>
        <p:txBody>
          <a:bodyPr lIns="0" tIns="0" rIns="0"/>
          <a:lstStyle>
            <a:lvl1pPr marL="0" indent="0">
              <a:lnSpc>
                <a:spcPts val="3240"/>
              </a:lnSpc>
              <a:spcBef>
                <a:spcPts val="0"/>
              </a:spcBef>
              <a:buFontTx/>
              <a:buNone/>
              <a:defRPr sz="2200" b="0" i="1" cap="none" baseline="0">
                <a:solidFill>
                  <a:schemeClr val="tx1"/>
                </a:solidFill>
              </a:defRPr>
            </a:lvl1pPr>
            <a:lvl2pPr marL="0" indent="-228532">
              <a:buFont typeface="Arial" panose="020B0604020202020204" pitchFamily="34" charset="0"/>
              <a:buChar char="•"/>
              <a:defRPr sz="1600" baseline="0"/>
            </a:lvl2pPr>
            <a:lvl3pPr marL="457052" indent="0">
              <a:buNone/>
              <a:defRPr/>
            </a:lvl3pPr>
          </a:lstStyle>
          <a:p>
            <a:pPr lvl="0"/>
            <a:r>
              <a:rPr lang="da-DK" dirty="0"/>
              <a:t>Indsæt kundecitat</a:t>
            </a:r>
          </a:p>
          <a:p>
            <a:pPr lvl="0"/>
            <a:endParaRPr lang="da-DK" dirty="0"/>
          </a:p>
        </p:txBody>
      </p:sp>
      <p:sp>
        <p:nvSpPr>
          <p:cNvPr id="2" name="Pladsholder til sidefod 4">
            <a:extLst>
              <a:ext uri="{FF2B5EF4-FFF2-40B4-BE49-F238E27FC236}">
                <a16:creationId xmlns:a16="http://schemas.microsoft.com/office/drawing/2014/main" id="{D862852F-CDFB-0F13-260B-CB4F143F1E68}"/>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4" name="Pladsholder til slidenummer 5">
            <a:extLst>
              <a:ext uri="{FF2B5EF4-FFF2-40B4-BE49-F238E27FC236}">
                <a16:creationId xmlns:a16="http://schemas.microsoft.com/office/drawing/2014/main" id="{40496A47-7920-B9E6-55B7-5549B685D30D}"/>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Tree>
    <p:extLst>
      <p:ext uri="{BB962C8B-B14F-4D97-AF65-F5344CB8AC3E}">
        <p14:creationId xmlns:p14="http://schemas.microsoft.com/office/powerpoint/2010/main" val="3445513240"/>
      </p:ext>
    </p:extLst>
  </p:cSld>
  <p:clrMapOvr>
    <a:masterClrMapping/>
  </p:clrMapOvr>
  <p:transition>
    <p:fade/>
  </p:transition>
  <p:extLst>
    <p:ext uri="{DCECCB84-F9BA-43D5-87BE-67443E8EF086}">
      <p15:sldGuideLst xmlns:p15="http://schemas.microsoft.com/office/powerpoint/2012/main">
        <p15:guide id="1" pos="2161">
          <p15:clr>
            <a:srgbClr val="FBAE40"/>
          </p15:clr>
        </p15:guide>
        <p15:guide id="2" pos="182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nde Case Billede">
    <p:bg>
      <p:bgPr>
        <a:solidFill>
          <a:schemeClr val="bg1">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D69C9-727D-7FB9-27FA-943C6BE1E3FD}"/>
              </a:ext>
            </a:extLst>
          </p:cNvPr>
          <p:cNvSpPr/>
          <p:nvPr userDrawn="1"/>
        </p:nvSpPr>
        <p:spPr>
          <a:xfrm>
            <a:off x="609759" y="0"/>
            <a:ext cx="2281832" cy="6345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sp>
        <p:nvSpPr>
          <p:cNvPr id="53" name="Title 1">
            <a:extLst>
              <a:ext uri="{FF2B5EF4-FFF2-40B4-BE49-F238E27FC236}">
                <a16:creationId xmlns:a16="http://schemas.microsoft.com/office/drawing/2014/main" id="{69EDAFF1-7C84-7C0D-A845-6D258EAF421C}"/>
              </a:ext>
            </a:extLst>
          </p:cNvPr>
          <p:cNvSpPr>
            <a:spLocks noGrp="1"/>
          </p:cNvSpPr>
          <p:nvPr>
            <p:ph type="title" hasCustomPrompt="1"/>
          </p:nvPr>
        </p:nvSpPr>
        <p:spPr>
          <a:xfrm>
            <a:off x="3431481" y="304801"/>
            <a:ext cx="8150760" cy="936625"/>
          </a:xfrm>
        </p:spPr>
        <p:txBody>
          <a:bodyPr vert="horz" lIns="0" tIns="0" rIns="0" bIns="0" rtlCol="0" anchor="ctr" anchorCtr="0">
            <a:noAutofit/>
          </a:bodyPr>
          <a:lstStyle>
            <a:lvl1pPr>
              <a:defRPr lang="en-DK" dirty="0"/>
            </a:lvl1pPr>
          </a:lstStyle>
          <a:p>
            <a:pPr lvl="0"/>
            <a:r>
              <a:rPr lang="da-DK" dirty="0"/>
              <a:t>Indsæt kundecase</a:t>
            </a:r>
          </a:p>
        </p:txBody>
      </p:sp>
      <p:sp>
        <p:nvSpPr>
          <p:cNvPr id="13" name="Oval 12">
            <a:extLst>
              <a:ext uri="{FF2B5EF4-FFF2-40B4-BE49-F238E27FC236}">
                <a16:creationId xmlns:a16="http://schemas.microsoft.com/office/drawing/2014/main" id="{ADE063C6-0CB3-5FAB-00B1-3861B19BCD38}"/>
              </a:ext>
            </a:extLst>
          </p:cNvPr>
          <p:cNvSpPr/>
          <p:nvPr userDrawn="1"/>
        </p:nvSpPr>
        <p:spPr>
          <a:xfrm>
            <a:off x="1268097" y="304801"/>
            <a:ext cx="936869" cy="93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pic>
        <p:nvPicPr>
          <p:cNvPr id="17" name="Picture 16">
            <a:extLst>
              <a:ext uri="{FF2B5EF4-FFF2-40B4-BE49-F238E27FC236}">
                <a16:creationId xmlns:a16="http://schemas.microsoft.com/office/drawing/2014/main" id="{872A6627-71FB-C0C1-5492-F749131C3224}"/>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1496359" y="546288"/>
            <a:ext cx="547188" cy="453648"/>
          </a:xfrm>
          <a:prstGeom prst="rect">
            <a:avLst/>
          </a:prstGeom>
        </p:spPr>
      </p:pic>
      <p:sp>
        <p:nvSpPr>
          <p:cNvPr id="30" name="Text Placeholder 44">
            <a:extLst>
              <a:ext uri="{FF2B5EF4-FFF2-40B4-BE49-F238E27FC236}">
                <a16:creationId xmlns:a16="http://schemas.microsoft.com/office/drawing/2014/main" id="{82E38AC5-FB34-F8E8-E24D-32C86DED7C18}"/>
              </a:ext>
            </a:extLst>
          </p:cNvPr>
          <p:cNvSpPr>
            <a:spLocks noGrp="1"/>
          </p:cNvSpPr>
          <p:nvPr>
            <p:ph type="body" sz="quarter" idx="21" hasCustomPrompt="1"/>
          </p:nvPr>
        </p:nvSpPr>
        <p:spPr>
          <a:xfrm>
            <a:off x="609759" y="2286438"/>
            <a:ext cx="2281831" cy="4058801"/>
          </a:xfrm>
        </p:spPr>
        <p:txBody>
          <a:bodyPr wrap="square" lIns="180000" tIns="180000" rIns="180000" bIns="180000" anchor="t" anchorCtr="0"/>
          <a:lstStyle>
            <a:lvl1pPr marL="0" indent="0" algn="ctr">
              <a:lnSpc>
                <a:spcPts val="1840"/>
              </a:lnSpc>
              <a:buFontTx/>
              <a:buNone/>
              <a:defRPr sz="1200" i="1" baseline="0"/>
            </a:lvl1pPr>
          </a:lstStyle>
          <a:p>
            <a:pPr lvl="0"/>
            <a:r>
              <a:rPr lang="da-DK" dirty="0"/>
              <a:t>Indsæt kundecitat</a:t>
            </a:r>
          </a:p>
        </p:txBody>
      </p:sp>
      <p:sp>
        <p:nvSpPr>
          <p:cNvPr id="32" name="Text Placeholder 44">
            <a:extLst>
              <a:ext uri="{FF2B5EF4-FFF2-40B4-BE49-F238E27FC236}">
                <a16:creationId xmlns:a16="http://schemas.microsoft.com/office/drawing/2014/main" id="{76C242E9-C139-862A-E62F-8B4D979D7298}"/>
              </a:ext>
            </a:extLst>
          </p:cNvPr>
          <p:cNvSpPr>
            <a:spLocks noGrp="1"/>
          </p:cNvSpPr>
          <p:nvPr>
            <p:ph type="body" sz="quarter" idx="22" hasCustomPrompt="1"/>
          </p:nvPr>
        </p:nvSpPr>
        <p:spPr>
          <a:xfrm>
            <a:off x="609759" y="1584133"/>
            <a:ext cx="2281831" cy="615604"/>
          </a:xfrm>
        </p:spPr>
        <p:txBody>
          <a:bodyPr wrap="square" lIns="108000" tIns="0" rIns="108000" anchor="ctr" anchorCtr="0"/>
          <a:lstStyle>
            <a:lvl1pPr marL="0" indent="0" algn="ctr">
              <a:lnSpc>
                <a:spcPts val="1300"/>
              </a:lnSpc>
              <a:spcBef>
                <a:spcPts val="0"/>
              </a:spcBef>
              <a:buFontTx/>
              <a:buNone/>
              <a:defRPr sz="1200" b="1" baseline="0"/>
            </a:lvl1pPr>
          </a:lstStyle>
          <a:p>
            <a:pPr lvl="0"/>
            <a:r>
              <a:rPr lang="da-DK" dirty="0"/>
              <a:t>Indsæt kun</a:t>
            </a:r>
          </a:p>
        </p:txBody>
      </p:sp>
      <p:sp>
        <p:nvSpPr>
          <p:cNvPr id="10" name="Picture Placeholder 16">
            <a:extLst>
              <a:ext uri="{FF2B5EF4-FFF2-40B4-BE49-F238E27FC236}">
                <a16:creationId xmlns:a16="http://schemas.microsoft.com/office/drawing/2014/main" id="{2959E07C-D2D5-74A9-2F2E-57059E434A73}"/>
              </a:ext>
            </a:extLst>
          </p:cNvPr>
          <p:cNvSpPr>
            <a:spLocks noGrp="1"/>
          </p:cNvSpPr>
          <p:nvPr>
            <p:ph type="pic" sz="quarter" idx="11" hasCustomPrompt="1"/>
          </p:nvPr>
        </p:nvSpPr>
        <p:spPr>
          <a:xfrm>
            <a:off x="3440949" y="1582738"/>
            <a:ext cx="8131826" cy="4762500"/>
          </a:xfrm>
          <a:solidFill>
            <a:schemeClr val="bg1"/>
          </a:solidFill>
        </p:spPr>
        <p:txBody>
          <a:bodyPr lIns="720000" tIns="1440000" rIns="720000" bIns="0" anchor="ctr" anchorCtr="0"/>
          <a:lstStyle>
            <a:lvl1pPr marL="0" indent="0" algn="ctr">
              <a:buNone/>
              <a:defRPr sz="1400" b="0" i="0" cap="none" baseline="0">
                <a:solidFill>
                  <a:schemeClr val="tx1"/>
                </a:solidFill>
              </a:defRPr>
            </a:lvl1pPr>
          </a:lstStyle>
          <a:p>
            <a:r>
              <a:rPr lang="da-DK" dirty="0"/>
              <a:t>Klik på rammen og indsæt billede</a:t>
            </a:r>
            <a:br>
              <a:rPr lang="da-DK" dirty="0"/>
            </a:br>
            <a:r>
              <a:rPr lang="da-DK" dirty="0"/>
              <a:t>via Templafy-menuen ”Fotos og logos”</a:t>
            </a:r>
          </a:p>
        </p:txBody>
      </p:sp>
      <p:sp>
        <p:nvSpPr>
          <p:cNvPr id="2" name="Pladsholder til sidefod 4">
            <a:extLst>
              <a:ext uri="{FF2B5EF4-FFF2-40B4-BE49-F238E27FC236}">
                <a16:creationId xmlns:a16="http://schemas.microsoft.com/office/drawing/2014/main" id="{2B39F506-173A-0121-2E1B-3FC34773ACD9}"/>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4" name="Pladsholder til slidenummer 5">
            <a:extLst>
              <a:ext uri="{FF2B5EF4-FFF2-40B4-BE49-F238E27FC236}">
                <a16:creationId xmlns:a16="http://schemas.microsoft.com/office/drawing/2014/main" id="{24B718F4-E935-73D8-7DB0-D9666F2BA82F}"/>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Tree>
    <p:extLst>
      <p:ext uri="{BB962C8B-B14F-4D97-AF65-F5344CB8AC3E}">
        <p14:creationId xmlns:p14="http://schemas.microsoft.com/office/powerpoint/2010/main" val="3601911054"/>
      </p:ext>
    </p:extLst>
  </p:cSld>
  <p:clrMapOvr>
    <a:masterClrMapping/>
  </p:clrMapOvr>
  <p:transition>
    <p:fade/>
  </p:transition>
  <p:extLst>
    <p:ext uri="{DCECCB84-F9BA-43D5-87BE-67443E8EF086}">
      <p15:sldGuideLst xmlns:p15="http://schemas.microsoft.com/office/powerpoint/2012/main">
        <p15:guide id="1" pos="2161">
          <p15:clr>
            <a:srgbClr val="FBAE40"/>
          </p15:clr>
        </p15:guide>
        <p15:guide id="2" pos="182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snitsoverskrift A">
    <p:bg>
      <p:bgPr>
        <a:solidFill>
          <a:schemeClr val="accent2"/>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97C835B-A9E2-7099-53B1-58506F3199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7000" y="0"/>
            <a:ext cx="1905000" cy="6858000"/>
          </a:xfrm>
          <a:prstGeom prst="rect">
            <a:avLst/>
          </a:prstGeom>
        </p:spPr>
      </p:pic>
      <p:sp>
        <p:nvSpPr>
          <p:cNvPr id="2" name="Titel 1">
            <a:extLst>
              <a:ext uri="{FF2B5EF4-FFF2-40B4-BE49-F238E27FC236}">
                <a16:creationId xmlns:a16="http://schemas.microsoft.com/office/drawing/2014/main" id="{84D6F2F7-8FD4-04EB-E48F-F2BACAA50718}"/>
              </a:ext>
            </a:extLst>
          </p:cNvPr>
          <p:cNvSpPr>
            <a:spLocks noGrp="1"/>
          </p:cNvSpPr>
          <p:nvPr>
            <p:ph type="title"/>
          </p:nvPr>
        </p:nvSpPr>
        <p:spPr>
          <a:xfrm>
            <a:off x="270000" y="2281238"/>
            <a:ext cx="8108951" cy="3905250"/>
          </a:xfrm>
        </p:spPr>
        <p:txBody>
          <a:bodyPr anchor="t" anchorCtr="0"/>
          <a:lstStyle>
            <a:lvl1pPr>
              <a:defRPr sz="7500" cap="all" baseline="0">
                <a:solidFill>
                  <a:schemeClr val="bg2"/>
                </a:solidFill>
              </a:defRPr>
            </a:lvl1pPr>
          </a:lstStyle>
          <a:p>
            <a:r>
              <a:rPr lang="da-DK"/>
              <a:t>Klik for at redigere titeltypografien i masteren</a:t>
            </a:r>
            <a:endParaRPr lang="da-DK" dirty="0"/>
          </a:p>
        </p:txBody>
      </p:sp>
      <p:sp>
        <p:nvSpPr>
          <p:cNvPr id="7" name="Pladsholder til dato 6">
            <a:extLst>
              <a:ext uri="{FF2B5EF4-FFF2-40B4-BE49-F238E27FC236}">
                <a16:creationId xmlns:a16="http://schemas.microsoft.com/office/drawing/2014/main" id="{3AA1A700-6F7A-B9E0-7EFD-98BA57D1EC49}"/>
              </a:ext>
            </a:extLst>
          </p:cNvPr>
          <p:cNvSpPr>
            <a:spLocks noGrp="1"/>
          </p:cNvSpPr>
          <p:nvPr>
            <p:ph type="dt" sz="half" idx="10"/>
          </p:nvPr>
        </p:nvSpPr>
        <p:spPr/>
        <p:txBody>
          <a:bodyPr/>
          <a:lstStyle>
            <a:lvl1pPr>
              <a:defRPr>
                <a:solidFill>
                  <a:schemeClr val="tx2"/>
                </a:solidFill>
              </a:defRPr>
            </a:lvl1pPr>
          </a:lstStyle>
          <a:p>
            <a:fld id="{60FFE180-342D-4DE8-9542-1E50D72122CD}" type="datetime5">
              <a:rPr lang="da-DK" smtClean="0"/>
              <a:pPr/>
              <a:t>oktober 2024</a:t>
            </a:fld>
            <a:endParaRPr lang="da-DK" dirty="0"/>
          </a:p>
        </p:txBody>
      </p:sp>
      <p:sp>
        <p:nvSpPr>
          <p:cNvPr id="8" name="Pladsholder til sidefod 7">
            <a:extLst>
              <a:ext uri="{FF2B5EF4-FFF2-40B4-BE49-F238E27FC236}">
                <a16:creationId xmlns:a16="http://schemas.microsoft.com/office/drawing/2014/main" id="{EC62E676-D2AF-062E-EE94-EAB31D93B139}"/>
              </a:ext>
            </a:extLst>
          </p:cNvPr>
          <p:cNvSpPr>
            <a:spLocks noGrp="1"/>
          </p:cNvSpPr>
          <p:nvPr>
            <p:ph type="ftr" sz="quarter" idx="11"/>
          </p:nvPr>
        </p:nvSpPr>
        <p:spPr/>
        <p:txBody>
          <a:bodyPr/>
          <a:lstStyle>
            <a:lvl1pPr>
              <a:defRPr>
                <a:solidFill>
                  <a:schemeClr val="tx2"/>
                </a:solidFill>
              </a:defRPr>
            </a:lvl1p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A3103C27-C7BA-15A2-6C5E-70BD78275622}"/>
              </a:ext>
            </a:extLst>
          </p:cNvPr>
          <p:cNvSpPr>
            <a:spLocks noGrp="1"/>
          </p:cNvSpPr>
          <p:nvPr>
            <p:ph type="sldNum" sz="quarter" idx="12"/>
          </p:nvPr>
        </p:nvSpPr>
        <p:spPr/>
        <p:txBody>
          <a:bodyPr/>
          <a:lstStyle>
            <a:lvl1pPr>
              <a:defRPr>
                <a:solidFill>
                  <a:schemeClr val="accent1"/>
                </a:solidFill>
              </a:defRPr>
            </a:lvl1pPr>
          </a:lstStyle>
          <a:p>
            <a:fld id="{F4781EAC-78B3-44ED-85DE-5B6C0B0E8165}" type="slidenum">
              <a:rPr lang="da-DK" smtClean="0"/>
              <a:pPr/>
              <a:t>‹nr.›</a:t>
            </a:fld>
            <a:endParaRPr lang="da-DK"/>
          </a:p>
        </p:txBody>
      </p:sp>
      <p:pic>
        <p:nvPicPr>
          <p:cNvPr id="11" name="Grafik 10">
            <a:extLst>
              <a:ext uri="{FF2B5EF4-FFF2-40B4-BE49-F238E27FC236}">
                <a16:creationId xmlns:a16="http://schemas.microsoft.com/office/drawing/2014/main" id="{5E98DA4E-5682-9F6D-AD19-F96978A8716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590" y="6575423"/>
            <a:ext cx="144000" cy="54000"/>
          </a:xfrm>
          <a:prstGeom prst="rect">
            <a:avLst/>
          </a:prstGeom>
        </p:spPr>
      </p:pic>
    </p:spTree>
    <p:extLst>
      <p:ext uri="{BB962C8B-B14F-4D97-AF65-F5344CB8AC3E}">
        <p14:creationId xmlns:p14="http://schemas.microsoft.com/office/powerpoint/2010/main" val="1844672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kolonner tal &amp; tekst grå">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8DAD1-4A0B-4C9D-F6D0-8E57BC3E04A1}"/>
              </a:ext>
            </a:extLst>
          </p:cNvPr>
          <p:cNvSpPr>
            <a:spLocks noGrp="1"/>
          </p:cNvSpPr>
          <p:nvPr>
            <p:ph type="title" hasCustomPrompt="1"/>
          </p:nvPr>
        </p:nvSpPr>
        <p:spPr/>
        <p:txBody>
          <a:bodyPr/>
          <a:lstStyle/>
          <a:p>
            <a:r>
              <a:rPr lang="da-DK" dirty="0"/>
              <a:t>Klik for at tilføje titel</a:t>
            </a:r>
          </a:p>
        </p:txBody>
      </p:sp>
      <p:sp>
        <p:nvSpPr>
          <p:cNvPr id="3" name="Pladsholder til sidefod 2">
            <a:extLst>
              <a:ext uri="{FF2B5EF4-FFF2-40B4-BE49-F238E27FC236}">
                <a16:creationId xmlns:a16="http://schemas.microsoft.com/office/drawing/2014/main" id="{39A66164-E612-5F1D-8BB7-09414468043E}"/>
              </a:ext>
            </a:extLst>
          </p:cNvPr>
          <p:cNvSpPr>
            <a:spLocks noGrp="1"/>
          </p:cNvSpPr>
          <p:nvPr>
            <p:ph type="ftr" sz="quarter" idx="10"/>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50511B34-5DB6-E723-7C41-70B91D9D5D05}"/>
              </a:ext>
            </a:extLst>
          </p:cNvPr>
          <p:cNvSpPr>
            <a:spLocks noGrp="1"/>
          </p:cNvSpPr>
          <p:nvPr>
            <p:ph type="sldNum" sz="quarter" idx="11"/>
          </p:nvPr>
        </p:nvSpPr>
        <p:spPr/>
        <p:txBody>
          <a:bodyPr/>
          <a:lstStyle/>
          <a:p>
            <a:fld id="{B3CB5866-C97E-431B-9347-802EE191A840}" type="slidenum">
              <a:rPr lang="da-DK" smtClean="0"/>
              <a:pPr/>
              <a:t>‹nr.›</a:t>
            </a:fld>
            <a:endParaRPr lang="da-DK" dirty="0"/>
          </a:p>
        </p:txBody>
      </p:sp>
      <p:sp>
        <p:nvSpPr>
          <p:cNvPr id="5" name="Rectangle 6">
            <a:extLst>
              <a:ext uri="{FF2B5EF4-FFF2-40B4-BE49-F238E27FC236}">
                <a16:creationId xmlns:a16="http://schemas.microsoft.com/office/drawing/2014/main" id="{6F96091E-5511-8ABC-3077-1E73F1436EAD}"/>
              </a:ext>
            </a:extLst>
          </p:cNvPr>
          <p:cNvSpPr/>
          <p:nvPr userDrawn="1"/>
        </p:nvSpPr>
        <p:spPr>
          <a:xfrm>
            <a:off x="622978" y="1582738"/>
            <a:ext cx="3492910" cy="4762500"/>
          </a:xfrm>
          <a:prstGeom prst="rect">
            <a:avLst/>
          </a:prstGeom>
          <a:solidFill>
            <a:schemeClr val="accent2"/>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6" name="Text Placeholder 8">
            <a:extLst>
              <a:ext uri="{FF2B5EF4-FFF2-40B4-BE49-F238E27FC236}">
                <a16:creationId xmlns:a16="http://schemas.microsoft.com/office/drawing/2014/main" id="{AD9D2593-C21E-A69D-9F19-AB8E95C42A83}"/>
              </a:ext>
            </a:extLst>
          </p:cNvPr>
          <p:cNvSpPr>
            <a:spLocks noGrp="1"/>
          </p:cNvSpPr>
          <p:nvPr>
            <p:ph type="body" sz="quarter" idx="19" hasCustomPrompt="1"/>
          </p:nvPr>
        </p:nvSpPr>
        <p:spPr>
          <a:xfrm>
            <a:off x="616368" y="1599657"/>
            <a:ext cx="3492910" cy="634542"/>
          </a:xfrm>
        </p:spPr>
        <p:txBody>
          <a:bodyPr/>
          <a:lstStyle>
            <a:lvl1pPr marL="0" indent="0" algn="ctr" defTabSz="914126" rtl="0" eaLnBrk="1" latinLnBrk="0" hangingPunct="1">
              <a:lnSpc>
                <a:spcPts val="3999"/>
              </a:lnSpc>
              <a:buNone/>
              <a:defRPr lang="en-US" sz="1600" b="1" kern="1200" dirty="0">
                <a:solidFill>
                  <a:schemeClr val="accent3"/>
                </a:solidFill>
                <a:latin typeface="+mj-lt"/>
                <a:ea typeface="+mn-ea"/>
                <a:cs typeface="+mn-cs"/>
              </a:defRPr>
            </a:lvl1pPr>
          </a:lstStyle>
          <a:p>
            <a:pPr lvl="0"/>
            <a:r>
              <a:rPr lang="da-DK" dirty="0"/>
              <a:t>Klik for at tilføje tekst</a:t>
            </a:r>
          </a:p>
        </p:txBody>
      </p:sp>
      <p:sp>
        <p:nvSpPr>
          <p:cNvPr id="7" name="Pladsholder til tekst 14">
            <a:extLst>
              <a:ext uri="{FF2B5EF4-FFF2-40B4-BE49-F238E27FC236}">
                <a16:creationId xmlns:a16="http://schemas.microsoft.com/office/drawing/2014/main" id="{1E98DB82-CBEE-FA37-EA47-346E45F539A7}"/>
              </a:ext>
            </a:extLst>
          </p:cNvPr>
          <p:cNvSpPr>
            <a:spLocks noGrp="1"/>
          </p:cNvSpPr>
          <p:nvPr>
            <p:ph type="body" sz="quarter" idx="16" hasCustomPrompt="1"/>
          </p:nvPr>
        </p:nvSpPr>
        <p:spPr>
          <a:xfrm>
            <a:off x="616368" y="2800690"/>
            <a:ext cx="3492910" cy="628311"/>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8" name="Pladsholder til tekst 14">
            <a:extLst>
              <a:ext uri="{FF2B5EF4-FFF2-40B4-BE49-F238E27FC236}">
                <a16:creationId xmlns:a16="http://schemas.microsoft.com/office/drawing/2014/main" id="{E0780009-0844-A29E-8467-FC2F87F44A9B}"/>
              </a:ext>
            </a:extLst>
          </p:cNvPr>
          <p:cNvSpPr>
            <a:spLocks noGrp="1"/>
          </p:cNvSpPr>
          <p:nvPr>
            <p:ph type="body" sz="quarter" idx="17" hasCustomPrompt="1"/>
          </p:nvPr>
        </p:nvSpPr>
        <p:spPr>
          <a:xfrm>
            <a:off x="616368" y="345091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9" name="Pladsholder til tekst 14">
            <a:extLst>
              <a:ext uri="{FF2B5EF4-FFF2-40B4-BE49-F238E27FC236}">
                <a16:creationId xmlns:a16="http://schemas.microsoft.com/office/drawing/2014/main" id="{4237D658-86D7-BD4B-6F24-A5A619B53667}"/>
              </a:ext>
            </a:extLst>
          </p:cNvPr>
          <p:cNvSpPr>
            <a:spLocks noGrp="1"/>
          </p:cNvSpPr>
          <p:nvPr>
            <p:ph type="body" sz="quarter" idx="18" hasCustomPrompt="1"/>
          </p:nvPr>
        </p:nvSpPr>
        <p:spPr>
          <a:xfrm>
            <a:off x="616368" y="4645746"/>
            <a:ext cx="3492910" cy="657774"/>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0" name="Pladsholder til tekst 14">
            <a:extLst>
              <a:ext uri="{FF2B5EF4-FFF2-40B4-BE49-F238E27FC236}">
                <a16:creationId xmlns:a16="http://schemas.microsoft.com/office/drawing/2014/main" id="{D3496A66-7047-B8F8-D385-A0EA539B4C2A}"/>
              </a:ext>
            </a:extLst>
          </p:cNvPr>
          <p:cNvSpPr>
            <a:spLocks noGrp="1"/>
          </p:cNvSpPr>
          <p:nvPr>
            <p:ph type="body" sz="quarter" idx="22" hasCustomPrompt="1"/>
          </p:nvPr>
        </p:nvSpPr>
        <p:spPr>
          <a:xfrm>
            <a:off x="616368" y="532236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1" name="Rectangle 6">
            <a:extLst>
              <a:ext uri="{FF2B5EF4-FFF2-40B4-BE49-F238E27FC236}">
                <a16:creationId xmlns:a16="http://schemas.microsoft.com/office/drawing/2014/main" id="{31EDE915-F0DB-794D-8664-876D64EF9D2D}"/>
              </a:ext>
            </a:extLst>
          </p:cNvPr>
          <p:cNvSpPr/>
          <p:nvPr userDrawn="1"/>
        </p:nvSpPr>
        <p:spPr>
          <a:xfrm>
            <a:off x="8089331" y="1582738"/>
            <a:ext cx="3492910" cy="4762500"/>
          </a:xfrm>
          <a:prstGeom prst="rect">
            <a:avLst/>
          </a:prstGeom>
          <a:solidFill>
            <a:schemeClr val="accent2"/>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12" name="Text Placeholder 8">
            <a:extLst>
              <a:ext uri="{FF2B5EF4-FFF2-40B4-BE49-F238E27FC236}">
                <a16:creationId xmlns:a16="http://schemas.microsoft.com/office/drawing/2014/main" id="{B3F68BCE-326C-08FD-2819-D29381389161}"/>
              </a:ext>
            </a:extLst>
          </p:cNvPr>
          <p:cNvSpPr>
            <a:spLocks noGrp="1"/>
          </p:cNvSpPr>
          <p:nvPr>
            <p:ph type="body" sz="quarter" idx="23" hasCustomPrompt="1"/>
          </p:nvPr>
        </p:nvSpPr>
        <p:spPr>
          <a:xfrm>
            <a:off x="8082722" y="1599657"/>
            <a:ext cx="3492910" cy="634542"/>
          </a:xfrm>
        </p:spPr>
        <p:txBody>
          <a:bodyPr/>
          <a:lstStyle>
            <a:lvl1pPr marL="0" indent="0" algn="ctr" defTabSz="914126" rtl="0" eaLnBrk="1" latinLnBrk="0" hangingPunct="1">
              <a:lnSpc>
                <a:spcPts val="3999"/>
              </a:lnSpc>
              <a:buNone/>
              <a:defRPr lang="en-US" sz="1600" b="1" kern="1200" dirty="0">
                <a:solidFill>
                  <a:schemeClr val="accent3"/>
                </a:solidFill>
                <a:latin typeface="+mj-lt"/>
                <a:ea typeface="+mn-ea"/>
                <a:cs typeface="+mn-cs"/>
              </a:defRPr>
            </a:lvl1pPr>
          </a:lstStyle>
          <a:p>
            <a:pPr lvl="0"/>
            <a:r>
              <a:rPr lang="da-DK" dirty="0"/>
              <a:t>Klik for at tilføje tekst</a:t>
            </a:r>
          </a:p>
        </p:txBody>
      </p:sp>
      <p:sp>
        <p:nvSpPr>
          <p:cNvPr id="13" name="Pladsholder til tekst 14">
            <a:extLst>
              <a:ext uri="{FF2B5EF4-FFF2-40B4-BE49-F238E27FC236}">
                <a16:creationId xmlns:a16="http://schemas.microsoft.com/office/drawing/2014/main" id="{F60BB906-5EBB-F5BA-1034-CA27EB69E183}"/>
              </a:ext>
            </a:extLst>
          </p:cNvPr>
          <p:cNvSpPr>
            <a:spLocks noGrp="1"/>
          </p:cNvSpPr>
          <p:nvPr>
            <p:ph type="body" sz="quarter" idx="24" hasCustomPrompt="1"/>
          </p:nvPr>
        </p:nvSpPr>
        <p:spPr>
          <a:xfrm>
            <a:off x="8082722" y="2800690"/>
            <a:ext cx="3492910" cy="628311"/>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4" name="Pladsholder til tekst 14">
            <a:extLst>
              <a:ext uri="{FF2B5EF4-FFF2-40B4-BE49-F238E27FC236}">
                <a16:creationId xmlns:a16="http://schemas.microsoft.com/office/drawing/2014/main" id="{6325145F-95C1-58AA-F9A3-06F5B467F3B5}"/>
              </a:ext>
            </a:extLst>
          </p:cNvPr>
          <p:cNvSpPr>
            <a:spLocks noGrp="1"/>
          </p:cNvSpPr>
          <p:nvPr>
            <p:ph type="body" sz="quarter" idx="25" hasCustomPrompt="1"/>
          </p:nvPr>
        </p:nvSpPr>
        <p:spPr>
          <a:xfrm>
            <a:off x="8082722" y="345091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5" name="Pladsholder til tekst 14">
            <a:extLst>
              <a:ext uri="{FF2B5EF4-FFF2-40B4-BE49-F238E27FC236}">
                <a16:creationId xmlns:a16="http://schemas.microsoft.com/office/drawing/2014/main" id="{623D5FE0-FEB3-1C4D-FE95-2B6CCE79B4C9}"/>
              </a:ext>
            </a:extLst>
          </p:cNvPr>
          <p:cNvSpPr>
            <a:spLocks noGrp="1"/>
          </p:cNvSpPr>
          <p:nvPr>
            <p:ph type="body" sz="quarter" idx="26" hasCustomPrompt="1"/>
          </p:nvPr>
        </p:nvSpPr>
        <p:spPr>
          <a:xfrm>
            <a:off x="8082722" y="4645746"/>
            <a:ext cx="3492910" cy="657774"/>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6" name="Pladsholder til tekst 14">
            <a:extLst>
              <a:ext uri="{FF2B5EF4-FFF2-40B4-BE49-F238E27FC236}">
                <a16:creationId xmlns:a16="http://schemas.microsoft.com/office/drawing/2014/main" id="{6EC165D0-48A2-92D8-2AEF-58FCD1BB0613}"/>
              </a:ext>
            </a:extLst>
          </p:cNvPr>
          <p:cNvSpPr>
            <a:spLocks noGrp="1"/>
          </p:cNvSpPr>
          <p:nvPr>
            <p:ph type="body" sz="quarter" idx="27" hasCustomPrompt="1"/>
          </p:nvPr>
        </p:nvSpPr>
        <p:spPr>
          <a:xfrm>
            <a:off x="8082722" y="532236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7" name="Rectangle 6">
            <a:extLst>
              <a:ext uri="{FF2B5EF4-FFF2-40B4-BE49-F238E27FC236}">
                <a16:creationId xmlns:a16="http://schemas.microsoft.com/office/drawing/2014/main" id="{FA519E42-C16E-5CBF-EE73-92132B083137}"/>
              </a:ext>
            </a:extLst>
          </p:cNvPr>
          <p:cNvSpPr/>
          <p:nvPr userDrawn="1"/>
        </p:nvSpPr>
        <p:spPr>
          <a:xfrm>
            <a:off x="4356154" y="1582738"/>
            <a:ext cx="3492910" cy="4762500"/>
          </a:xfrm>
          <a:prstGeom prst="rect">
            <a:avLst/>
          </a:prstGeom>
          <a:solidFill>
            <a:schemeClr val="accent2"/>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18" name="Text Placeholder 8">
            <a:extLst>
              <a:ext uri="{FF2B5EF4-FFF2-40B4-BE49-F238E27FC236}">
                <a16:creationId xmlns:a16="http://schemas.microsoft.com/office/drawing/2014/main" id="{496A2397-6B90-0546-6978-6DA4424D1481}"/>
              </a:ext>
            </a:extLst>
          </p:cNvPr>
          <p:cNvSpPr>
            <a:spLocks noGrp="1"/>
          </p:cNvSpPr>
          <p:nvPr>
            <p:ph type="body" sz="quarter" idx="28" hasCustomPrompt="1"/>
          </p:nvPr>
        </p:nvSpPr>
        <p:spPr>
          <a:xfrm>
            <a:off x="4349544" y="1599657"/>
            <a:ext cx="3492910" cy="634542"/>
          </a:xfrm>
        </p:spPr>
        <p:txBody>
          <a:bodyPr/>
          <a:lstStyle>
            <a:lvl1pPr marL="0" indent="0" algn="ctr" defTabSz="914126" rtl="0" eaLnBrk="1" latinLnBrk="0" hangingPunct="1">
              <a:lnSpc>
                <a:spcPts val="3999"/>
              </a:lnSpc>
              <a:buNone/>
              <a:defRPr lang="en-US" sz="1600" b="1" kern="1200" dirty="0">
                <a:solidFill>
                  <a:schemeClr val="accent3"/>
                </a:solidFill>
                <a:latin typeface="+mj-lt"/>
                <a:ea typeface="+mn-ea"/>
                <a:cs typeface="+mn-cs"/>
              </a:defRPr>
            </a:lvl1pPr>
          </a:lstStyle>
          <a:p>
            <a:pPr lvl="0"/>
            <a:r>
              <a:rPr lang="da-DK" dirty="0"/>
              <a:t>Klik for at tilføje tekst</a:t>
            </a:r>
          </a:p>
        </p:txBody>
      </p:sp>
      <p:sp>
        <p:nvSpPr>
          <p:cNvPr id="19" name="Pladsholder til tekst 14">
            <a:extLst>
              <a:ext uri="{FF2B5EF4-FFF2-40B4-BE49-F238E27FC236}">
                <a16:creationId xmlns:a16="http://schemas.microsoft.com/office/drawing/2014/main" id="{4934C753-51B3-35A9-F751-1F97C1904E50}"/>
              </a:ext>
            </a:extLst>
          </p:cNvPr>
          <p:cNvSpPr>
            <a:spLocks noGrp="1"/>
          </p:cNvSpPr>
          <p:nvPr>
            <p:ph type="body" sz="quarter" idx="29" hasCustomPrompt="1"/>
          </p:nvPr>
        </p:nvSpPr>
        <p:spPr>
          <a:xfrm>
            <a:off x="4349544" y="2800690"/>
            <a:ext cx="3492910" cy="628311"/>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0" name="Pladsholder til tekst 14">
            <a:extLst>
              <a:ext uri="{FF2B5EF4-FFF2-40B4-BE49-F238E27FC236}">
                <a16:creationId xmlns:a16="http://schemas.microsoft.com/office/drawing/2014/main" id="{EB7FF48B-3DC2-9D3B-D572-482B8BFA82AE}"/>
              </a:ext>
            </a:extLst>
          </p:cNvPr>
          <p:cNvSpPr>
            <a:spLocks noGrp="1"/>
          </p:cNvSpPr>
          <p:nvPr>
            <p:ph type="body" sz="quarter" idx="30" hasCustomPrompt="1"/>
          </p:nvPr>
        </p:nvSpPr>
        <p:spPr>
          <a:xfrm>
            <a:off x="4349544" y="345091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1" name="Pladsholder til tekst 14">
            <a:extLst>
              <a:ext uri="{FF2B5EF4-FFF2-40B4-BE49-F238E27FC236}">
                <a16:creationId xmlns:a16="http://schemas.microsoft.com/office/drawing/2014/main" id="{1DFD58A1-17F9-1D9F-B509-8566EF8C194A}"/>
              </a:ext>
            </a:extLst>
          </p:cNvPr>
          <p:cNvSpPr>
            <a:spLocks noGrp="1"/>
          </p:cNvSpPr>
          <p:nvPr>
            <p:ph type="body" sz="quarter" idx="31" hasCustomPrompt="1"/>
          </p:nvPr>
        </p:nvSpPr>
        <p:spPr>
          <a:xfrm>
            <a:off x="4349544" y="4645746"/>
            <a:ext cx="3492910" cy="657774"/>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2" name="Pladsholder til tekst 14">
            <a:extLst>
              <a:ext uri="{FF2B5EF4-FFF2-40B4-BE49-F238E27FC236}">
                <a16:creationId xmlns:a16="http://schemas.microsoft.com/office/drawing/2014/main" id="{757E8DA9-087B-E5A3-2B00-67B86FB9441D}"/>
              </a:ext>
            </a:extLst>
          </p:cNvPr>
          <p:cNvSpPr>
            <a:spLocks noGrp="1"/>
          </p:cNvSpPr>
          <p:nvPr>
            <p:ph type="body" sz="quarter" idx="32" hasCustomPrompt="1"/>
          </p:nvPr>
        </p:nvSpPr>
        <p:spPr>
          <a:xfrm>
            <a:off x="4349544" y="532236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Tree>
    <p:extLst>
      <p:ext uri="{BB962C8B-B14F-4D97-AF65-F5344CB8AC3E}">
        <p14:creationId xmlns:p14="http://schemas.microsoft.com/office/powerpoint/2010/main" val="1351953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kolonner tal &amp; tekst lyserø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8DAD1-4A0B-4C9D-F6D0-8E57BC3E04A1}"/>
              </a:ext>
            </a:extLst>
          </p:cNvPr>
          <p:cNvSpPr>
            <a:spLocks noGrp="1"/>
          </p:cNvSpPr>
          <p:nvPr>
            <p:ph type="title" hasCustomPrompt="1"/>
          </p:nvPr>
        </p:nvSpPr>
        <p:spPr/>
        <p:txBody>
          <a:bodyPr/>
          <a:lstStyle/>
          <a:p>
            <a:r>
              <a:rPr lang="da-DK" dirty="0"/>
              <a:t>Klik for at tilføje titel</a:t>
            </a:r>
          </a:p>
        </p:txBody>
      </p:sp>
      <p:sp>
        <p:nvSpPr>
          <p:cNvPr id="3" name="Pladsholder til sidefod 2">
            <a:extLst>
              <a:ext uri="{FF2B5EF4-FFF2-40B4-BE49-F238E27FC236}">
                <a16:creationId xmlns:a16="http://schemas.microsoft.com/office/drawing/2014/main" id="{39A66164-E612-5F1D-8BB7-09414468043E}"/>
              </a:ext>
            </a:extLst>
          </p:cNvPr>
          <p:cNvSpPr>
            <a:spLocks noGrp="1"/>
          </p:cNvSpPr>
          <p:nvPr>
            <p:ph type="ftr" sz="quarter" idx="10"/>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50511B34-5DB6-E723-7C41-70B91D9D5D05}"/>
              </a:ext>
            </a:extLst>
          </p:cNvPr>
          <p:cNvSpPr>
            <a:spLocks noGrp="1"/>
          </p:cNvSpPr>
          <p:nvPr>
            <p:ph type="sldNum" sz="quarter" idx="11"/>
          </p:nvPr>
        </p:nvSpPr>
        <p:spPr/>
        <p:txBody>
          <a:bodyPr/>
          <a:lstStyle/>
          <a:p>
            <a:fld id="{B3CB5866-C97E-431B-9347-802EE191A840}" type="slidenum">
              <a:rPr lang="da-DK" smtClean="0"/>
              <a:pPr/>
              <a:t>‹nr.›</a:t>
            </a:fld>
            <a:endParaRPr lang="da-DK" dirty="0"/>
          </a:p>
        </p:txBody>
      </p:sp>
      <p:sp>
        <p:nvSpPr>
          <p:cNvPr id="5" name="Rectangle 6">
            <a:extLst>
              <a:ext uri="{FF2B5EF4-FFF2-40B4-BE49-F238E27FC236}">
                <a16:creationId xmlns:a16="http://schemas.microsoft.com/office/drawing/2014/main" id="{6F96091E-5511-8ABC-3077-1E73F1436EAD}"/>
              </a:ext>
            </a:extLst>
          </p:cNvPr>
          <p:cNvSpPr/>
          <p:nvPr userDrawn="1"/>
        </p:nvSpPr>
        <p:spPr>
          <a:xfrm>
            <a:off x="616368" y="1582738"/>
            <a:ext cx="3492910" cy="4762500"/>
          </a:xfrm>
          <a:prstGeom prst="rect">
            <a:avLst/>
          </a:prstGeom>
          <a:solidFill>
            <a:schemeClr val="accent6"/>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6" name="Text Placeholder 8">
            <a:extLst>
              <a:ext uri="{FF2B5EF4-FFF2-40B4-BE49-F238E27FC236}">
                <a16:creationId xmlns:a16="http://schemas.microsoft.com/office/drawing/2014/main" id="{AD9D2593-C21E-A69D-9F19-AB8E95C42A83}"/>
              </a:ext>
            </a:extLst>
          </p:cNvPr>
          <p:cNvSpPr>
            <a:spLocks noGrp="1"/>
          </p:cNvSpPr>
          <p:nvPr>
            <p:ph type="body" sz="quarter" idx="19" hasCustomPrompt="1"/>
          </p:nvPr>
        </p:nvSpPr>
        <p:spPr>
          <a:xfrm>
            <a:off x="616368" y="1599657"/>
            <a:ext cx="3492910" cy="634542"/>
          </a:xfrm>
        </p:spPr>
        <p:txBody>
          <a:bodyPr/>
          <a:lstStyle>
            <a:lvl1pPr marL="0" indent="0" algn="ctr" defTabSz="914126" rtl="0" eaLnBrk="1" latinLnBrk="0" hangingPunct="1">
              <a:lnSpc>
                <a:spcPts val="3999"/>
              </a:lnSpc>
              <a:buNone/>
              <a:defRPr lang="en-US" sz="1600" b="1" kern="1200" dirty="0">
                <a:solidFill>
                  <a:schemeClr val="accent3"/>
                </a:solidFill>
                <a:latin typeface="+mj-lt"/>
                <a:ea typeface="+mn-ea"/>
                <a:cs typeface="+mn-cs"/>
              </a:defRPr>
            </a:lvl1pPr>
          </a:lstStyle>
          <a:p>
            <a:pPr lvl="0"/>
            <a:r>
              <a:rPr lang="da-DK" dirty="0"/>
              <a:t>Klik for at tilføje tekst</a:t>
            </a:r>
          </a:p>
        </p:txBody>
      </p:sp>
      <p:sp>
        <p:nvSpPr>
          <p:cNvPr id="7" name="Pladsholder til tekst 14">
            <a:extLst>
              <a:ext uri="{FF2B5EF4-FFF2-40B4-BE49-F238E27FC236}">
                <a16:creationId xmlns:a16="http://schemas.microsoft.com/office/drawing/2014/main" id="{1E98DB82-CBEE-FA37-EA47-346E45F539A7}"/>
              </a:ext>
            </a:extLst>
          </p:cNvPr>
          <p:cNvSpPr>
            <a:spLocks noGrp="1"/>
          </p:cNvSpPr>
          <p:nvPr>
            <p:ph type="body" sz="quarter" idx="16" hasCustomPrompt="1"/>
          </p:nvPr>
        </p:nvSpPr>
        <p:spPr>
          <a:xfrm>
            <a:off x="616368" y="2800690"/>
            <a:ext cx="3492910" cy="628311"/>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8" name="Pladsholder til tekst 14">
            <a:extLst>
              <a:ext uri="{FF2B5EF4-FFF2-40B4-BE49-F238E27FC236}">
                <a16:creationId xmlns:a16="http://schemas.microsoft.com/office/drawing/2014/main" id="{E0780009-0844-A29E-8467-FC2F87F44A9B}"/>
              </a:ext>
            </a:extLst>
          </p:cNvPr>
          <p:cNvSpPr>
            <a:spLocks noGrp="1"/>
          </p:cNvSpPr>
          <p:nvPr>
            <p:ph type="body" sz="quarter" idx="17" hasCustomPrompt="1"/>
          </p:nvPr>
        </p:nvSpPr>
        <p:spPr>
          <a:xfrm>
            <a:off x="616368" y="345091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9" name="Pladsholder til tekst 14">
            <a:extLst>
              <a:ext uri="{FF2B5EF4-FFF2-40B4-BE49-F238E27FC236}">
                <a16:creationId xmlns:a16="http://schemas.microsoft.com/office/drawing/2014/main" id="{4237D658-86D7-BD4B-6F24-A5A619B53667}"/>
              </a:ext>
            </a:extLst>
          </p:cNvPr>
          <p:cNvSpPr>
            <a:spLocks noGrp="1"/>
          </p:cNvSpPr>
          <p:nvPr>
            <p:ph type="body" sz="quarter" idx="18" hasCustomPrompt="1"/>
          </p:nvPr>
        </p:nvSpPr>
        <p:spPr>
          <a:xfrm>
            <a:off x="616368" y="4645746"/>
            <a:ext cx="3492910" cy="657774"/>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0" name="Pladsholder til tekst 14">
            <a:extLst>
              <a:ext uri="{FF2B5EF4-FFF2-40B4-BE49-F238E27FC236}">
                <a16:creationId xmlns:a16="http://schemas.microsoft.com/office/drawing/2014/main" id="{D3496A66-7047-B8F8-D385-A0EA539B4C2A}"/>
              </a:ext>
            </a:extLst>
          </p:cNvPr>
          <p:cNvSpPr>
            <a:spLocks noGrp="1"/>
          </p:cNvSpPr>
          <p:nvPr>
            <p:ph type="body" sz="quarter" idx="22" hasCustomPrompt="1"/>
          </p:nvPr>
        </p:nvSpPr>
        <p:spPr>
          <a:xfrm>
            <a:off x="616368" y="532236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1" name="Rectangle 6">
            <a:extLst>
              <a:ext uri="{FF2B5EF4-FFF2-40B4-BE49-F238E27FC236}">
                <a16:creationId xmlns:a16="http://schemas.microsoft.com/office/drawing/2014/main" id="{31EDE915-F0DB-794D-8664-876D64EF9D2D}"/>
              </a:ext>
            </a:extLst>
          </p:cNvPr>
          <p:cNvSpPr/>
          <p:nvPr userDrawn="1"/>
        </p:nvSpPr>
        <p:spPr>
          <a:xfrm>
            <a:off x="8082722" y="1582738"/>
            <a:ext cx="3492910" cy="4762500"/>
          </a:xfrm>
          <a:prstGeom prst="rect">
            <a:avLst/>
          </a:prstGeom>
          <a:solidFill>
            <a:schemeClr val="accent6"/>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12" name="Text Placeholder 8">
            <a:extLst>
              <a:ext uri="{FF2B5EF4-FFF2-40B4-BE49-F238E27FC236}">
                <a16:creationId xmlns:a16="http://schemas.microsoft.com/office/drawing/2014/main" id="{B3F68BCE-326C-08FD-2819-D29381389161}"/>
              </a:ext>
            </a:extLst>
          </p:cNvPr>
          <p:cNvSpPr>
            <a:spLocks noGrp="1"/>
          </p:cNvSpPr>
          <p:nvPr>
            <p:ph type="body" sz="quarter" idx="23" hasCustomPrompt="1"/>
          </p:nvPr>
        </p:nvSpPr>
        <p:spPr>
          <a:xfrm>
            <a:off x="8082722" y="1599657"/>
            <a:ext cx="3492910" cy="634542"/>
          </a:xfrm>
        </p:spPr>
        <p:txBody>
          <a:bodyPr/>
          <a:lstStyle>
            <a:lvl1pPr marL="0" indent="0" algn="ctr" defTabSz="914126" rtl="0" eaLnBrk="1" latinLnBrk="0" hangingPunct="1">
              <a:lnSpc>
                <a:spcPts val="3999"/>
              </a:lnSpc>
              <a:buNone/>
              <a:defRPr lang="en-US" sz="1600" b="1" kern="1200" dirty="0">
                <a:solidFill>
                  <a:schemeClr val="accent3"/>
                </a:solidFill>
                <a:latin typeface="+mj-lt"/>
                <a:ea typeface="+mn-ea"/>
                <a:cs typeface="+mn-cs"/>
              </a:defRPr>
            </a:lvl1pPr>
          </a:lstStyle>
          <a:p>
            <a:pPr lvl="0"/>
            <a:r>
              <a:rPr lang="da-DK" dirty="0"/>
              <a:t>Klik for at tilføje tekst</a:t>
            </a:r>
          </a:p>
        </p:txBody>
      </p:sp>
      <p:sp>
        <p:nvSpPr>
          <p:cNvPr id="13" name="Pladsholder til tekst 14">
            <a:extLst>
              <a:ext uri="{FF2B5EF4-FFF2-40B4-BE49-F238E27FC236}">
                <a16:creationId xmlns:a16="http://schemas.microsoft.com/office/drawing/2014/main" id="{F60BB906-5EBB-F5BA-1034-CA27EB69E183}"/>
              </a:ext>
            </a:extLst>
          </p:cNvPr>
          <p:cNvSpPr>
            <a:spLocks noGrp="1"/>
          </p:cNvSpPr>
          <p:nvPr>
            <p:ph type="body" sz="quarter" idx="24" hasCustomPrompt="1"/>
          </p:nvPr>
        </p:nvSpPr>
        <p:spPr>
          <a:xfrm>
            <a:off x="8082722" y="2800690"/>
            <a:ext cx="3492910" cy="628311"/>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4" name="Pladsholder til tekst 14">
            <a:extLst>
              <a:ext uri="{FF2B5EF4-FFF2-40B4-BE49-F238E27FC236}">
                <a16:creationId xmlns:a16="http://schemas.microsoft.com/office/drawing/2014/main" id="{6325145F-95C1-58AA-F9A3-06F5B467F3B5}"/>
              </a:ext>
            </a:extLst>
          </p:cNvPr>
          <p:cNvSpPr>
            <a:spLocks noGrp="1"/>
          </p:cNvSpPr>
          <p:nvPr>
            <p:ph type="body" sz="quarter" idx="25" hasCustomPrompt="1"/>
          </p:nvPr>
        </p:nvSpPr>
        <p:spPr>
          <a:xfrm>
            <a:off x="8082722" y="345091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5" name="Pladsholder til tekst 14">
            <a:extLst>
              <a:ext uri="{FF2B5EF4-FFF2-40B4-BE49-F238E27FC236}">
                <a16:creationId xmlns:a16="http://schemas.microsoft.com/office/drawing/2014/main" id="{623D5FE0-FEB3-1C4D-FE95-2B6CCE79B4C9}"/>
              </a:ext>
            </a:extLst>
          </p:cNvPr>
          <p:cNvSpPr>
            <a:spLocks noGrp="1"/>
          </p:cNvSpPr>
          <p:nvPr>
            <p:ph type="body" sz="quarter" idx="26" hasCustomPrompt="1"/>
          </p:nvPr>
        </p:nvSpPr>
        <p:spPr>
          <a:xfrm>
            <a:off x="8082722" y="4645746"/>
            <a:ext cx="3492910" cy="657774"/>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6" name="Pladsholder til tekst 14">
            <a:extLst>
              <a:ext uri="{FF2B5EF4-FFF2-40B4-BE49-F238E27FC236}">
                <a16:creationId xmlns:a16="http://schemas.microsoft.com/office/drawing/2014/main" id="{6EC165D0-48A2-92D8-2AEF-58FCD1BB0613}"/>
              </a:ext>
            </a:extLst>
          </p:cNvPr>
          <p:cNvSpPr>
            <a:spLocks noGrp="1"/>
          </p:cNvSpPr>
          <p:nvPr>
            <p:ph type="body" sz="quarter" idx="27" hasCustomPrompt="1"/>
          </p:nvPr>
        </p:nvSpPr>
        <p:spPr>
          <a:xfrm>
            <a:off x="8082722" y="532236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7" name="Rectangle 6">
            <a:extLst>
              <a:ext uri="{FF2B5EF4-FFF2-40B4-BE49-F238E27FC236}">
                <a16:creationId xmlns:a16="http://schemas.microsoft.com/office/drawing/2014/main" id="{FA519E42-C16E-5CBF-EE73-92132B083137}"/>
              </a:ext>
            </a:extLst>
          </p:cNvPr>
          <p:cNvSpPr/>
          <p:nvPr userDrawn="1"/>
        </p:nvSpPr>
        <p:spPr>
          <a:xfrm>
            <a:off x="4349544" y="1582738"/>
            <a:ext cx="3492910" cy="4762500"/>
          </a:xfrm>
          <a:prstGeom prst="rect">
            <a:avLst/>
          </a:prstGeom>
          <a:solidFill>
            <a:schemeClr val="accent6"/>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18" name="Text Placeholder 8">
            <a:extLst>
              <a:ext uri="{FF2B5EF4-FFF2-40B4-BE49-F238E27FC236}">
                <a16:creationId xmlns:a16="http://schemas.microsoft.com/office/drawing/2014/main" id="{496A2397-6B90-0546-6978-6DA4424D1481}"/>
              </a:ext>
            </a:extLst>
          </p:cNvPr>
          <p:cNvSpPr>
            <a:spLocks noGrp="1"/>
          </p:cNvSpPr>
          <p:nvPr>
            <p:ph type="body" sz="quarter" idx="28" hasCustomPrompt="1"/>
          </p:nvPr>
        </p:nvSpPr>
        <p:spPr>
          <a:xfrm>
            <a:off x="4349544" y="1599657"/>
            <a:ext cx="3492910" cy="634542"/>
          </a:xfrm>
        </p:spPr>
        <p:txBody>
          <a:bodyPr/>
          <a:lstStyle>
            <a:lvl1pPr marL="0" indent="0" algn="ctr" defTabSz="914126" rtl="0" eaLnBrk="1" latinLnBrk="0" hangingPunct="1">
              <a:lnSpc>
                <a:spcPts val="3999"/>
              </a:lnSpc>
              <a:buNone/>
              <a:defRPr lang="en-US" sz="1600" b="1" kern="1200" dirty="0">
                <a:solidFill>
                  <a:schemeClr val="accent3"/>
                </a:solidFill>
                <a:latin typeface="+mj-lt"/>
                <a:ea typeface="+mn-ea"/>
                <a:cs typeface="+mn-cs"/>
              </a:defRPr>
            </a:lvl1pPr>
          </a:lstStyle>
          <a:p>
            <a:pPr lvl="0"/>
            <a:r>
              <a:rPr lang="da-DK" dirty="0"/>
              <a:t>Klik for at tilføje tekst</a:t>
            </a:r>
          </a:p>
        </p:txBody>
      </p:sp>
      <p:sp>
        <p:nvSpPr>
          <p:cNvPr id="19" name="Pladsholder til tekst 14">
            <a:extLst>
              <a:ext uri="{FF2B5EF4-FFF2-40B4-BE49-F238E27FC236}">
                <a16:creationId xmlns:a16="http://schemas.microsoft.com/office/drawing/2014/main" id="{4934C753-51B3-35A9-F751-1F97C1904E50}"/>
              </a:ext>
            </a:extLst>
          </p:cNvPr>
          <p:cNvSpPr>
            <a:spLocks noGrp="1"/>
          </p:cNvSpPr>
          <p:nvPr>
            <p:ph type="body" sz="quarter" idx="29" hasCustomPrompt="1"/>
          </p:nvPr>
        </p:nvSpPr>
        <p:spPr>
          <a:xfrm>
            <a:off x="4349544" y="2800690"/>
            <a:ext cx="3492910" cy="628311"/>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0" name="Pladsholder til tekst 14">
            <a:extLst>
              <a:ext uri="{FF2B5EF4-FFF2-40B4-BE49-F238E27FC236}">
                <a16:creationId xmlns:a16="http://schemas.microsoft.com/office/drawing/2014/main" id="{EB7FF48B-3DC2-9D3B-D572-482B8BFA82AE}"/>
              </a:ext>
            </a:extLst>
          </p:cNvPr>
          <p:cNvSpPr>
            <a:spLocks noGrp="1"/>
          </p:cNvSpPr>
          <p:nvPr>
            <p:ph type="body" sz="quarter" idx="30" hasCustomPrompt="1"/>
          </p:nvPr>
        </p:nvSpPr>
        <p:spPr>
          <a:xfrm>
            <a:off x="4349544" y="345091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1" name="Pladsholder til tekst 14">
            <a:extLst>
              <a:ext uri="{FF2B5EF4-FFF2-40B4-BE49-F238E27FC236}">
                <a16:creationId xmlns:a16="http://schemas.microsoft.com/office/drawing/2014/main" id="{1DFD58A1-17F9-1D9F-B509-8566EF8C194A}"/>
              </a:ext>
            </a:extLst>
          </p:cNvPr>
          <p:cNvSpPr>
            <a:spLocks noGrp="1"/>
          </p:cNvSpPr>
          <p:nvPr>
            <p:ph type="body" sz="quarter" idx="31" hasCustomPrompt="1"/>
          </p:nvPr>
        </p:nvSpPr>
        <p:spPr>
          <a:xfrm>
            <a:off x="4349544" y="4645746"/>
            <a:ext cx="3492910" cy="657774"/>
          </a:xfrm>
        </p:spPr>
        <p:txBody>
          <a:bodyPr anchor="ctr"/>
          <a:lstStyle>
            <a:lvl1pPr marL="0" indent="0" algn="ctr">
              <a:buNone/>
              <a:defRPr sz="3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2" name="Pladsholder til tekst 14">
            <a:extLst>
              <a:ext uri="{FF2B5EF4-FFF2-40B4-BE49-F238E27FC236}">
                <a16:creationId xmlns:a16="http://schemas.microsoft.com/office/drawing/2014/main" id="{757E8DA9-087B-E5A3-2B00-67B86FB9441D}"/>
              </a:ext>
            </a:extLst>
          </p:cNvPr>
          <p:cNvSpPr>
            <a:spLocks noGrp="1"/>
          </p:cNvSpPr>
          <p:nvPr>
            <p:ph type="body" sz="quarter" idx="32" hasCustomPrompt="1"/>
          </p:nvPr>
        </p:nvSpPr>
        <p:spPr>
          <a:xfrm>
            <a:off x="4349544" y="5322364"/>
            <a:ext cx="3492910" cy="344062"/>
          </a:xfrm>
        </p:spPr>
        <p:txBody>
          <a:bodyPr anchor="t" anchorCtr="0"/>
          <a:lstStyle>
            <a:lvl1pPr marL="0" indent="0" algn="ctr">
              <a:buNone/>
              <a:defRPr sz="1600" b="1">
                <a:solidFill>
                  <a:schemeClr val="accent3"/>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Tree>
    <p:extLst>
      <p:ext uri="{BB962C8B-B14F-4D97-AF65-F5344CB8AC3E}">
        <p14:creationId xmlns:p14="http://schemas.microsoft.com/office/powerpoint/2010/main" val="332917106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kolonner tal &amp; tekst rø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8DAD1-4A0B-4C9D-F6D0-8E57BC3E04A1}"/>
              </a:ext>
            </a:extLst>
          </p:cNvPr>
          <p:cNvSpPr>
            <a:spLocks noGrp="1"/>
          </p:cNvSpPr>
          <p:nvPr>
            <p:ph type="title" hasCustomPrompt="1"/>
          </p:nvPr>
        </p:nvSpPr>
        <p:spPr/>
        <p:txBody>
          <a:bodyPr/>
          <a:lstStyle/>
          <a:p>
            <a:r>
              <a:rPr lang="da-DK" dirty="0"/>
              <a:t>Klik for at tilføje titel</a:t>
            </a:r>
          </a:p>
        </p:txBody>
      </p:sp>
      <p:sp>
        <p:nvSpPr>
          <p:cNvPr id="3" name="Pladsholder til sidefod 2">
            <a:extLst>
              <a:ext uri="{FF2B5EF4-FFF2-40B4-BE49-F238E27FC236}">
                <a16:creationId xmlns:a16="http://schemas.microsoft.com/office/drawing/2014/main" id="{39A66164-E612-5F1D-8BB7-09414468043E}"/>
              </a:ext>
            </a:extLst>
          </p:cNvPr>
          <p:cNvSpPr>
            <a:spLocks noGrp="1"/>
          </p:cNvSpPr>
          <p:nvPr>
            <p:ph type="ftr" sz="quarter" idx="10"/>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50511B34-5DB6-E723-7C41-70B91D9D5D05}"/>
              </a:ext>
            </a:extLst>
          </p:cNvPr>
          <p:cNvSpPr>
            <a:spLocks noGrp="1"/>
          </p:cNvSpPr>
          <p:nvPr>
            <p:ph type="sldNum" sz="quarter" idx="11"/>
          </p:nvPr>
        </p:nvSpPr>
        <p:spPr/>
        <p:txBody>
          <a:bodyPr/>
          <a:lstStyle/>
          <a:p>
            <a:fld id="{B3CB5866-C97E-431B-9347-802EE191A840}" type="slidenum">
              <a:rPr lang="da-DK" smtClean="0"/>
              <a:pPr/>
              <a:t>‹nr.›</a:t>
            </a:fld>
            <a:endParaRPr lang="da-DK" dirty="0"/>
          </a:p>
        </p:txBody>
      </p:sp>
      <p:sp>
        <p:nvSpPr>
          <p:cNvPr id="5" name="Rectangle 6">
            <a:extLst>
              <a:ext uri="{FF2B5EF4-FFF2-40B4-BE49-F238E27FC236}">
                <a16:creationId xmlns:a16="http://schemas.microsoft.com/office/drawing/2014/main" id="{6F96091E-5511-8ABC-3077-1E73F1436EAD}"/>
              </a:ext>
            </a:extLst>
          </p:cNvPr>
          <p:cNvSpPr/>
          <p:nvPr userDrawn="1"/>
        </p:nvSpPr>
        <p:spPr>
          <a:xfrm>
            <a:off x="622978" y="1582738"/>
            <a:ext cx="3492910" cy="4762500"/>
          </a:xfrm>
          <a:prstGeom prst="rect">
            <a:avLst/>
          </a:prstGeom>
          <a:solidFill>
            <a:schemeClr val="tx1"/>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6" name="Text Placeholder 8">
            <a:extLst>
              <a:ext uri="{FF2B5EF4-FFF2-40B4-BE49-F238E27FC236}">
                <a16:creationId xmlns:a16="http://schemas.microsoft.com/office/drawing/2014/main" id="{AD9D2593-C21E-A69D-9F19-AB8E95C42A83}"/>
              </a:ext>
            </a:extLst>
          </p:cNvPr>
          <p:cNvSpPr>
            <a:spLocks noGrp="1"/>
          </p:cNvSpPr>
          <p:nvPr>
            <p:ph type="body" sz="quarter" idx="19" hasCustomPrompt="1"/>
          </p:nvPr>
        </p:nvSpPr>
        <p:spPr>
          <a:xfrm>
            <a:off x="616368" y="1599657"/>
            <a:ext cx="3492910" cy="634542"/>
          </a:xfrm>
        </p:spPr>
        <p:txBody>
          <a:bodyPr/>
          <a:lstStyle>
            <a:lvl1pPr marL="0" indent="0" algn="ctr" defTabSz="914126" rtl="0" eaLnBrk="1" latinLnBrk="0" hangingPunct="1">
              <a:lnSpc>
                <a:spcPts val="3999"/>
              </a:lnSpc>
              <a:buNone/>
              <a:defRPr lang="en-US" sz="1600" b="1" kern="1200" dirty="0">
                <a:solidFill>
                  <a:schemeClr val="accent2"/>
                </a:solidFill>
                <a:latin typeface="+mj-lt"/>
                <a:ea typeface="+mn-ea"/>
                <a:cs typeface="+mn-cs"/>
              </a:defRPr>
            </a:lvl1pPr>
          </a:lstStyle>
          <a:p>
            <a:pPr lvl="0"/>
            <a:r>
              <a:rPr lang="da-DK" dirty="0"/>
              <a:t>Klik for at tilføje tekst</a:t>
            </a:r>
          </a:p>
        </p:txBody>
      </p:sp>
      <p:sp>
        <p:nvSpPr>
          <p:cNvPr id="7" name="Pladsholder til tekst 14">
            <a:extLst>
              <a:ext uri="{FF2B5EF4-FFF2-40B4-BE49-F238E27FC236}">
                <a16:creationId xmlns:a16="http://schemas.microsoft.com/office/drawing/2014/main" id="{1E98DB82-CBEE-FA37-EA47-346E45F539A7}"/>
              </a:ext>
            </a:extLst>
          </p:cNvPr>
          <p:cNvSpPr>
            <a:spLocks noGrp="1"/>
          </p:cNvSpPr>
          <p:nvPr>
            <p:ph type="body" sz="quarter" idx="16" hasCustomPrompt="1"/>
          </p:nvPr>
        </p:nvSpPr>
        <p:spPr>
          <a:xfrm>
            <a:off x="616368" y="2800690"/>
            <a:ext cx="3492910" cy="628311"/>
          </a:xfrm>
        </p:spPr>
        <p:txBody>
          <a:bodyPr anchor="ctr"/>
          <a:lstStyle>
            <a:lvl1pPr marL="0" indent="0" algn="ctr">
              <a:buNone/>
              <a:defRPr sz="3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8" name="Pladsholder til tekst 14">
            <a:extLst>
              <a:ext uri="{FF2B5EF4-FFF2-40B4-BE49-F238E27FC236}">
                <a16:creationId xmlns:a16="http://schemas.microsoft.com/office/drawing/2014/main" id="{E0780009-0844-A29E-8467-FC2F87F44A9B}"/>
              </a:ext>
            </a:extLst>
          </p:cNvPr>
          <p:cNvSpPr>
            <a:spLocks noGrp="1"/>
          </p:cNvSpPr>
          <p:nvPr>
            <p:ph type="body" sz="quarter" idx="17" hasCustomPrompt="1"/>
          </p:nvPr>
        </p:nvSpPr>
        <p:spPr>
          <a:xfrm>
            <a:off x="616368" y="3450914"/>
            <a:ext cx="3492910" cy="344062"/>
          </a:xfrm>
        </p:spPr>
        <p:txBody>
          <a:bodyPr anchor="t" anchorCtr="0"/>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9" name="Pladsholder til tekst 14">
            <a:extLst>
              <a:ext uri="{FF2B5EF4-FFF2-40B4-BE49-F238E27FC236}">
                <a16:creationId xmlns:a16="http://schemas.microsoft.com/office/drawing/2014/main" id="{4237D658-86D7-BD4B-6F24-A5A619B53667}"/>
              </a:ext>
            </a:extLst>
          </p:cNvPr>
          <p:cNvSpPr>
            <a:spLocks noGrp="1"/>
          </p:cNvSpPr>
          <p:nvPr>
            <p:ph type="body" sz="quarter" idx="18" hasCustomPrompt="1"/>
          </p:nvPr>
        </p:nvSpPr>
        <p:spPr>
          <a:xfrm>
            <a:off x="616368" y="4645746"/>
            <a:ext cx="3492910" cy="657774"/>
          </a:xfrm>
        </p:spPr>
        <p:txBody>
          <a:bodyPr anchor="ctr"/>
          <a:lstStyle>
            <a:lvl1pPr marL="0" indent="0" algn="ctr">
              <a:buNone/>
              <a:defRPr sz="3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0" name="Pladsholder til tekst 14">
            <a:extLst>
              <a:ext uri="{FF2B5EF4-FFF2-40B4-BE49-F238E27FC236}">
                <a16:creationId xmlns:a16="http://schemas.microsoft.com/office/drawing/2014/main" id="{D3496A66-7047-B8F8-D385-A0EA539B4C2A}"/>
              </a:ext>
            </a:extLst>
          </p:cNvPr>
          <p:cNvSpPr>
            <a:spLocks noGrp="1"/>
          </p:cNvSpPr>
          <p:nvPr>
            <p:ph type="body" sz="quarter" idx="22" hasCustomPrompt="1"/>
          </p:nvPr>
        </p:nvSpPr>
        <p:spPr>
          <a:xfrm>
            <a:off x="616368" y="5322364"/>
            <a:ext cx="3492910" cy="344062"/>
          </a:xfrm>
        </p:spPr>
        <p:txBody>
          <a:bodyPr anchor="t" anchorCtr="0"/>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1" name="Rectangle 6">
            <a:extLst>
              <a:ext uri="{FF2B5EF4-FFF2-40B4-BE49-F238E27FC236}">
                <a16:creationId xmlns:a16="http://schemas.microsoft.com/office/drawing/2014/main" id="{31EDE915-F0DB-794D-8664-876D64EF9D2D}"/>
              </a:ext>
            </a:extLst>
          </p:cNvPr>
          <p:cNvSpPr/>
          <p:nvPr userDrawn="1"/>
        </p:nvSpPr>
        <p:spPr>
          <a:xfrm>
            <a:off x="8089331" y="1582738"/>
            <a:ext cx="3492910" cy="4762500"/>
          </a:xfrm>
          <a:prstGeom prst="rect">
            <a:avLst/>
          </a:prstGeom>
          <a:solidFill>
            <a:schemeClr val="tx1"/>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12" name="Text Placeholder 8">
            <a:extLst>
              <a:ext uri="{FF2B5EF4-FFF2-40B4-BE49-F238E27FC236}">
                <a16:creationId xmlns:a16="http://schemas.microsoft.com/office/drawing/2014/main" id="{B3F68BCE-326C-08FD-2819-D29381389161}"/>
              </a:ext>
            </a:extLst>
          </p:cNvPr>
          <p:cNvSpPr>
            <a:spLocks noGrp="1"/>
          </p:cNvSpPr>
          <p:nvPr>
            <p:ph type="body" sz="quarter" idx="23" hasCustomPrompt="1"/>
          </p:nvPr>
        </p:nvSpPr>
        <p:spPr>
          <a:xfrm>
            <a:off x="8082722" y="1599657"/>
            <a:ext cx="3492910" cy="634542"/>
          </a:xfrm>
        </p:spPr>
        <p:txBody>
          <a:bodyPr/>
          <a:lstStyle>
            <a:lvl1pPr marL="0" indent="0" algn="ctr" defTabSz="914126" rtl="0" eaLnBrk="1" latinLnBrk="0" hangingPunct="1">
              <a:lnSpc>
                <a:spcPts val="3999"/>
              </a:lnSpc>
              <a:buNone/>
              <a:defRPr lang="en-US" sz="1600" b="1" kern="1200" dirty="0">
                <a:solidFill>
                  <a:schemeClr val="accent2"/>
                </a:solidFill>
                <a:latin typeface="+mj-lt"/>
                <a:ea typeface="+mn-ea"/>
                <a:cs typeface="+mn-cs"/>
              </a:defRPr>
            </a:lvl1pPr>
          </a:lstStyle>
          <a:p>
            <a:pPr lvl="0"/>
            <a:r>
              <a:rPr lang="da-DK" dirty="0"/>
              <a:t>Klik for at tilføje tekst</a:t>
            </a:r>
          </a:p>
        </p:txBody>
      </p:sp>
      <p:sp>
        <p:nvSpPr>
          <p:cNvPr id="13" name="Pladsholder til tekst 14">
            <a:extLst>
              <a:ext uri="{FF2B5EF4-FFF2-40B4-BE49-F238E27FC236}">
                <a16:creationId xmlns:a16="http://schemas.microsoft.com/office/drawing/2014/main" id="{F60BB906-5EBB-F5BA-1034-CA27EB69E183}"/>
              </a:ext>
            </a:extLst>
          </p:cNvPr>
          <p:cNvSpPr>
            <a:spLocks noGrp="1"/>
          </p:cNvSpPr>
          <p:nvPr>
            <p:ph type="body" sz="quarter" idx="24" hasCustomPrompt="1"/>
          </p:nvPr>
        </p:nvSpPr>
        <p:spPr>
          <a:xfrm>
            <a:off x="8082722" y="2800690"/>
            <a:ext cx="3492910" cy="628311"/>
          </a:xfrm>
        </p:spPr>
        <p:txBody>
          <a:bodyPr anchor="ctr"/>
          <a:lstStyle>
            <a:lvl1pPr marL="0" indent="0" algn="ctr">
              <a:buNone/>
              <a:defRPr sz="3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4" name="Pladsholder til tekst 14">
            <a:extLst>
              <a:ext uri="{FF2B5EF4-FFF2-40B4-BE49-F238E27FC236}">
                <a16:creationId xmlns:a16="http://schemas.microsoft.com/office/drawing/2014/main" id="{6325145F-95C1-58AA-F9A3-06F5B467F3B5}"/>
              </a:ext>
            </a:extLst>
          </p:cNvPr>
          <p:cNvSpPr>
            <a:spLocks noGrp="1"/>
          </p:cNvSpPr>
          <p:nvPr>
            <p:ph type="body" sz="quarter" idx="25" hasCustomPrompt="1"/>
          </p:nvPr>
        </p:nvSpPr>
        <p:spPr>
          <a:xfrm>
            <a:off x="8082722" y="3450914"/>
            <a:ext cx="3492910" cy="344062"/>
          </a:xfrm>
        </p:spPr>
        <p:txBody>
          <a:bodyPr anchor="t" anchorCtr="0"/>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5" name="Pladsholder til tekst 14">
            <a:extLst>
              <a:ext uri="{FF2B5EF4-FFF2-40B4-BE49-F238E27FC236}">
                <a16:creationId xmlns:a16="http://schemas.microsoft.com/office/drawing/2014/main" id="{623D5FE0-FEB3-1C4D-FE95-2B6CCE79B4C9}"/>
              </a:ext>
            </a:extLst>
          </p:cNvPr>
          <p:cNvSpPr>
            <a:spLocks noGrp="1"/>
          </p:cNvSpPr>
          <p:nvPr>
            <p:ph type="body" sz="quarter" idx="26" hasCustomPrompt="1"/>
          </p:nvPr>
        </p:nvSpPr>
        <p:spPr>
          <a:xfrm>
            <a:off x="8082722" y="4645746"/>
            <a:ext cx="3492910" cy="657774"/>
          </a:xfrm>
        </p:spPr>
        <p:txBody>
          <a:bodyPr anchor="ctr"/>
          <a:lstStyle>
            <a:lvl1pPr marL="0" indent="0" algn="ctr">
              <a:buNone/>
              <a:defRPr sz="3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6" name="Pladsholder til tekst 14">
            <a:extLst>
              <a:ext uri="{FF2B5EF4-FFF2-40B4-BE49-F238E27FC236}">
                <a16:creationId xmlns:a16="http://schemas.microsoft.com/office/drawing/2014/main" id="{6EC165D0-48A2-92D8-2AEF-58FCD1BB0613}"/>
              </a:ext>
            </a:extLst>
          </p:cNvPr>
          <p:cNvSpPr>
            <a:spLocks noGrp="1"/>
          </p:cNvSpPr>
          <p:nvPr>
            <p:ph type="body" sz="quarter" idx="27" hasCustomPrompt="1"/>
          </p:nvPr>
        </p:nvSpPr>
        <p:spPr>
          <a:xfrm>
            <a:off x="8082722" y="5322364"/>
            <a:ext cx="3492910" cy="344062"/>
          </a:xfrm>
        </p:spPr>
        <p:txBody>
          <a:bodyPr anchor="t" anchorCtr="0"/>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7" name="Rectangle 6">
            <a:extLst>
              <a:ext uri="{FF2B5EF4-FFF2-40B4-BE49-F238E27FC236}">
                <a16:creationId xmlns:a16="http://schemas.microsoft.com/office/drawing/2014/main" id="{FA519E42-C16E-5CBF-EE73-92132B083137}"/>
              </a:ext>
            </a:extLst>
          </p:cNvPr>
          <p:cNvSpPr/>
          <p:nvPr userDrawn="1"/>
        </p:nvSpPr>
        <p:spPr>
          <a:xfrm>
            <a:off x="4356154" y="1582738"/>
            <a:ext cx="3492910" cy="4762500"/>
          </a:xfrm>
          <a:prstGeom prst="rect">
            <a:avLst/>
          </a:prstGeom>
          <a:solidFill>
            <a:schemeClr val="tx1"/>
          </a:solidFill>
          <a:ln>
            <a:solidFill>
              <a:schemeClr val="accent6">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a:endParaRPr lang="da-DK" sz="1904" noProof="0" dirty="0">
              <a:solidFill>
                <a:schemeClr val="accent2"/>
              </a:solidFill>
            </a:endParaRPr>
          </a:p>
        </p:txBody>
      </p:sp>
      <p:sp>
        <p:nvSpPr>
          <p:cNvPr id="18" name="Text Placeholder 8">
            <a:extLst>
              <a:ext uri="{FF2B5EF4-FFF2-40B4-BE49-F238E27FC236}">
                <a16:creationId xmlns:a16="http://schemas.microsoft.com/office/drawing/2014/main" id="{496A2397-6B90-0546-6978-6DA4424D1481}"/>
              </a:ext>
            </a:extLst>
          </p:cNvPr>
          <p:cNvSpPr>
            <a:spLocks noGrp="1"/>
          </p:cNvSpPr>
          <p:nvPr>
            <p:ph type="body" sz="quarter" idx="28" hasCustomPrompt="1"/>
          </p:nvPr>
        </p:nvSpPr>
        <p:spPr>
          <a:xfrm>
            <a:off x="4349544" y="1599657"/>
            <a:ext cx="3492910" cy="634542"/>
          </a:xfrm>
        </p:spPr>
        <p:txBody>
          <a:bodyPr/>
          <a:lstStyle>
            <a:lvl1pPr marL="0" indent="0" algn="ctr" defTabSz="914126" rtl="0" eaLnBrk="1" latinLnBrk="0" hangingPunct="1">
              <a:lnSpc>
                <a:spcPts val="3999"/>
              </a:lnSpc>
              <a:buNone/>
              <a:defRPr lang="en-US" sz="1600" b="1" kern="1200" dirty="0">
                <a:solidFill>
                  <a:schemeClr val="accent2"/>
                </a:solidFill>
                <a:latin typeface="+mj-lt"/>
                <a:ea typeface="+mn-ea"/>
                <a:cs typeface="+mn-cs"/>
              </a:defRPr>
            </a:lvl1pPr>
          </a:lstStyle>
          <a:p>
            <a:pPr lvl="0"/>
            <a:r>
              <a:rPr lang="da-DK" dirty="0"/>
              <a:t>Klik for at tilføje tekst</a:t>
            </a:r>
          </a:p>
        </p:txBody>
      </p:sp>
      <p:sp>
        <p:nvSpPr>
          <p:cNvPr id="19" name="Pladsholder til tekst 14">
            <a:extLst>
              <a:ext uri="{FF2B5EF4-FFF2-40B4-BE49-F238E27FC236}">
                <a16:creationId xmlns:a16="http://schemas.microsoft.com/office/drawing/2014/main" id="{4934C753-51B3-35A9-F751-1F97C1904E50}"/>
              </a:ext>
            </a:extLst>
          </p:cNvPr>
          <p:cNvSpPr>
            <a:spLocks noGrp="1"/>
          </p:cNvSpPr>
          <p:nvPr>
            <p:ph type="body" sz="quarter" idx="29" hasCustomPrompt="1"/>
          </p:nvPr>
        </p:nvSpPr>
        <p:spPr>
          <a:xfrm>
            <a:off x="4349544" y="2800690"/>
            <a:ext cx="3492910" cy="628311"/>
          </a:xfrm>
        </p:spPr>
        <p:txBody>
          <a:bodyPr anchor="ctr"/>
          <a:lstStyle>
            <a:lvl1pPr marL="0" indent="0" algn="ctr">
              <a:buNone/>
              <a:defRPr sz="3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0" name="Pladsholder til tekst 14">
            <a:extLst>
              <a:ext uri="{FF2B5EF4-FFF2-40B4-BE49-F238E27FC236}">
                <a16:creationId xmlns:a16="http://schemas.microsoft.com/office/drawing/2014/main" id="{EB7FF48B-3DC2-9D3B-D572-482B8BFA82AE}"/>
              </a:ext>
            </a:extLst>
          </p:cNvPr>
          <p:cNvSpPr>
            <a:spLocks noGrp="1"/>
          </p:cNvSpPr>
          <p:nvPr>
            <p:ph type="body" sz="quarter" idx="30" hasCustomPrompt="1"/>
          </p:nvPr>
        </p:nvSpPr>
        <p:spPr>
          <a:xfrm>
            <a:off x="4349544" y="3450914"/>
            <a:ext cx="3492910" cy="344062"/>
          </a:xfrm>
        </p:spPr>
        <p:txBody>
          <a:bodyPr anchor="t" anchorCtr="0"/>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1" name="Pladsholder til tekst 14">
            <a:extLst>
              <a:ext uri="{FF2B5EF4-FFF2-40B4-BE49-F238E27FC236}">
                <a16:creationId xmlns:a16="http://schemas.microsoft.com/office/drawing/2014/main" id="{1DFD58A1-17F9-1D9F-B509-8566EF8C194A}"/>
              </a:ext>
            </a:extLst>
          </p:cNvPr>
          <p:cNvSpPr>
            <a:spLocks noGrp="1"/>
          </p:cNvSpPr>
          <p:nvPr>
            <p:ph type="body" sz="quarter" idx="31" hasCustomPrompt="1"/>
          </p:nvPr>
        </p:nvSpPr>
        <p:spPr>
          <a:xfrm>
            <a:off x="4349544" y="4645746"/>
            <a:ext cx="3492910" cy="657774"/>
          </a:xfrm>
        </p:spPr>
        <p:txBody>
          <a:bodyPr anchor="ctr"/>
          <a:lstStyle>
            <a:lvl1pPr marL="0" indent="0" algn="ctr">
              <a:buNone/>
              <a:defRPr sz="3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2" name="Pladsholder til tekst 14">
            <a:extLst>
              <a:ext uri="{FF2B5EF4-FFF2-40B4-BE49-F238E27FC236}">
                <a16:creationId xmlns:a16="http://schemas.microsoft.com/office/drawing/2014/main" id="{757E8DA9-087B-E5A3-2B00-67B86FB9441D}"/>
              </a:ext>
            </a:extLst>
          </p:cNvPr>
          <p:cNvSpPr>
            <a:spLocks noGrp="1"/>
          </p:cNvSpPr>
          <p:nvPr>
            <p:ph type="body" sz="quarter" idx="32" hasCustomPrompt="1"/>
          </p:nvPr>
        </p:nvSpPr>
        <p:spPr>
          <a:xfrm>
            <a:off x="4349544" y="5322364"/>
            <a:ext cx="3492910" cy="344062"/>
          </a:xfrm>
        </p:spPr>
        <p:txBody>
          <a:bodyPr anchor="t" anchorCtr="0"/>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Tree>
    <p:extLst>
      <p:ext uri="{BB962C8B-B14F-4D97-AF65-F5344CB8AC3E}">
        <p14:creationId xmlns:p14="http://schemas.microsoft.com/office/powerpoint/2010/main" val="252217281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agram/billede og tekst grå">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solidFill>
                  <a:schemeClr val="accent4"/>
                </a:solidFill>
                <a:latin typeface="+mj-lt"/>
              </a:defRPr>
            </a:lvl1pPr>
          </a:lstStyle>
          <a:p>
            <a:r>
              <a:rPr lang="da-DK" dirty="0"/>
              <a:t>Klik for at tilføje titel</a:t>
            </a:r>
          </a:p>
        </p:txBody>
      </p:sp>
      <p:sp>
        <p:nvSpPr>
          <p:cNvPr id="4" name="Pladsholder til sidefod 4">
            <a:extLst>
              <a:ext uri="{FF2B5EF4-FFF2-40B4-BE49-F238E27FC236}">
                <a16:creationId xmlns:a16="http://schemas.microsoft.com/office/drawing/2014/main" id="{29C8414E-E79E-E479-BC7F-4DE63EAB60A6}"/>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6" name="Pladsholder til slidenummer 5">
            <a:extLst>
              <a:ext uri="{FF2B5EF4-FFF2-40B4-BE49-F238E27FC236}">
                <a16:creationId xmlns:a16="http://schemas.microsoft.com/office/drawing/2014/main" id="{1B9E976F-8FD6-E83D-EB94-D8DB3B80C66E}"/>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8" name="Farvet figur">
            <a:extLst>
              <a:ext uri="{FF2B5EF4-FFF2-40B4-BE49-F238E27FC236}">
                <a16:creationId xmlns:a16="http://schemas.microsoft.com/office/drawing/2014/main" id="{D494D95A-3F4C-DADD-EB11-BB36EDCDF24B}"/>
              </a:ext>
            </a:extLst>
          </p:cNvPr>
          <p:cNvSpPr>
            <a:spLocks/>
          </p:cNvSpPr>
          <p:nvPr userDrawn="1"/>
        </p:nvSpPr>
        <p:spPr>
          <a:xfrm>
            <a:off x="6096000" y="1582738"/>
            <a:ext cx="5486242" cy="4762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15" name="Pladsholder til tekst 14">
            <a:extLst>
              <a:ext uri="{FF2B5EF4-FFF2-40B4-BE49-F238E27FC236}">
                <a16:creationId xmlns:a16="http://schemas.microsoft.com/office/drawing/2014/main" id="{C00CB121-29B9-3891-BBBA-F7D36F176D13}"/>
              </a:ext>
            </a:extLst>
          </p:cNvPr>
          <p:cNvSpPr>
            <a:spLocks noGrp="1"/>
          </p:cNvSpPr>
          <p:nvPr>
            <p:ph type="body" sz="quarter" idx="16" hasCustomPrompt="1"/>
          </p:nvPr>
        </p:nvSpPr>
        <p:spPr>
          <a:xfrm>
            <a:off x="6402467" y="2153707"/>
            <a:ext cx="4910757" cy="922816"/>
          </a:xfrm>
        </p:spPr>
        <p:txBody>
          <a:bodyPr anchor="ctr"/>
          <a:lstStyle>
            <a:lvl1pPr marL="0" indent="0" algn="ctr">
              <a:buNone/>
              <a:defRPr sz="6000" b="1">
                <a:solidFill>
                  <a:schemeClr val="accent4"/>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8" name="Pladsholder til tekst 14">
            <a:extLst>
              <a:ext uri="{FF2B5EF4-FFF2-40B4-BE49-F238E27FC236}">
                <a16:creationId xmlns:a16="http://schemas.microsoft.com/office/drawing/2014/main" id="{FE1BF63A-874A-9BFB-2376-8FD5465510AF}"/>
              </a:ext>
            </a:extLst>
          </p:cNvPr>
          <p:cNvSpPr>
            <a:spLocks noGrp="1"/>
          </p:cNvSpPr>
          <p:nvPr>
            <p:ph type="body" sz="quarter" idx="17" hasCustomPrompt="1"/>
          </p:nvPr>
        </p:nvSpPr>
        <p:spPr>
          <a:xfrm>
            <a:off x="6406256" y="3085149"/>
            <a:ext cx="4910757" cy="344062"/>
          </a:xfrm>
        </p:spPr>
        <p:txBody>
          <a:bodyPr anchor="ctr"/>
          <a:lstStyle>
            <a:lvl1pPr marL="0" indent="0" algn="ctr">
              <a:buNone/>
              <a:defRPr sz="1600" b="1">
                <a:solidFill>
                  <a:schemeClr val="tx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9" name="Pladsholder til tekst 14">
            <a:extLst>
              <a:ext uri="{FF2B5EF4-FFF2-40B4-BE49-F238E27FC236}">
                <a16:creationId xmlns:a16="http://schemas.microsoft.com/office/drawing/2014/main" id="{67F72A56-5C72-5289-6659-F0EA849B89F5}"/>
              </a:ext>
            </a:extLst>
          </p:cNvPr>
          <p:cNvSpPr>
            <a:spLocks noGrp="1"/>
          </p:cNvSpPr>
          <p:nvPr>
            <p:ph type="body" sz="quarter" idx="18" hasCustomPrompt="1"/>
          </p:nvPr>
        </p:nvSpPr>
        <p:spPr>
          <a:xfrm>
            <a:off x="6402467" y="3998764"/>
            <a:ext cx="4910757" cy="922816"/>
          </a:xfrm>
        </p:spPr>
        <p:txBody>
          <a:bodyPr anchor="ctr"/>
          <a:lstStyle>
            <a:lvl1pPr marL="0" indent="0" algn="ctr">
              <a:buNone/>
              <a:defRPr sz="6000" b="1">
                <a:solidFill>
                  <a:schemeClr val="accent4"/>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0" name="Pladsholder til tekst 14">
            <a:extLst>
              <a:ext uri="{FF2B5EF4-FFF2-40B4-BE49-F238E27FC236}">
                <a16:creationId xmlns:a16="http://schemas.microsoft.com/office/drawing/2014/main" id="{4E00A641-CD4F-1C92-C56A-277BA3BC750D}"/>
              </a:ext>
            </a:extLst>
          </p:cNvPr>
          <p:cNvSpPr>
            <a:spLocks noGrp="1"/>
          </p:cNvSpPr>
          <p:nvPr>
            <p:ph type="body" sz="quarter" idx="19" hasCustomPrompt="1"/>
          </p:nvPr>
        </p:nvSpPr>
        <p:spPr>
          <a:xfrm>
            <a:off x="6406256" y="4930206"/>
            <a:ext cx="4910757" cy="344062"/>
          </a:xfrm>
        </p:spPr>
        <p:txBody>
          <a:bodyPr anchor="ctr"/>
          <a:lstStyle>
            <a:lvl1pPr marL="0" indent="0" algn="ctr">
              <a:buNone/>
              <a:defRPr sz="1600" b="1">
                <a:solidFill>
                  <a:schemeClr val="tx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5" name="Pladsholder til indhold 4">
            <a:extLst>
              <a:ext uri="{FF2B5EF4-FFF2-40B4-BE49-F238E27FC236}">
                <a16:creationId xmlns:a16="http://schemas.microsoft.com/office/drawing/2014/main" id="{A6A8A9F1-08DC-68D4-4FD3-8C05E177E140}"/>
              </a:ext>
            </a:extLst>
          </p:cNvPr>
          <p:cNvSpPr>
            <a:spLocks noGrp="1"/>
          </p:cNvSpPr>
          <p:nvPr>
            <p:ph sz="quarter" idx="20" hasCustomPrompt="1"/>
          </p:nvPr>
        </p:nvSpPr>
        <p:spPr>
          <a:xfrm>
            <a:off x="612935" y="1582738"/>
            <a:ext cx="5176598" cy="4762500"/>
          </a:xfrm>
        </p:spPr>
        <p:txBody>
          <a:bodyPr tIns="2160000" anchor="ctr" anchorCtr="0"/>
          <a:lstStyle>
            <a:lvl1pPr marL="0" indent="0" algn="ctr">
              <a:spcBef>
                <a:spcPts val="0"/>
              </a:spcBef>
              <a:buNone/>
              <a:defRPr sz="1400"/>
            </a:lvl1pPr>
          </a:lstStyle>
          <a:p>
            <a:pPr lvl="0"/>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3239810704"/>
      </p:ext>
    </p:extLst>
  </p:cSld>
  <p:clrMapOvr>
    <a:masterClrMapping/>
  </p:clrMapOvr>
  <p:transition>
    <p:fade/>
  </p:transition>
  <p:extLst>
    <p:ext uri="{DCECCB84-F9BA-43D5-87BE-67443E8EF086}">
      <p15:sldGuideLst xmlns:p15="http://schemas.microsoft.com/office/powerpoint/2012/main">
        <p15:guide id="1" pos="3646">
          <p15:clr>
            <a:srgbClr val="F26B43"/>
          </p15:clr>
        </p15:guide>
        <p15:guide id="2" pos="4032">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agram/billede og tekst lyserø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solidFill>
                  <a:schemeClr val="accent4"/>
                </a:solidFill>
                <a:latin typeface="+mj-lt"/>
              </a:defRPr>
            </a:lvl1pPr>
          </a:lstStyle>
          <a:p>
            <a:r>
              <a:rPr lang="da-DK" dirty="0"/>
              <a:t>Klik for at tilføje titel</a:t>
            </a:r>
          </a:p>
        </p:txBody>
      </p:sp>
      <p:sp>
        <p:nvSpPr>
          <p:cNvPr id="4" name="Pladsholder til sidefod 4">
            <a:extLst>
              <a:ext uri="{FF2B5EF4-FFF2-40B4-BE49-F238E27FC236}">
                <a16:creationId xmlns:a16="http://schemas.microsoft.com/office/drawing/2014/main" id="{29C8414E-E79E-E479-BC7F-4DE63EAB60A6}"/>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6" name="Pladsholder til slidenummer 5">
            <a:extLst>
              <a:ext uri="{FF2B5EF4-FFF2-40B4-BE49-F238E27FC236}">
                <a16:creationId xmlns:a16="http://schemas.microsoft.com/office/drawing/2014/main" id="{1B9E976F-8FD6-E83D-EB94-D8DB3B80C66E}"/>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8" name="Farvet figur">
            <a:extLst>
              <a:ext uri="{FF2B5EF4-FFF2-40B4-BE49-F238E27FC236}">
                <a16:creationId xmlns:a16="http://schemas.microsoft.com/office/drawing/2014/main" id="{D494D95A-3F4C-DADD-EB11-BB36EDCDF24B}"/>
              </a:ext>
            </a:extLst>
          </p:cNvPr>
          <p:cNvSpPr>
            <a:spLocks/>
          </p:cNvSpPr>
          <p:nvPr userDrawn="1"/>
        </p:nvSpPr>
        <p:spPr>
          <a:xfrm>
            <a:off x="6096000" y="1582738"/>
            <a:ext cx="5486242" cy="4762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solidFill>
                <a:schemeClr val="tx1"/>
              </a:solidFill>
            </a:endParaRPr>
          </a:p>
        </p:txBody>
      </p:sp>
      <p:sp>
        <p:nvSpPr>
          <p:cNvPr id="15" name="Pladsholder til tekst 14">
            <a:extLst>
              <a:ext uri="{FF2B5EF4-FFF2-40B4-BE49-F238E27FC236}">
                <a16:creationId xmlns:a16="http://schemas.microsoft.com/office/drawing/2014/main" id="{C00CB121-29B9-3891-BBBA-F7D36F176D13}"/>
              </a:ext>
            </a:extLst>
          </p:cNvPr>
          <p:cNvSpPr>
            <a:spLocks noGrp="1"/>
          </p:cNvSpPr>
          <p:nvPr>
            <p:ph type="body" sz="quarter" idx="16" hasCustomPrompt="1"/>
          </p:nvPr>
        </p:nvSpPr>
        <p:spPr>
          <a:xfrm>
            <a:off x="6406256" y="2153707"/>
            <a:ext cx="4910757" cy="922816"/>
          </a:xfrm>
        </p:spPr>
        <p:txBody>
          <a:bodyPr anchor="ctr"/>
          <a:lstStyle>
            <a:lvl1pPr marL="0" indent="0" algn="ctr">
              <a:buNone/>
              <a:defRPr sz="6000" b="1">
                <a:solidFill>
                  <a:schemeClr val="tx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8" name="Pladsholder til tekst 14">
            <a:extLst>
              <a:ext uri="{FF2B5EF4-FFF2-40B4-BE49-F238E27FC236}">
                <a16:creationId xmlns:a16="http://schemas.microsoft.com/office/drawing/2014/main" id="{FE1BF63A-874A-9BFB-2376-8FD5465510AF}"/>
              </a:ext>
            </a:extLst>
          </p:cNvPr>
          <p:cNvSpPr>
            <a:spLocks noGrp="1"/>
          </p:cNvSpPr>
          <p:nvPr>
            <p:ph type="body" sz="quarter" idx="17" hasCustomPrompt="1"/>
          </p:nvPr>
        </p:nvSpPr>
        <p:spPr>
          <a:xfrm>
            <a:off x="6406256" y="3085149"/>
            <a:ext cx="4910757" cy="344062"/>
          </a:xfrm>
        </p:spPr>
        <p:txBody>
          <a:bodyPr anchor="ctr"/>
          <a:lstStyle>
            <a:lvl1pPr marL="0" indent="0" algn="ctr">
              <a:buNone/>
              <a:defRPr sz="1600" b="1">
                <a:solidFill>
                  <a:schemeClr val="tx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9" name="Pladsholder til tekst 14">
            <a:extLst>
              <a:ext uri="{FF2B5EF4-FFF2-40B4-BE49-F238E27FC236}">
                <a16:creationId xmlns:a16="http://schemas.microsoft.com/office/drawing/2014/main" id="{67F72A56-5C72-5289-6659-F0EA849B89F5}"/>
              </a:ext>
            </a:extLst>
          </p:cNvPr>
          <p:cNvSpPr>
            <a:spLocks noGrp="1"/>
          </p:cNvSpPr>
          <p:nvPr>
            <p:ph type="body" sz="quarter" idx="18" hasCustomPrompt="1"/>
          </p:nvPr>
        </p:nvSpPr>
        <p:spPr>
          <a:xfrm>
            <a:off x="6406256" y="3998764"/>
            <a:ext cx="4910757" cy="922816"/>
          </a:xfrm>
        </p:spPr>
        <p:txBody>
          <a:bodyPr anchor="ctr"/>
          <a:lstStyle>
            <a:lvl1pPr marL="0" indent="0" algn="ctr">
              <a:buNone/>
              <a:defRPr sz="6000" b="1">
                <a:solidFill>
                  <a:schemeClr val="tx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0" name="Pladsholder til tekst 14">
            <a:extLst>
              <a:ext uri="{FF2B5EF4-FFF2-40B4-BE49-F238E27FC236}">
                <a16:creationId xmlns:a16="http://schemas.microsoft.com/office/drawing/2014/main" id="{4E00A641-CD4F-1C92-C56A-277BA3BC750D}"/>
              </a:ext>
            </a:extLst>
          </p:cNvPr>
          <p:cNvSpPr>
            <a:spLocks noGrp="1"/>
          </p:cNvSpPr>
          <p:nvPr>
            <p:ph type="body" sz="quarter" idx="19" hasCustomPrompt="1"/>
          </p:nvPr>
        </p:nvSpPr>
        <p:spPr>
          <a:xfrm>
            <a:off x="6406256" y="4930206"/>
            <a:ext cx="4910757" cy="344062"/>
          </a:xfrm>
        </p:spPr>
        <p:txBody>
          <a:bodyPr anchor="ctr"/>
          <a:lstStyle>
            <a:lvl1pPr marL="0" indent="0" algn="ctr">
              <a:buNone/>
              <a:defRPr sz="1600" b="1">
                <a:solidFill>
                  <a:schemeClr val="tx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3" name="Pladsholder til indhold 4">
            <a:extLst>
              <a:ext uri="{FF2B5EF4-FFF2-40B4-BE49-F238E27FC236}">
                <a16:creationId xmlns:a16="http://schemas.microsoft.com/office/drawing/2014/main" id="{1C109D2D-F217-DA5E-C739-6EC66C41E074}"/>
              </a:ext>
            </a:extLst>
          </p:cNvPr>
          <p:cNvSpPr>
            <a:spLocks noGrp="1"/>
          </p:cNvSpPr>
          <p:nvPr>
            <p:ph sz="quarter" idx="20" hasCustomPrompt="1"/>
          </p:nvPr>
        </p:nvSpPr>
        <p:spPr>
          <a:xfrm>
            <a:off x="612935" y="1582738"/>
            <a:ext cx="5176598" cy="4762500"/>
          </a:xfrm>
        </p:spPr>
        <p:txBody>
          <a:bodyPr tIns="2160000" anchor="ctr" anchorCtr="0"/>
          <a:lstStyle>
            <a:lvl1pPr marL="0" indent="0" algn="ctr">
              <a:spcBef>
                <a:spcPts val="0"/>
              </a:spcBef>
              <a:buNone/>
              <a:defRPr sz="1400"/>
            </a:lvl1pPr>
          </a:lstStyle>
          <a:p>
            <a:pPr lvl="0"/>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3945486836"/>
      </p:ext>
    </p:extLst>
  </p:cSld>
  <p:clrMapOvr>
    <a:masterClrMapping/>
  </p:clrMapOvr>
  <p:transition>
    <p:fade/>
  </p:transition>
  <p:extLst>
    <p:ext uri="{DCECCB84-F9BA-43D5-87BE-67443E8EF086}">
      <p15:sldGuideLst xmlns:p15="http://schemas.microsoft.com/office/powerpoint/2012/main">
        <p15:guide id="1" pos="3646">
          <p15:clr>
            <a:srgbClr val="F26B43"/>
          </p15:clr>
        </p15:guide>
        <p15:guide id="2" pos="4032">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gram/billede og tekst rø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solidFill>
                  <a:schemeClr val="accent4"/>
                </a:solidFill>
                <a:latin typeface="+mj-lt"/>
              </a:defRPr>
            </a:lvl1pPr>
          </a:lstStyle>
          <a:p>
            <a:r>
              <a:rPr lang="da-DK" dirty="0"/>
              <a:t>Klik for at tilføje titel</a:t>
            </a:r>
          </a:p>
        </p:txBody>
      </p:sp>
      <p:sp>
        <p:nvSpPr>
          <p:cNvPr id="4" name="Pladsholder til sidefod 4">
            <a:extLst>
              <a:ext uri="{FF2B5EF4-FFF2-40B4-BE49-F238E27FC236}">
                <a16:creationId xmlns:a16="http://schemas.microsoft.com/office/drawing/2014/main" id="{29C8414E-E79E-E479-BC7F-4DE63EAB60A6}"/>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6" name="Pladsholder til slidenummer 5">
            <a:extLst>
              <a:ext uri="{FF2B5EF4-FFF2-40B4-BE49-F238E27FC236}">
                <a16:creationId xmlns:a16="http://schemas.microsoft.com/office/drawing/2014/main" id="{1B9E976F-8FD6-E83D-EB94-D8DB3B80C66E}"/>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8" name="Farvet figur">
            <a:extLst>
              <a:ext uri="{FF2B5EF4-FFF2-40B4-BE49-F238E27FC236}">
                <a16:creationId xmlns:a16="http://schemas.microsoft.com/office/drawing/2014/main" id="{D494D95A-3F4C-DADD-EB11-BB36EDCDF24B}"/>
              </a:ext>
            </a:extLst>
          </p:cNvPr>
          <p:cNvSpPr>
            <a:spLocks/>
          </p:cNvSpPr>
          <p:nvPr userDrawn="1"/>
        </p:nvSpPr>
        <p:spPr>
          <a:xfrm>
            <a:off x="6096000" y="1582738"/>
            <a:ext cx="5486242" cy="4762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15" name="Pladsholder til tekst 14">
            <a:extLst>
              <a:ext uri="{FF2B5EF4-FFF2-40B4-BE49-F238E27FC236}">
                <a16:creationId xmlns:a16="http://schemas.microsoft.com/office/drawing/2014/main" id="{C00CB121-29B9-3891-BBBA-F7D36F176D13}"/>
              </a:ext>
            </a:extLst>
          </p:cNvPr>
          <p:cNvSpPr>
            <a:spLocks noGrp="1"/>
          </p:cNvSpPr>
          <p:nvPr>
            <p:ph type="body" sz="quarter" idx="16" hasCustomPrompt="1"/>
          </p:nvPr>
        </p:nvSpPr>
        <p:spPr>
          <a:xfrm>
            <a:off x="6380371" y="2153707"/>
            <a:ext cx="4910757" cy="922816"/>
          </a:xfrm>
        </p:spPr>
        <p:txBody>
          <a:bodyPr anchor="ctr"/>
          <a:lstStyle>
            <a:lvl1pPr marL="0" indent="0" algn="ctr">
              <a:buNone/>
              <a:defRPr sz="60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8" name="Pladsholder til tekst 14">
            <a:extLst>
              <a:ext uri="{FF2B5EF4-FFF2-40B4-BE49-F238E27FC236}">
                <a16:creationId xmlns:a16="http://schemas.microsoft.com/office/drawing/2014/main" id="{FE1BF63A-874A-9BFB-2376-8FD5465510AF}"/>
              </a:ext>
            </a:extLst>
          </p:cNvPr>
          <p:cNvSpPr>
            <a:spLocks noGrp="1"/>
          </p:cNvSpPr>
          <p:nvPr>
            <p:ph type="body" sz="quarter" idx="17" hasCustomPrompt="1"/>
          </p:nvPr>
        </p:nvSpPr>
        <p:spPr>
          <a:xfrm>
            <a:off x="6380371" y="3085149"/>
            <a:ext cx="4910757" cy="344062"/>
          </a:xfrm>
        </p:spPr>
        <p:txBody>
          <a:bodyPr anchor="ctr"/>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9" name="Pladsholder til tekst 14">
            <a:extLst>
              <a:ext uri="{FF2B5EF4-FFF2-40B4-BE49-F238E27FC236}">
                <a16:creationId xmlns:a16="http://schemas.microsoft.com/office/drawing/2014/main" id="{67F72A56-5C72-5289-6659-F0EA849B89F5}"/>
              </a:ext>
            </a:extLst>
          </p:cNvPr>
          <p:cNvSpPr>
            <a:spLocks noGrp="1"/>
          </p:cNvSpPr>
          <p:nvPr>
            <p:ph type="body" sz="quarter" idx="18" hasCustomPrompt="1"/>
          </p:nvPr>
        </p:nvSpPr>
        <p:spPr>
          <a:xfrm>
            <a:off x="6380371" y="3998764"/>
            <a:ext cx="4910757" cy="922816"/>
          </a:xfrm>
        </p:spPr>
        <p:txBody>
          <a:bodyPr anchor="ctr"/>
          <a:lstStyle>
            <a:lvl1pPr marL="0" indent="0" algn="ctr">
              <a:buNone/>
              <a:defRPr sz="60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20" name="Pladsholder til tekst 14">
            <a:extLst>
              <a:ext uri="{FF2B5EF4-FFF2-40B4-BE49-F238E27FC236}">
                <a16:creationId xmlns:a16="http://schemas.microsoft.com/office/drawing/2014/main" id="{4E00A641-CD4F-1C92-C56A-277BA3BC750D}"/>
              </a:ext>
            </a:extLst>
          </p:cNvPr>
          <p:cNvSpPr>
            <a:spLocks noGrp="1"/>
          </p:cNvSpPr>
          <p:nvPr>
            <p:ph type="body" sz="quarter" idx="19" hasCustomPrompt="1"/>
          </p:nvPr>
        </p:nvSpPr>
        <p:spPr>
          <a:xfrm>
            <a:off x="6380371" y="4930206"/>
            <a:ext cx="4910757" cy="344062"/>
          </a:xfrm>
        </p:spPr>
        <p:txBody>
          <a:bodyPr anchor="ctr"/>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3" name="Pladsholder til indhold 4">
            <a:extLst>
              <a:ext uri="{FF2B5EF4-FFF2-40B4-BE49-F238E27FC236}">
                <a16:creationId xmlns:a16="http://schemas.microsoft.com/office/drawing/2014/main" id="{2BAEF42A-F874-F2DD-60AF-80F93A5683E8}"/>
              </a:ext>
            </a:extLst>
          </p:cNvPr>
          <p:cNvSpPr>
            <a:spLocks noGrp="1"/>
          </p:cNvSpPr>
          <p:nvPr>
            <p:ph sz="quarter" idx="20" hasCustomPrompt="1"/>
          </p:nvPr>
        </p:nvSpPr>
        <p:spPr>
          <a:xfrm>
            <a:off x="612935" y="1582738"/>
            <a:ext cx="5176598" cy="4762500"/>
          </a:xfrm>
        </p:spPr>
        <p:txBody>
          <a:bodyPr tIns="2160000" anchor="ctr" anchorCtr="0"/>
          <a:lstStyle>
            <a:lvl1pPr marL="0" indent="0" algn="ctr">
              <a:spcBef>
                <a:spcPts val="0"/>
              </a:spcBef>
              <a:buNone/>
              <a:defRPr sz="1400"/>
            </a:lvl1pPr>
          </a:lstStyle>
          <a:p>
            <a:pPr lvl="0"/>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7681197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646">
          <p15:clr>
            <a:srgbClr val="F26B43"/>
          </p15:clr>
        </p15:guide>
        <p15:guide id="2" pos="4032">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d farve og stor tekst grå">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solidFill>
                  <a:schemeClr val="tx2"/>
                </a:solidFill>
                <a:latin typeface="+mj-lt"/>
              </a:defRPr>
            </a:lvl1pPr>
          </a:lstStyle>
          <a:p>
            <a:r>
              <a:rPr lang="da-DK" dirty="0"/>
              <a:t>Klik for at tilføje titel</a:t>
            </a:r>
          </a:p>
        </p:txBody>
      </p:sp>
      <p:sp>
        <p:nvSpPr>
          <p:cNvPr id="15" name="Pladsholder til tekst 14">
            <a:extLst>
              <a:ext uri="{FF2B5EF4-FFF2-40B4-BE49-F238E27FC236}">
                <a16:creationId xmlns:a16="http://schemas.microsoft.com/office/drawing/2014/main" id="{C00CB121-29B9-3891-BBBA-F7D36F176D13}"/>
              </a:ext>
            </a:extLst>
          </p:cNvPr>
          <p:cNvSpPr>
            <a:spLocks noGrp="1"/>
          </p:cNvSpPr>
          <p:nvPr>
            <p:ph type="body" sz="quarter" idx="16" hasCustomPrompt="1"/>
          </p:nvPr>
        </p:nvSpPr>
        <p:spPr>
          <a:xfrm>
            <a:off x="609760" y="1852941"/>
            <a:ext cx="10968857" cy="922816"/>
          </a:xfrm>
        </p:spPr>
        <p:txBody>
          <a:bodyPr anchor="ctr"/>
          <a:lstStyle>
            <a:lvl1pPr marL="0" indent="0" algn="ctr">
              <a:buNone/>
              <a:defRPr sz="6000" b="1">
                <a:solidFill>
                  <a:schemeClr val="accent4"/>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8" name="Pladsholder til tekst 14">
            <a:extLst>
              <a:ext uri="{FF2B5EF4-FFF2-40B4-BE49-F238E27FC236}">
                <a16:creationId xmlns:a16="http://schemas.microsoft.com/office/drawing/2014/main" id="{FE1BF63A-874A-9BFB-2376-8FD5465510AF}"/>
              </a:ext>
            </a:extLst>
          </p:cNvPr>
          <p:cNvSpPr>
            <a:spLocks noGrp="1"/>
          </p:cNvSpPr>
          <p:nvPr>
            <p:ph type="body" sz="quarter" idx="17" hasCustomPrompt="1"/>
          </p:nvPr>
        </p:nvSpPr>
        <p:spPr>
          <a:xfrm>
            <a:off x="609760" y="2784383"/>
            <a:ext cx="10968857" cy="344062"/>
          </a:xfrm>
        </p:spPr>
        <p:txBody>
          <a:bodyPr anchor="ctr"/>
          <a:lstStyle>
            <a:lvl1pPr marL="0" indent="0" algn="ctr">
              <a:buNone/>
              <a:defRPr sz="1600" b="1">
                <a:solidFill>
                  <a:schemeClr val="accent4"/>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3" name="Pladsholder til tekst 14">
            <a:extLst>
              <a:ext uri="{FF2B5EF4-FFF2-40B4-BE49-F238E27FC236}">
                <a16:creationId xmlns:a16="http://schemas.microsoft.com/office/drawing/2014/main" id="{359B9E91-C3CD-8F4C-66E6-BEB4D031486E}"/>
              </a:ext>
            </a:extLst>
          </p:cNvPr>
          <p:cNvSpPr>
            <a:spLocks noGrp="1"/>
          </p:cNvSpPr>
          <p:nvPr>
            <p:ph type="body" sz="quarter" idx="18" hasCustomPrompt="1"/>
          </p:nvPr>
        </p:nvSpPr>
        <p:spPr>
          <a:xfrm>
            <a:off x="609760" y="3727607"/>
            <a:ext cx="10968857" cy="922816"/>
          </a:xfrm>
        </p:spPr>
        <p:txBody>
          <a:bodyPr anchor="ctr"/>
          <a:lstStyle>
            <a:lvl1pPr marL="0" indent="0" algn="ctr">
              <a:buNone/>
              <a:defRPr sz="6000" b="1">
                <a:solidFill>
                  <a:schemeClr val="accent4"/>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5" name="Pladsholder til tekst 14">
            <a:extLst>
              <a:ext uri="{FF2B5EF4-FFF2-40B4-BE49-F238E27FC236}">
                <a16:creationId xmlns:a16="http://schemas.microsoft.com/office/drawing/2014/main" id="{A7FD5980-4907-E345-D617-59797D40358F}"/>
              </a:ext>
            </a:extLst>
          </p:cNvPr>
          <p:cNvSpPr>
            <a:spLocks noGrp="1"/>
          </p:cNvSpPr>
          <p:nvPr>
            <p:ph type="body" sz="quarter" idx="19" hasCustomPrompt="1"/>
          </p:nvPr>
        </p:nvSpPr>
        <p:spPr>
          <a:xfrm>
            <a:off x="609760" y="4659049"/>
            <a:ext cx="10968857" cy="344062"/>
          </a:xfrm>
        </p:spPr>
        <p:txBody>
          <a:bodyPr anchor="ctr"/>
          <a:lstStyle>
            <a:lvl1pPr marL="0" indent="0" algn="ctr">
              <a:buNone/>
              <a:defRPr sz="1600" b="1">
                <a:solidFill>
                  <a:schemeClr val="accent4"/>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7" name="Pladsholder til tekst 14">
            <a:extLst>
              <a:ext uri="{FF2B5EF4-FFF2-40B4-BE49-F238E27FC236}">
                <a16:creationId xmlns:a16="http://schemas.microsoft.com/office/drawing/2014/main" id="{480A94AB-677A-A186-FD06-0291ACFAB267}"/>
              </a:ext>
            </a:extLst>
          </p:cNvPr>
          <p:cNvSpPr>
            <a:spLocks noGrp="1"/>
          </p:cNvSpPr>
          <p:nvPr>
            <p:ph type="body" sz="quarter" idx="20" hasCustomPrompt="1"/>
          </p:nvPr>
        </p:nvSpPr>
        <p:spPr>
          <a:xfrm>
            <a:off x="613384" y="6185082"/>
            <a:ext cx="10968857" cy="186653"/>
          </a:xfrm>
        </p:spPr>
        <p:txBody>
          <a:bodyPr anchor="b"/>
          <a:lstStyle>
            <a:lvl1pPr marL="0" indent="0" algn="l">
              <a:buNone/>
              <a:defRPr sz="1200" b="0">
                <a:solidFill>
                  <a:schemeClr val="accent1"/>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evt. fodnoter</a:t>
            </a:r>
          </a:p>
        </p:txBody>
      </p:sp>
    </p:spTree>
    <p:extLst>
      <p:ext uri="{BB962C8B-B14F-4D97-AF65-F5344CB8AC3E}">
        <p14:creationId xmlns:p14="http://schemas.microsoft.com/office/powerpoint/2010/main" val="2652293573"/>
      </p:ext>
    </p:extLst>
  </p:cSld>
  <p:clrMapOvr>
    <a:masterClrMapping/>
  </p:clrMapOvr>
  <p:transition>
    <p:fade/>
  </p:transition>
  <p:extLst>
    <p:ext uri="{DCECCB84-F9BA-43D5-87BE-67443E8EF086}">
      <p15:sldGuideLst xmlns:p15="http://schemas.microsoft.com/office/powerpoint/2012/main">
        <p15:guide id="1" pos="3646">
          <p15:clr>
            <a:srgbClr val="F26B43"/>
          </p15:clr>
        </p15:guide>
        <p15:guide id="2" pos="4032">
          <p15:clr>
            <a:srgbClr val="F26B43"/>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d farve og stor tekst mørkerø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solidFill>
                  <a:schemeClr val="accent2"/>
                </a:solidFill>
                <a:latin typeface="+mj-lt"/>
              </a:defRPr>
            </a:lvl1pPr>
          </a:lstStyle>
          <a:p>
            <a:r>
              <a:rPr lang="da-DK" dirty="0"/>
              <a:t>Klik for at tilføje titel</a:t>
            </a:r>
          </a:p>
        </p:txBody>
      </p:sp>
      <p:sp>
        <p:nvSpPr>
          <p:cNvPr id="15" name="Pladsholder til tekst 14">
            <a:extLst>
              <a:ext uri="{FF2B5EF4-FFF2-40B4-BE49-F238E27FC236}">
                <a16:creationId xmlns:a16="http://schemas.microsoft.com/office/drawing/2014/main" id="{C00CB121-29B9-3891-BBBA-F7D36F176D13}"/>
              </a:ext>
            </a:extLst>
          </p:cNvPr>
          <p:cNvSpPr>
            <a:spLocks noGrp="1"/>
          </p:cNvSpPr>
          <p:nvPr>
            <p:ph type="body" sz="quarter" idx="16" hasCustomPrompt="1"/>
          </p:nvPr>
        </p:nvSpPr>
        <p:spPr>
          <a:xfrm>
            <a:off x="609760" y="1852941"/>
            <a:ext cx="10968857" cy="922816"/>
          </a:xfrm>
        </p:spPr>
        <p:txBody>
          <a:bodyPr anchor="ctr"/>
          <a:lstStyle>
            <a:lvl1pPr marL="0" indent="0" algn="ctr">
              <a:buNone/>
              <a:defRPr sz="60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18" name="Pladsholder til tekst 14">
            <a:extLst>
              <a:ext uri="{FF2B5EF4-FFF2-40B4-BE49-F238E27FC236}">
                <a16:creationId xmlns:a16="http://schemas.microsoft.com/office/drawing/2014/main" id="{FE1BF63A-874A-9BFB-2376-8FD5465510AF}"/>
              </a:ext>
            </a:extLst>
          </p:cNvPr>
          <p:cNvSpPr>
            <a:spLocks noGrp="1"/>
          </p:cNvSpPr>
          <p:nvPr>
            <p:ph type="body" sz="quarter" idx="17" hasCustomPrompt="1"/>
          </p:nvPr>
        </p:nvSpPr>
        <p:spPr>
          <a:xfrm>
            <a:off x="609760" y="2784383"/>
            <a:ext cx="10968857" cy="344062"/>
          </a:xfrm>
        </p:spPr>
        <p:txBody>
          <a:bodyPr anchor="ctr"/>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3" name="Pladsholder til tekst 14">
            <a:extLst>
              <a:ext uri="{FF2B5EF4-FFF2-40B4-BE49-F238E27FC236}">
                <a16:creationId xmlns:a16="http://schemas.microsoft.com/office/drawing/2014/main" id="{359B9E91-C3CD-8F4C-66E6-BEB4D031486E}"/>
              </a:ext>
            </a:extLst>
          </p:cNvPr>
          <p:cNvSpPr>
            <a:spLocks noGrp="1"/>
          </p:cNvSpPr>
          <p:nvPr>
            <p:ph type="body" sz="quarter" idx="18" hasCustomPrompt="1"/>
          </p:nvPr>
        </p:nvSpPr>
        <p:spPr>
          <a:xfrm>
            <a:off x="609760" y="3727607"/>
            <a:ext cx="10968857" cy="922816"/>
          </a:xfrm>
        </p:spPr>
        <p:txBody>
          <a:bodyPr anchor="ctr"/>
          <a:lstStyle>
            <a:lvl1pPr marL="0" indent="0" algn="ctr">
              <a:buNone/>
              <a:defRPr sz="60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5" name="Pladsholder til tekst 14">
            <a:extLst>
              <a:ext uri="{FF2B5EF4-FFF2-40B4-BE49-F238E27FC236}">
                <a16:creationId xmlns:a16="http://schemas.microsoft.com/office/drawing/2014/main" id="{A7FD5980-4907-E345-D617-59797D40358F}"/>
              </a:ext>
            </a:extLst>
          </p:cNvPr>
          <p:cNvSpPr>
            <a:spLocks noGrp="1"/>
          </p:cNvSpPr>
          <p:nvPr>
            <p:ph type="body" sz="quarter" idx="19" hasCustomPrompt="1"/>
          </p:nvPr>
        </p:nvSpPr>
        <p:spPr>
          <a:xfrm>
            <a:off x="609760" y="4659049"/>
            <a:ext cx="10968857" cy="344062"/>
          </a:xfrm>
        </p:spPr>
        <p:txBody>
          <a:bodyPr anchor="ctr"/>
          <a:lstStyle>
            <a:lvl1pPr marL="0" indent="0" algn="ctr">
              <a:buNone/>
              <a:defRPr sz="1600" b="1">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tekst</a:t>
            </a:r>
          </a:p>
        </p:txBody>
      </p:sp>
      <p:sp>
        <p:nvSpPr>
          <p:cNvPr id="7" name="Pladsholder til tekst 14">
            <a:extLst>
              <a:ext uri="{FF2B5EF4-FFF2-40B4-BE49-F238E27FC236}">
                <a16:creationId xmlns:a16="http://schemas.microsoft.com/office/drawing/2014/main" id="{480A94AB-677A-A186-FD06-0291ACFAB267}"/>
              </a:ext>
            </a:extLst>
          </p:cNvPr>
          <p:cNvSpPr>
            <a:spLocks noGrp="1"/>
          </p:cNvSpPr>
          <p:nvPr>
            <p:ph type="body" sz="quarter" idx="20" hasCustomPrompt="1"/>
          </p:nvPr>
        </p:nvSpPr>
        <p:spPr>
          <a:xfrm>
            <a:off x="613384" y="6185082"/>
            <a:ext cx="10968857" cy="186653"/>
          </a:xfrm>
        </p:spPr>
        <p:txBody>
          <a:bodyPr anchor="b"/>
          <a:lstStyle>
            <a:lvl1pPr marL="0" indent="0" algn="l">
              <a:buNone/>
              <a:defRPr sz="1200" b="0">
                <a:solidFill>
                  <a:schemeClr val="accent2"/>
                </a:solidFill>
              </a:defRPr>
            </a:lvl1pPr>
            <a:lvl2pPr marL="228524" indent="0">
              <a:buNone/>
              <a:defRPr sz="4800" b="1">
                <a:solidFill>
                  <a:schemeClr val="accent2"/>
                </a:solidFill>
              </a:defRPr>
            </a:lvl2pPr>
            <a:lvl3pPr marL="457200" indent="0">
              <a:buNone/>
              <a:defRPr sz="4800" b="1">
                <a:solidFill>
                  <a:schemeClr val="accent2"/>
                </a:solidFill>
              </a:defRPr>
            </a:lvl3pPr>
            <a:lvl4pPr marL="709200" indent="0">
              <a:buNone/>
              <a:defRPr sz="4800" b="1">
                <a:solidFill>
                  <a:schemeClr val="accent2"/>
                </a:solidFill>
              </a:defRPr>
            </a:lvl4pPr>
            <a:lvl5pPr marL="0" indent="0">
              <a:buNone/>
              <a:defRPr sz="4800" b="1">
                <a:solidFill>
                  <a:schemeClr val="accent2"/>
                </a:solidFill>
              </a:defRPr>
            </a:lvl5pPr>
          </a:lstStyle>
          <a:p>
            <a:pPr lvl="0"/>
            <a:r>
              <a:rPr lang="da-DK" dirty="0"/>
              <a:t>Indsæt evt. fodnoter</a:t>
            </a:r>
          </a:p>
        </p:txBody>
      </p:sp>
    </p:spTree>
    <p:extLst>
      <p:ext uri="{BB962C8B-B14F-4D97-AF65-F5344CB8AC3E}">
        <p14:creationId xmlns:p14="http://schemas.microsoft.com/office/powerpoint/2010/main" val="2093956710"/>
      </p:ext>
    </p:extLst>
  </p:cSld>
  <p:clrMapOvr>
    <a:masterClrMapping/>
  </p:clrMapOvr>
  <p:transition>
    <p:fade/>
  </p:transition>
  <p:extLst>
    <p:ext uri="{DCECCB84-F9BA-43D5-87BE-67443E8EF086}">
      <p15:sldGuideLst xmlns:p15="http://schemas.microsoft.com/office/powerpoint/2012/main">
        <p15:guide id="1" pos="3646">
          <p15:clr>
            <a:srgbClr val="F26B43"/>
          </p15:clr>
        </p15:guide>
        <p15:guide id="2" pos="4032">
          <p15:clr>
            <a:srgbClr val="F26B43"/>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pgaveløsning">
    <p:spTree>
      <p:nvGrpSpPr>
        <p:cNvPr id="1" name=""/>
        <p:cNvGrpSpPr/>
        <p:nvPr/>
      </p:nvGrpSpPr>
      <p:grpSpPr>
        <a:xfrm>
          <a:off x="0" y="0"/>
          <a:ext cx="0" cy="0"/>
          <a:chOff x="0" y="0"/>
          <a:chExt cx="0" cy="0"/>
        </a:xfrm>
      </p:grpSpPr>
      <p:sp>
        <p:nvSpPr>
          <p:cNvPr id="17" name="Pladsholder til tekst 8">
            <a:extLst>
              <a:ext uri="{FF2B5EF4-FFF2-40B4-BE49-F238E27FC236}">
                <a16:creationId xmlns:a16="http://schemas.microsoft.com/office/drawing/2014/main" id="{9A582B04-0937-5D43-A324-5278CE502532}"/>
              </a:ext>
            </a:extLst>
          </p:cNvPr>
          <p:cNvSpPr>
            <a:spLocks noGrp="1"/>
          </p:cNvSpPr>
          <p:nvPr>
            <p:ph type="body" sz="quarter" idx="34" hasCustomPrompt="1"/>
          </p:nvPr>
        </p:nvSpPr>
        <p:spPr>
          <a:xfrm>
            <a:off x="8578991" y="1945973"/>
            <a:ext cx="3003250" cy="1119794"/>
          </a:xfrm>
          <a:solidFill>
            <a:schemeClr val="accent2"/>
          </a:solidFill>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a:spcBef>
                <a:spcPts val="600"/>
              </a:spcBef>
              <a:defRPr sz="1000"/>
            </a:lvl5pPr>
          </a:lstStyle>
          <a:p>
            <a:pPr lvl="0"/>
            <a:r>
              <a:rPr lang="da-DK" dirty="0"/>
              <a:t>Klik for at indsætte tekst</a:t>
            </a:r>
          </a:p>
        </p:txBody>
      </p:sp>
      <p:sp>
        <p:nvSpPr>
          <p:cNvPr id="10" name="Pladsholder til tekst 8">
            <a:extLst>
              <a:ext uri="{FF2B5EF4-FFF2-40B4-BE49-F238E27FC236}">
                <a16:creationId xmlns:a16="http://schemas.microsoft.com/office/drawing/2014/main" id="{E75961AD-6112-E36A-6DE3-9A4CCD7377CD}"/>
              </a:ext>
            </a:extLst>
          </p:cNvPr>
          <p:cNvSpPr>
            <a:spLocks noGrp="1"/>
          </p:cNvSpPr>
          <p:nvPr>
            <p:ph type="body" sz="quarter" idx="33" hasCustomPrompt="1"/>
          </p:nvPr>
        </p:nvSpPr>
        <p:spPr>
          <a:xfrm>
            <a:off x="5343586" y="1945957"/>
            <a:ext cx="3003250" cy="1118325"/>
          </a:xfrm>
          <a:solidFill>
            <a:schemeClr val="accent2"/>
          </a:solidFill>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a:spcBef>
                <a:spcPts val="600"/>
              </a:spcBef>
              <a:defRPr sz="1000"/>
            </a:lvl5pPr>
          </a:lstStyle>
          <a:p>
            <a:pPr lvl="0"/>
            <a:r>
              <a:rPr lang="da-DK" dirty="0"/>
              <a:t>Klik for at indsætte tekst</a:t>
            </a:r>
          </a:p>
        </p:txBody>
      </p:sp>
      <p:sp>
        <p:nvSpPr>
          <p:cNvPr id="9" name="Pladsholder til tekst 8">
            <a:extLst>
              <a:ext uri="{FF2B5EF4-FFF2-40B4-BE49-F238E27FC236}">
                <a16:creationId xmlns:a16="http://schemas.microsoft.com/office/drawing/2014/main" id="{158D1B87-7081-FFEA-0822-0EB42162EF48}"/>
              </a:ext>
            </a:extLst>
          </p:cNvPr>
          <p:cNvSpPr>
            <a:spLocks noGrp="1"/>
          </p:cNvSpPr>
          <p:nvPr>
            <p:ph type="body" sz="quarter" idx="32" hasCustomPrompt="1"/>
          </p:nvPr>
        </p:nvSpPr>
        <p:spPr>
          <a:xfrm>
            <a:off x="2119494" y="1945958"/>
            <a:ext cx="3003250" cy="1119802"/>
          </a:xfrm>
          <a:solidFill>
            <a:schemeClr val="accent2"/>
          </a:solidFill>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a:spcBef>
                <a:spcPts val="600"/>
              </a:spcBef>
              <a:defRPr sz="1000"/>
            </a:lvl5pPr>
          </a:lstStyle>
          <a:p>
            <a:pPr lvl="0"/>
            <a:r>
              <a:rPr lang="da-DK" dirty="0"/>
              <a:t>Klik for at indsætte tekst</a:t>
            </a:r>
          </a:p>
        </p:txBody>
      </p:sp>
      <p:sp>
        <p:nvSpPr>
          <p:cNvPr id="3" name="Pladsholder til sidefod 2">
            <a:extLst>
              <a:ext uri="{FF2B5EF4-FFF2-40B4-BE49-F238E27FC236}">
                <a16:creationId xmlns:a16="http://schemas.microsoft.com/office/drawing/2014/main" id="{07284305-9789-3EC7-9F76-5E687DF6456B}"/>
              </a:ext>
            </a:extLst>
          </p:cNvPr>
          <p:cNvSpPr>
            <a:spLocks noGrp="1"/>
          </p:cNvSpPr>
          <p:nvPr>
            <p:ph type="ftr" sz="quarter" idx="10"/>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D0C7550A-B05D-7188-5EB1-B654E091AEFC}"/>
              </a:ext>
            </a:extLst>
          </p:cNvPr>
          <p:cNvSpPr>
            <a:spLocks noGrp="1"/>
          </p:cNvSpPr>
          <p:nvPr>
            <p:ph type="sldNum" sz="quarter" idx="11"/>
          </p:nvPr>
        </p:nvSpPr>
        <p:spPr/>
        <p:txBody>
          <a:bodyPr/>
          <a:lstStyle/>
          <a:p>
            <a:fld id="{B3CB5866-C97E-431B-9347-802EE191A840}" type="slidenum">
              <a:rPr lang="da-DK" smtClean="0"/>
              <a:pPr/>
              <a:t>‹nr.›</a:t>
            </a:fld>
            <a:endParaRPr lang="da-DK" dirty="0"/>
          </a:p>
        </p:txBody>
      </p:sp>
      <p:sp>
        <p:nvSpPr>
          <p:cNvPr id="7" name="Pladsholder til tekst 8">
            <a:extLst>
              <a:ext uri="{FF2B5EF4-FFF2-40B4-BE49-F238E27FC236}">
                <a16:creationId xmlns:a16="http://schemas.microsoft.com/office/drawing/2014/main" id="{409B0585-E9A9-7C5C-329A-247A272A63C8}"/>
              </a:ext>
            </a:extLst>
          </p:cNvPr>
          <p:cNvSpPr>
            <a:spLocks noGrp="1"/>
          </p:cNvSpPr>
          <p:nvPr>
            <p:ph type="body" sz="quarter" idx="36" hasCustomPrompt="1"/>
          </p:nvPr>
        </p:nvSpPr>
        <p:spPr>
          <a:xfrm>
            <a:off x="8574936" y="3294386"/>
            <a:ext cx="3003250" cy="1539953"/>
          </a:xfrm>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marL="720000" indent="0">
              <a:spcBef>
                <a:spcPts val="600"/>
              </a:spcBef>
              <a:buNone/>
              <a:defRPr sz="1000"/>
            </a:lvl5pPr>
          </a:lstStyle>
          <a:p>
            <a:pPr lvl="0"/>
            <a:r>
              <a:rPr lang="da-DK" dirty="0"/>
              <a:t>Klik for at indsætte tekst</a:t>
            </a:r>
          </a:p>
        </p:txBody>
      </p:sp>
      <p:sp>
        <p:nvSpPr>
          <p:cNvPr id="8" name="Pladsholder til tekst 8">
            <a:extLst>
              <a:ext uri="{FF2B5EF4-FFF2-40B4-BE49-F238E27FC236}">
                <a16:creationId xmlns:a16="http://schemas.microsoft.com/office/drawing/2014/main" id="{A97506E4-088E-CECF-3130-2E85DADA5C96}"/>
              </a:ext>
            </a:extLst>
          </p:cNvPr>
          <p:cNvSpPr>
            <a:spLocks noGrp="1"/>
          </p:cNvSpPr>
          <p:nvPr>
            <p:ph type="body" sz="quarter" idx="37" hasCustomPrompt="1"/>
          </p:nvPr>
        </p:nvSpPr>
        <p:spPr>
          <a:xfrm>
            <a:off x="5339531" y="3294264"/>
            <a:ext cx="3003250" cy="1537932"/>
          </a:xfrm>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marL="720000" indent="0">
              <a:spcBef>
                <a:spcPts val="600"/>
              </a:spcBef>
              <a:buNone/>
              <a:defRPr sz="1000"/>
            </a:lvl5pPr>
          </a:lstStyle>
          <a:p>
            <a:pPr lvl="0"/>
            <a:r>
              <a:rPr lang="da-DK" dirty="0"/>
              <a:t>Klik for at indsætte tekst</a:t>
            </a:r>
          </a:p>
        </p:txBody>
      </p:sp>
      <p:sp>
        <p:nvSpPr>
          <p:cNvPr id="11" name="Pladsholder til tekst 8">
            <a:extLst>
              <a:ext uri="{FF2B5EF4-FFF2-40B4-BE49-F238E27FC236}">
                <a16:creationId xmlns:a16="http://schemas.microsoft.com/office/drawing/2014/main" id="{238F8AFF-1BF3-421F-2A47-29EE3883129D}"/>
              </a:ext>
            </a:extLst>
          </p:cNvPr>
          <p:cNvSpPr>
            <a:spLocks noGrp="1"/>
          </p:cNvSpPr>
          <p:nvPr>
            <p:ph type="body" sz="quarter" idx="38" hasCustomPrompt="1"/>
          </p:nvPr>
        </p:nvSpPr>
        <p:spPr>
          <a:xfrm>
            <a:off x="2115439" y="3294370"/>
            <a:ext cx="3003250" cy="1539964"/>
          </a:xfrm>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marL="720000" indent="0">
              <a:spcBef>
                <a:spcPts val="600"/>
              </a:spcBef>
              <a:buNone/>
              <a:defRPr sz="1000"/>
            </a:lvl5pPr>
          </a:lstStyle>
          <a:p>
            <a:pPr lvl="0"/>
            <a:r>
              <a:rPr lang="da-DK" dirty="0"/>
              <a:t>Klik for at indsætte tekst</a:t>
            </a:r>
          </a:p>
        </p:txBody>
      </p:sp>
      <p:sp>
        <p:nvSpPr>
          <p:cNvPr id="22" name="Pladsholder til tekst 8">
            <a:extLst>
              <a:ext uri="{FF2B5EF4-FFF2-40B4-BE49-F238E27FC236}">
                <a16:creationId xmlns:a16="http://schemas.microsoft.com/office/drawing/2014/main" id="{3847D259-158D-2F2D-1F8A-F91B97EA87F7}"/>
              </a:ext>
            </a:extLst>
          </p:cNvPr>
          <p:cNvSpPr>
            <a:spLocks noGrp="1"/>
          </p:cNvSpPr>
          <p:nvPr>
            <p:ph type="body" sz="quarter" idx="43" hasCustomPrompt="1"/>
          </p:nvPr>
        </p:nvSpPr>
        <p:spPr>
          <a:xfrm>
            <a:off x="8578991" y="5062957"/>
            <a:ext cx="3003250" cy="960780"/>
          </a:xfrm>
          <a:solidFill>
            <a:schemeClr val="accent6"/>
          </a:solidFill>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marL="720000" indent="0">
              <a:spcBef>
                <a:spcPts val="600"/>
              </a:spcBef>
              <a:buNone/>
              <a:defRPr sz="1000"/>
            </a:lvl5pPr>
          </a:lstStyle>
          <a:p>
            <a:pPr lvl="0"/>
            <a:r>
              <a:rPr lang="da-DK" dirty="0"/>
              <a:t>Klik for at indsætte tekst</a:t>
            </a:r>
          </a:p>
        </p:txBody>
      </p:sp>
      <p:sp>
        <p:nvSpPr>
          <p:cNvPr id="23" name="Pladsholder til tekst 8">
            <a:extLst>
              <a:ext uri="{FF2B5EF4-FFF2-40B4-BE49-F238E27FC236}">
                <a16:creationId xmlns:a16="http://schemas.microsoft.com/office/drawing/2014/main" id="{ECCFE565-DA8E-81D3-971F-ED9657147450}"/>
              </a:ext>
            </a:extLst>
          </p:cNvPr>
          <p:cNvSpPr>
            <a:spLocks noGrp="1"/>
          </p:cNvSpPr>
          <p:nvPr>
            <p:ph type="body" sz="quarter" idx="44" hasCustomPrompt="1"/>
          </p:nvPr>
        </p:nvSpPr>
        <p:spPr>
          <a:xfrm>
            <a:off x="5343586" y="5062181"/>
            <a:ext cx="3003250" cy="959519"/>
          </a:xfrm>
          <a:solidFill>
            <a:schemeClr val="accent6"/>
          </a:solidFill>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marL="720000" indent="0">
              <a:spcBef>
                <a:spcPts val="600"/>
              </a:spcBef>
              <a:buNone/>
              <a:defRPr sz="1000"/>
            </a:lvl5pPr>
          </a:lstStyle>
          <a:p>
            <a:pPr lvl="0"/>
            <a:r>
              <a:rPr lang="da-DK" dirty="0"/>
              <a:t>Klik for at indsætte tekst</a:t>
            </a:r>
          </a:p>
        </p:txBody>
      </p:sp>
      <p:sp>
        <p:nvSpPr>
          <p:cNvPr id="24" name="Pladsholder til tekst 8">
            <a:extLst>
              <a:ext uri="{FF2B5EF4-FFF2-40B4-BE49-F238E27FC236}">
                <a16:creationId xmlns:a16="http://schemas.microsoft.com/office/drawing/2014/main" id="{9768BE3E-AC4C-E97D-5DEE-11DF4FE560DA}"/>
              </a:ext>
            </a:extLst>
          </p:cNvPr>
          <p:cNvSpPr>
            <a:spLocks noGrp="1"/>
          </p:cNvSpPr>
          <p:nvPr>
            <p:ph type="body" sz="quarter" idx="45" hasCustomPrompt="1"/>
          </p:nvPr>
        </p:nvSpPr>
        <p:spPr>
          <a:xfrm>
            <a:off x="2119494" y="5062946"/>
            <a:ext cx="3003250" cy="960787"/>
          </a:xfrm>
          <a:solidFill>
            <a:schemeClr val="accent6"/>
          </a:solidFill>
        </p:spPr>
        <p:txBody>
          <a:bodyPr lIns="72000" tIns="72000" rIns="72000" bIns="72000" anchor="ctr" anchorCtr="0">
            <a:normAutofit/>
          </a:bodyPr>
          <a:lstStyle>
            <a:lvl1pPr marL="0" indent="0">
              <a:buNone/>
              <a:defRPr sz="1400"/>
            </a:lvl1pPr>
            <a:lvl2pPr>
              <a:spcBef>
                <a:spcPts val="600"/>
              </a:spcBef>
              <a:defRPr sz="1200"/>
            </a:lvl2pPr>
            <a:lvl3pPr>
              <a:spcBef>
                <a:spcPts val="600"/>
              </a:spcBef>
              <a:defRPr sz="1000"/>
            </a:lvl3pPr>
            <a:lvl4pPr>
              <a:spcBef>
                <a:spcPts val="600"/>
              </a:spcBef>
              <a:defRPr sz="1000"/>
            </a:lvl4pPr>
            <a:lvl5pPr marL="720000" indent="0">
              <a:spcBef>
                <a:spcPts val="600"/>
              </a:spcBef>
              <a:buNone/>
              <a:defRPr sz="1000"/>
            </a:lvl5pPr>
          </a:lstStyle>
          <a:p>
            <a:pPr lvl="0"/>
            <a:r>
              <a:rPr lang="da-DK" dirty="0"/>
              <a:t>Klik for at indsætte tekst</a:t>
            </a:r>
          </a:p>
        </p:txBody>
      </p:sp>
      <p:sp>
        <p:nvSpPr>
          <p:cNvPr id="15" name="Tekstfelt 14">
            <a:extLst>
              <a:ext uri="{FF2B5EF4-FFF2-40B4-BE49-F238E27FC236}">
                <a16:creationId xmlns:a16="http://schemas.microsoft.com/office/drawing/2014/main" id="{3321CA1F-D67E-AE94-4A5C-50936ABEF52A}"/>
              </a:ext>
            </a:extLst>
          </p:cNvPr>
          <p:cNvSpPr txBox="1"/>
          <p:nvPr userDrawn="1"/>
        </p:nvSpPr>
        <p:spPr>
          <a:xfrm>
            <a:off x="5343586" y="1582739"/>
            <a:ext cx="3003250" cy="276999"/>
          </a:xfrm>
          <a:prstGeom prst="rect">
            <a:avLst/>
          </a:prstGeom>
          <a:noFill/>
        </p:spPr>
        <p:txBody>
          <a:bodyPr wrap="square" lIns="0" tIns="0" rIns="0" bIns="0" rtlCol="0">
            <a:noAutofit/>
          </a:bodyPr>
          <a:lstStyle/>
          <a:p>
            <a:pPr algn="l"/>
            <a:r>
              <a:rPr lang="da-DK" sz="1800" b="1" dirty="0">
                <a:solidFill>
                  <a:schemeClr val="bg2"/>
                </a:solidFill>
              </a:rPr>
              <a:t>Fase 2</a:t>
            </a:r>
          </a:p>
        </p:txBody>
      </p:sp>
      <p:sp>
        <p:nvSpPr>
          <p:cNvPr id="16" name="Tekstfelt 15">
            <a:extLst>
              <a:ext uri="{FF2B5EF4-FFF2-40B4-BE49-F238E27FC236}">
                <a16:creationId xmlns:a16="http://schemas.microsoft.com/office/drawing/2014/main" id="{C8640B7F-9314-6842-0880-6A4DB2FA1C3F}"/>
              </a:ext>
            </a:extLst>
          </p:cNvPr>
          <p:cNvSpPr txBox="1"/>
          <p:nvPr userDrawn="1"/>
        </p:nvSpPr>
        <p:spPr>
          <a:xfrm>
            <a:off x="8567677" y="1582739"/>
            <a:ext cx="3003250" cy="276999"/>
          </a:xfrm>
          <a:prstGeom prst="rect">
            <a:avLst/>
          </a:prstGeom>
          <a:noFill/>
        </p:spPr>
        <p:txBody>
          <a:bodyPr wrap="square" lIns="0" tIns="0" rIns="0" bIns="0" rtlCol="0">
            <a:noAutofit/>
          </a:bodyPr>
          <a:lstStyle/>
          <a:p>
            <a:pPr algn="l"/>
            <a:r>
              <a:rPr lang="da-DK" sz="1800" b="1" dirty="0">
                <a:solidFill>
                  <a:schemeClr val="bg2"/>
                </a:solidFill>
              </a:rPr>
              <a:t>Fase 3</a:t>
            </a:r>
          </a:p>
        </p:txBody>
      </p:sp>
      <p:sp>
        <p:nvSpPr>
          <p:cNvPr id="18" name="Tekstfelt 17">
            <a:extLst>
              <a:ext uri="{FF2B5EF4-FFF2-40B4-BE49-F238E27FC236}">
                <a16:creationId xmlns:a16="http://schemas.microsoft.com/office/drawing/2014/main" id="{F361AC82-48B6-1A2B-1B07-899A0927DFF0}"/>
              </a:ext>
            </a:extLst>
          </p:cNvPr>
          <p:cNvSpPr txBox="1"/>
          <p:nvPr userDrawn="1"/>
        </p:nvSpPr>
        <p:spPr>
          <a:xfrm>
            <a:off x="617869" y="2366619"/>
            <a:ext cx="1501625" cy="276999"/>
          </a:xfrm>
          <a:prstGeom prst="rect">
            <a:avLst/>
          </a:prstGeom>
          <a:noFill/>
        </p:spPr>
        <p:txBody>
          <a:bodyPr wrap="square" lIns="0" tIns="0" rIns="0" bIns="0" rtlCol="0">
            <a:noAutofit/>
          </a:bodyPr>
          <a:lstStyle/>
          <a:p>
            <a:pPr algn="l"/>
            <a:r>
              <a:rPr lang="da-DK" sz="1800" b="1" dirty="0">
                <a:solidFill>
                  <a:schemeClr val="bg2"/>
                </a:solidFill>
              </a:rPr>
              <a:t>Fase og tid</a:t>
            </a:r>
          </a:p>
        </p:txBody>
      </p:sp>
      <p:sp>
        <p:nvSpPr>
          <p:cNvPr id="19" name="Tekstfelt 18">
            <a:extLst>
              <a:ext uri="{FF2B5EF4-FFF2-40B4-BE49-F238E27FC236}">
                <a16:creationId xmlns:a16="http://schemas.microsoft.com/office/drawing/2014/main" id="{B8DF7364-2CCC-656F-CDB0-ED9394FE4CF2}"/>
              </a:ext>
            </a:extLst>
          </p:cNvPr>
          <p:cNvSpPr txBox="1"/>
          <p:nvPr userDrawn="1"/>
        </p:nvSpPr>
        <p:spPr>
          <a:xfrm>
            <a:off x="617869" y="3910476"/>
            <a:ext cx="1501625" cy="276999"/>
          </a:xfrm>
          <a:prstGeom prst="rect">
            <a:avLst/>
          </a:prstGeom>
          <a:noFill/>
        </p:spPr>
        <p:txBody>
          <a:bodyPr wrap="square" lIns="0" tIns="0" rIns="0" bIns="0" rtlCol="0">
            <a:noAutofit/>
          </a:bodyPr>
          <a:lstStyle/>
          <a:p>
            <a:pPr algn="l"/>
            <a:r>
              <a:rPr lang="da-DK" sz="1800" b="1" dirty="0">
                <a:solidFill>
                  <a:schemeClr val="bg2"/>
                </a:solidFill>
              </a:rPr>
              <a:t>Indhold</a:t>
            </a:r>
          </a:p>
        </p:txBody>
      </p:sp>
      <p:sp>
        <p:nvSpPr>
          <p:cNvPr id="20" name="Tekstfelt 19">
            <a:extLst>
              <a:ext uri="{FF2B5EF4-FFF2-40B4-BE49-F238E27FC236}">
                <a16:creationId xmlns:a16="http://schemas.microsoft.com/office/drawing/2014/main" id="{813633B9-7404-D8A7-A226-9426A27A10A0}"/>
              </a:ext>
            </a:extLst>
          </p:cNvPr>
          <p:cNvSpPr txBox="1"/>
          <p:nvPr userDrawn="1"/>
        </p:nvSpPr>
        <p:spPr>
          <a:xfrm>
            <a:off x="617869" y="5418496"/>
            <a:ext cx="1501625" cy="276999"/>
          </a:xfrm>
          <a:prstGeom prst="rect">
            <a:avLst/>
          </a:prstGeom>
          <a:noFill/>
        </p:spPr>
        <p:txBody>
          <a:bodyPr wrap="square" lIns="0" tIns="0" rIns="0" bIns="0" rtlCol="0">
            <a:noAutofit/>
          </a:bodyPr>
          <a:lstStyle/>
          <a:p>
            <a:pPr algn="l"/>
            <a:r>
              <a:rPr lang="da-DK" sz="1800" b="1" dirty="0">
                <a:solidFill>
                  <a:schemeClr val="bg2"/>
                </a:solidFill>
              </a:rPr>
              <a:t>Output</a:t>
            </a:r>
          </a:p>
        </p:txBody>
      </p:sp>
      <p:sp>
        <p:nvSpPr>
          <p:cNvPr id="26" name="Tekstfelt 25">
            <a:extLst>
              <a:ext uri="{FF2B5EF4-FFF2-40B4-BE49-F238E27FC236}">
                <a16:creationId xmlns:a16="http://schemas.microsoft.com/office/drawing/2014/main" id="{8029C836-014A-7831-F042-EF260F4909A6}"/>
              </a:ext>
            </a:extLst>
          </p:cNvPr>
          <p:cNvSpPr txBox="1"/>
          <p:nvPr userDrawn="1"/>
        </p:nvSpPr>
        <p:spPr>
          <a:xfrm>
            <a:off x="2115439" y="1582739"/>
            <a:ext cx="3003250" cy="276999"/>
          </a:xfrm>
          <a:prstGeom prst="rect">
            <a:avLst/>
          </a:prstGeom>
          <a:noFill/>
        </p:spPr>
        <p:txBody>
          <a:bodyPr wrap="square" lIns="0" tIns="0" rIns="0" bIns="0" rtlCol="0">
            <a:noAutofit/>
          </a:bodyPr>
          <a:lstStyle/>
          <a:p>
            <a:pPr algn="l"/>
            <a:r>
              <a:rPr lang="da-DK" sz="1800" b="1" dirty="0">
                <a:solidFill>
                  <a:schemeClr val="bg2"/>
                </a:solidFill>
              </a:rPr>
              <a:t>Fase 1</a:t>
            </a:r>
          </a:p>
        </p:txBody>
      </p:sp>
      <p:sp>
        <p:nvSpPr>
          <p:cNvPr id="2" name="Title 1">
            <a:extLst>
              <a:ext uri="{FF2B5EF4-FFF2-40B4-BE49-F238E27FC236}">
                <a16:creationId xmlns:a16="http://schemas.microsoft.com/office/drawing/2014/main" id="{16CC1249-60BE-F80D-6678-2F13A3DE6454}"/>
              </a:ext>
            </a:extLst>
          </p:cNvPr>
          <p:cNvSpPr>
            <a:spLocks noGrp="1"/>
          </p:cNvSpPr>
          <p:nvPr>
            <p:ph type="title" hasCustomPrompt="1"/>
          </p:nvPr>
        </p:nvSpPr>
        <p:spPr>
          <a:xfrm>
            <a:off x="613383" y="306000"/>
            <a:ext cx="10968857" cy="937378"/>
          </a:xfrm>
        </p:spPr>
        <p:txBody>
          <a:bodyPr/>
          <a:lstStyle>
            <a:lvl1pPr>
              <a:defRPr>
                <a:solidFill>
                  <a:schemeClr val="bg2"/>
                </a:solidFill>
              </a:defRPr>
            </a:lvl1pPr>
          </a:lstStyle>
          <a:p>
            <a:r>
              <a:rPr lang="da-DK" dirty="0"/>
              <a:t>Klik for at tilføje titel</a:t>
            </a:r>
          </a:p>
        </p:txBody>
      </p:sp>
    </p:spTree>
    <p:extLst>
      <p:ext uri="{BB962C8B-B14F-4D97-AF65-F5344CB8AC3E}">
        <p14:creationId xmlns:p14="http://schemas.microsoft.com/office/powerpoint/2010/main" val="330908376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t team">
    <p:bg>
      <p:bgPr>
        <a:solidFill>
          <a:schemeClr val="bg1">
            <a:alpha val="1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E777D1-3D9E-57C8-8537-FBDC1F7600FF}"/>
              </a:ext>
            </a:extLst>
          </p:cNvPr>
          <p:cNvSpPr/>
          <p:nvPr userDrawn="1"/>
        </p:nvSpPr>
        <p:spPr>
          <a:xfrm>
            <a:off x="0" y="0"/>
            <a:ext cx="24638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a-DK" sz="2000" dirty="0"/>
          </a:p>
        </p:txBody>
      </p:sp>
      <p:sp>
        <p:nvSpPr>
          <p:cNvPr id="88" name="Oval 87">
            <a:extLst>
              <a:ext uri="{FF2B5EF4-FFF2-40B4-BE49-F238E27FC236}">
                <a16:creationId xmlns:a16="http://schemas.microsoft.com/office/drawing/2014/main" id="{EE3CB65F-28CF-9B9C-2B0E-A93EE00BDA40}"/>
              </a:ext>
            </a:extLst>
          </p:cNvPr>
          <p:cNvSpPr/>
          <p:nvPr userDrawn="1"/>
        </p:nvSpPr>
        <p:spPr>
          <a:xfrm>
            <a:off x="560191" y="1063918"/>
            <a:ext cx="1352349" cy="13874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a:p>
        </p:txBody>
      </p:sp>
      <p:pic>
        <p:nvPicPr>
          <p:cNvPr id="105" name="Picture 104">
            <a:extLst>
              <a:ext uri="{FF2B5EF4-FFF2-40B4-BE49-F238E27FC236}">
                <a16:creationId xmlns:a16="http://schemas.microsoft.com/office/drawing/2014/main" id="{921F3CB2-446E-5340-7C3D-EE8E9E1630D5}"/>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903848" y="1391400"/>
            <a:ext cx="673102" cy="672927"/>
          </a:xfrm>
          <a:prstGeom prst="rect">
            <a:avLst/>
          </a:prstGeom>
        </p:spPr>
      </p:pic>
      <p:sp>
        <p:nvSpPr>
          <p:cNvPr id="15" name="TextBox 14">
            <a:extLst>
              <a:ext uri="{FF2B5EF4-FFF2-40B4-BE49-F238E27FC236}">
                <a16:creationId xmlns:a16="http://schemas.microsoft.com/office/drawing/2014/main" id="{ED65A445-0613-18B4-8688-955FDB609271}"/>
              </a:ext>
            </a:extLst>
          </p:cNvPr>
          <p:cNvSpPr txBox="1"/>
          <p:nvPr userDrawn="1"/>
        </p:nvSpPr>
        <p:spPr>
          <a:xfrm>
            <a:off x="560191" y="5008936"/>
            <a:ext cx="1352349" cy="948978"/>
          </a:xfrm>
          <a:prstGeom prst="rect">
            <a:avLst/>
          </a:prstGeom>
          <a:noFill/>
        </p:spPr>
        <p:txBody>
          <a:bodyPr wrap="square" lIns="0" tIns="0" rIns="0" bIns="0" rtlCol="0">
            <a:spAutoFit/>
          </a:bodyPr>
          <a:lstStyle/>
          <a:p>
            <a:pPr marL="0" marR="0" lvl="0" indent="0" algn="ctr" defTabSz="967527" rtl="0" eaLnBrk="1" fontAlgn="auto" latinLnBrk="0" hangingPunct="1">
              <a:lnSpc>
                <a:spcPts val="1500"/>
              </a:lnSpc>
              <a:spcBef>
                <a:spcPts val="0"/>
              </a:spcBef>
              <a:spcAft>
                <a:spcPts val="300"/>
              </a:spcAft>
              <a:buClrTx/>
              <a:buSzTx/>
              <a:buFontTx/>
              <a:buNone/>
              <a:tabLst/>
              <a:defRPr/>
            </a:pPr>
            <a:r>
              <a:rPr lang="da-DK" sz="1500" b="1" i="0" cap="none" baseline="0" dirty="0">
                <a:solidFill>
                  <a:schemeClr val="bg2"/>
                </a:solidFill>
                <a:latin typeface="+mj-lt"/>
              </a:rPr>
              <a:t>Adgang til</a:t>
            </a:r>
          </a:p>
          <a:p>
            <a:pPr algn="ctr">
              <a:lnSpc>
                <a:spcPts val="4000"/>
              </a:lnSpc>
            </a:pPr>
            <a:r>
              <a:rPr lang="da-DK" sz="3500" b="1" i="0" cap="none" baseline="0" dirty="0">
                <a:solidFill>
                  <a:schemeClr val="bg2"/>
                </a:solidFill>
                <a:latin typeface="+mj-lt"/>
              </a:rPr>
              <a:t>1000+</a:t>
            </a:r>
          </a:p>
          <a:p>
            <a:pPr algn="ctr">
              <a:lnSpc>
                <a:spcPts val="1600"/>
              </a:lnSpc>
            </a:pPr>
            <a:r>
              <a:rPr lang="da-DK" sz="1500" b="1" i="0" cap="none" baseline="0" dirty="0">
                <a:solidFill>
                  <a:schemeClr val="bg2"/>
                </a:solidFill>
                <a:latin typeface="+mj-lt"/>
              </a:rPr>
              <a:t>specialister</a:t>
            </a:r>
          </a:p>
        </p:txBody>
      </p:sp>
      <p:cxnSp>
        <p:nvCxnSpPr>
          <p:cNvPr id="4" name="Lige forbindelse 3">
            <a:extLst>
              <a:ext uri="{FF2B5EF4-FFF2-40B4-BE49-F238E27FC236}">
                <a16:creationId xmlns:a16="http://schemas.microsoft.com/office/drawing/2014/main" id="{545ECDD4-43A4-CDBA-735D-0961D5C90FB0}"/>
              </a:ext>
            </a:extLst>
          </p:cNvPr>
          <p:cNvCxnSpPr>
            <a:cxnSpLocks/>
          </p:cNvCxnSpPr>
          <p:nvPr userDrawn="1"/>
        </p:nvCxnSpPr>
        <p:spPr>
          <a:xfrm flipH="1">
            <a:off x="-720187" y="818147"/>
            <a:ext cx="575771" cy="0"/>
          </a:xfrm>
          <a:prstGeom prst="line">
            <a:avLst/>
          </a:prstGeom>
          <a:ln/>
        </p:spPr>
        <p:style>
          <a:lnRef idx="1">
            <a:schemeClr val="accent2"/>
          </a:lnRef>
          <a:fillRef idx="0">
            <a:schemeClr val="accent2"/>
          </a:fillRef>
          <a:effectRef idx="0">
            <a:schemeClr val="accent2"/>
          </a:effectRef>
          <a:fontRef idx="minor">
            <a:schemeClr val="tx1"/>
          </a:fontRef>
        </p:style>
      </p:cxnSp>
      <p:sp>
        <p:nvSpPr>
          <p:cNvPr id="26" name="Text Placeholder 15">
            <a:extLst>
              <a:ext uri="{FF2B5EF4-FFF2-40B4-BE49-F238E27FC236}">
                <a16:creationId xmlns:a16="http://schemas.microsoft.com/office/drawing/2014/main" id="{6694A575-E7CE-EDCD-AE87-15C71F7352CA}"/>
              </a:ext>
            </a:extLst>
          </p:cNvPr>
          <p:cNvSpPr>
            <a:spLocks noGrp="1"/>
          </p:cNvSpPr>
          <p:nvPr>
            <p:ph type="body" sz="quarter" idx="24" hasCustomPrompt="1"/>
          </p:nvPr>
        </p:nvSpPr>
        <p:spPr>
          <a:xfrm>
            <a:off x="8053857" y="1241425"/>
            <a:ext cx="2165045"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28" name="Text Placeholder 15">
            <a:extLst>
              <a:ext uri="{FF2B5EF4-FFF2-40B4-BE49-F238E27FC236}">
                <a16:creationId xmlns:a16="http://schemas.microsoft.com/office/drawing/2014/main" id="{ED4F00F5-966B-43EC-B803-0212007169B9}"/>
              </a:ext>
            </a:extLst>
          </p:cNvPr>
          <p:cNvSpPr>
            <a:spLocks noGrp="1"/>
          </p:cNvSpPr>
          <p:nvPr>
            <p:ph type="body" sz="quarter" idx="26" hasCustomPrompt="1"/>
          </p:nvPr>
        </p:nvSpPr>
        <p:spPr>
          <a:xfrm>
            <a:off x="4317401" y="3183126"/>
            <a:ext cx="1607754"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38" name="Text Placeholder 15">
            <a:extLst>
              <a:ext uri="{FF2B5EF4-FFF2-40B4-BE49-F238E27FC236}">
                <a16:creationId xmlns:a16="http://schemas.microsoft.com/office/drawing/2014/main" id="{9D52E4AF-D9F7-179F-95E2-8DDBD136CF69}"/>
              </a:ext>
            </a:extLst>
          </p:cNvPr>
          <p:cNvSpPr>
            <a:spLocks noGrp="1"/>
          </p:cNvSpPr>
          <p:nvPr>
            <p:ph type="body" sz="quarter" idx="28" hasCustomPrompt="1"/>
          </p:nvPr>
        </p:nvSpPr>
        <p:spPr>
          <a:xfrm>
            <a:off x="4317401" y="4680446"/>
            <a:ext cx="1607754"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51" name="Text Placeholder 50">
            <a:extLst>
              <a:ext uri="{FF2B5EF4-FFF2-40B4-BE49-F238E27FC236}">
                <a16:creationId xmlns:a16="http://schemas.microsoft.com/office/drawing/2014/main" id="{F40BB16D-0C32-46F4-9782-B317D2CAB664}"/>
              </a:ext>
            </a:extLst>
          </p:cNvPr>
          <p:cNvSpPr>
            <a:spLocks noGrp="1"/>
          </p:cNvSpPr>
          <p:nvPr>
            <p:ph type="body" sz="quarter" idx="38" hasCustomPrompt="1"/>
          </p:nvPr>
        </p:nvSpPr>
        <p:spPr>
          <a:xfrm>
            <a:off x="8053856" y="1500164"/>
            <a:ext cx="2165046"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kontaktdetaljer</a:t>
            </a:r>
          </a:p>
        </p:txBody>
      </p:sp>
      <p:sp>
        <p:nvSpPr>
          <p:cNvPr id="56" name="Text Placeholder 50">
            <a:extLst>
              <a:ext uri="{FF2B5EF4-FFF2-40B4-BE49-F238E27FC236}">
                <a16:creationId xmlns:a16="http://schemas.microsoft.com/office/drawing/2014/main" id="{69D07E50-0950-BC91-42F9-7BAA9BB18F3A}"/>
              </a:ext>
            </a:extLst>
          </p:cNvPr>
          <p:cNvSpPr>
            <a:spLocks noGrp="1"/>
          </p:cNvSpPr>
          <p:nvPr>
            <p:ph type="body" sz="quarter" idx="40" hasCustomPrompt="1"/>
          </p:nvPr>
        </p:nvSpPr>
        <p:spPr>
          <a:xfrm>
            <a:off x="4317401" y="3452983"/>
            <a:ext cx="1607754"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kompetenceområde</a:t>
            </a:r>
          </a:p>
        </p:txBody>
      </p:sp>
      <p:sp>
        <p:nvSpPr>
          <p:cNvPr id="59" name="Text Placeholder 50">
            <a:extLst>
              <a:ext uri="{FF2B5EF4-FFF2-40B4-BE49-F238E27FC236}">
                <a16:creationId xmlns:a16="http://schemas.microsoft.com/office/drawing/2014/main" id="{494A7487-94BE-C7EB-ABE4-D6FBB9183DDC}"/>
              </a:ext>
            </a:extLst>
          </p:cNvPr>
          <p:cNvSpPr>
            <a:spLocks noGrp="1"/>
          </p:cNvSpPr>
          <p:nvPr>
            <p:ph type="body" sz="quarter" idx="43" hasCustomPrompt="1"/>
          </p:nvPr>
        </p:nvSpPr>
        <p:spPr>
          <a:xfrm>
            <a:off x="4317401" y="4917031"/>
            <a:ext cx="1607754"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kompetenceområde</a:t>
            </a:r>
          </a:p>
        </p:txBody>
      </p:sp>
      <p:sp>
        <p:nvSpPr>
          <p:cNvPr id="2" name="Tekstfelt 1">
            <a:extLst>
              <a:ext uri="{FF2B5EF4-FFF2-40B4-BE49-F238E27FC236}">
                <a16:creationId xmlns:a16="http://schemas.microsoft.com/office/drawing/2014/main" id="{C9AFE3E6-C816-421D-3760-9F11D7C3A9F2}"/>
              </a:ext>
            </a:extLst>
          </p:cNvPr>
          <p:cNvSpPr txBox="1"/>
          <p:nvPr userDrawn="1"/>
        </p:nvSpPr>
        <p:spPr>
          <a:xfrm>
            <a:off x="3197026" y="654786"/>
            <a:ext cx="3227533" cy="276999"/>
          </a:xfrm>
          <a:prstGeom prst="rect">
            <a:avLst/>
          </a:prstGeom>
          <a:noFill/>
        </p:spPr>
        <p:txBody>
          <a:bodyPr wrap="square" lIns="0" tIns="0" rIns="0" bIns="0" rtlCol="0">
            <a:noAutofit/>
          </a:bodyPr>
          <a:lstStyle/>
          <a:p>
            <a:pPr algn="l"/>
            <a:r>
              <a:rPr lang="da-DK" sz="1800" b="1" dirty="0">
                <a:solidFill>
                  <a:schemeClr val="bg2"/>
                </a:solidFill>
              </a:rPr>
              <a:t>Projektleder</a:t>
            </a:r>
          </a:p>
        </p:txBody>
      </p:sp>
      <p:sp>
        <p:nvSpPr>
          <p:cNvPr id="5" name="Tekstfelt 4">
            <a:extLst>
              <a:ext uri="{FF2B5EF4-FFF2-40B4-BE49-F238E27FC236}">
                <a16:creationId xmlns:a16="http://schemas.microsoft.com/office/drawing/2014/main" id="{0F7FA996-B4D3-A5A9-89E1-D56663ED55DD}"/>
              </a:ext>
            </a:extLst>
          </p:cNvPr>
          <p:cNvSpPr txBox="1"/>
          <p:nvPr userDrawn="1"/>
        </p:nvSpPr>
        <p:spPr>
          <a:xfrm>
            <a:off x="712493" y="654786"/>
            <a:ext cx="1099526" cy="276999"/>
          </a:xfrm>
          <a:prstGeom prst="rect">
            <a:avLst/>
          </a:prstGeom>
          <a:noFill/>
        </p:spPr>
        <p:txBody>
          <a:bodyPr wrap="square" lIns="0" tIns="0" rIns="0" bIns="0" rtlCol="0">
            <a:noAutofit/>
          </a:bodyPr>
          <a:lstStyle/>
          <a:p>
            <a:pPr algn="l"/>
            <a:r>
              <a:rPr lang="da-DK" sz="1800" b="1" dirty="0">
                <a:solidFill>
                  <a:schemeClr val="bg2"/>
                </a:solidFill>
              </a:rPr>
              <a:t>Dit team</a:t>
            </a:r>
          </a:p>
        </p:txBody>
      </p:sp>
      <p:sp>
        <p:nvSpPr>
          <p:cNvPr id="6" name="Tekstfelt 5">
            <a:extLst>
              <a:ext uri="{FF2B5EF4-FFF2-40B4-BE49-F238E27FC236}">
                <a16:creationId xmlns:a16="http://schemas.microsoft.com/office/drawing/2014/main" id="{F8E835D5-8AF2-6B9B-59FA-FA1490C1CCC2}"/>
              </a:ext>
            </a:extLst>
          </p:cNvPr>
          <p:cNvSpPr txBox="1"/>
          <p:nvPr userDrawn="1"/>
        </p:nvSpPr>
        <p:spPr>
          <a:xfrm>
            <a:off x="3197026" y="2640890"/>
            <a:ext cx="3227533" cy="276999"/>
          </a:xfrm>
          <a:prstGeom prst="rect">
            <a:avLst/>
          </a:prstGeom>
          <a:noFill/>
        </p:spPr>
        <p:txBody>
          <a:bodyPr wrap="square" lIns="0" tIns="0" rIns="0" bIns="0" rtlCol="0">
            <a:noAutofit/>
          </a:bodyPr>
          <a:lstStyle/>
          <a:p>
            <a:pPr algn="l"/>
            <a:r>
              <a:rPr lang="da-DK" sz="1800" b="1" dirty="0">
                <a:solidFill>
                  <a:schemeClr val="bg2"/>
                </a:solidFill>
              </a:rPr>
              <a:t>Specialister</a:t>
            </a:r>
          </a:p>
        </p:txBody>
      </p:sp>
      <p:sp>
        <p:nvSpPr>
          <p:cNvPr id="9" name="Text Placeholder 15">
            <a:extLst>
              <a:ext uri="{FF2B5EF4-FFF2-40B4-BE49-F238E27FC236}">
                <a16:creationId xmlns:a16="http://schemas.microsoft.com/office/drawing/2014/main" id="{F7D4B217-DD13-1BAC-5498-5F9F1E408AC3}"/>
              </a:ext>
            </a:extLst>
          </p:cNvPr>
          <p:cNvSpPr>
            <a:spLocks noGrp="1"/>
          </p:cNvSpPr>
          <p:nvPr>
            <p:ph type="body" sz="quarter" idx="47" hasCustomPrompt="1"/>
          </p:nvPr>
        </p:nvSpPr>
        <p:spPr>
          <a:xfrm>
            <a:off x="4317401" y="1241425"/>
            <a:ext cx="2165045"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10" name="Text Placeholder 50">
            <a:extLst>
              <a:ext uri="{FF2B5EF4-FFF2-40B4-BE49-F238E27FC236}">
                <a16:creationId xmlns:a16="http://schemas.microsoft.com/office/drawing/2014/main" id="{633AA405-CC91-3C22-FDD6-0369C1CA62C3}"/>
              </a:ext>
            </a:extLst>
          </p:cNvPr>
          <p:cNvSpPr>
            <a:spLocks noGrp="1"/>
          </p:cNvSpPr>
          <p:nvPr>
            <p:ph type="body" sz="quarter" idx="48" hasCustomPrompt="1"/>
          </p:nvPr>
        </p:nvSpPr>
        <p:spPr>
          <a:xfrm>
            <a:off x="4317400" y="1500164"/>
            <a:ext cx="2165046"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kontaktdetaljer</a:t>
            </a:r>
          </a:p>
        </p:txBody>
      </p:sp>
      <p:sp>
        <p:nvSpPr>
          <p:cNvPr id="14" name="Text Placeholder 15">
            <a:extLst>
              <a:ext uri="{FF2B5EF4-FFF2-40B4-BE49-F238E27FC236}">
                <a16:creationId xmlns:a16="http://schemas.microsoft.com/office/drawing/2014/main" id="{0F1ABD7D-790D-2D62-2525-19B711AD1823}"/>
              </a:ext>
            </a:extLst>
          </p:cNvPr>
          <p:cNvSpPr>
            <a:spLocks noGrp="1"/>
          </p:cNvSpPr>
          <p:nvPr>
            <p:ph type="body" sz="quarter" idx="51" hasCustomPrompt="1"/>
          </p:nvPr>
        </p:nvSpPr>
        <p:spPr>
          <a:xfrm>
            <a:off x="7103723" y="3183126"/>
            <a:ext cx="1607754"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16" name="Text Placeholder 15">
            <a:extLst>
              <a:ext uri="{FF2B5EF4-FFF2-40B4-BE49-F238E27FC236}">
                <a16:creationId xmlns:a16="http://schemas.microsoft.com/office/drawing/2014/main" id="{8D4C7376-F4FD-CE25-11DD-2A6762A16496}"/>
              </a:ext>
            </a:extLst>
          </p:cNvPr>
          <p:cNvSpPr>
            <a:spLocks noGrp="1"/>
          </p:cNvSpPr>
          <p:nvPr>
            <p:ph type="body" sz="quarter" idx="52" hasCustomPrompt="1"/>
          </p:nvPr>
        </p:nvSpPr>
        <p:spPr>
          <a:xfrm>
            <a:off x="7103723" y="4680446"/>
            <a:ext cx="1607754"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17" name="Text Placeholder 50">
            <a:extLst>
              <a:ext uri="{FF2B5EF4-FFF2-40B4-BE49-F238E27FC236}">
                <a16:creationId xmlns:a16="http://schemas.microsoft.com/office/drawing/2014/main" id="{6D3FC8ED-99B1-F3AD-F2F4-CD57B9AD49C6}"/>
              </a:ext>
            </a:extLst>
          </p:cNvPr>
          <p:cNvSpPr>
            <a:spLocks noGrp="1"/>
          </p:cNvSpPr>
          <p:nvPr>
            <p:ph type="body" sz="quarter" idx="53" hasCustomPrompt="1"/>
          </p:nvPr>
        </p:nvSpPr>
        <p:spPr>
          <a:xfrm>
            <a:off x="7103723" y="3452983"/>
            <a:ext cx="1607754"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kompetenceområde</a:t>
            </a:r>
          </a:p>
        </p:txBody>
      </p:sp>
      <p:sp>
        <p:nvSpPr>
          <p:cNvPr id="18" name="Text Placeholder 50">
            <a:extLst>
              <a:ext uri="{FF2B5EF4-FFF2-40B4-BE49-F238E27FC236}">
                <a16:creationId xmlns:a16="http://schemas.microsoft.com/office/drawing/2014/main" id="{BF7D6758-E535-2B06-EF30-EAFB1865A660}"/>
              </a:ext>
            </a:extLst>
          </p:cNvPr>
          <p:cNvSpPr>
            <a:spLocks noGrp="1"/>
          </p:cNvSpPr>
          <p:nvPr>
            <p:ph type="body" sz="quarter" idx="54" hasCustomPrompt="1"/>
          </p:nvPr>
        </p:nvSpPr>
        <p:spPr>
          <a:xfrm>
            <a:off x="7103723" y="4917031"/>
            <a:ext cx="1607754"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kompetenceområde</a:t>
            </a:r>
          </a:p>
        </p:txBody>
      </p:sp>
      <p:sp>
        <p:nvSpPr>
          <p:cNvPr id="21" name="Text Placeholder 15">
            <a:extLst>
              <a:ext uri="{FF2B5EF4-FFF2-40B4-BE49-F238E27FC236}">
                <a16:creationId xmlns:a16="http://schemas.microsoft.com/office/drawing/2014/main" id="{C5227BD8-E99C-BFBB-4D5C-3E79DA631B36}"/>
              </a:ext>
            </a:extLst>
          </p:cNvPr>
          <p:cNvSpPr>
            <a:spLocks noGrp="1"/>
          </p:cNvSpPr>
          <p:nvPr>
            <p:ph type="body" sz="quarter" idx="57" hasCustomPrompt="1"/>
          </p:nvPr>
        </p:nvSpPr>
        <p:spPr>
          <a:xfrm>
            <a:off x="9890046" y="3183126"/>
            <a:ext cx="1607754"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22" name="Text Placeholder 15">
            <a:extLst>
              <a:ext uri="{FF2B5EF4-FFF2-40B4-BE49-F238E27FC236}">
                <a16:creationId xmlns:a16="http://schemas.microsoft.com/office/drawing/2014/main" id="{8A102FA3-67BE-EA51-5FB3-4764470DEBC8}"/>
              </a:ext>
            </a:extLst>
          </p:cNvPr>
          <p:cNvSpPr>
            <a:spLocks noGrp="1"/>
          </p:cNvSpPr>
          <p:nvPr>
            <p:ph type="body" sz="quarter" idx="58" hasCustomPrompt="1"/>
          </p:nvPr>
        </p:nvSpPr>
        <p:spPr>
          <a:xfrm>
            <a:off x="9890046" y="4680446"/>
            <a:ext cx="1607754" cy="208546"/>
          </a:xfrm>
        </p:spPr>
        <p:txBody>
          <a:bodyPr/>
          <a:lstStyle>
            <a:lvl1pPr marL="0" indent="0">
              <a:buNone/>
              <a:defRPr lang="da-DK" sz="1200" b="1" i="0" baseline="0" dirty="0">
                <a:solidFill>
                  <a:schemeClr val="tx2"/>
                </a:solidFill>
              </a:defRPr>
            </a:lvl1pPr>
          </a:lstStyle>
          <a:p>
            <a:pPr marL="180000" lvl="0" indent="-180000">
              <a:lnSpc>
                <a:spcPct val="100000"/>
              </a:lnSpc>
              <a:spcBef>
                <a:spcPts val="0"/>
              </a:spcBef>
              <a:buClr>
                <a:srgbClr val="870D20"/>
              </a:buClr>
            </a:pPr>
            <a:r>
              <a:rPr lang="da-DK" dirty="0"/>
              <a:t>Indsæt navn</a:t>
            </a:r>
          </a:p>
        </p:txBody>
      </p:sp>
      <p:sp>
        <p:nvSpPr>
          <p:cNvPr id="23" name="Text Placeholder 50">
            <a:extLst>
              <a:ext uri="{FF2B5EF4-FFF2-40B4-BE49-F238E27FC236}">
                <a16:creationId xmlns:a16="http://schemas.microsoft.com/office/drawing/2014/main" id="{292BF9A8-8070-6D79-BE32-286490BE0AD0}"/>
              </a:ext>
            </a:extLst>
          </p:cNvPr>
          <p:cNvSpPr>
            <a:spLocks noGrp="1"/>
          </p:cNvSpPr>
          <p:nvPr>
            <p:ph type="body" sz="quarter" idx="59" hasCustomPrompt="1"/>
          </p:nvPr>
        </p:nvSpPr>
        <p:spPr>
          <a:xfrm>
            <a:off x="9890046" y="3452983"/>
            <a:ext cx="1607754"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kompetenceområde</a:t>
            </a:r>
          </a:p>
        </p:txBody>
      </p:sp>
      <p:sp>
        <p:nvSpPr>
          <p:cNvPr id="25" name="Text Placeholder 50">
            <a:extLst>
              <a:ext uri="{FF2B5EF4-FFF2-40B4-BE49-F238E27FC236}">
                <a16:creationId xmlns:a16="http://schemas.microsoft.com/office/drawing/2014/main" id="{D6048F89-6CAA-D233-8231-4A32DAF67E00}"/>
              </a:ext>
            </a:extLst>
          </p:cNvPr>
          <p:cNvSpPr>
            <a:spLocks noGrp="1"/>
          </p:cNvSpPr>
          <p:nvPr>
            <p:ph type="body" sz="quarter" idx="60" hasCustomPrompt="1"/>
          </p:nvPr>
        </p:nvSpPr>
        <p:spPr>
          <a:xfrm>
            <a:off x="9890046" y="4917031"/>
            <a:ext cx="1607754" cy="570874"/>
          </a:xfrm>
        </p:spPr>
        <p:txBody>
          <a:bodyPr/>
          <a:lstStyle>
            <a:lvl1pPr marL="0" indent="0">
              <a:lnSpc>
                <a:spcPct val="100000"/>
              </a:lnSpc>
              <a:spcBef>
                <a:spcPts val="0"/>
              </a:spcBef>
              <a:buNone/>
              <a:defRPr sz="1100">
                <a:solidFill>
                  <a:schemeClr val="tx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dirty="0"/>
              <a:t>Indsæt titel og kompetenceområde</a:t>
            </a:r>
          </a:p>
        </p:txBody>
      </p:sp>
      <p:sp>
        <p:nvSpPr>
          <p:cNvPr id="41" name="Pladsholder til tekst 40">
            <a:extLst>
              <a:ext uri="{FF2B5EF4-FFF2-40B4-BE49-F238E27FC236}">
                <a16:creationId xmlns:a16="http://schemas.microsoft.com/office/drawing/2014/main" id="{E6779840-2969-F76B-4163-75CCADE9CE3D}"/>
              </a:ext>
            </a:extLst>
          </p:cNvPr>
          <p:cNvSpPr>
            <a:spLocks noGrp="1"/>
          </p:cNvSpPr>
          <p:nvPr>
            <p:ph type="body" sz="quarter" idx="63" hasCustomPrompt="1"/>
          </p:nvPr>
        </p:nvSpPr>
        <p:spPr>
          <a:xfrm>
            <a:off x="6932830" y="598489"/>
            <a:ext cx="2642288" cy="376237"/>
          </a:xfrm>
        </p:spPr>
        <p:txBody>
          <a:bodyPr anchor="ctr" anchorCtr="0"/>
          <a:lstStyle>
            <a:lvl1pPr marL="0" indent="0">
              <a:buNone/>
              <a:defRPr lang="da-DK" sz="1800" b="1" kern="1200" smtClean="0">
                <a:solidFill>
                  <a:schemeClr val="bg2"/>
                </a:solidFill>
                <a:latin typeface="+mn-lt"/>
                <a:ea typeface="+mn-ea"/>
                <a:cs typeface="+mn-cs"/>
              </a:defRPr>
            </a:lvl1pPr>
          </a:lstStyle>
          <a:p>
            <a:pPr lvl="0"/>
            <a:r>
              <a:rPr lang="da-DK" dirty="0"/>
              <a:t>Forretningsudvikler</a:t>
            </a:r>
          </a:p>
        </p:txBody>
      </p:sp>
      <p:sp>
        <p:nvSpPr>
          <p:cNvPr id="8" name="Tekstfelt 7">
            <a:extLst>
              <a:ext uri="{FF2B5EF4-FFF2-40B4-BE49-F238E27FC236}">
                <a16:creationId xmlns:a16="http://schemas.microsoft.com/office/drawing/2014/main" id="{D432C037-9405-24CB-E68C-A92B2C04BE77}"/>
              </a:ext>
            </a:extLst>
          </p:cNvPr>
          <p:cNvSpPr txBox="1"/>
          <p:nvPr userDrawn="1"/>
        </p:nvSpPr>
        <p:spPr>
          <a:xfrm>
            <a:off x="-998" y="6990134"/>
            <a:ext cx="12192998" cy="338554"/>
          </a:xfrm>
          <a:prstGeom prst="rect">
            <a:avLst/>
          </a:prstGeom>
          <a:solidFill>
            <a:schemeClr val="bg1"/>
          </a:solidFill>
          <a:ln>
            <a:solidFill>
              <a:schemeClr val="tx1"/>
            </a:solidFill>
          </a:ln>
        </p:spPr>
        <p:txBody>
          <a:bodyPr wrap="square">
            <a:spAutoFit/>
          </a:bodyPr>
          <a:lstStyle/>
          <a:p>
            <a:r>
              <a:rPr lang="da-DK" sz="1600" dirty="0"/>
              <a:t>Billeder </a:t>
            </a:r>
            <a:r>
              <a:rPr lang="da-DK" sz="1600" dirty="0" err="1"/>
              <a:t>finds</a:t>
            </a:r>
            <a:r>
              <a:rPr lang="da-DK" sz="1600" dirty="0"/>
              <a:t> i mappen TI Folders\Group\ Generelt\Medarbejderfoto\Billeder til </a:t>
            </a:r>
            <a:r>
              <a:rPr lang="da-DK" sz="1600" dirty="0" err="1"/>
              <a:t>medarbejdersogning</a:t>
            </a:r>
            <a:r>
              <a:rPr lang="da-DK" sz="1600" dirty="0"/>
              <a:t>\</a:t>
            </a:r>
            <a:r>
              <a:rPr lang="da-DK" sz="1600" dirty="0" err="1"/>
              <a:t>FinalScale</a:t>
            </a:r>
            <a:endParaRPr lang="da-DK" sz="1600" dirty="0"/>
          </a:p>
        </p:txBody>
      </p:sp>
      <p:sp>
        <p:nvSpPr>
          <p:cNvPr id="24" name="Picture Placeholder 16">
            <a:extLst>
              <a:ext uri="{FF2B5EF4-FFF2-40B4-BE49-F238E27FC236}">
                <a16:creationId xmlns:a16="http://schemas.microsoft.com/office/drawing/2014/main" id="{718F0155-CF52-D390-8669-CD1ADA7F1005}"/>
              </a:ext>
            </a:extLst>
          </p:cNvPr>
          <p:cNvSpPr>
            <a:spLocks noGrp="1"/>
          </p:cNvSpPr>
          <p:nvPr>
            <p:ph type="pic" sz="quarter" idx="65" hasCustomPrompt="1"/>
          </p:nvPr>
        </p:nvSpPr>
        <p:spPr>
          <a:xfrm>
            <a:off x="3197027" y="993095"/>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27" name="Picture Placeholder 16">
            <a:extLst>
              <a:ext uri="{FF2B5EF4-FFF2-40B4-BE49-F238E27FC236}">
                <a16:creationId xmlns:a16="http://schemas.microsoft.com/office/drawing/2014/main" id="{2B3338C4-9737-CB7F-4419-9FAA22C68ED8}"/>
              </a:ext>
            </a:extLst>
          </p:cNvPr>
          <p:cNvSpPr>
            <a:spLocks noGrp="1"/>
          </p:cNvSpPr>
          <p:nvPr>
            <p:ph type="pic" sz="quarter" idx="66" hasCustomPrompt="1"/>
          </p:nvPr>
        </p:nvSpPr>
        <p:spPr>
          <a:xfrm>
            <a:off x="6888157" y="993095"/>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29" name="Picture Placeholder 16">
            <a:extLst>
              <a:ext uri="{FF2B5EF4-FFF2-40B4-BE49-F238E27FC236}">
                <a16:creationId xmlns:a16="http://schemas.microsoft.com/office/drawing/2014/main" id="{8458A12F-0F94-A8EC-D2EB-66D038752F52}"/>
              </a:ext>
            </a:extLst>
          </p:cNvPr>
          <p:cNvSpPr>
            <a:spLocks noGrp="1"/>
          </p:cNvSpPr>
          <p:nvPr>
            <p:ph type="pic" sz="quarter" idx="67" hasCustomPrompt="1"/>
          </p:nvPr>
        </p:nvSpPr>
        <p:spPr>
          <a:xfrm>
            <a:off x="3197027" y="2977335"/>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30" name="Picture Placeholder 16">
            <a:extLst>
              <a:ext uri="{FF2B5EF4-FFF2-40B4-BE49-F238E27FC236}">
                <a16:creationId xmlns:a16="http://schemas.microsoft.com/office/drawing/2014/main" id="{F8E13D13-A21D-267C-B5AF-3C01693F368E}"/>
              </a:ext>
            </a:extLst>
          </p:cNvPr>
          <p:cNvSpPr>
            <a:spLocks noGrp="1"/>
          </p:cNvSpPr>
          <p:nvPr>
            <p:ph type="pic" sz="quarter" idx="68" hasCustomPrompt="1"/>
          </p:nvPr>
        </p:nvSpPr>
        <p:spPr>
          <a:xfrm>
            <a:off x="3197027" y="4490013"/>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32" name="Picture Placeholder 16">
            <a:extLst>
              <a:ext uri="{FF2B5EF4-FFF2-40B4-BE49-F238E27FC236}">
                <a16:creationId xmlns:a16="http://schemas.microsoft.com/office/drawing/2014/main" id="{DBBEED5B-02CB-B9D1-9997-6FE72B4FCBFE}"/>
              </a:ext>
            </a:extLst>
          </p:cNvPr>
          <p:cNvSpPr>
            <a:spLocks noGrp="1"/>
          </p:cNvSpPr>
          <p:nvPr>
            <p:ph type="pic" sz="quarter" idx="69" hasCustomPrompt="1"/>
          </p:nvPr>
        </p:nvSpPr>
        <p:spPr>
          <a:xfrm>
            <a:off x="5999195" y="2977335"/>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33" name="Picture Placeholder 16">
            <a:extLst>
              <a:ext uri="{FF2B5EF4-FFF2-40B4-BE49-F238E27FC236}">
                <a16:creationId xmlns:a16="http://schemas.microsoft.com/office/drawing/2014/main" id="{C288B729-0955-8215-7EE8-693ECF3517C1}"/>
              </a:ext>
            </a:extLst>
          </p:cNvPr>
          <p:cNvSpPr>
            <a:spLocks noGrp="1"/>
          </p:cNvSpPr>
          <p:nvPr>
            <p:ph type="pic" sz="quarter" idx="70" hasCustomPrompt="1"/>
          </p:nvPr>
        </p:nvSpPr>
        <p:spPr>
          <a:xfrm>
            <a:off x="5999195" y="4490013"/>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35" name="Picture Placeholder 16">
            <a:extLst>
              <a:ext uri="{FF2B5EF4-FFF2-40B4-BE49-F238E27FC236}">
                <a16:creationId xmlns:a16="http://schemas.microsoft.com/office/drawing/2014/main" id="{C66BE579-D499-AEBF-6F45-86A5404A05F9}"/>
              </a:ext>
            </a:extLst>
          </p:cNvPr>
          <p:cNvSpPr>
            <a:spLocks noGrp="1"/>
          </p:cNvSpPr>
          <p:nvPr>
            <p:ph type="pic" sz="quarter" idx="71" hasCustomPrompt="1"/>
          </p:nvPr>
        </p:nvSpPr>
        <p:spPr>
          <a:xfrm>
            <a:off x="8807199" y="2977335"/>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
        <p:nvSpPr>
          <p:cNvPr id="36" name="Picture Placeholder 16">
            <a:extLst>
              <a:ext uri="{FF2B5EF4-FFF2-40B4-BE49-F238E27FC236}">
                <a16:creationId xmlns:a16="http://schemas.microsoft.com/office/drawing/2014/main" id="{F4AA6933-7ED5-77F9-A134-DAFDAEE1D5DC}"/>
              </a:ext>
            </a:extLst>
          </p:cNvPr>
          <p:cNvSpPr>
            <a:spLocks noGrp="1"/>
          </p:cNvSpPr>
          <p:nvPr>
            <p:ph type="pic" sz="quarter" idx="72" hasCustomPrompt="1"/>
          </p:nvPr>
        </p:nvSpPr>
        <p:spPr>
          <a:xfrm>
            <a:off x="8807199" y="4490013"/>
            <a:ext cx="1040714" cy="1317784"/>
          </a:xfrm>
          <a:solidFill>
            <a:srgbClr val="FFFFFF">
              <a:alpha val="89804"/>
            </a:srgbClr>
          </a:solidFill>
        </p:spPr>
        <p:txBody>
          <a:bodyPr lIns="36000" tIns="108000" rIns="36000" bIns="0"/>
          <a:lstStyle>
            <a:lvl1pPr marL="0" indent="0" algn="ctr">
              <a:spcBef>
                <a:spcPts val="0"/>
              </a:spcBef>
              <a:buNone/>
              <a:defRPr sz="1100" b="0" i="1" cap="none" baseline="0">
                <a:solidFill>
                  <a:schemeClr val="tx1"/>
                </a:solidFill>
              </a:defRPr>
            </a:lvl1pPr>
          </a:lstStyle>
          <a:p>
            <a:r>
              <a:rPr lang="da-DK" dirty="0"/>
              <a:t>Klik på rammen og indsæt billeder via link nederst på denne slide</a:t>
            </a:r>
          </a:p>
        </p:txBody>
      </p:sp>
    </p:spTree>
    <p:extLst>
      <p:ext uri="{BB962C8B-B14F-4D97-AF65-F5344CB8AC3E}">
        <p14:creationId xmlns:p14="http://schemas.microsoft.com/office/powerpoint/2010/main" val="399982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fsnitsoverskrift B">
    <p:bg>
      <p:bgPr>
        <a:solidFill>
          <a:schemeClr val="bg2"/>
        </a:solidFill>
        <a:effectLst/>
      </p:bgPr>
    </p:bg>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4FAA25BE-F189-4E40-913E-E83E1D64A5AC}"/>
              </a:ext>
            </a:extLst>
          </p:cNvPr>
          <p:cNvSpPr>
            <a:spLocks noGrp="1"/>
          </p:cNvSpPr>
          <p:nvPr>
            <p:ph type="dt" sz="half" idx="10"/>
          </p:nvPr>
        </p:nvSpPr>
        <p:spPr>
          <a:xfrm>
            <a:off x="-3600" y="6858000"/>
            <a:ext cx="3600" cy="3600"/>
          </a:xfrm>
        </p:spPr>
        <p:txBody>
          <a:bodyPr/>
          <a:lstStyle>
            <a:lvl1pPr>
              <a:defRPr sz="100"/>
            </a:lvl1pPr>
          </a:lstStyle>
          <a:p>
            <a:fld id="{60FFE180-342D-4DE8-9542-1E50D72122CD}" type="datetime5">
              <a:rPr lang="da-DK" smtClean="0"/>
              <a:pPr/>
              <a:t>oktober 2024</a:t>
            </a:fld>
            <a:endParaRPr lang="da-DK" dirty="0"/>
          </a:p>
        </p:txBody>
      </p:sp>
      <p:sp>
        <p:nvSpPr>
          <p:cNvPr id="10" name="Footer Placeholder 9">
            <a:extLst>
              <a:ext uri="{FF2B5EF4-FFF2-40B4-BE49-F238E27FC236}">
                <a16:creationId xmlns:a16="http://schemas.microsoft.com/office/drawing/2014/main" id="{CE9E4334-81DF-B5EA-3B08-CF9DA7D7FDB6}"/>
              </a:ext>
            </a:extLst>
          </p:cNvPr>
          <p:cNvSpPr>
            <a:spLocks noGrp="1"/>
          </p:cNvSpPr>
          <p:nvPr>
            <p:ph type="ftr" sz="quarter" idx="11"/>
          </p:nvPr>
        </p:nvSpPr>
        <p:spPr>
          <a:xfrm>
            <a:off x="-3600" y="6858000"/>
            <a:ext cx="3600" cy="3600"/>
          </a:xfrm>
        </p:spPr>
        <p:txBody>
          <a:bodyPr/>
          <a:lstStyle>
            <a:lvl1pPr>
              <a:defRPr sz="100"/>
            </a:lvl1pPr>
          </a:lstStyle>
          <a:p>
            <a:r>
              <a:rPr lang="da-DK"/>
              <a:t>PRÆSENTATIONENS TITEL</a:t>
            </a:r>
            <a:endParaRPr lang="da-DK" dirty="0"/>
          </a:p>
        </p:txBody>
      </p:sp>
      <p:sp>
        <p:nvSpPr>
          <p:cNvPr id="11" name="Slide Number Placeholder 10">
            <a:extLst>
              <a:ext uri="{FF2B5EF4-FFF2-40B4-BE49-F238E27FC236}">
                <a16:creationId xmlns:a16="http://schemas.microsoft.com/office/drawing/2014/main" id="{2EC98916-7AFA-FD20-BB7F-3A99FD5C03B1}"/>
              </a:ext>
            </a:extLst>
          </p:cNvPr>
          <p:cNvSpPr>
            <a:spLocks noGrp="1"/>
          </p:cNvSpPr>
          <p:nvPr>
            <p:ph type="sldNum" sz="quarter" idx="12"/>
          </p:nvPr>
        </p:nvSpPr>
        <p:spPr>
          <a:xfrm>
            <a:off x="-3600" y="6858000"/>
            <a:ext cx="3600" cy="3600"/>
          </a:xfrm>
        </p:spPr>
        <p:txBody>
          <a:bodyPr/>
          <a:lstStyle>
            <a:lvl1pPr>
              <a:defRPr sz="100"/>
            </a:lvl1pPr>
          </a:lstStyle>
          <a:p>
            <a:fld id="{F4781EAC-78B3-44ED-85DE-5B6C0B0E8165}" type="slidenum">
              <a:rPr lang="da-DK" smtClean="0"/>
              <a:pPr/>
              <a:t>‹nr.›</a:t>
            </a:fld>
            <a:endParaRPr lang="da-DK"/>
          </a:p>
        </p:txBody>
      </p:sp>
      <p:pic>
        <p:nvPicPr>
          <p:cNvPr id="4" name="Picture 3" descr="A black maze with a square pattern&#10;&#10;Description automatically generated with medium confidence">
            <a:extLst>
              <a:ext uri="{FF2B5EF4-FFF2-40B4-BE49-F238E27FC236}">
                <a16:creationId xmlns:a16="http://schemas.microsoft.com/office/drawing/2014/main" id="{2F9459E0-C041-7CEE-F08A-63ED88291C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337114301"/>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dhold hel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13DB-02D0-4EE1-8E0A-2A22007AA079}"/>
              </a:ext>
            </a:extLst>
          </p:cNvPr>
          <p:cNvSpPr>
            <a:spLocks noGrp="1"/>
          </p:cNvSpPr>
          <p:nvPr>
            <p:ph type="title" hasCustomPrompt="1"/>
          </p:nvPr>
        </p:nvSpPr>
        <p:spPr/>
        <p:txBody>
          <a:bodyPr/>
          <a:lstStyle>
            <a:lvl1pPr>
              <a:defRPr>
                <a:solidFill>
                  <a:schemeClr val="bg2"/>
                </a:solidFill>
              </a:defRPr>
            </a:lvl1pPr>
          </a:lstStyle>
          <a:p>
            <a:r>
              <a:rPr lang="da-DK" dirty="0"/>
              <a:t>Klik for at tilføje titel</a:t>
            </a:r>
          </a:p>
        </p:txBody>
      </p:sp>
      <p:sp>
        <p:nvSpPr>
          <p:cNvPr id="7" name="Pladsholder til sidefod 4">
            <a:extLst>
              <a:ext uri="{FF2B5EF4-FFF2-40B4-BE49-F238E27FC236}">
                <a16:creationId xmlns:a16="http://schemas.microsoft.com/office/drawing/2014/main" id="{9C27C859-3BBA-D4A0-3684-2FE37935C4A5}"/>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8" name="Pladsholder til slidenummer 5">
            <a:extLst>
              <a:ext uri="{FF2B5EF4-FFF2-40B4-BE49-F238E27FC236}">
                <a16:creationId xmlns:a16="http://schemas.microsoft.com/office/drawing/2014/main" id="{4DDC4001-D225-1792-7338-D9F50671A591}"/>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5" name="Pladsholder til indhold 4">
            <a:extLst>
              <a:ext uri="{FF2B5EF4-FFF2-40B4-BE49-F238E27FC236}">
                <a16:creationId xmlns:a16="http://schemas.microsoft.com/office/drawing/2014/main" id="{31638BD4-D7C4-9522-CA72-30ED3E9F6863}"/>
              </a:ext>
            </a:extLst>
          </p:cNvPr>
          <p:cNvSpPr>
            <a:spLocks noGrp="1"/>
          </p:cNvSpPr>
          <p:nvPr>
            <p:ph sz="quarter" idx="10" hasCustomPrompt="1"/>
          </p:nvPr>
        </p:nvSpPr>
        <p:spPr>
          <a:xfrm>
            <a:off x="612934" y="1582738"/>
            <a:ext cx="10969307" cy="4762501"/>
          </a:xfrm>
        </p:spPr>
        <p:txBody>
          <a:bodyPr/>
          <a:lstStyle>
            <a:lvl1pPr>
              <a:defRPr/>
            </a:lvl1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20007467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og indhold 2 kollo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solidFill>
                  <a:schemeClr val="bg2"/>
                </a:solidFill>
                <a:latin typeface="+mj-lt"/>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160" y="1582738"/>
            <a:ext cx="5177373" cy="47625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402469" y="1582738"/>
            <a:ext cx="5177372" cy="47625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idefod 4">
            <a:extLst>
              <a:ext uri="{FF2B5EF4-FFF2-40B4-BE49-F238E27FC236}">
                <a16:creationId xmlns:a16="http://schemas.microsoft.com/office/drawing/2014/main" id="{29C8414E-E79E-E479-BC7F-4DE63EAB60A6}"/>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6" name="Pladsholder til slidenummer 5">
            <a:extLst>
              <a:ext uri="{FF2B5EF4-FFF2-40B4-BE49-F238E27FC236}">
                <a16:creationId xmlns:a16="http://schemas.microsoft.com/office/drawing/2014/main" id="{1B9E976F-8FD6-E83D-EB94-D8DB3B80C66E}"/>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Tree>
    <p:extLst>
      <p:ext uri="{BB962C8B-B14F-4D97-AF65-F5344CB8AC3E}">
        <p14:creationId xmlns:p14="http://schemas.microsoft.com/office/powerpoint/2010/main" val="3105330992"/>
      </p:ext>
    </p:extLst>
  </p:cSld>
  <p:clrMapOvr>
    <a:masterClrMapping/>
  </p:clrMapOvr>
  <p:transition>
    <p:fade/>
  </p:transition>
  <p:extLst>
    <p:ext uri="{DCECCB84-F9BA-43D5-87BE-67443E8EF086}">
      <p15:sldGuideLst xmlns:p15="http://schemas.microsoft.com/office/powerpoint/2012/main">
        <p15:guide id="1" pos="3646">
          <p15:clr>
            <a:srgbClr val="F26B43"/>
          </p15:clr>
        </p15:guide>
        <p15:guide id="2" pos="4032">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lede og tekst">
    <p:bg>
      <p:bgRef idx="1001">
        <a:schemeClr val="bg1"/>
      </p:bgRef>
    </p:bg>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D1EA7259-FF70-14AF-7CCB-BCECE1C40121}"/>
              </a:ext>
            </a:extLst>
          </p:cNvPr>
          <p:cNvSpPr>
            <a:spLocks noGrp="1"/>
          </p:cNvSpPr>
          <p:nvPr>
            <p:ph sz="quarter" idx="16" hasCustomPrompt="1"/>
          </p:nvPr>
        </p:nvSpPr>
        <p:spPr>
          <a:xfrm>
            <a:off x="7801256" y="1582738"/>
            <a:ext cx="3780985" cy="4762501"/>
          </a:xfrm>
        </p:spPr>
        <p:txBody>
          <a:bodyPr/>
          <a:lstStyle>
            <a:lvl1pPr>
              <a:defRPr sz="1800"/>
            </a:lvl1pPr>
            <a:lvl2pPr>
              <a:defRPr sz="1600"/>
            </a:lvl2pPr>
            <a:lvl3pPr>
              <a:defRPr sz="1400"/>
            </a:lvl3pPr>
            <a:lvl4pPr>
              <a:defRPr sz="1400"/>
            </a:lvl4pPr>
            <a:lvl5pPr>
              <a:defRPr sz="14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le 1">
            <a:extLst>
              <a:ext uri="{FF2B5EF4-FFF2-40B4-BE49-F238E27FC236}">
                <a16:creationId xmlns:a16="http://schemas.microsoft.com/office/drawing/2014/main" id="{1B1AAB0C-192B-37B0-50C8-74058CC4155F}"/>
              </a:ext>
            </a:extLst>
          </p:cNvPr>
          <p:cNvSpPr>
            <a:spLocks noGrp="1"/>
          </p:cNvSpPr>
          <p:nvPr>
            <p:ph type="title" hasCustomPrompt="1"/>
          </p:nvPr>
        </p:nvSpPr>
        <p:spPr>
          <a:xfrm>
            <a:off x="613383" y="306000"/>
            <a:ext cx="10968857" cy="937378"/>
          </a:xfrm>
        </p:spPr>
        <p:txBody>
          <a:bodyPr/>
          <a:lstStyle>
            <a:lvl1pPr>
              <a:defRPr>
                <a:solidFill>
                  <a:schemeClr val="bg2"/>
                </a:solidFill>
              </a:defRPr>
            </a:lvl1pPr>
          </a:lstStyle>
          <a:p>
            <a:r>
              <a:rPr lang="da-DK" dirty="0"/>
              <a:t>Klik for at tilføje titel</a:t>
            </a:r>
          </a:p>
        </p:txBody>
      </p:sp>
      <p:sp>
        <p:nvSpPr>
          <p:cNvPr id="7" name="Pladsholder til sidefod 4">
            <a:extLst>
              <a:ext uri="{FF2B5EF4-FFF2-40B4-BE49-F238E27FC236}">
                <a16:creationId xmlns:a16="http://schemas.microsoft.com/office/drawing/2014/main" id="{F00F41E2-65EC-CD70-52FC-5AB3D1667D07}"/>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8" name="Pladsholder til slidenummer 5">
            <a:extLst>
              <a:ext uri="{FF2B5EF4-FFF2-40B4-BE49-F238E27FC236}">
                <a16:creationId xmlns:a16="http://schemas.microsoft.com/office/drawing/2014/main" id="{8907DE68-4971-C0D5-C998-DA62EDE73F9D}"/>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3" name="Pladsholder til indhold 4">
            <a:extLst>
              <a:ext uri="{FF2B5EF4-FFF2-40B4-BE49-F238E27FC236}">
                <a16:creationId xmlns:a16="http://schemas.microsoft.com/office/drawing/2014/main" id="{DE4C4A1E-3008-7DD9-E5C7-9D98299BFB20}"/>
              </a:ext>
            </a:extLst>
          </p:cNvPr>
          <p:cNvSpPr>
            <a:spLocks noGrp="1"/>
          </p:cNvSpPr>
          <p:nvPr>
            <p:ph sz="quarter" idx="20" hasCustomPrompt="1"/>
          </p:nvPr>
        </p:nvSpPr>
        <p:spPr>
          <a:xfrm>
            <a:off x="612934" y="1582738"/>
            <a:ext cx="6939182" cy="4762500"/>
          </a:xfrm>
        </p:spPr>
        <p:txBody>
          <a:bodyPr tIns="2160000" anchor="ctr" anchorCtr="0"/>
          <a:lstStyle>
            <a:lvl1pPr marL="0" indent="0" algn="ctr">
              <a:spcBef>
                <a:spcPts val="0"/>
              </a:spcBef>
              <a:buNone/>
              <a:defRPr sz="1400"/>
            </a:lvl1pPr>
          </a:lstStyle>
          <a:p>
            <a:pPr lvl="0"/>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29089178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og bille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AB0C-192B-37B0-50C8-74058CC4155F}"/>
              </a:ext>
            </a:extLst>
          </p:cNvPr>
          <p:cNvSpPr>
            <a:spLocks noGrp="1"/>
          </p:cNvSpPr>
          <p:nvPr>
            <p:ph type="title" hasCustomPrompt="1"/>
          </p:nvPr>
        </p:nvSpPr>
        <p:spPr/>
        <p:txBody>
          <a:bodyPr/>
          <a:lstStyle>
            <a:lvl1pPr>
              <a:defRPr>
                <a:solidFill>
                  <a:schemeClr val="bg2"/>
                </a:solidFill>
              </a:defRPr>
            </a:lvl1pPr>
          </a:lstStyle>
          <a:p>
            <a:r>
              <a:rPr lang="da-DK" dirty="0"/>
              <a:t>Klik for at tilføje titel</a:t>
            </a:r>
          </a:p>
        </p:txBody>
      </p:sp>
      <p:sp>
        <p:nvSpPr>
          <p:cNvPr id="7" name="Pladsholder til sidefod 4">
            <a:extLst>
              <a:ext uri="{FF2B5EF4-FFF2-40B4-BE49-F238E27FC236}">
                <a16:creationId xmlns:a16="http://schemas.microsoft.com/office/drawing/2014/main" id="{F00F41E2-65EC-CD70-52FC-5AB3D1667D07}"/>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8" name="Pladsholder til slidenummer 5">
            <a:extLst>
              <a:ext uri="{FF2B5EF4-FFF2-40B4-BE49-F238E27FC236}">
                <a16:creationId xmlns:a16="http://schemas.microsoft.com/office/drawing/2014/main" id="{8907DE68-4971-C0D5-C998-DA62EDE73F9D}"/>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4" name="Pladsholder til indhold 4">
            <a:extLst>
              <a:ext uri="{FF2B5EF4-FFF2-40B4-BE49-F238E27FC236}">
                <a16:creationId xmlns:a16="http://schemas.microsoft.com/office/drawing/2014/main" id="{5DA21AF1-6738-26A9-6B4D-9C0748AA747E}"/>
              </a:ext>
            </a:extLst>
          </p:cNvPr>
          <p:cNvSpPr>
            <a:spLocks noGrp="1"/>
          </p:cNvSpPr>
          <p:nvPr>
            <p:ph sz="quarter" idx="16" hasCustomPrompt="1"/>
          </p:nvPr>
        </p:nvSpPr>
        <p:spPr>
          <a:xfrm>
            <a:off x="613384" y="1593388"/>
            <a:ext cx="3780985" cy="4762501"/>
          </a:xfrm>
        </p:spPr>
        <p:txBody>
          <a:bodyPr/>
          <a:lstStyle>
            <a:lvl1pPr>
              <a:defRPr sz="1800"/>
            </a:lvl1pPr>
            <a:lvl2pPr>
              <a:defRPr sz="1600"/>
            </a:lvl2pPr>
            <a:lvl3pPr>
              <a:defRPr sz="1400"/>
            </a:lvl3pPr>
            <a:lvl4pPr>
              <a:defRPr sz="1400"/>
            </a:lvl4pPr>
            <a:lvl5pPr>
              <a:defRPr sz="14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indhold 4">
            <a:extLst>
              <a:ext uri="{FF2B5EF4-FFF2-40B4-BE49-F238E27FC236}">
                <a16:creationId xmlns:a16="http://schemas.microsoft.com/office/drawing/2014/main" id="{43D780C1-A701-2E52-77BB-A4B891E2DDDD}"/>
              </a:ext>
            </a:extLst>
          </p:cNvPr>
          <p:cNvSpPr>
            <a:spLocks noGrp="1"/>
          </p:cNvSpPr>
          <p:nvPr>
            <p:ph sz="quarter" idx="20" hasCustomPrompt="1"/>
          </p:nvPr>
        </p:nvSpPr>
        <p:spPr>
          <a:xfrm>
            <a:off x="4643060" y="1582738"/>
            <a:ext cx="6939182" cy="4762500"/>
          </a:xfrm>
        </p:spPr>
        <p:txBody>
          <a:bodyPr tIns="2160000" anchor="ctr" anchorCtr="0"/>
          <a:lstStyle>
            <a:lvl1pPr marL="0" indent="0" algn="ctr">
              <a:spcBef>
                <a:spcPts val="0"/>
              </a:spcBef>
              <a:buNone/>
              <a:defRPr sz="1400"/>
            </a:lvl1pPr>
          </a:lstStyle>
          <a:p>
            <a:pPr lvl="0"/>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2461926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90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3 kolonner m billede">
    <p:spTree>
      <p:nvGrpSpPr>
        <p:cNvPr id="1" name=""/>
        <p:cNvGrpSpPr/>
        <p:nvPr/>
      </p:nvGrpSpPr>
      <p:grpSpPr>
        <a:xfrm>
          <a:off x="0" y="0"/>
          <a:ext cx="0" cy="0"/>
          <a:chOff x="0" y="0"/>
          <a:chExt cx="0" cy="0"/>
        </a:xfrm>
      </p:grpSpPr>
      <p:sp>
        <p:nvSpPr>
          <p:cNvPr id="17" name="Pladsholder til tekst 8">
            <a:extLst>
              <a:ext uri="{FF2B5EF4-FFF2-40B4-BE49-F238E27FC236}">
                <a16:creationId xmlns:a16="http://schemas.microsoft.com/office/drawing/2014/main" id="{9A582B04-0937-5D43-A324-5278CE502532}"/>
              </a:ext>
            </a:extLst>
          </p:cNvPr>
          <p:cNvSpPr>
            <a:spLocks noGrp="1"/>
          </p:cNvSpPr>
          <p:nvPr>
            <p:ph type="body" sz="quarter" idx="34" hasCustomPrompt="1"/>
          </p:nvPr>
        </p:nvSpPr>
        <p:spPr>
          <a:xfrm>
            <a:off x="8229314" y="4314932"/>
            <a:ext cx="3348872" cy="2030307"/>
          </a:xfrm>
        </p:spPr>
        <p:txBody>
          <a:bodyPr/>
          <a:lstStyle>
            <a:lvl1pPr>
              <a:defRPr sz="1400"/>
            </a:lvl1pPr>
            <a:lvl2pPr>
              <a:spcBef>
                <a:spcPts val="600"/>
              </a:spcBef>
              <a:defRPr sz="1200"/>
            </a:lvl2pPr>
            <a:lvl3pPr>
              <a:spcBef>
                <a:spcPts val="600"/>
              </a:spcBef>
              <a:defRPr sz="1000"/>
            </a:lvl3pPr>
            <a:lvl4pPr>
              <a:spcBef>
                <a:spcPts val="600"/>
              </a:spcBef>
              <a:defRPr sz="1000"/>
            </a:lvl4pPr>
            <a:lvl5pPr>
              <a:spcBef>
                <a:spcPts val="600"/>
              </a:spcBef>
              <a:defRPr sz="10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8">
            <a:extLst>
              <a:ext uri="{FF2B5EF4-FFF2-40B4-BE49-F238E27FC236}">
                <a16:creationId xmlns:a16="http://schemas.microsoft.com/office/drawing/2014/main" id="{E75961AD-6112-E36A-6DE3-9A4CCD7377CD}"/>
              </a:ext>
            </a:extLst>
          </p:cNvPr>
          <p:cNvSpPr>
            <a:spLocks noGrp="1"/>
          </p:cNvSpPr>
          <p:nvPr>
            <p:ph type="body" sz="quarter" idx="33" hasCustomPrompt="1"/>
          </p:nvPr>
        </p:nvSpPr>
        <p:spPr>
          <a:xfrm>
            <a:off x="4424416" y="4314916"/>
            <a:ext cx="3348872" cy="2027643"/>
          </a:xfrm>
        </p:spPr>
        <p:txBody>
          <a:bodyPr/>
          <a:lstStyle>
            <a:lvl1pPr>
              <a:defRPr sz="1400"/>
            </a:lvl1pPr>
            <a:lvl2pPr>
              <a:spcBef>
                <a:spcPts val="600"/>
              </a:spcBef>
              <a:defRPr sz="1200"/>
            </a:lvl2pPr>
            <a:lvl3pPr>
              <a:spcBef>
                <a:spcPts val="600"/>
              </a:spcBef>
              <a:defRPr sz="1000"/>
            </a:lvl3pPr>
            <a:lvl4pPr>
              <a:spcBef>
                <a:spcPts val="600"/>
              </a:spcBef>
              <a:defRPr sz="1000"/>
            </a:lvl4pPr>
            <a:lvl5pPr>
              <a:spcBef>
                <a:spcPts val="600"/>
              </a:spcBef>
              <a:defRPr sz="10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8">
            <a:extLst>
              <a:ext uri="{FF2B5EF4-FFF2-40B4-BE49-F238E27FC236}">
                <a16:creationId xmlns:a16="http://schemas.microsoft.com/office/drawing/2014/main" id="{158D1B87-7081-FFEA-0822-0EB42162EF48}"/>
              </a:ext>
            </a:extLst>
          </p:cNvPr>
          <p:cNvSpPr>
            <a:spLocks noGrp="1"/>
          </p:cNvSpPr>
          <p:nvPr>
            <p:ph type="body" sz="quarter" idx="32" hasCustomPrompt="1"/>
          </p:nvPr>
        </p:nvSpPr>
        <p:spPr>
          <a:xfrm>
            <a:off x="612159" y="4314916"/>
            <a:ext cx="3348872" cy="2030322"/>
          </a:xfrm>
        </p:spPr>
        <p:txBody>
          <a:bodyPr/>
          <a:lstStyle>
            <a:lvl1pPr>
              <a:defRPr sz="1400"/>
            </a:lvl1pPr>
            <a:lvl2pPr>
              <a:spcBef>
                <a:spcPts val="600"/>
              </a:spcBef>
              <a:defRPr sz="1200"/>
            </a:lvl2pPr>
            <a:lvl3pPr>
              <a:spcBef>
                <a:spcPts val="600"/>
              </a:spcBef>
              <a:defRPr sz="1000"/>
            </a:lvl3pPr>
            <a:lvl4pPr>
              <a:spcBef>
                <a:spcPts val="600"/>
              </a:spcBef>
              <a:defRPr sz="1000"/>
            </a:lvl4pPr>
            <a:lvl5pPr>
              <a:spcBef>
                <a:spcPts val="600"/>
              </a:spcBef>
              <a:defRPr sz="1000"/>
            </a:lvl5p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a:extLst>
              <a:ext uri="{FF2B5EF4-FFF2-40B4-BE49-F238E27FC236}">
                <a16:creationId xmlns:a16="http://schemas.microsoft.com/office/drawing/2014/main" id="{4E80CE17-04C3-3D30-3BA0-1CABDF02EB57}"/>
              </a:ext>
            </a:extLst>
          </p:cNvPr>
          <p:cNvSpPr>
            <a:spLocks noGrp="1"/>
          </p:cNvSpPr>
          <p:nvPr>
            <p:ph type="title" hasCustomPrompt="1"/>
          </p:nvPr>
        </p:nvSpPr>
        <p:spPr/>
        <p:txBody>
          <a:bodyPr/>
          <a:lstStyle>
            <a:lvl1pPr>
              <a:defRPr/>
            </a:lvl1pPr>
          </a:lstStyle>
          <a:p>
            <a:r>
              <a:rPr lang="da-DK" dirty="0"/>
              <a:t>Klik for at tilføje titel</a:t>
            </a:r>
          </a:p>
        </p:txBody>
      </p:sp>
      <p:sp>
        <p:nvSpPr>
          <p:cNvPr id="3" name="Pladsholder til sidefod 2">
            <a:extLst>
              <a:ext uri="{FF2B5EF4-FFF2-40B4-BE49-F238E27FC236}">
                <a16:creationId xmlns:a16="http://schemas.microsoft.com/office/drawing/2014/main" id="{07284305-9789-3EC7-9F76-5E687DF6456B}"/>
              </a:ext>
            </a:extLst>
          </p:cNvPr>
          <p:cNvSpPr>
            <a:spLocks noGrp="1"/>
          </p:cNvSpPr>
          <p:nvPr>
            <p:ph type="ftr" sz="quarter" idx="10"/>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D0C7550A-B05D-7188-5EB1-B654E091AEFC}"/>
              </a:ext>
            </a:extLst>
          </p:cNvPr>
          <p:cNvSpPr>
            <a:spLocks noGrp="1"/>
          </p:cNvSpPr>
          <p:nvPr>
            <p:ph type="sldNum" sz="quarter" idx="11"/>
          </p:nvPr>
        </p:nvSpPr>
        <p:spPr/>
        <p:txBody>
          <a:bodyPr/>
          <a:lstStyle/>
          <a:p>
            <a:fld id="{B3CB5866-C97E-431B-9347-802EE191A840}" type="slidenum">
              <a:rPr lang="da-DK" smtClean="0"/>
              <a:pPr/>
              <a:t>‹nr.›</a:t>
            </a:fld>
            <a:endParaRPr lang="da-DK" dirty="0"/>
          </a:p>
        </p:txBody>
      </p:sp>
      <p:sp>
        <p:nvSpPr>
          <p:cNvPr id="5" name="Pladsholder til tekst 35">
            <a:extLst>
              <a:ext uri="{FF2B5EF4-FFF2-40B4-BE49-F238E27FC236}">
                <a16:creationId xmlns:a16="http://schemas.microsoft.com/office/drawing/2014/main" id="{D0739B39-247D-F531-B0EC-8421F7DAEAE9}"/>
              </a:ext>
            </a:extLst>
          </p:cNvPr>
          <p:cNvSpPr>
            <a:spLocks noGrp="1"/>
          </p:cNvSpPr>
          <p:nvPr>
            <p:ph type="body" sz="quarter" idx="26" hasCustomPrompt="1"/>
          </p:nvPr>
        </p:nvSpPr>
        <p:spPr>
          <a:xfrm>
            <a:off x="612159" y="3952238"/>
            <a:ext cx="3348872" cy="360000"/>
          </a:xfrm>
          <a:prstGeom prst="rect">
            <a:avLst/>
          </a:prstGeom>
        </p:spPr>
        <p:txBody>
          <a:bodyPr lIns="0" anchor="ctr" anchorCtr="0">
            <a:noAutofit/>
          </a:bodyPr>
          <a:lstStyle>
            <a:lvl1pPr marL="0" indent="0">
              <a:lnSpc>
                <a:spcPct val="100000"/>
              </a:lnSpc>
              <a:spcBef>
                <a:spcPts val="0"/>
              </a:spcBef>
              <a:buNone/>
              <a:defRPr sz="1800" b="1">
                <a:solidFill>
                  <a:schemeClr val="bg2"/>
                </a:solidFill>
              </a:defRPr>
            </a:lvl1pPr>
            <a:lvl2pPr marL="230400" indent="0">
              <a:buNone/>
              <a:defRPr/>
            </a:lvl2pPr>
          </a:lstStyle>
          <a:p>
            <a:pPr lvl="0"/>
            <a:r>
              <a:rPr lang="da-DK" dirty="0"/>
              <a:t>Klik for at indsætte tekst</a:t>
            </a:r>
          </a:p>
        </p:txBody>
      </p:sp>
      <p:sp>
        <p:nvSpPr>
          <p:cNvPr id="12" name="Pladsholder til tekst 35">
            <a:extLst>
              <a:ext uri="{FF2B5EF4-FFF2-40B4-BE49-F238E27FC236}">
                <a16:creationId xmlns:a16="http://schemas.microsoft.com/office/drawing/2014/main" id="{D60D0149-91E8-C28B-ED73-F3E642FFE0A0}"/>
              </a:ext>
            </a:extLst>
          </p:cNvPr>
          <p:cNvSpPr>
            <a:spLocks noGrp="1"/>
          </p:cNvSpPr>
          <p:nvPr>
            <p:ph type="body" sz="quarter" idx="27" hasCustomPrompt="1"/>
          </p:nvPr>
        </p:nvSpPr>
        <p:spPr>
          <a:xfrm>
            <a:off x="4424416" y="3952237"/>
            <a:ext cx="3348872" cy="360000"/>
          </a:xfrm>
          <a:prstGeom prst="rect">
            <a:avLst/>
          </a:prstGeom>
        </p:spPr>
        <p:txBody>
          <a:bodyPr lIns="0" anchor="ctr" anchorCtr="0">
            <a:noAutofit/>
          </a:bodyPr>
          <a:lstStyle>
            <a:lvl1pPr marL="0" indent="0">
              <a:lnSpc>
                <a:spcPct val="100000"/>
              </a:lnSpc>
              <a:spcBef>
                <a:spcPts val="0"/>
              </a:spcBef>
              <a:buNone/>
              <a:defRPr sz="1800" b="1">
                <a:solidFill>
                  <a:schemeClr val="bg2"/>
                </a:solidFill>
              </a:defRPr>
            </a:lvl1pPr>
            <a:lvl2pPr marL="230400" indent="0">
              <a:buNone/>
              <a:defRPr/>
            </a:lvl2pPr>
          </a:lstStyle>
          <a:p>
            <a:pPr lvl="0"/>
            <a:r>
              <a:rPr lang="da-DK" dirty="0"/>
              <a:t>Klik for at indsætte tekst</a:t>
            </a:r>
          </a:p>
        </p:txBody>
      </p:sp>
      <p:sp>
        <p:nvSpPr>
          <p:cNvPr id="13" name="Pladsholder til tekst 35">
            <a:extLst>
              <a:ext uri="{FF2B5EF4-FFF2-40B4-BE49-F238E27FC236}">
                <a16:creationId xmlns:a16="http://schemas.microsoft.com/office/drawing/2014/main" id="{DAC18077-8593-B239-1634-274BC5437C08}"/>
              </a:ext>
            </a:extLst>
          </p:cNvPr>
          <p:cNvSpPr>
            <a:spLocks noGrp="1"/>
          </p:cNvSpPr>
          <p:nvPr>
            <p:ph type="body" sz="quarter" idx="28" hasCustomPrompt="1"/>
          </p:nvPr>
        </p:nvSpPr>
        <p:spPr>
          <a:xfrm>
            <a:off x="8229314" y="3951697"/>
            <a:ext cx="3348872" cy="360000"/>
          </a:xfrm>
          <a:prstGeom prst="rect">
            <a:avLst/>
          </a:prstGeom>
        </p:spPr>
        <p:txBody>
          <a:bodyPr lIns="0" anchor="ctr" anchorCtr="0">
            <a:noAutofit/>
          </a:bodyPr>
          <a:lstStyle>
            <a:lvl1pPr marL="0" indent="0">
              <a:lnSpc>
                <a:spcPct val="100000"/>
              </a:lnSpc>
              <a:spcBef>
                <a:spcPts val="0"/>
              </a:spcBef>
              <a:buNone/>
              <a:defRPr sz="1800" b="1">
                <a:solidFill>
                  <a:schemeClr val="bg2"/>
                </a:solidFill>
              </a:defRPr>
            </a:lvl1pPr>
            <a:lvl2pPr marL="230400" indent="0">
              <a:buNone/>
              <a:defRPr/>
            </a:lvl2pPr>
          </a:lstStyle>
          <a:p>
            <a:pPr lvl="0"/>
            <a:r>
              <a:rPr lang="da-DK" dirty="0"/>
              <a:t>Klik for at indsætte tekst</a:t>
            </a:r>
          </a:p>
        </p:txBody>
      </p:sp>
      <p:sp>
        <p:nvSpPr>
          <p:cNvPr id="14" name="Pladsholder til billede 39">
            <a:extLst>
              <a:ext uri="{FF2B5EF4-FFF2-40B4-BE49-F238E27FC236}">
                <a16:creationId xmlns:a16="http://schemas.microsoft.com/office/drawing/2014/main" id="{08EA6566-8292-4364-8A43-96ABF88A45CB}"/>
              </a:ext>
            </a:extLst>
          </p:cNvPr>
          <p:cNvSpPr>
            <a:spLocks noGrp="1"/>
          </p:cNvSpPr>
          <p:nvPr>
            <p:ph type="pic" sz="quarter" idx="29" hasCustomPrompt="1"/>
          </p:nvPr>
        </p:nvSpPr>
        <p:spPr>
          <a:xfrm>
            <a:off x="613384" y="1582738"/>
            <a:ext cx="3348872" cy="2268000"/>
          </a:xfrm>
          <a:prstGeom prst="rect">
            <a:avLst/>
          </a:prstGeom>
        </p:spPr>
        <p:txBody>
          <a:bodyPr bIns="900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15" name="Pladsholder til billede 39">
            <a:extLst>
              <a:ext uri="{FF2B5EF4-FFF2-40B4-BE49-F238E27FC236}">
                <a16:creationId xmlns:a16="http://schemas.microsoft.com/office/drawing/2014/main" id="{8D3B22C0-4399-EF12-3BEF-424EBE604072}"/>
              </a:ext>
            </a:extLst>
          </p:cNvPr>
          <p:cNvSpPr>
            <a:spLocks noGrp="1"/>
          </p:cNvSpPr>
          <p:nvPr>
            <p:ph type="pic" sz="quarter" idx="30" hasCustomPrompt="1"/>
          </p:nvPr>
        </p:nvSpPr>
        <p:spPr>
          <a:xfrm>
            <a:off x="4424416" y="1582738"/>
            <a:ext cx="3348872" cy="2268000"/>
          </a:xfrm>
          <a:prstGeom prst="rect">
            <a:avLst/>
          </a:prstGeom>
        </p:spPr>
        <p:txBody>
          <a:bodyPr bIns="900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16" name="Pladsholder til billede 39">
            <a:extLst>
              <a:ext uri="{FF2B5EF4-FFF2-40B4-BE49-F238E27FC236}">
                <a16:creationId xmlns:a16="http://schemas.microsoft.com/office/drawing/2014/main" id="{FBF9BDFA-ED4D-DE51-F298-81A2D3F2557A}"/>
              </a:ext>
            </a:extLst>
          </p:cNvPr>
          <p:cNvSpPr>
            <a:spLocks noGrp="1"/>
          </p:cNvSpPr>
          <p:nvPr>
            <p:ph type="pic" sz="quarter" idx="31" hasCustomPrompt="1"/>
          </p:nvPr>
        </p:nvSpPr>
        <p:spPr>
          <a:xfrm>
            <a:off x="8235448" y="1582738"/>
            <a:ext cx="3348872" cy="2268000"/>
          </a:xfrm>
          <a:prstGeom prst="rect">
            <a:avLst/>
          </a:prstGeom>
        </p:spPr>
        <p:txBody>
          <a:bodyPr bIns="900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161933216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 billeder m overskrif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80CE17-04C3-3D30-3BA0-1CABDF02EB57}"/>
              </a:ext>
            </a:extLst>
          </p:cNvPr>
          <p:cNvSpPr>
            <a:spLocks noGrp="1"/>
          </p:cNvSpPr>
          <p:nvPr>
            <p:ph type="title" hasCustomPrompt="1"/>
          </p:nvPr>
        </p:nvSpPr>
        <p:spPr/>
        <p:txBody>
          <a:bodyPr/>
          <a:lstStyle/>
          <a:p>
            <a:r>
              <a:rPr lang="da-DK" dirty="0"/>
              <a:t>Klik for at tilføje titel</a:t>
            </a:r>
          </a:p>
        </p:txBody>
      </p:sp>
      <p:sp>
        <p:nvSpPr>
          <p:cNvPr id="3" name="Pladsholder til sidefod 2">
            <a:extLst>
              <a:ext uri="{FF2B5EF4-FFF2-40B4-BE49-F238E27FC236}">
                <a16:creationId xmlns:a16="http://schemas.microsoft.com/office/drawing/2014/main" id="{07284305-9789-3EC7-9F76-5E687DF6456B}"/>
              </a:ext>
            </a:extLst>
          </p:cNvPr>
          <p:cNvSpPr>
            <a:spLocks noGrp="1"/>
          </p:cNvSpPr>
          <p:nvPr>
            <p:ph type="ftr" sz="quarter" idx="10"/>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D0C7550A-B05D-7188-5EB1-B654E091AEFC}"/>
              </a:ext>
            </a:extLst>
          </p:cNvPr>
          <p:cNvSpPr>
            <a:spLocks noGrp="1"/>
          </p:cNvSpPr>
          <p:nvPr>
            <p:ph type="sldNum" sz="quarter" idx="11"/>
          </p:nvPr>
        </p:nvSpPr>
        <p:spPr/>
        <p:txBody>
          <a:bodyPr/>
          <a:lstStyle/>
          <a:p>
            <a:fld id="{B3CB5866-C97E-431B-9347-802EE191A840}" type="slidenum">
              <a:rPr lang="da-DK" smtClean="0"/>
              <a:pPr/>
              <a:t>‹nr.›</a:t>
            </a:fld>
            <a:endParaRPr lang="da-DK" dirty="0"/>
          </a:p>
        </p:txBody>
      </p:sp>
      <p:sp>
        <p:nvSpPr>
          <p:cNvPr id="5" name="Pladsholder til tekst 35">
            <a:extLst>
              <a:ext uri="{FF2B5EF4-FFF2-40B4-BE49-F238E27FC236}">
                <a16:creationId xmlns:a16="http://schemas.microsoft.com/office/drawing/2014/main" id="{D0739B39-247D-F531-B0EC-8421F7DAEAE9}"/>
              </a:ext>
            </a:extLst>
          </p:cNvPr>
          <p:cNvSpPr>
            <a:spLocks noGrp="1"/>
          </p:cNvSpPr>
          <p:nvPr>
            <p:ph type="body" sz="quarter" idx="26" hasCustomPrompt="1"/>
          </p:nvPr>
        </p:nvSpPr>
        <p:spPr>
          <a:xfrm>
            <a:off x="612159" y="1590038"/>
            <a:ext cx="3348872" cy="252000"/>
          </a:xfrm>
          <a:prstGeom prst="rect">
            <a:avLst/>
          </a:prstGeom>
        </p:spPr>
        <p:txBody>
          <a:bodyPr lIns="0" anchor="ctr" anchorCtr="0">
            <a:noAutofit/>
          </a:bodyPr>
          <a:lstStyle>
            <a:lvl1pPr marL="0" indent="0">
              <a:lnSpc>
                <a:spcPct val="100000"/>
              </a:lnSpc>
              <a:spcBef>
                <a:spcPts val="0"/>
              </a:spcBef>
              <a:buNone/>
              <a:defRPr sz="1200" b="1">
                <a:solidFill>
                  <a:schemeClr val="bg2"/>
                </a:solidFill>
              </a:defRPr>
            </a:lvl1pPr>
            <a:lvl2pPr marL="230400" indent="0">
              <a:buNone/>
              <a:defRPr/>
            </a:lvl2pPr>
          </a:lstStyle>
          <a:p>
            <a:pPr lvl="0"/>
            <a:r>
              <a:rPr lang="da-DK" dirty="0"/>
              <a:t>Klik for at indsætte tekst</a:t>
            </a:r>
          </a:p>
        </p:txBody>
      </p:sp>
      <p:sp>
        <p:nvSpPr>
          <p:cNvPr id="12" name="Pladsholder til tekst 35">
            <a:extLst>
              <a:ext uri="{FF2B5EF4-FFF2-40B4-BE49-F238E27FC236}">
                <a16:creationId xmlns:a16="http://schemas.microsoft.com/office/drawing/2014/main" id="{D60D0149-91E8-C28B-ED73-F3E642FFE0A0}"/>
              </a:ext>
            </a:extLst>
          </p:cNvPr>
          <p:cNvSpPr>
            <a:spLocks noGrp="1"/>
          </p:cNvSpPr>
          <p:nvPr>
            <p:ph type="body" sz="quarter" idx="27" hasCustomPrompt="1"/>
          </p:nvPr>
        </p:nvSpPr>
        <p:spPr>
          <a:xfrm>
            <a:off x="4426113" y="1590037"/>
            <a:ext cx="3348872" cy="252000"/>
          </a:xfrm>
          <a:prstGeom prst="rect">
            <a:avLst/>
          </a:prstGeom>
        </p:spPr>
        <p:txBody>
          <a:bodyPr lIns="0" anchor="ctr" anchorCtr="0">
            <a:noAutofit/>
          </a:bodyPr>
          <a:lstStyle>
            <a:lvl1pPr marL="0" indent="0">
              <a:lnSpc>
                <a:spcPct val="100000"/>
              </a:lnSpc>
              <a:spcBef>
                <a:spcPts val="0"/>
              </a:spcBef>
              <a:buNone/>
              <a:defRPr sz="1200" b="1">
                <a:solidFill>
                  <a:schemeClr val="bg2"/>
                </a:solidFill>
              </a:defRPr>
            </a:lvl1pPr>
            <a:lvl2pPr marL="230400" indent="0">
              <a:buNone/>
              <a:defRPr/>
            </a:lvl2pPr>
          </a:lstStyle>
          <a:p>
            <a:pPr lvl="0"/>
            <a:r>
              <a:rPr lang="da-DK" dirty="0"/>
              <a:t>Klik for at indsætte tekst</a:t>
            </a:r>
          </a:p>
        </p:txBody>
      </p:sp>
      <p:sp>
        <p:nvSpPr>
          <p:cNvPr id="13" name="Pladsholder til tekst 35">
            <a:extLst>
              <a:ext uri="{FF2B5EF4-FFF2-40B4-BE49-F238E27FC236}">
                <a16:creationId xmlns:a16="http://schemas.microsoft.com/office/drawing/2014/main" id="{DAC18077-8593-B239-1634-274BC5437C08}"/>
              </a:ext>
            </a:extLst>
          </p:cNvPr>
          <p:cNvSpPr>
            <a:spLocks noGrp="1"/>
          </p:cNvSpPr>
          <p:nvPr>
            <p:ph type="body" sz="quarter" idx="28" hasCustomPrompt="1"/>
          </p:nvPr>
        </p:nvSpPr>
        <p:spPr>
          <a:xfrm>
            <a:off x="8235448" y="1589497"/>
            <a:ext cx="3348872" cy="252000"/>
          </a:xfrm>
          <a:prstGeom prst="rect">
            <a:avLst/>
          </a:prstGeom>
        </p:spPr>
        <p:txBody>
          <a:bodyPr lIns="0" anchor="ctr" anchorCtr="0">
            <a:noAutofit/>
          </a:bodyPr>
          <a:lstStyle>
            <a:lvl1pPr marL="0" indent="0">
              <a:lnSpc>
                <a:spcPct val="100000"/>
              </a:lnSpc>
              <a:spcBef>
                <a:spcPts val="0"/>
              </a:spcBef>
              <a:buNone/>
              <a:defRPr sz="1200" b="1">
                <a:solidFill>
                  <a:schemeClr val="bg2"/>
                </a:solidFill>
              </a:defRPr>
            </a:lvl1pPr>
            <a:lvl2pPr marL="230400" indent="0">
              <a:buNone/>
              <a:defRPr/>
            </a:lvl2pPr>
          </a:lstStyle>
          <a:p>
            <a:pPr lvl="0"/>
            <a:r>
              <a:rPr lang="da-DK" dirty="0"/>
              <a:t>Klik for at indsætte tekst</a:t>
            </a:r>
          </a:p>
        </p:txBody>
      </p:sp>
      <p:sp>
        <p:nvSpPr>
          <p:cNvPr id="14" name="Pladsholder til billede 39">
            <a:extLst>
              <a:ext uri="{FF2B5EF4-FFF2-40B4-BE49-F238E27FC236}">
                <a16:creationId xmlns:a16="http://schemas.microsoft.com/office/drawing/2014/main" id="{08EA6566-8292-4364-8A43-96ABF88A45CB}"/>
              </a:ext>
            </a:extLst>
          </p:cNvPr>
          <p:cNvSpPr>
            <a:spLocks noGrp="1"/>
          </p:cNvSpPr>
          <p:nvPr>
            <p:ph type="pic" sz="quarter" idx="29" hasCustomPrompt="1"/>
          </p:nvPr>
        </p:nvSpPr>
        <p:spPr>
          <a:xfrm>
            <a:off x="613384" y="1868488"/>
            <a:ext cx="3348872" cy="1908000"/>
          </a:xfrm>
          <a:prstGeom prst="rect">
            <a:avLst/>
          </a:prstGeom>
        </p:spPr>
        <p:txBody>
          <a:bodyPr tIns="0" bIns="828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15" name="Pladsholder til billede 39">
            <a:extLst>
              <a:ext uri="{FF2B5EF4-FFF2-40B4-BE49-F238E27FC236}">
                <a16:creationId xmlns:a16="http://schemas.microsoft.com/office/drawing/2014/main" id="{8D3B22C0-4399-EF12-3BEF-424EBE604072}"/>
              </a:ext>
            </a:extLst>
          </p:cNvPr>
          <p:cNvSpPr>
            <a:spLocks noGrp="1"/>
          </p:cNvSpPr>
          <p:nvPr>
            <p:ph type="pic" sz="quarter" idx="30" hasCustomPrompt="1"/>
          </p:nvPr>
        </p:nvSpPr>
        <p:spPr>
          <a:xfrm>
            <a:off x="4426113" y="1868488"/>
            <a:ext cx="3348872" cy="1908000"/>
          </a:xfrm>
          <a:prstGeom prst="rect">
            <a:avLst/>
          </a:prstGeom>
        </p:spPr>
        <p:txBody>
          <a:bodyPr tIns="0" bIns="828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16" name="Pladsholder til billede 39">
            <a:extLst>
              <a:ext uri="{FF2B5EF4-FFF2-40B4-BE49-F238E27FC236}">
                <a16:creationId xmlns:a16="http://schemas.microsoft.com/office/drawing/2014/main" id="{FBF9BDFA-ED4D-DE51-F298-81A2D3F2557A}"/>
              </a:ext>
            </a:extLst>
          </p:cNvPr>
          <p:cNvSpPr>
            <a:spLocks noGrp="1"/>
          </p:cNvSpPr>
          <p:nvPr>
            <p:ph type="pic" sz="quarter" idx="31" hasCustomPrompt="1"/>
          </p:nvPr>
        </p:nvSpPr>
        <p:spPr>
          <a:xfrm>
            <a:off x="8235448" y="1868488"/>
            <a:ext cx="3348872" cy="1908000"/>
          </a:xfrm>
          <a:prstGeom prst="rect">
            <a:avLst/>
          </a:prstGeom>
        </p:spPr>
        <p:txBody>
          <a:bodyPr tIns="0" bIns="828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8" name="Pladsholder til tekst 35">
            <a:extLst>
              <a:ext uri="{FF2B5EF4-FFF2-40B4-BE49-F238E27FC236}">
                <a16:creationId xmlns:a16="http://schemas.microsoft.com/office/drawing/2014/main" id="{CA71BB9C-1601-C740-D317-EB2FCF4832B6}"/>
              </a:ext>
            </a:extLst>
          </p:cNvPr>
          <p:cNvSpPr>
            <a:spLocks noGrp="1"/>
          </p:cNvSpPr>
          <p:nvPr>
            <p:ph type="body" sz="quarter" idx="32" hasCustomPrompt="1"/>
          </p:nvPr>
        </p:nvSpPr>
        <p:spPr>
          <a:xfrm>
            <a:off x="613384" y="4154250"/>
            <a:ext cx="3348872" cy="252000"/>
          </a:xfrm>
          <a:prstGeom prst="rect">
            <a:avLst/>
          </a:prstGeom>
        </p:spPr>
        <p:txBody>
          <a:bodyPr lIns="0" anchor="ctr" anchorCtr="0">
            <a:noAutofit/>
          </a:bodyPr>
          <a:lstStyle>
            <a:lvl1pPr marL="0" indent="0">
              <a:lnSpc>
                <a:spcPct val="100000"/>
              </a:lnSpc>
              <a:spcBef>
                <a:spcPts val="0"/>
              </a:spcBef>
              <a:buNone/>
              <a:defRPr sz="1200" b="1">
                <a:solidFill>
                  <a:schemeClr val="bg2"/>
                </a:solidFill>
              </a:defRPr>
            </a:lvl1pPr>
            <a:lvl2pPr marL="230400" indent="0">
              <a:buNone/>
              <a:defRPr/>
            </a:lvl2pPr>
          </a:lstStyle>
          <a:p>
            <a:pPr lvl="0"/>
            <a:r>
              <a:rPr lang="da-DK" dirty="0"/>
              <a:t>Klik for at indsætte tekst</a:t>
            </a:r>
          </a:p>
        </p:txBody>
      </p:sp>
      <p:sp>
        <p:nvSpPr>
          <p:cNvPr id="9" name="Pladsholder til tekst 35">
            <a:extLst>
              <a:ext uri="{FF2B5EF4-FFF2-40B4-BE49-F238E27FC236}">
                <a16:creationId xmlns:a16="http://schemas.microsoft.com/office/drawing/2014/main" id="{2EC2BA25-C2C8-FA5C-E8A6-9498CE9D8B9F}"/>
              </a:ext>
            </a:extLst>
          </p:cNvPr>
          <p:cNvSpPr>
            <a:spLocks noGrp="1"/>
          </p:cNvSpPr>
          <p:nvPr>
            <p:ph type="body" sz="quarter" idx="33" hasCustomPrompt="1"/>
          </p:nvPr>
        </p:nvSpPr>
        <p:spPr>
          <a:xfrm>
            <a:off x="4426113" y="4154249"/>
            <a:ext cx="3348872" cy="252000"/>
          </a:xfrm>
          <a:prstGeom prst="rect">
            <a:avLst/>
          </a:prstGeom>
        </p:spPr>
        <p:txBody>
          <a:bodyPr lIns="0" anchor="ctr" anchorCtr="0">
            <a:noAutofit/>
          </a:bodyPr>
          <a:lstStyle>
            <a:lvl1pPr marL="0" indent="0">
              <a:lnSpc>
                <a:spcPct val="100000"/>
              </a:lnSpc>
              <a:spcBef>
                <a:spcPts val="0"/>
              </a:spcBef>
              <a:buNone/>
              <a:defRPr sz="1200" b="1">
                <a:solidFill>
                  <a:schemeClr val="bg2"/>
                </a:solidFill>
              </a:defRPr>
            </a:lvl1pPr>
            <a:lvl2pPr marL="230400" indent="0">
              <a:buNone/>
              <a:defRPr/>
            </a:lvl2pPr>
          </a:lstStyle>
          <a:p>
            <a:pPr lvl="0"/>
            <a:r>
              <a:rPr lang="da-DK" dirty="0"/>
              <a:t>Klik for at indsætte tekst</a:t>
            </a:r>
          </a:p>
        </p:txBody>
      </p:sp>
      <p:sp>
        <p:nvSpPr>
          <p:cNvPr id="10" name="Pladsholder til tekst 35">
            <a:extLst>
              <a:ext uri="{FF2B5EF4-FFF2-40B4-BE49-F238E27FC236}">
                <a16:creationId xmlns:a16="http://schemas.microsoft.com/office/drawing/2014/main" id="{031C8C02-C6EA-C21C-E9A6-3F28A572DDBC}"/>
              </a:ext>
            </a:extLst>
          </p:cNvPr>
          <p:cNvSpPr>
            <a:spLocks noGrp="1"/>
          </p:cNvSpPr>
          <p:nvPr>
            <p:ph type="body" sz="quarter" idx="34" hasCustomPrompt="1"/>
          </p:nvPr>
        </p:nvSpPr>
        <p:spPr>
          <a:xfrm>
            <a:off x="8236672" y="4153709"/>
            <a:ext cx="3348872" cy="252000"/>
          </a:xfrm>
          <a:prstGeom prst="rect">
            <a:avLst/>
          </a:prstGeom>
        </p:spPr>
        <p:txBody>
          <a:bodyPr lIns="0" anchor="ctr" anchorCtr="0">
            <a:noAutofit/>
          </a:bodyPr>
          <a:lstStyle>
            <a:lvl1pPr marL="0" indent="0">
              <a:lnSpc>
                <a:spcPct val="100000"/>
              </a:lnSpc>
              <a:spcBef>
                <a:spcPts val="0"/>
              </a:spcBef>
              <a:buNone/>
              <a:defRPr sz="1200" b="1">
                <a:solidFill>
                  <a:schemeClr val="bg2"/>
                </a:solidFill>
              </a:defRPr>
            </a:lvl1pPr>
            <a:lvl2pPr marL="230400" indent="0">
              <a:buNone/>
              <a:defRPr/>
            </a:lvl2pPr>
          </a:lstStyle>
          <a:p>
            <a:pPr lvl="0"/>
            <a:r>
              <a:rPr lang="da-DK" dirty="0"/>
              <a:t>Klik for at indsætte tekst</a:t>
            </a:r>
          </a:p>
        </p:txBody>
      </p:sp>
      <p:sp>
        <p:nvSpPr>
          <p:cNvPr id="17" name="Pladsholder til billede 39">
            <a:extLst>
              <a:ext uri="{FF2B5EF4-FFF2-40B4-BE49-F238E27FC236}">
                <a16:creationId xmlns:a16="http://schemas.microsoft.com/office/drawing/2014/main" id="{E323016E-503D-359E-1541-56C7F5C4984C}"/>
              </a:ext>
            </a:extLst>
          </p:cNvPr>
          <p:cNvSpPr>
            <a:spLocks noGrp="1"/>
          </p:cNvSpPr>
          <p:nvPr>
            <p:ph type="pic" sz="quarter" idx="35" hasCustomPrompt="1"/>
          </p:nvPr>
        </p:nvSpPr>
        <p:spPr>
          <a:xfrm>
            <a:off x="614608" y="4432700"/>
            <a:ext cx="3348872" cy="1908000"/>
          </a:xfrm>
          <a:prstGeom prst="rect">
            <a:avLst/>
          </a:prstGeom>
        </p:spPr>
        <p:txBody>
          <a:bodyPr tIns="0" bIns="828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18" name="Pladsholder til billede 39">
            <a:extLst>
              <a:ext uri="{FF2B5EF4-FFF2-40B4-BE49-F238E27FC236}">
                <a16:creationId xmlns:a16="http://schemas.microsoft.com/office/drawing/2014/main" id="{E9B96E64-8B16-5F3F-A89F-45861E7DF59A}"/>
              </a:ext>
            </a:extLst>
          </p:cNvPr>
          <p:cNvSpPr>
            <a:spLocks noGrp="1"/>
          </p:cNvSpPr>
          <p:nvPr>
            <p:ph type="pic" sz="quarter" idx="36" hasCustomPrompt="1"/>
          </p:nvPr>
        </p:nvSpPr>
        <p:spPr>
          <a:xfrm>
            <a:off x="4426113" y="4432700"/>
            <a:ext cx="3348872" cy="1908000"/>
          </a:xfrm>
          <a:prstGeom prst="rect">
            <a:avLst/>
          </a:prstGeom>
        </p:spPr>
        <p:txBody>
          <a:bodyPr tIns="0" bIns="828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19" name="Pladsholder til billede 39">
            <a:extLst>
              <a:ext uri="{FF2B5EF4-FFF2-40B4-BE49-F238E27FC236}">
                <a16:creationId xmlns:a16="http://schemas.microsoft.com/office/drawing/2014/main" id="{21CA160B-DF85-D0B7-9936-9E74E13A242C}"/>
              </a:ext>
            </a:extLst>
          </p:cNvPr>
          <p:cNvSpPr>
            <a:spLocks noGrp="1"/>
          </p:cNvSpPr>
          <p:nvPr>
            <p:ph type="pic" sz="quarter" idx="37" hasCustomPrompt="1"/>
          </p:nvPr>
        </p:nvSpPr>
        <p:spPr>
          <a:xfrm>
            <a:off x="8236672" y="4432700"/>
            <a:ext cx="3348872" cy="1908000"/>
          </a:xfrm>
          <a:prstGeom prst="rect">
            <a:avLst/>
          </a:prstGeom>
        </p:spPr>
        <p:txBody>
          <a:bodyPr tIns="0" bIns="828000" anchor="ctr" anchorCtr="0"/>
          <a:lstStyle>
            <a:lvl1pPr marL="0" indent="0" algn="ctr">
              <a:lnSpc>
                <a:spcPct val="100000"/>
              </a:lnSpc>
              <a:spcBef>
                <a:spcPts val="0"/>
              </a:spcBef>
              <a:buNone/>
              <a:defRPr sz="800"/>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Tree>
    <p:extLst>
      <p:ext uri="{BB962C8B-B14F-4D97-AF65-F5344CB8AC3E}">
        <p14:creationId xmlns:p14="http://schemas.microsoft.com/office/powerpoint/2010/main" val="499223091"/>
      </p:ext>
    </p:extLst>
  </p:cSld>
  <p:clrMapOvr>
    <a:masterClrMapping/>
  </p:clrMapOvr>
  <p:transition>
    <p:fade/>
  </p:transition>
  <p:extLst>
    <p:ext uri="{DCECCB84-F9BA-43D5-87BE-67443E8EF086}">
      <p15:sldGuideLst xmlns:p15="http://schemas.microsoft.com/office/powerpoint/2012/main">
        <p15:guide id="1" pos="2773">
          <p15:clr>
            <a:srgbClr val="FBAE40"/>
          </p15:clr>
        </p15:guide>
        <p15:guide id="2" pos="2501">
          <p15:clr>
            <a:srgbClr val="FBAE40"/>
          </p15:clr>
        </p15:guide>
        <p15:guide id="3" pos="5177">
          <p15:clr>
            <a:srgbClr val="FBAE40"/>
          </p15:clr>
        </p15:guide>
        <p15:guide id="4" pos="490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un overskrif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869E-647A-352F-C821-108E0429AED0}"/>
              </a:ext>
            </a:extLst>
          </p:cNvPr>
          <p:cNvSpPr>
            <a:spLocks noGrp="1"/>
          </p:cNvSpPr>
          <p:nvPr>
            <p:ph type="title" hasCustomPrompt="1"/>
          </p:nvPr>
        </p:nvSpPr>
        <p:spPr/>
        <p:txBody>
          <a:bodyPr/>
          <a:lstStyle>
            <a:lvl1pPr>
              <a:defRPr>
                <a:solidFill>
                  <a:schemeClr val="bg2"/>
                </a:solidFill>
              </a:defRPr>
            </a:lvl1pPr>
          </a:lstStyle>
          <a:p>
            <a:r>
              <a:rPr lang="da-DK" dirty="0"/>
              <a:t>Klik for at tilføje titel</a:t>
            </a:r>
          </a:p>
        </p:txBody>
      </p:sp>
      <p:sp>
        <p:nvSpPr>
          <p:cNvPr id="3" name="Pladsholder til sidefod 4">
            <a:extLst>
              <a:ext uri="{FF2B5EF4-FFF2-40B4-BE49-F238E27FC236}">
                <a16:creationId xmlns:a16="http://schemas.microsoft.com/office/drawing/2014/main" id="{D08D0B8B-8FB7-402F-8364-4E0B631B7766}"/>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4" name="Pladsholder til slidenummer 5">
            <a:extLst>
              <a:ext uri="{FF2B5EF4-FFF2-40B4-BE49-F238E27FC236}">
                <a16:creationId xmlns:a16="http://schemas.microsoft.com/office/drawing/2014/main" id="{9916FDE1-B63F-4724-F3B0-0E84D9371718}"/>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Tree>
    <p:extLst>
      <p:ext uri="{BB962C8B-B14F-4D97-AF65-F5344CB8AC3E}">
        <p14:creationId xmlns:p14="http://schemas.microsoft.com/office/powerpoint/2010/main" val="17461755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lside billede">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B79F4B61-7BB6-C299-0BB2-F1FA977A82C3}"/>
              </a:ext>
            </a:extLst>
          </p:cNvPr>
          <p:cNvSpPr>
            <a:spLocks noGrp="1"/>
          </p:cNvSpPr>
          <p:nvPr>
            <p:ph type="pic" sz="quarter" idx="10" hasCustomPrompt="1"/>
          </p:nvPr>
        </p:nvSpPr>
        <p:spPr>
          <a:xfrm>
            <a:off x="1" y="0"/>
            <a:ext cx="12192000" cy="6858000"/>
          </a:xfrm>
        </p:spPr>
        <p:txBody>
          <a:bodyPr tIns="1800000" anchor="ctr" anchorCtr="0"/>
          <a:lstStyle>
            <a:lvl1pPr marL="0" indent="0" algn="ctr">
              <a:spcBef>
                <a:spcPts val="0"/>
              </a:spcBef>
              <a:buNone/>
              <a:defRPr/>
            </a:lvl1pPr>
          </a:lstStyle>
          <a:p>
            <a:pPr marL="0" marR="0" lvl="0" indent="0" algn="ctr" defTabSz="914130" rtl="0" eaLnBrk="1" fontAlgn="auto" latinLnBrk="0" hangingPunct="1">
              <a:lnSpc>
                <a:spcPct val="120000"/>
              </a:lnSpc>
              <a:spcBef>
                <a:spcPts val="1000"/>
              </a:spcBef>
              <a:spcAft>
                <a:spcPts val="0"/>
              </a:spcAft>
              <a:buClr>
                <a:srgbClr val="E40000"/>
              </a:buClr>
              <a:buSzTx/>
              <a:buFont typeface="Arial" panose="020B0604020202020204" pitchFamily="34" charset="0"/>
              <a:buNone/>
              <a:tabLst/>
              <a:defRPr/>
            </a:pPr>
            <a:r>
              <a:rPr lang="da-DK" dirty="0"/>
              <a:t>Klik på rammen og indsæt</a:t>
            </a:r>
            <a:br>
              <a:rPr lang="da-DK" dirty="0"/>
            </a:br>
            <a:r>
              <a:rPr lang="da-DK" dirty="0"/>
              <a:t>billede via Templafy-menuen</a:t>
            </a:r>
            <a:br>
              <a:rPr lang="da-DK" dirty="0"/>
            </a:br>
            <a:r>
              <a:rPr lang="da-DK" dirty="0"/>
              <a:t>”Fotos og logos”</a:t>
            </a:r>
          </a:p>
        </p:txBody>
      </p:sp>
      <p:sp>
        <p:nvSpPr>
          <p:cNvPr id="2" name="Pladsholder til sidefod 1">
            <a:extLst>
              <a:ext uri="{FF2B5EF4-FFF2-40B4-BE49-F238E27FC236}">
                <a16:creationId xmlns:a16="http://schemas.microsoft.com/office/drawing/2014/main" id="{5D7D3335-86C0-54D9-365F-1BE692D31A95}"/>
              </a:ext>
            </a:extLst>
          </p:cNvPr>
          <p:cNvSpPr>
            <a:spLocks noGrp="1"/>
          </p:cNvSpPr>
          <p:nvPr>
            <p:ph type="ftr" sz="quarter" idx="11"/>
          </p:nvPr>
        </p:nvSpPr>
        <p:spPr/>
        <p:txBody>
          <a:bodyPr/>
          <a:lstStyle/>
          <a:p>
            <a:r>
              <a:rPr lang="sv-SE"/>
              <a:t>Gunnar Rohde | 09. oktober 2024</a:t>
            </a:r>
            <a:endParaRPr lang="da-DK" dirty="0"/>
          </a:p>
        </p:txBody>
      </p:sp>
      <p:sp>
        <p:nvSpPr>
          <p:cNvPr id="4" name="Pladsholder til slidenummer 3">
            <a:extLst>
              <a:ext uri="{FF2B5EF4-FFF2-40B4-BE49-F238E27FC236}">
                <a16:creationId xmlns:a16="http://schemas.microsoft.com/office/drawing/2014/main" id="{88980ED5-A899-8C5B-B600-A201DE757D9A}"/>
              </a:ext>
            </a:extLst>
          </p:cNvPr>
          <p:cNvSpPr>
            <a:spLocks noGrp="1"/>
          </p:cNvSpPr>
          <p:nvPr>
            <p:ph type="sldNum" sz="quarter" idx="12"/>
          </p:nvPr>
        </p:nvSpPr>
        <p:spPr/>
        <p:txBody>
          <a:bodyPr/>
          <a:lstStyle/>
          <a:p>
            <a:fld id="{B3CB5866-C97E-431B-9347-802EE191A840}" type="slidenum">
              <a:rPr lang="da-DK" smtClean="0"/>
              <a:pPr/>
              <a:t>‹nr.›</a:t>
            </a:fld>
            <a:endParaRPr lang="da-DK" dirty="0"/>
          </a:p>
        </p:txBody>
      </p:sp>
    </p:spTree>
    <p:extLst>
      <p:ext uri="{BB962C8B-B14F-4D97-AF65-F5344CB8AC3E}">
        <p14:creationId xmlns:p14="http://schemas.microsoft.com/office/powerpoint/2010/main" val="1806421769"/>
      </p:ext>
    </p:extLst>
  </p:cSld>
  <p:clrMapOvr>
    <a:masterClrMapping/>
  </p:clrMapOvr>
  <p:transition>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cf85936-4355-48b8-8686-84bcaf8c140b">
    <p:spTree>
      <p:nvGrpSpPr>
        <p:cNvPr id="1" name=""/>
        <p:cNvGrpSpPr/>
        <p:nvPr/>
      </p:nvGrpSpPr>
      <p:grpSpPr>
        <a:xfrm>
          <a:off x="0" y="0"/>
          <a:ext cx="0" cy="0"/>
          <a:chOff x="0" y="0"/>
          <a:chExt cx="0" cy="0"/>
        </a:xfrm>
      </p:grpSpPr>
      <p:sp>
        <p:nvSpPr>
          <p:cNvPr id="2" name="Pladsholder til sidefod 4">
            <a:extLst>
              <a:ext uri="{FF2B5EF4-FFF2-40B4-BE49-F238E27FC236}">
                <a16:creationId xmlns:a16="http://schemas.microsoft.com/office/drawing/2014/main" id="{D99CA13F-4760-A734-2EAD-07F24352D569}"/>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a:p>
        </p:txBody>
      </p:sp>
      <p:sp>
        <p:nvSpPr>
          <p:cNvPr id="3" name="Pladsholder til slidenummer 5">
            <a:extLst>
              <a:ext uri="{FF2B5EF4-FFF2-40B4-BE49-F238E27FC236}">
                <a16:creationId xmlns:a16="http://schemas.microsoft.com/office/drawing/2014/main" id="{F4CB3A88-EE0F-3088-1E49-A90A72B078E1}"/>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a:pPr/>
              <a:t>‹nr.›</a:t>
            </a:fld>
            <a:endParaRPr lang="da-DK"/>
          </a:p>
        </p:txBody>
      </p:sp>
    </p:spTree>
    <p:extLst>
      <p:ext uri="{BB962C8B-B14F-4D97-AF65-F5344CB8AC3E}">
        <p14:creationId xmlns:p14="http://schemas.microsoft.com/office/powerpoint/2010/main" val="4013196069"/>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edeb622-6216-4ade-b3b5-23cf22f0cb9e">
    <p:spTree>
      <p:nvGrpSpPr>
        <p:cNvPr id="1" name=""/>
        <p:cNvGrpSpPr/>
        <p:nvPr/>
      </p:nvGrpSpPr>
      <p:grpSpPr>
        <a:xfrm>
          <a:off x="0" y="0"/>
          <a:ext cx="0" cy="0"/>
          <a:chOff x="0" y="0"/>
          <a:chExt cx="0" cy="0"/>
        </a:xfrm>
      </p:grpSpPr>
      <p:sp>
        <p:nvSpPr>
          <p:cNvPr id="2" name="Pladsholder til sidefod 4">
            <a:extLst>
              <a:ext uri="{FF2B5EF4-FFF2-40B4-BE49-F238E27FC236}">
                <a16:creationId xmlns:a16="http://schemas.microsoft.com/office/drawing/2014/main" id="{D99CA13F-4760-A734-2EAD-07F24352D569}"/>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a:p>
        </p:txBody>
      </p:sp>
      <p:sp>
        <p:nvSpPr>
          <p:cNvPr id="3" name="Pladsholder til slidenummer 5">
            <a:extLst>
              <a:ext uri="{FF2B5EF4-FFF2-40B4-BE49-F238E27FC236}">
                <a16:creationId xmlns:a16="http://schemas.microsoft.com/office/drawing/2014/main" id="{F4CB3A88-EE0F-3088-1E49-A90A72B078E1}"/>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a:pPr/>
              <a:t>‹nr.›</a:t>
            </a:fld>
            <a:endParaRPr lang="da-DK"/>
          </a:p>
        </p:txBody>
      </p:sp>
    </p:spTree>
    <p:extLst>
      <p:ext uri="{BB962C8B-B14F-4D97-AF65-F5344CB8AC3E}">
        <p14:creationId xmlns:p14="http://schemas.microsoft.com/office/powerpoint/2010/main" val="428749958"/>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fsnitsoverskrift C">
    <p:bg>
      <p:bgPr>
        <a:solidFill>
          <a:schemeClr val="bg2"/>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2B840D-3E7A-131C-40ED-2F756BB8A355}"/>
              </a:ext>
            </a:extLst>
          </p:cNvPr>
          <p:cNvSpPr>
            <a:spLocks noGrp="1"/>
          </p:cNvSpPr>
          <p:nvPr>
            <p:ph type="pic" sz="quarter" idx="13"/>
          </p:nvPr>
        </p:nvSpPr>
        <p:spPr>
          <a:xfrm>
            <a:off x="0" y="0"/>
            <a:ext cx="12192001" cy="6858000"/>
          </a:xfrm>
          <a:custGeom>
            <a:avLst/>
            <a:gdLst>
              <a:gd name="connsiteX0" fmla="*/ 1704441 w 12192001"/>
              <a:gd name="connsiteY0" fmla="*/ 1159564 h 6858000"/>
              <a:gd name="connsiteX1" fmla="*/ 1704441 w 12192001"/>
              <a:gd name="connsiteY1" fmla="*/ 1681107 h 6858000"/>
              <a:gd name="connsiteX2" fmla="*/ 1704441 w 12192001"/>
              <a:gd name="connsiteY2" fmla="*/ 1738242 h 6858000"/>
              <a:gd name="connsiteX3" fmla="*/ 1704441 w 12192001"/>
              <a:gd name="connsiteY3" fmla="*/ 4571998 h 6858000"/>
              <a:gd name="connsiteX4" fmla="*/ 2296972 w 12192001"/>
              <a:gd name="connsiteY4" fmla="*/ 4571998 h 6858000"/>
              <a:gd name="connsiteX5" fmla="*/ 2296972 w 12192001"/>
              <a:gd name="connsiteY5" fmla="*/ 1738242 h 6858000"/>
              <a:gd name="connsiteX6" fmla="*/ 2848545 w 12192001"/>
              <a:gd name="connsiteY6" fmla="*/ 1738242 h 6858000"/>
              <a:gd name="connsiteX7" fmla="*/ 2848545 w 12192001"/>
              <a:gd name="connsiteY7" fmla="*/ 1159564 h 6858000"/>
              <a:gd name="connsiteX8" fmla="*/ 2 w 12192001"/>
              <a:gd name="connsiteY8" fmla="*/ 0 h 6858000"/>
              <a:gd name="connsiteX9" fmla="*/ 12192001 w 12192001"/>
              <a:gd name="connsiteY9" fmla="*/ 0 h 6858000"/>
              <a:gd name="connsiteX10" fmla="*/ 12192001 w 12192001"/>
              <a:gd name="connsiteY10" fmla="*/ 6858000 h 6858000"/>
              <a:gd name="connsiteX11" fmla="*/ 4368800 w 12192001"/>
              <a:gd name="connsiteY11" fmla="*/ 6858000 h 6858000"/>
              <a:gd name="connsiteX12" fmla="*/ 2848546 w 12192001"/>
              <a:gd name="connsiteY12" fmla="*/ 6858000 h 6858000"/>
              <a:gd name="connsiteX13" fmla="*/ 2848546 w 12192001"/>
              <a:gd name="connsiteY13" fmla="*/ 6279322 h 6858000"/>
              <a:gd name="connsiteX14" fmla="*/ 0 w 12192001"/>
              <a:gd name="connsiteY14" fmla="*/ 6279322 h 6858000"/>
              <a:gd name="connsiteX15" fmla="*/ 0 w 12192001"/>
              <a:gd name="connsiteY15" fmla="*/ 5731562 h 6858000"/>
              <a:gd name="connsiteX16" fmla="*/ 2848546 w 12192001"/>
              <a:gd name="connsiteY16" fmla="*/ 5731562 h 6858000"/>
              <a:gd name="connsiteX17" fmla="*/ 2848546 w 12192001"/>
              <a:gd name="connsiteY17" fmla="*/ 5152884 h 6858000"/>
              <a:gd name="connsiteX18" fmla="*/ 0 w 12192001"/>
              <a:gd name="connsiteY18" fmla="*/ 5152884 h 6858000"/>
              <a:gd name="connsiteX19" fmla="*/ 0 w 12192001"/>
              <a:gd name="connsiteY19" fmla="*/ 1738242 h 6858000"/>
              <a:gd name="connsiteX20" fmla="*/ 551572 w 12192001"/>
              <a:gd name="connsiteY20" fmla="*/ 1738242 h 6858000"/>
              <a:gd name="connsiteX21" fmla="*/ 551572 w 12192001"/>
              <a:gd name="connsiteY21" fmla="*/ 4571998 h 6858000"/>
              <a:gd name="connsiteX22" fmla="*/ 1144103 w 12192001"/>
              <a:gd name="connsiteY22" fmla="*/ 4571998 h 6858000"/>
              <a:gd name="connsiteX23" fmla="*/ 1144103 w 12192001"/>
              <a:gd name="connsiteY23" fmla="*/ 1738242 h 6858000"/>
              <a:gd name="connsiteX24" fmla="*/ 1144103 w 12192001"/>
              <a:gd name="connsiteY24" fmla="*/ 1681107 h 6858000"/>
              <a:gd name="connsiteX25" fmla="*/ 1144103 w 12192001"/>
              <a:gd name="connsiteY25" fmla="*/ 1159564 h 6858000"/>
              <a:gd name="connsiteX26" fmla="*/ 0 w 12192001"/>
              <a:gd name="connsiteY26" fmla="*/ 1159564 h 6858000"/>
              <a:gd name="connsiteX27" fmla="*/ 0 w 12192001"/>
              <a:gd name="connsiteY27" fmla="*/ 631825 h 6858000"/>
              <a:gd name="connsiteX28" fmla="*/ 2 w 12192001"/>
              <a:gd name="connsiteY28" fmla="*/ 6318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2001" h="6858000">
                <a:moveTo>
                  <a:pt x="1704441" y="1159564"/>
                </a:moveTo>
                <a:lnTo>
                  <a:pt x="1704441" y="1681107"/>
                </a:lnTo>
                <a:lnTo>
                  <a:pt x="1704441" y="1738242"/>
                </a:lnTo>
                <a:lnTo>
                  <a:pt x="1704441" y="4571998"/>
                </a:lnTo>
                <a:lnTo>
                  <a:pt x="2296972" y="4571998"/>
                </a:lnTo>
                <a:lnTo>
                  <a:pt x="2296972" y="1738242"/>
                </a:lnTo>
                <a:lnTo>
                  <a:pt x="2848545" y="1738242"/>
                </a:lnTo>
                <a:lnTo>
                  <a:pt x="2848545" y="1159564"/>
                </a:lnTo>
                <a:close/>
                <a:moveTo>
                  <a:pt x="2" y="0"/>
                </a:moveTo>
                <a:lnTo>
                  <a:pt x="12192001" y="0"/>
                </a:lnTo>
                <a:lnTo>
                  <a:pt x="12192001" y="6858000"/>
                </a:lnTo>
                <a:lnTo>
                  <a:pt x="4368800" y="6858000"/>
                </a:lnTo>
                <a:lnTo>
                  <a:pt x="2848546" y="6858000"/>
                </a:lnTo>
                <a:lnTo>
                  <a:pt x="2848546" y="6279322"/>
                </a:lnTo>
                <a:lnTo>
                  <a:pt x="0" y="6279322"/>
                </a:lnTo>
                <a:lnTo>
                  <a:pt x="0" y="5731562"/>
                </a:lnTo>
                <a:lnTo>
                  <a:pt x="2848546" y="5731562"/>
                </a:lnTo>
                <a:lnTo>
                  <a:pt x="2848546" y="5152884"/>
                </a:lnTo>
                <a:lnTo>
                  <a:pt x="0" y="5152884"/>
                </a:lnTo>
                <a:lnTo>
                  <a:pt x="0" y="1738242"/>
                </a:lnTo>
                <a:lnTo>
                  <a:pt x="551572" y="1738242"/>
                </a:lnTo>
                <a:lnTo>
                  <a:pt x="551572" y="4571998"/>
                </a:lnTo>
                <a:lnTo>
                  <a:pt x="1144103" y="4571998"/>
                </a:lnTo>
                <a:lnTo>
                  <a:pt x="1144103" y="1738242"/>
                </a:lnTo>
                <a:lnTo>
                  <a:pt x="1144103" y="1681107"/>
                </a:lnTo>
                <a:lnTo>
                  <a:pt x="1144103" y="1159564"/>
                </a:lnTo>
                <a:lnTo>
                  <a:pt x="0" y="1159564"/>
                </a:lnTo>
                <a:lnTo>
                  <a:pt x="0" y="631825"/>
                </a:lnTo>
                <a:lnTo>
                  <a:pt x="2" y="631825"/>
                </a:lnTo>
                <a:close/>
              </a:path>
            </a:pathLst>
          </a:custGeom>
          <a:solidFill>
            <a:schemeClr val="accent6">
              <a:lumMod val="20000"/>
              <a:lumOff val="80000"/>
            </a:schemeClr>
          </a:solidFill>
        </p:spPr>
        <p:txBody>
          <a:bodyPr wrap="square">
            <a:noAutofit/>
          </a:bodyPr>
          <a:lstStyle>
            <a:lvl1pPr marL="0" indent="0" algn="ctr">
              <a:buFontTx/>
              <a:buNone/>
              <a:defRPr sz="1000"/>
            </a:lvl1pPr>
          </a:lstStyle>
          <a:p>
            <a:r>
              <a:rPr lang="da-DK"/>
              <a:t>Klik på ikonet for at tilføje et billede</a:t>
            </a:r>
          </a:p>
        </p:txBody>
      </p:sp>
      <p:sp>
        <p:nvSpPr>
          <p:cNvPr id="6" name="Date Placeholder 8">
            <a:extLst>
              <a:ext uri="{FF2B5EF4-FFF2-40B4-BE49-F238E27FC236}">
                <a16:creationId xmlns:a16="http://schemas.microsoft.com/office/drawing/2014/main" id="{784E12D7-22A6-E1E7-D6B7-A2BFBF5F241C}"/>
              </a:ext>
            </a:extLst>
          </p:cNvPr>
          <p:cNvSpPr>
            <a:spLocks noGrp="1"/>
          </p:cNvSpPr>
          <p:nvPr>
            <p:ph type="dt" sz="half" idx="10"/>
          </p:nvPr>
        </p:nvSpPr>
        <p:spPr>
          <a:xfrm>
            <a:off x="-3600" y="6858000"/>
            <a:ext cx="3600" cy="3600"/>
          </a:xfrm>
        </p:spPr>
        <p:txBody>
          <a:bodyPr/>
          <a:lstStyle>
            <a:lvl1pPr>
              <a:defRPr sz="100"/>
            </a:lvl1pPr>
          </a:lstStyle>
          <a:p>
            <a:fld id="{60FFE180-342D-4DE8-9542-1E50D72122CD}" type="datetime5">
              <a:rPr lang="da-DK" smtClean="0"/>
              <a:pPr/>
              <a:t>oktober 2024</a:t>
            </a:fld>
            <a:endParaRPr lang="da-DK" dirty="0"/>
          </a:p>
        </p:txBody>
      </p:sp>
      <p:sp>
        <p:nvSpPr>
          <p:cNvPr id="7" name="Footer Placeholder 9">
            <a:extLst>
              <a:ext uri="{FF2B5EF4-FFF2-40B4-BE49-F238E27FC236}">
                <a16:creationId xmlns:a16="http://schemas.microsoft.com/office/drawing/2014/main" id="{894B35BF-6D36-49FB-BE27-14A268EAA16E}"/>
              </a:ext>
            </a:extLst>
          </p:cNvPr>
          <p:cNvSpPr>
            <a:spLocks noGrp="1"/>
          </p:cNvSpPr>
          <p:nvPr>
            <p:ph type="ftr" sz="quarter" idx="11"/>
          </p:nvPr>
        </p:nvSpPr>
        <p:spPr>
          <a:xfrm>
            <a:off x="-3600" y="6858000"/>
            <a:ext cx="3600" cy="3600"/>
          </a:xfrm>
        </p:spPr>
        <p:txBody>
          <a:bodyPr/>
          <a:lstStyle>
            <a:lvl1pPr>
              <a:defRPr sz="100"/>
            </a:lvl1pPr>
          </a:lstStyle>
          <a:p>
            <a:r>
              <a:rPr lang="da-DK"/>
              <a:t>PRÆSENTATIONENS TITEL</a:t>
            </a:r>
            <a:endParaRPr lang="da-DK" dirty="0"/>
          </a:p>
        </p:txBody>
      </p:sp>
      <p:sp>
        <p:nvSpPr>
          <p:cNvPr id="8" name="Slide Number Placeholder 10">
            <a:extLst>
              <a:ext uri="{FF2B5EF4-FFF2-40B4-BE49-F238E27FC236}">
                <a16:creationId xmlns:a16="http://schemas.microsoft.com/office/drawing/2014/main" id="{444F506A-8AA3-1896-C565-5A1E95B65329}"/>
              </a:ext>
            </a:extLst>
          </p:cNvPr>
          <p:cNvSpPr>
            <a:spLocks noGrp="1"/>
          </p:cNvSpPr>
          <p:nvPr>
            <p:ph type="sldNum" sz="quarter" idx="12"/>
          </p:nvPr>
        </p:nvSpPr>
        <p:spPr>
          <a:xfrm>
            <a:off x="-3600" y="6858000"/>
            <a:ext cx="3600" cy="3600"/>
          </a:xfrm>
        </p:spPr>
        <p:txBody>
          <a:bodyPr/>
          <a:lstStyle>
            <a:lvl1pPr>
              <a:defRPr sz="100"/>
            </a:lvl1pPr>
          </a:lstStyle>
          <a:p>
            <a:fld id="{F4781EAC-78B3-44ED-85DE-5B6C0B0E8165}" type="slidenum">
              <a:rPr lang="da-DK" smtClean="0"/>
              <a:pPr/>
              <a:t>‹nr.›</a:t>
            </a:fld>
            <a:endParaRPr lang="da-DK"/>
          </a:p>
        </p:txBody>
      </p:sp>
    </p:spTree>
    <p:extLst>
      <p:ext uri="{BB962C8B-B14F-4D97-AF65-F5344CB8AC3E}">
        <p14:creationId xmlns:p14="http://schemas.microsoft.com/office/powerpoint/2010/main" val="16915605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stitutional TITLE">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BC51E47C-46FE-4C3E-A753-5F36FEDF2BFB}"/>
              </a:ext>
            </a:extLst>
          </p:cNvPr>
          <p:cNvGraphicFramePr>
            <a:graphicFrameLocks noChangeAspect="1"/>
          </p:cNvGraphicFramePr>
          <p:nvPr userDrawn="1">
            <p:custDataLst>
              <p:tags r:id="rId1"/>
            </p:custDataLst>
            <p:extLst>
              <p:ext uri="{D42A27DB-BD31-4B8C-83A1-F6EECF244321}">
                <p14:modId xmlns:p14="http://schemas.microsoft.com/office/powerpoint/2010/main" val="1641060689"/>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3" imgW="344" imgH="344" progId="TCLayout.ActiveDocument.1">
                  <p:embed/>
                </p:oleObj>
              </mc:Choice>
              <mc:Fallback>
                <p:oleObj name="Diapositiva think-cell" r:id="rId3" imgW="344" imgH="344" progId="TCLayout.ActiveDocument.1">
                  <p:embed/>
                  <p:pic>
                    <p:nvPicPr>
                      <p:cNvPr id="3" name="Oggetto 2" hidden="1">
                        <a:extLst>
                          <a:ext uri="{FF2B5EF4-FFF2-40B4-BE49-F238E27FC236}">
                            <a16:creationId xmlns:a16="http://schemas.microsoft.com/office/drawing/2014/main" id="{BC51E47C-46FE-4C3E-A753-5F36FEDF2BF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8" y="135152"/>
            <a:ext cx="10515491" cy="356825"/>
          </a:xfrm>
          <a:prstGeom prst="rect">
            <a:avLst/>
          </a:prstGeom>
        </p:spPr>
        <p:txBody>
          <a:bodyPr vert="horz" lIns="0" tIns="45720" rIns="91440" bIns="45720" rtlCol="0" anchor="t" anchorCtr="0">
            <a:noAutofit/>
          </a:bodyPr>
          <a:lstStyle>
            <a:lvl1pPr>
              <a:defRPr b="1" i="0">
                <a:solidFill>
                  <a:schemeClr val="tx1"/>
                </a:solidFill>
                <a:latin typeface="Gill Sans MT" panose="020B0502020104020203" pitchFamily="34" charset="77"/>
              </a:defRPr>
            </a:lvl1pPr>
          </a:lstStyle>
          <a:p>
            <a:r>
              <a:rPr lang="it-IT" err="1"/>
              <a:t>Institutional</a:t>
            </a:r>
            <a:r>
              <a:rPr lang="it-IT"/>
              <a:t> TITLE</a:t>
            </a:r>
          </a:p>
        </p:txBody>
      </p:sp>
      <p:sp>
        <p:nvSpPr>
          <p:cNvPr id="7" name="Segnaposto testo 4">
            <a:extLst>
              <a:ext uri="{FF2B5EF4-FFF2-40B4-BE49-F238E27FC236}">
                <a16:creationId xmlns:a16="http://schemas.microsoft.com/office/drawing/2014/main" id="{21AFDEC2-0DD7-C745-9A27-56A9DD7C6E30}"/>
              </a:ext>
            </a:extLst>
          </p:cNvPr>
          <p:cNvSpPr>
            <a:spLocks noGrp="1"/>
          </p:cNvSpPr>
          <p:nvPr>
            <p:ph type="body" sz="quarter" idx="12" hasCustomPrompt="1"/>
          </p:nvPr>
        </p:nvSpPr>
        <p:spPr>
          <a:xfrm>
            <a:off x="305325" y="507503"/>
            <a:ext cx="10462183"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8" name="Segnaposto contenuto 17">
            <a:extLst>
              <a:ext uri="{FF2B5EF4-FFF2-40B4-BE49-F238E27FC236}">
                <a16:creationId xmlns:a16="http://schemas.microsoft.com/office/drawing/2014/main" id="{F9B142F2-12B6-8A42-812A-E97ADC5DFC2F}"/>
              </a:ext>
            </a:extLst>
          </p:cNvPr>
          <p:cNvSpPr>
            <a:spLocks noGrp="1"/>
          </p:cNvSpPr>
          <p:nvPr>
            <p:ph sz="quarter" idx="16"/>
          </p:nvPr>
        </p:nvSpPr>
        <p:spPr>
          <a:xfrm>
            <a:off x="252017" y="967043"/>
            <a:ext cx="11731214" cy="5278976"/>
          </a:xfrm>
          <a:prstGeom prst="rect">
            <a:avLst/>
          </a:prstGeom>
        </p:spPr>
        <p:txBody>
          <a:bodyPr lIns="0"/>
          <a:lstStyle>
            <a:lvl1pPr>
              <a:buClr>
                <a:schemeClr val="tx2"/>
              </a:buClr>
              <a:defRPr sz="1250" b="0" i="0">
                <a:solidFill>
                  <a:schemeClr val="tx1"/>
                </a:solidFill>
                <a:latin typeface="Gill Sans MT" panose="020B0502020104020203" pitchFamily="34" charset="77"/>
              </a:defRPr>
            </a:lvl1pPr>
            <a:lvl2pPr>
              <a:buClr>
                <a:schemeClr val="tx2"/>
              </a:buClr>
              <a:defRPr sz="1250" b="0" i="0">
                <a:solidFill>
                  <a:schemeClr val="tx1"/>
                </a:solidFill>
                <a:latin typeface="Gill Sans MT" panose="020B0502020104020203" pitchFamily="34" charset="77"/>
              </a:defRPr>
            </a:lvl2pPr>
            <a:lvl3pPr>
              <a:buClr>
                <a:schemeClr val="tx2"/>
              </a:buClr>
              <a:defRPr sz="1250" b="0" i="0">
                <a:solidFill>
                  <a:schemeClr val="tx1"/>
                </a:solidFill>
                <a:latin typeface="Gill Sans MT" panose="020B0502020104020203" pitchFamily="34" charset="77"/>
              </a:defRPr>
            </a:lvl3pPr>
            <a:lvl4pPr>
              <a:buClr>
                <a:schemeClr val="tx2"/>
              </a:buClr>
              <a:defRPr sz="1250" b="0" i="0">
                <a:solidFill>
                  <a:schemeClr val="tx1"/>
                </a:solidFill>
                <a:latin typeface="Gill Sans MT" panose="020B0502020104020203" pitchFamily="34" charset="77"/>
              </a:defRPr>
            </a:lvl4pPr>
            <a:lvl5pPr>
              <a:buClr>
                <a:schemeClr val="tx2"/>
              </a:buClr>
              <a:defRPr sz="1250" b="0" i="0">
                <a:solidFill>
                  <a:schemeClr val="tx1"/>
                </a:solidFill>
                <a:latin typeface="Gill Sans MT" panose="020B0502020104020203" pitchFamily="34"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 name="Segnaposto data 2">
            <a:extLst>
              <a:ext uri="{FF2B5EF4-FFF2-40B4-BE49-F238E27FC236}">
                <a16:creationId xmlns:a16="http://schemas.microsoft.com/office/drawing/2014/main" id="{E31AD5A7-FF24-7154-E21D-EF00009F3ABB}"/>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4" name="Segnaposto piè di pagina 3">
            <a:extLst>
              <a:ext uri="{FF2B5EF4-FFF2-40B4-BE49-F238E27FC236}">
                <a16:creationId xmlns:a16="http://schemas.microsoft.com/office/drawing/2014/main" id="{19064AB4-FEC1-32F3-8441-509A2DD2BC4A}"/>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9" name="Slide Number Placeholder 5">
            <a:extLst>
              <a:ext uri="{FF2B5EF4-FFF2-40B4-BE49-F238E27FC236}">
                <a16:creationId xmlns:a16="http://schemas.microsoft.com/office/drawing/2014/main" id="{73E23D34-D869-379E-6E44-2BF301AED4CA}"/>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11" name="Immagine 10" descr="Immagine che contiene schermata, nero, oscurità&#10;&#10;Descrizione generata automaticamente">
            <a:extLst>
              <a:ext uri="{FF2B5EF4-FFF2-40B4-BE49-F238E27FC236}">
                <a16:creationId xmlns:a16="http://schemas.microsoft.com/office/drawing/2014/main" id="{9D6D6CD0-ED3E-FEF5-DEE2-B60DF9E79637}"/>
              </a:ext>
            </a:extLst>
          </p:cNvPr>
          <p:cNvPicPr>
            <a:picLocks noChangeAspect="1"/>
          </p:cNvPicPr>
          <p:nvPr userDrawn="1"/>
        </p:nvPicPr>
        <p:blipFill>
          <a:blip r:embed="rId5"/>
          <a:stretch>
            <a:fillRect/>
          </a:stretch>
        </p:blipFill>
        <p:spPr>
          <a:xfrm>
            <a:off x="10836043" y="209146"/>
            <a:ext cx="1152075" cy="394357"/>
          </a:xfrm>
          <a:prstGeom prst="rect">
            <a:avLst/>
          </a:prstGeom>
        </p:spPr>
      </p:pic>
    </p:spTree>
    <p:extLst>
      <p:ext uri="{BB962C8B-B14F-4D97-AF65-F5344CB8AC3E}">
        <p14:creationId xmlns:p14="http://schemas.microsoft.com/office/powerpoint/2010/main" val="405388485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309">
          <p15:clr>
            <a:srgbClr val="FBAE40"/>
          </p15:clr>
        </p15:guide>
        <p15:guide id="4" pos="15096">
          <p15:clr>
            <a:srgbClr val="FBAE40"/>
          </p15:clr>
        </p15:guide>
        <p15:guide id="5" orient="horz" pos="121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title &amp; body copy">
    <p:bg>
      <p:bgPr>
        <a:solidFill>
          <a:schemeClr val="bg1">
            <a:alpha val="37000"/>
          </a:schemeClr>
        </a:solidFill>
        <a:effectLst/>
      </p:bgPr>
    </p:bg>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B8CE3CA9-6579-4081-A1D0-7A585031F6CB}"/>
              </a:ext>
            </a:extLst>
          </p:cNvPr>
          <p:cNvGraphicFramePr>
            <a:graphicFrameLocks noChangeAspect="1"/>
          </p:cNvGraphicFramePr>
          <p:nvPr userDrawn="1">
            <p:custDataLst>
              <p:tags r:id="rId1"/>
            </p:custDataLst>
            <p:extLst>
              <p:ext uri="{D42A27DB-BD31-4B8C-83A1-F6EECF244321}">
                <p14:modId xmlns:p14="http://schemas.microsoft.com/office/powerpoint/2010/main" val="407374410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3" imgW="344" imgH="344" progId="TCLayout.ActiveDocument.1">
                  <p:embed/>
                </p:oleObj>
              </mc:Choice>
              <mc:Fallback>
                <p:oleObj name="Diapositiva think-cell" r:id="rId3" imgW="344" imgH="344" progId="TCLayout.ActiveDocument.1">
                  <p:embed/>
                  <p:pic>
                    <p:nvPicPr>
                      <p:cNvPr id="4" name="Oggetto 3" hidden="1">
                        <a:extLst>
                          <a:ext uri="{FF2B5EF4-FFF2-40B4-BE49-F238E27FC236}">
                            <a16:creationId xmlns:a16="http://schemas.microsoft.com/office/drawing/2014/main" id="{B8CE3CA9-6579-4081-A1D0-7A585031F6C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7" y="135152"/>
            <a:ext cx="10487672" cy="356825"/>
          </a:xfrm>
          <a:prstGeom prst="rect">
            <a:avLst/>
          </a:prstGeom>
        </p:spPr>
        <p:txBody>
          <a:bodyPr vert="horz" lIns="0" tIns="45720" rIns="91440" bIns="45720" rtlCol="0" anchor="t" anchorCtr="0">
            <a:noAutofit/>
          </a:bodyPr>
          <a:lstStyle>
            <a:lvl1pPr>
              <a:defRPr lang="it-IT" b="1" i="0" dirty="0">
                <a:solidFill>
                  <a:schemeClr val="tx1"/>
                </a:solidFill>
                <a:latin typeface="Gill Sans MT" panose="020B0502020104020203" pitchFamily="34" charset="77"/>
              </a:defRPr>
            </a:lvl1pPr>
          </a:lstStyle>
          <a:p>
            <a:pPr lvl="0"/>
            <a:r>
              <a:rPr lang="it-IT"/>
              <a:t>big </a:t>
            </a:r>
            <a:r>
              <a:rPr lang="it-IT" err="1"/>
              <a:t>title</a:t>
            </a:r>
            <a:r>
              <a:rPr lang="it-IT"/>
              <a:t> &amp; body copy</a:t>
            </a:r>
          </a:p>
        </p:txBody>
      </p:sp>
      <p:sp>
        <p:nvSpPr>
          <p:cNvPr id="12" name="Segnaposto testo 4">
            <a:extLst>
              <a:ext uri="{FF2B5EF4-FFF2-40B4-BE49-F238E27FC236}">
                <a16:creationId xmlns:a16="http://schemas.microsoft.com/office/drawing/2014/main" id="{15CC50BE-DB2C-4341-A986-5C55B1676F58}"/>
              </a:ext>
            </a:extLst>
          </p:cNvPr>
          <p:cNvSpPr>
            <a:spLocks noGrp="1"/>
          </p:cNvSpPr>
          <p:nvPr>
            <p:ph type="body" sz="quarter" idx="15" hasCustomPrompt="1"/>
          </p:nvPr>
        </p:nvSpPr>
        <p:spPr>
          <a:xfrm>
            <a:off x="6492505" y="3626117"/>
            <a:ext cx="5229941" cy="2619939"/>
          </a:xfrm>
          <a:prstGeom prst="rect">
            <a:avLst/>
          </a:prstGeom>
        </p:spPr>
        <p:txBody>
          <a:bodyPr anchor="t"/>
          <a:lstStyle>
            <a:lvl1pPr marL="0" indent="0">
              <a:buNone/>
              <a:defRPr sz="1600" b="0" i="0">
                <a:latin typeface="Gill Sans MT" panose="020B0502020104020203" pitchFamily="34" charset="77"/>
              </a:defRPr>
            </a:lvl1pPr>
            <a:lvl2pPr marL="228589" indent="0">
              <a:buNone/>
              <a:defRPr/>
            </a:lvl2pPr>
            <a:lvl3pPr marL="457177" indent="0">
              <a:buNone/>
              <a:defRPr/>
            </a:lvl3pPr>
            <a:lvl4pPr marL="685766" indent="0">
              <a:buNone/>
              <a:defRPr/>
            </a:lvl4pPr>
            <a:lvl5pPr marL="914355"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p>
          <a:p>
            <a:pPr lvl="0"/>
            <a:r>
              <a:rPr lang="it-IT" err="1"/>
              <a:t>Nam</a:t>
            </a:r>
            <a:r>
              <a:rPr lang="it-IT"/>
              <a:t> </a:t>
            </a:r>
            <a:r>
              <a:rPr lang="it-IT" err="1"/>
              <a:t>facilisis</a:t>
            </a:r>
            <a:r>
              <a:rPr lang="it-IT"/>
              <a:t> libero </a:t>
            </a:r>
            <a:r>
              <a:rPr lang="it-IT" err="1"/>
              <a:t>dolor</a:t>
            </a:r>
            <a:r>
              <a:rPr lang="it-IT"/>
              <a:t>, </a:t>
            </a:r>
            <a:r>
              <a:rPr lang="it-IT" err="1"/>
              <a:t>eu</a:t>
            </a:r>
            <a:r>
              <a:rPr lang="it-IT"/>
              <a:t> </a:t>
            </a:r>
            <a:r>
              <a:rPr lang="it-IT" err="1"/>
              <a:t>aliquam</a:t>
            </a:r>
            <a:r>
              <a:rPr lang="it-IT"/>
              <a:t> </a:t>
            </a:r>
            <a:r>
              <a:rPr lang="it-IT" err="1"/>
              <a:t>neque</a:t>
            </a:r>
            <a:r>
              <a:rPr lang="it-IT"/>
              <a:t> </a:t>
            </a:r>
            <a:r>
              <a:rPr lang="it-IT" err="1"/>
              <a:t>convallis</a:t>
            </a:r>
            <a:r>
              <a:rPr lang="it-IT"/>
              <a:t> vitae. </a:t>
            </a:r>
            <a:r>
              <a:rPr lang="it-IT" err="1"/>
              <a:t>Pellentesque</a:t>
            </a:r>
            <a:r>
              <a:rPr lang="it-IT"/>
              <a:t> </a:t>
            </a:r>
            <a:r>
              <a:rPr lang="it-IT" err="1"/>
              <a:t>sit</a:t>
            </a:r>
            <a:r>
              <a:rPr lang="it-IT"/>
              <a:t> </a:t>
            </a:r>
            <a:r>
              <a:rPr lang="it-IT" err="1"/>
              <a:t>amet</a:t>
            </a:r>
            <a:r>
              <a:rPr lang="it-IT"/>
              <a:t> </a:t>
            </a:r>
            <a:r>
              <a:rPr lang="it-IT" err="1"/>
              <a:t>neque</a:t>
            </a:r>
            <a:r>
              <a:rPr lang="it-IT"/>
              <a:t> </a:t>
            </a:r>
            <a:r>
              <a:rPr lang="it-IT" err="1"/>
              <a:t>lacus</a:t>
            </a:r>
            <a:r>
              <a:rPr lang="it-IT"/>
              <a:t>. Nulla viverra </a:t>
            </a:r>
            <a:r>
              <a:rPr lang="it-IT" err="1"/>
              <a:t>ac</a:t>
            </a:r>
            <a:r>
              <a:rPr lang="it-IT"/>
              <a:t> </a:t>
            </a:r>
            <a:r>
              <a:rPr lang="it-IT" err="1"/>
              <a:t>erat</a:t>
            </a:r>
            <a:r>
              <a:rPr lang="it-IT"/>
              <a:t> a </a:t>
            </a:r>
            <a:r>
              <a:rPr lang="it-IT" err="1"/>
              <a:t>interdum</a:t>
            </a:r>
            <a:r>
              <a:rPr lang="it-IT"/>
              <a:t>.  </a:t>
            </a:r>
            <a:r>
              <a:rPr lang="it-IT" err="1"/>
              <a:t>Aenean</a:t>
            </a:r>
            <a:r>
              <a:rPr lang="it-IT"/>
              <a:t> </a:t>
            </a:r>
            <a:r>
              <a:rPr lang="it-IT" err="1"/>
              <a:t>congue</a:t>
            </a:r>
            <a:r>
              <a:rPr lang="it-IT"/>
              <a:t> mi </a:t>
            </a:r>
            <a:r>
              <a:rPr lang="it-IT" err="1"/>
              <a:t>turpis</a:t>
            </a:r>
            <a:r>
              <a:rPr lang="it-IT"/>
              <a:t>, </a:t>
            </a:r>
            <a:r>
              <a:rPr lang="it-IT" err="1"/>
              <a:t>at</a:t>
            </a:r>
            <a:r>
              <a:rPr lang="it-IT"/>
              <a:t> </a:t>
            </a:r>
            <a:r>
              <a:rPr lang="it-IT" err="1"/>
              <a:t>sollicitudin</a:t>
            </a:r>
            <a:r>
              <a:rPr lang="it-IT"/>
              <a:t> </a:t>
            </a:r>
            <a:r>
              <a:rPr lang="it-IT" err="1"/>
              <a:t>leo</a:t>
            </a:r>
            <a:r>
              <a:rPr lang="it-IT"/>
              <a:t> </a:t>
            </a:r>
            <a:r>
              <a:rPr lang="it-IT" err="1"/>
              <a:t>tempus</a:t>
            </a:r>
            <a:r>
              <a:rPr lang="it-IT"/>
              <a:t> </a:t>
            </a:r>
            <a:r>
              <a:rPr lang="it-IT" err="1"/>
              <a:t>eget</a:t>
            </a:r>
            <a:r>
              <a:rPr lang="it-IT"/>
              <a:t>.  </a:t>
            </a:r>
            <a:r>
              <a:rPr lang="it-IT" err="1"/>
              <a:t>Aliquam</a:t>
            </a:r>
            <a:r>
              <a:rPr lang="it-IT"/>
              <a:t> </a:t>
            </a:r>
            <a:r>
              <a:rPr lang="it-IT" err="1"/>
              <a:t>convallis</a:t>
            </a:r>
            <a:r>
              <a:rPr lang="it-IT"/>
              <a:t> </a:t>
            </a:r>
            <a:r>
              <a:rPr lang="it-IT" err="1"/>
              <a:t>lectus</a:t>
            </a:r>
            <a:r>
              <a:rPr lang="it-IT"/>
              <a:t> </a:t>
            </a:r>
            <a:r>
              <a:rPr lang="it-IT" err="1"/>
              <a:t>sed</a:t>
            </a:r>
            <a:r>
              <a:rPr lang="it-IT"/>
              <a:t> </a:t>
            </a:r>
            <a:r>
              <a:rPr lang="it-IT" err="1"/>
              <a:t>risus</a:t>
            </a:r>
            <a:r>
              <a:rPr lang="it-IT"/>
              <a:t> </a:t>
            </a:r>
            <a:r>
              <a:rPr lang="it-IT" err="1"/>
              <a:t>vulputate</a:t>
            </a:r>
            <a:r>
              <a:rPr lang="it-IT"/>
              <a:t> </a:t>
            </a:r>
            <a:r>
              <a:rPr lang="it-IT" err="1"/>
              <a:t>tristique</a:t>
            </a:r>
            <a:r>
              <a:rPr lang="it-IT"/>
              <a:t>.</a:t>
            </a:r>
          </a:p>
          <a:p>
            <a:pPr lvl="0"/>
            <a:r>
              <a:rPr lang="it-IT"/>
              <a:t>Nulla </a:t>
            </a:r>
            <a:r>
              <a:rPr lang="it-IT" err="1"/>
              <a:t>lacus</a:t>
            </a:r>
            <a:r>
              <a:rPr lang="it-IT"/>
              <a:t> </a:t>
            </a:r>
            <a:r>
              <a:rPr lang="it-IT" err="1"/>
              <a:t>turpis</a:t>
            </a:r>
            <a:r>
              <a:rPr lang="it-IT"/>
              <a:t>, </a:t>
            </a:r>
            <a:r>
              <a:rPr lang="it-IT" err="1"/>
              <a:t>fringilla</a:t>
            </a:r>
            <a:r>
              <a:rPr lang="it-IT"/>
              <a:t> a </a:t>
            </a:r>
            <a:r>
              <a:rPr lang="it-IT" err="1"/>
              <a:t>diam</a:t>
            </a:r>
            <a:r>
              <a:rPr lang="it-IT"/>
              <a:t> </a:t>
            </a:r>
            <a:r>
              <a:rPr lang="it-IT" err="1"/>
              <a:t>nec</a:t>
            </a:r>
            <a:r>
              <a:rPr lang="it-IT"/>
              <a:t>, </a:t>
            </a:r>
            <a:r>
              <a:rPr lang="it-IT" err="1"/>
              <a:t>suscipit</a:t>
            </a:r>
            <a:r>
              <a:rPr lang="it-IT"/>
              <a:t> viverra eros. </a:t>
            </a:r>
            <a:r>
              <a:rPr lang="it-IT" err="1"/>
              <a:t>Curabitur</a:t>
            </a:r>
            <a:r>
              <a:rPr lang="it-IT"/>
              <a:t> </a:t>
            </a:r>
            <a:r>
              <a:rPr lang="it-IT" err="1"/>
              <a:t>rhoncus</a:t>
            </a:r>
            <a:r>
              <a:rPr lang="it-IT"/>
              <a:t> </a:t>
            </a:r>
            <a:r>
              <a:rPr lang="it-IT" err="1"/>
              <a:t>diam</a:t>
            </a:r>
            <a:r>
              <a:rPr lang="it-IT"/>
              <a:t> a </a:t>
            </a:r>
            <a:r>
              <a:rPr lang="it-IT" err="1"/>
              <a:t>dignissim</a:t>
            </a:r>
            <a:r>
              <a:rPr lang="it-IT"/>
              <a:t> </a:t>
            </a:r>
            <a:r>
              <a:rPr lang="it-IT" err="1"/>
              <a:t>vulputate</a:t>
            </a:r>
            <a:r>
              <a:rPr lang="it-IT"/>
              <a:t>.</a:t>
            </a:r>
          </a:p>
        </p:txBody>
      </p:sp>
      <p:sp>
        <p:nvSpPr>
          <p:cNvPr id="18" name="Segnaposto contenuto 17">
            <a:extLst>
              <a:ext uri="{FF2B5EF4-FFF2-40B4-BE49-F238E27FC236}">
                <a16:creationId xmlns:a16="http://schemas.microsoft.com/office/drawing/2014/main" id="{49539C23-B029-6848-89D9-29EF627C2EA4}"/>
              </a:ext>
            </a:extLst>
          </p:cNvPr>
          <p:cNvSpPr>
            <a:spLocks noGrp="1"/>
          </p:cNvSpPr>
          <p:nvPr>
            <p:ph sz="quarter" idx="16"/>
          </p:nvPr>
        </p:nvSpPr>
        <p:spPr>
          <a:xfrm>
            <a:off x="252018" y="967043"/>
            <a:ext cx="6044799" cy="5278976"/>
          </a:xfrm>
          <a:prstGeom prst="rect">
            <a:avLst/>
          </a:prstGeom>
        </p:spPr>
        <p:txBody>
          <a:bodyPr lIns="0"/>
          <a:lstStyle>
            <a:lvl1pPr>
              <a:buClr>
                <a:schemeClr val="tx2"/>
              </a:buClr>
              <a:defRPr sz="1250" b="0" i="0">
                <a:solidFill>
                  <a:schemeClr val="tx1"/>
                </a:solidFill>
                <a:latin typeface="Gill Sans MT" panose="020B0502020104020203" pitchFamily="34" charset="77"/>
              </a:defRPr>
            </a:lvl1pPr>
            <a:lvl2pPr>
              <a:buClr>
                <a:schemeClr val="tx2"/>
              </a:buClr>
              <a:defRPr sz="1250" b="0" i="0">
                <a:solidFill>
                  <a:schemeClr val="tx1"/>
                </a:solidFill>
                <a:latin typeface="Gill Sans MT" panose="020B0502020104020203" pitchFamily="34" charset="77"/>
              </a:defRPr>
            </a:lvl2pPr>
            <a:lvl3pPr>
              <a:buClr>
                <a:schemeClr val="tx2"/>
              </a:buClr>
              <a:defRPr sz="1250" b="0" i="0">
                <a:solidFill>
                  <a:schemeClr val="tx1"/>
                </a:solidFill>
                <a:latin typeface="Gill Sans MT" panose="020B0502020104020203" pitchFamily="34" charset="77"/>
              </a:defRPr>
            </a:lvl3pPr>
            <a:lvl4pPr>
              <a:buClr>
                <a:schemeClr val="tx2"/>
              </a:buClr>
              <a:defRPr sz="1250" b="0" i="0">
                <a:solidFill>
                  <a:schemeClr val="tx1"/>
                </a:solidFill>
                <a:latin typeface="Gill Sans MT" panose="020B0502020104020203" pitchFamily="34" charset="77"/>
              </a:defRPr>
            </a:lvl4pPr>
            <a:lvl5pPr>
              <a:buClr>
                <a:schemeClr val="tx2"/>
              </a:buClr>
              <a:defRPr sz="1250" b="0" i="0">
                <a:solidFill>
                  <a:schemeClr val="tx1"/>
                </a:solidFill>
                <a:latin typeface="Gill Sans MT" panose="020B0502020104020203" pitchFamily="34"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Segnaposto testo 4">
            <a:extLst>
              <a:ext uri="{FF2B5EF4-FFF2-40B4-BE49-F238E27FC236}">
                <a16:creationId xmlns:a16="http://schemas.microsoft.com/office/drawing/2014/main" id="{FC93418E-CFEC-0246-95AF-86CD979D76DF}"/>
              </a:ext>
            </a:extLst>
          </p:cNvPr>
          <p:cNvSpPr>
            <a:spLocks noGrp="1"/>
          </p:cNvSpPr>
          <p:nvPr>
            <p:ph type="body" sz="quarter" idx="12" hasCustomPrompt="1"/>
          </p:nvPr>
        </p:nvSpPr>
        <p:spPr>
          <a:xfrm>
            <a:off x="277507" y="507503"/>
            <a:ext cx="10462183"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24" name="Segnaposto testo 4">
            <a:extLst>
              <a:ext uri="{FF2B5EF4-FFF2-40B4-BE49-F238E27FC236}">
                <a16:creationId xmlns:a16="http://schemas.microsoft.com/office/drawing/2014/main" id="{32E4A11C-BBA9-8B2C-D881-2A74A9922980}"/>
              </a:ext>
            </a:extLst>
          </p:cNvPr>
          <p:cNvSpPr>
            <a:spLocks noGrp="1"/>
          </p:cNvSpPr>
          <p:nvPr>
            <p:ph type="body" sz="quarter" idx="14" hasCustomPrompt="1"/>
          </p:nvPr>
        </p:nvSpPr>
        <p:spPr>
          <a:xfrm>
            <a:off x="6452396" y="967045"/>
            <a:ext cx="5270049" cy="2423141"/>
          </a:xfrm>
          <a:prstGeom prst="rect">
            <a:avLst/>
          </a:prstGeom>
        </p:spPr>
        <p:txBody>
          <a:bodyPr anchor="b"/>
          <a:lstStyle>
            <a:lvl1pPr marL="0" indent="0">
              <a:buNone/>
              <a:defRPr sz="4400" b="1" i="0" cap="all" baseline="0">
                <a:solidFill>
                  <a:schemeClr val="tx2"/>
                </a:solidFill>
                <a:latin typeface="Gill Sans MT" panose="020B0502020104020203" pitchFamily="34" charset="77"/>
              </a:defRPr>
            </a:lvl1pPr>
            <a:lvl2pPr marL="228589" indent="0">
              <a:buNone/>
              <a:defRPr sz="2400"/>
            </a:lvl2pPr>
            <a:lvl3pPr marL="457177" indent="0">
              <a:buNone/>
              <a:defRPr sz="2400"/>
            </a:lvl3pPr>
            <a:lvl4pPr marL="685766" indent="0">
              <a:buNone/>
              <a:defRPr sz="2400"/>
            </a:lvl4pPr>
            <a:lvl5pPr marL="914355" indent="0">
              <a:buNone/>
              <a:defRPr sz="2400"/>
            </a:lvl5pPr>
          </a:lstStyle>
          <a:p>
            <a:pPr lvl="0"/>
            <a:r>
              <a:rPr lang="it-IT"/>
              <a:t>LOREM IPSUM DOLOR SIT AMET, CONSECTETUR ADIPISCING ELIT</a:t>
            </a:r>
          </a:p>
        </p:txBody>
      </p:sp>
      <p:sp>
        <p:nvSpPr>
          <p:cNvPr id="25" name="Segnaposto contenuto 11">
            <a:extLst>
              <a:ext uri="{FF2B5EF4-FFF2-40B4-BE49-F238E27FC236}">
                <a16:creationId xmlns:a16="http://schemas.microsoft.com/office/drawing/2014/main" id="{0224B0D2-6828-1B77-F5D1-42FE5ADBB471}"/>
              </a:ext>
              <a:ext uri="{C183D7F6-B498-43B3-948B-1728B52AA6E4}">
                <adec:decorative xmlns:adec="http://schemas.microsoft.com/office/drawing/2017/decorative" val="1"/>
              </a:ext>
            </a:extLst>
          </p:cNvPr>
          <p:cNvSpPr>
            <a:spLocks noGrp="1"/>
          </p:cNvSpPr>
          <p:nvPr>
            <p:ph sz="quarter" idx="20"/>
          </p:nvPr>
        </p:nvSpPr>
        <p:spPr>
          <a:xfrm>
            <a:off x="6492505" y="3451860"/>
            <a:ext cx="5229941" cy="25200"/>
          </a:xfrm>
          <a:prstGeom prst="rect">
            <a:avLst/>
          </a:prstGeom>
          <a:solidFill>
            <a:schemeClr val="tx2"/>
          </a:solidFill>
        </p:spPr>
        <p:txBody>
          <a:bodyPr wrap="none" anchor="b" anchorCtr="0">
            <a:noAutofit/>
          </a:bodyPr>
          <a:lstStyle>
            <a:lvl1pPr marL="0" indent="0" algn="ctr">
              <a:buNone/>
              <a:defRPr sz="1000" b="1" i="0">
                <a:noFill/>
                <a:latin typeface="Gill Sans MT" panose="020B0502020104020203" pitchFamily="34" charset="77"/>
              </a:defRPr>
            </a:lvl1pPr>
          </a:lstStyle>
          <a:p>
            <a:pPr lvl="0"/>
            <a:endParaRPr lang="it-IT"/>
          </a:p>
        </p:txBody>
      </p:sp>
      <p:sp>
        <p:nvSpPr>
          <p:cNvPr id="3" name="Segnaposto data 2">
            <a:extLst>
              <a:ext uri="{FF2B5EF4-FFF2-40B4-BE49-F238E27FC236}">
                <a16:creationId xmlns:a16="http://schemas.microsoft.com/office/drawing/2014/main" id="{1822FF19-9E2C-3B3B-6A36-6D2FDCD7F7CF}"/>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5" name="Segnaposto piè di pagina 3">
            <a:extLst>
              <a:ext uri="{FF2B5EF4-FFF2-40B4-BE49-F238E27FC236}">
                <a16:creationId xmlns:a16="http://schemas.microsoft.com/office/drawing/2014/main" id="{98DF4966-4157-2D14-EFC6-FDBD26F69C57}"/>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9" name="Slide Number Placeholder 5">
            <a:extLst>
              <a:ext uri="{FF2B5EF4-FFF2-40B4-BE49-F238E27FC236}">
                <a16:creationId xmlns:a16="http://schemas.microsoft.com/office/drawing/2014/main" id="{3BB15C88-A43F-7968-53D3-7C41948DA797}"/>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7" name="Immagine 6" descr="Immagine che contiene schermata, nero, oscurità&#10;&#10;Descrizione generata automaticamente">
            <a:extLst>
              <a:ext uri="{FF2B5EF4-FFF2-40B4-BE49-F238E27FC236}">
                <a16:creationId xmlns:a16="http://schemas.microsoft.com/office/drawing/2014/main" id="{FB62737E-5027-511A-E505-973E304C2307}"/>
              </a:ext>
            </a:extLst>
          </p:cNvPr>
          <p:cNvPicPr>
            <a:picLocks noChangeAspect="1"/>
          </p:cNvPicPr>
          <p:nvPr userDrawn="1"/>
        </p:nvPicPr>
        <p:blipFill>
          <a:blip r:embed="rId5"/>
          <a:stretch>
            <a:fillRect/>
          </a:stretch>
        </p:blipFill>
        <p:spPr>
          <a:xfrm>
            <a:off x="10836043" y="209146"/>
            <a:ext cx="1152075" cy="394357"/>
          </a:xfrm>
          <a:prstGeom prst="rect">
            <a:avLst/>
          </a:prstGeom>
        </p:spPr>
      </p:pic>
    </p:spTree>
    <p:extLst>
      <p:ext uri="{BB962C8B-B14F-4D97-AF65-F5344CB8AC3E}">
        <p14:creationId xmlns:p14="http://schemas.microsoft.com/office/powerpoint/2010/main" val="2124136725"/>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15096">
          <p15:clr>
            <a:srgbClr val="FBAE40"/>
          </p15:clr>
        </p15:guide>
        <p15:guide id="4" pos="309">
          <p15:clr>
            <a:srgbClr val="FBAE40"/>
          </p15:clr>
        </p15:guide>
        <p15:guide id="5" orient="horz" pos="121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image with positive logo">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6A2DEF98-E205-455B-AE77-BED813ECD5C2}"/>
              </a:ext>
            </a:extLst>
          </p:cNvPr>
          <p:cNvGraphicFramePr>
            <a:graphicFrameLocks noChangeAspect="1"/>
          </p:cNvGraphicFramePr>
          <p:nvPr userDrawn="1">
            <p:custDataLst>
              <p:tags r:id="rId1"/>
            </p:custDataLst>
            <p:extLst>
              <p:ext uri="{D42A27DB-BD31-4B8C-83A1-F6EECF244321}">
                <p14:modId xmlns:p14="http://schemas.microsoft.com/office/powerpoint/2010/main" val="2883883794"/>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4" imgW="344" imgH="344" progId="TCLayout.ActiveDocument.1">
                  <p:embed/>
                </p:oleObj>
              </mc:Choice>
              <mc:Fallback>
                <p:oleObj name="Diapositiva think-cell" r:id="rId4" imgW="344" imgH="344" progId="TCLayout.ActiveDocument.1">
                  <p:embed/>
                  <p:pic>
                    <p:nvPicPr>
                      <p:cNvPr id="3" name="Oggetto 2" hidden="1">
                        <a:extLst>
                          <a:ext uri="{FF2B5EF4-FFF2-40B4-BE49-F238E27FC236}">
                            <a16:creationId xmlns:a16="http://schemas.microsoft.com/office/drawing/2014/main" id="{6A2DEF98-E205-455B-AE77-BED813ECD5C2}"/>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8" y="135152"/>
            <a:ext cx="10515491" cy="356825"/>
          </a:xfrm>
          <a:prstGeom prst="rect">
            <a:avLst/>
          </a:prstGeom>
        </p:spPr>
        <p:txBody>
          <a:bodyPr vert="horz" lIns="0" tIns="45720" rIns="91440" bIns="45720" rtlCol="0" anchor="t" anchorCtr="0">
            <a:noAutofit/>
          </a:bodyPr>
          <a:lstStyle>
            <a:lvl1pPr>
              <a:defRPr lang="it-IT" b="1" i="0" dirty="0">
                <a:solidFill>
                  <a:schemeClr val="tx1"/>
                </a:solidFill>
                <a:latin typeface="Gill Sans MT" panose="020B0502020104020203" pitchFamily="34" charset="77"/>
              </a:defRPr>
            </a:lvl1pPr>
          </a:lstStyle>
          <a:p>
            <a:pPr lvl="0"/>
            <a:r>
              <a:rPr lang="it-IT"/>
              <a:t>Full image with positive logo</a:t>
            </a:r>
          </a:p>
        </p:txBody>
      </p:sp>
      <p:sp>
        <p:nvSpPr>
          <p:cNvPr id="23" name="Segnaposto testo 22">
            <a:extLst>
              <a:ext uri="{FF2B5EF4-FFF2-40B4-BE49-F238E27FC236}">
                <a16:creationId xmlns:a16="http://schemas.microsoft.com/office/drawing/2014/main" id="{5B08FF9A-0318-CA4D-AE53-EF5D54E691A7}"/>
              </a:ext>
            </a:extLst>
          </p:cNvPr>
          <p:cNvSpPr>
            <a:spLocks noGrp="1"/>
          </p:cNvSpPr>
          <p:nvPr>
            <p:ph type="body" sz="quarter" idx="13" hasCustomPrompt="1"/>
          </p:nvPr>
        </p:nvSpPr>
        <p:spPr>
          <a:xfrm>
            <a:off x="257191" y="2761458"/>
            <a:ext cx="5147804" cy="1138191"/>
          </a:xfrm>
          <a:prstGeom prst="rect">
            <a:avLst/>
          </a:prstGeom>
          <a:solidFill>
            <a:srgbClr val="FFFF00"/>
          </a:solidFill>
        </p:spPr>
        <p:txBody>
          <a:bodyPr/>
          <a:lstStyle>
            <a:lvl1pPr marL="0" indent="0">
              <a:buNone/>
              <a:defRPr b="0" i="0" cap="none" spc="0">
                <a:ln>
                  <a:noFill/>
                </a:ln>
                <a:solidFill>
                  <a:schemeClr val="tx1"/>
                </a:solidFill>
                <a:effectLst/>
                <a:latin typeface="Gill Sans MT" panose="020B0502020104020203" pitchFamily="34" charset="77"/>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it-IT" err="1"/>
              <a:t>Instruction</a:t>
            </a:r>
            <a:r>
              <a:rPr lang="it-IT"/>
              <a:t> to </a:t>
            </a:r>
            <a:r>
              <a:rPr lang="it-IT" err="1"/>
              <a:t>insert</a:t>
            </a:r>
            <a:r>
              <a:rPr lang="it-IT"/>
              <a:t> a background </a:t>
            </a:r>
            <a:r>
              <a:rPr lang="it-IT" err="1"/>
              <a:t>picture</a:t>
            </a:r>
            <a:r>
              <a:rPr lang="it-IT"/>
              <a:t> or video on a slide:</a:t>
            </a:r>
            <a:br>
              <a:rPr lang="it-IT"/>
            </a:br>
            <a:r>
              <a:rPr lang="it-IT"/>
              <a:t>Right-click the </a:t>
            </a:r>
            <a:r>
              <a:rPr lang="it-IT" err="1"/>
              <a:t>margin</a:t>
            </a:r>
            <a:r>
              <a:rPr lang="it-IT"/>
              <a:t> of the slide and </a:t>
            </a:r>
            <a:r>
              <a:rPr lang="it-IT" err="1"/>
              <a:t>then</a:t>
            </a:r>
            <a:r>
              <a:rPr lang="it-IT"/>
              <a:t> </a:t>
            </a:r>
            <a:r>
              <a:rPr lang="it-IT" err="1"/>
              <a:t>select</a:t>
            </a:r>
            <a:r>
              <a:rPr lang="it-IT"/>
              <a:t> Format Background. </a:t>
            </a:r>
            <a:br>
              <a:rPr lang="it-IT"/>
            </a:br>
            <a:r>
              <a:rPr lang="it-IT"/>
              <a:t>In the Format Background panel, </a:t>
            </a:r>
            <a:r>
              <a:rPr lang="it-IT" err="1"/>
              <a:t>choose</a:t>
            </a:r>
            <a:r>
              <a:rPr lang="it-IT"/>
              <a:t> Picture. Under </a:t>
            </a:r>
            <a:r>
              <a:rPr lang="it-IT" err="1"/>
              <a:t>Insert</a:t>
            </a:r>
            <a:r>
              <a:rPr lang="it-IT"/>
              <a:t> </a:t>
            </a:r>
            <a:r>
              <a:rPr lang="it-IT" err="1"/>
              <a:t>picture</a:t>
            </a:r>
            <a:r>
              <a:rPr lang="it-IT"/>
              <a:t> from, </a:t>
            </a:r>
            <a:r>
              <a:rPr lang="it-IT" err="1"/>
              <a:t>choose</a:t>
            </a:r>
            <a:r>
              <a:rPr lang="it-IT"/>
              <a:t> </a:t>
            </a:r>
            <a:r>
              <a:rPr lang="it-IT" err="1"/>
              <a:t>where</a:t>
            </a:r>
            <a:r>
              <a:rPr lang="it-IT"/>
              <a:t> to </a:t>
            </a:r>
            <a:r>
              <a:rPr lang="it-IT" err="1"/>
              <a:t>get</a:t>
            </a:r>
            <a:r>
              <a:rPr lang="it-IT"/>
              <a:t> the </a:t>
            </a:r>
            <a:r>
              <a:rPr lang="it-IT" err="1"/>
              <a:t>picture</a:t>
            </a:r>
            <a:r>
              <a:rPr lang="it-IT"/>
              <a:t> from file in </a:t>
            </a:r>
            <a:r>
              <a:rPr lang="it-IT" err="1"/>
              <a:t>your</a:t>
            </a:r>
            <a:r>
              <a:rPr lang="it-IT"/>
              <a:t> computer.</a:t>
            </a:r>
            <a:br>
              <a:rPr lang="it-IT"/>
            </a:br>
            <a:r>
              <a:rPr lang="it-IT"/>
              <a:t>And delete </a:t>
            </a:r>
            <a:r>
              <a:rPr lang="it-IT" err="1"/>
              <a:t>this</a:t>
            </a:r>
            <a:r>
              <a:rPr lang="it-IT"/>
              <a:t> box</a:t>
            </a:r>
          </a:p>
        </p:txBody>
      </p:sp>
      <p:sp>
        <p:nvSpPr>
          <p:cNvPr id="10" name="Segnaposto testo 4">
            <a:extLst>
              <a:ext uri="{FF2B5EF4-FFF2-40B4-BE49-F238E27FC236}">
                <a16:creationId xmlns:a16="http://schemas.microsoft.com/office/drawing/2014/main" id="{6A6ECF09-6BCF-8646-B705-FA67A75B9D95}"/>
              </a:ext>
            </a:extLst>
          </p:cNvPr>
          <p:cNvSpPr>
            <a:spLocks noGrp="1"/>
          </p:cNvSpPr>
          <p:nvPr>
            <p:ph type="body" sz="quarter" idx="12" hasCustomPrompt="1"/>
          </p:nvPr>
        </p:nvSpPr>
        <p:spPr>
          <a:xfrm>
            <a:off x="305325" y="507503"/>
            <a:ext cx="10462183"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11" name="Segnaposto contenuto 11">
            <a:extLst>
              <a:ext uri="{FF2B5EF4-FFF2-40B4-BE49-F238E27FC236}">
                <a16:creationId xmlns:a16="http://schemas.microsoft.com/office/drawing/2014/main" id="{7A9DF835-A38F-7442-811D-038470671E52}"/>
              </a:ext>
            </a:extLst>
          </p:cNvPr>
          <p:cNvSpPr>
            <a:spLocks noGrp="1"/>
          </p:cNvSpPr>
          <p:nvPr>
            <p:ph sz="quarter" idx="16" hasCustomPrompt="1"/>
          </p:nvPr>
        </p:nvSpPr>
        <p:spPr>
          <a:xfrm>
            <a:off x="7818741" y="1675901"/>
            <a:ext cx="2900634" cy="3168177"/>
          </a:xfrm>
          <a:prstGeom prst="rect">
            <a:avLst/>
          </a:prstGeom>
          <a:solidFill>
            <a:schemeClr val="bg1">
              <a:alpha val="80000"/>
            </a:schemeClr>
          </a:solidFill>
        </p:spPr>
        <p:txBody>
          <a:bodyPr wrap="square" anchor="b" anchorCtr="0"/>
          <a:lstStyle>
            <a:lvl1pPr marL="0" indent="0" algn="ctr">
              <a:buNone/>
              <a:defRPr sz="1000" b="1" i="0">
                <a:noFill/>
                <a:latin typeface="Gill Sans MT" panose="020B0502020104020203" pitchFamily="34" charset="77"/>
              </a:defRPr>
            </a:lvl1pPr>
          </a:lstStyle>
          <a:p>
            <a:pPr lvl="0"/>
            <a:r>
              <a:rPr lang="it-IT"/>
              <a:t>Box trasparente 20%</a:t>
            </a:r>
          </a:p>
        </p:txBody>
      </p:sp>
      <p:sp>
        <p:nvSpPr>
          <p:cNvPr id="14" name="Segnaposto testo 4">
            <a:extLst>
              <a:ext uri="{FF2B5EF4-FFF2-40B4-BE49-F238E27FC236}">
                <a16:creationId xmlns:a16="http://schemas.microsoft.com/office/drawing/2014/main" id="{DE0C85D0-090F-0E4B-ADFC-FEC94AE0E92B}"/>
              </a:ext>
            </a:extLst>
          </p:cNvPr>
          <p:cNvSpPr>
            <a:spLocks noGrp="1"/>
          </p:cNvSpPr>
          <p:nvPr>
            <p:ph type="body" sz="quarter" idx="18" hasCustomPrompt="1"/>
          </p:nvPr>
        </p:nvSpPr>
        <p:spPr>
          <a:xfrm>
            <a:off x="8017472" y="2581547"/>
            <a:ext cx="2524539" cy="2119286"/>
          </a:xfrm>
          <a:prstGeom prst="rect">
            <a:avLst/>
          </a:prstGeom>
        </p:spPr>
        <p:txBody>
          <a:bodyPr/>
          <a:lstStyle>
            <a:lvl1pPr marL="0" indent="0">
              <a:buNone/>
              <a:defRPr sz="1250" b="0" i="0">
                <a:solidFill>
                  <a:schemeClr val="tx1"/>
                </a:solidFill>
                <a:latin typeface="Gill Sans MT" panose="020B0502020104020203" pitchFamily="34" charset="77"/>
                <a:cs typeface="Gill Sans MT" panose="020B0502020104020203" pitchFamily="34" charset="77"/>
              </a:defRPr>
            </a:lvl1pPr>
            <a:lvl2pPr marL="228589" indent="0">
              <a:buNone/>
              <a:defRPr/>
            </a:lvl2pPr>
            <a:lvl3pPr marL="457177" indent="0">
              <a:buNone/>
              <a:defRPr/>
            </a:lvl3pPr>
            <a:lvl4pPr marL="685766" indent="0">
              <a:buNone/>
              <a:defRPr/>
            </a:lvl4pPr>
            <a:lvl5pPr marL="914355"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r>
              <a:rPr lang="it-IT" err="1"/>
              <a:t>Nam</a:t>
            </a:r>
            <a:r>
              <a:rPr lang="it-IT"/>
              <a:t> </a:t>
            </a:r>
            <a:r>
              <a:rPr lang="it-IT" err="1"/>
              <a:t>facilisis</a:t>
            </a:r>
            <a:r>
              <a:rPr lang="it-IT"/>
              <a:t> libero </a:t>
            </a:r>
            <a:r>
              <a:rPr lang="it-IT" err="1"/>
              <a:t>dolor</a:t>
            </a:r>
            <a:r>
              <a:rPr lang="it-IT"/>
              <a:t>, </a:t>
            </a:r>
            <a:r>
              <a:rPr lang="it-IT" err="1"/>
              <a:t>eu</a:t>
            </a:r>
            <a:r>
              <a:rPr lang="it-IT"/>
              <a:t> </a:t>
            </a:r>
            <a:r>
              <a:rPr lang="it-IT" err="1"/>
              <a:t>aliquam</a:t>
            </a:r>
            <a:r>
              <a:rPr lang="it-IT"/>
              <a:t> </a:t>
            </a:r>
            <a:r>
              <a:rPr lang="it-IT" err="1"/>
              <a:t>neque</a:t>
            </a:r>
            <a:r>
              <a:rPr lang="it-IT"/>
              <a:t> </a:t>
            </a:r>
            <a:r>
              <a:rPr lang="it-IT" err="1"/>
              <a:t>convallis</a:t>
            </a:r>
            <a:r>
              <a:rPr lang="it-IT"/>
              <a:t> vitae. </a:t>
            </a:r>
            <a:r>
              <a:rPr lang="it-IT" err="1"/>
              <a:t>Pellentesque</a:t>
            </a:r>
            <a:r>
              <a:rPr lang="it-IT"/>
              <a:t> </a:t>
            </a:r>
            <a:r>
              <a:rPr lang="it-IT" err="1"/>
              <a:t>sit</a:t>
            </a:r>
            <a:r>
              <a:rPr lang="it-IT"/>
              <a:t> </a:t>
            </a:r>
            <a:r>
              <a:rPr lang="it-IT" err="1"/>
              <a:t>amet</a:t>
            </a:r>
            <a:r>
              <a:rPr lang="it-IT"/>
              <a:t> </a:t>
            </a:r>
            <a:r>
              <a:rPr lang="it-IT" err="1"/>
              <a:t>neque</a:t>
            </a:r>
            <a:r>
              <a:rPr lang="it-IT"/>
              <a:t> </a:t>
            </a:r>
            <a:r>
              <a:rPr lang="it-IT" err="1"/>
              <a:t>lacus</a:t>
            </a:r>
            <a:r>
              <a:rPr lang="it-IT"/>
              <a:t>. </a:t>
            </a:r>
          </a:p>
          <a:p>
            <a:pPr lvl="0"/>
            <a:r>
              <a:rPr lang="it-IT"/>
              <a:t>Nulla viverra </a:t>
            </a:r>
            <a:r>
              <a:rPr lang="it-IT" err="1"/>
              <a:t>ac</a:t>
            </a:r>
            <a:r>
              <a:rPr lang="it-IT"/>
              <a:t> </a:t>
            </a:r>
            <a:r>
              <a:rPr lang="it-IT" err="1"/>
              <a:t>erat</a:t>
            </a:r>
            <a:r>
              <a:rPr lang="it-IT"/>
              <a:t> a </a:t>
            </a:r>
            <a:r>
              <a:rPr lang="it-IT" err="1"/>
              <a:t>interdum</a:t>
            </a:r>
            <a:r>
              <a:rPr lang="it-IT"/>
              <a:t>. </a:t>
            </a:r>
          </a:p>
          <a:p>
            <a:pPr lvl="0"/>
            <a:r>
              <a:rPr lang="it-IT" err="1"/>
              <a:t>Aenean</a:t>
            </a:r>
            <a:r>
              <a:rPr lang="it-IT"/>
              <a:t> </a:t>
            </a:r>
            <a:r>
              <a:rPr lang="it-IT" err="1"/>
              <a:t>congue</a:t>
            </a:r>
            <a:r>
              <a:rPr lang="it-IT"/>
              <a:t> mi </a:t>
            </a:r>
            <a:r>
              <a:rPr lang="it-IT" err="1"/>
              <a:t>turpis</a:t>
            </a:r>
            <a:r>
              <a:rPr lang="it-IT"/>
              <a:t>, </a:t>
            </a:r>
            <a:r>
              <a:rPr lang="it-IT" err="1"/>
              <a:t>at</a:t>
            </a:r>
            <a:r>
              <a:rPr lang="it-IT"/>
              <a:t> </a:t>
            </a:r>
            <a:r>
              <a:rPr lang="it-IT" err="1"/>
              <a:t>sollicitudin</a:t>
            </a:r>
            <a:r>
              <a:rPr lang="it-IT"/>
              <a:t> </a:t>
            </a:r>
            <a:r>
              <a:rPr lang="it-IT" err="1"/>
              <a:t>leo</a:t>
            </a:r>
            <a:r>
              <a:rPr lang="it-IT"/>
              <a:t> </a:t>
            </a:r>
            <a:r>
              <a:rPr lang="it-IT" err="1"/>
              <a:t>tempus</a:t>
            </a:r>
            <a:r>
              <a:rPr lang="it-IT"/>
              <a:t> </a:t>
            </a:r>
            <a:r>
              <a:rPr lang="it-IT" err="1"/>
              <a:t>eget</a:t>
            </a:r>
            <a:r>
              <a:rPr lang="it-IT"/>
              <a:t>.  </a:t>
            </a:r>
            <a:r>
              <a:rPr lang="it-IT" err="1"/>
              <a:t>Aliquam</a:t>
            </a:r>
            <a:r>
              <a:rPr lang="it-IT"/>
              <a:t> </a:t>
            </a:r>
            <a:r>
              <a:rPr lang="it-IT" err="1"/>
              <a:t>convallis</a:t>
            </a:r>
            <a:r>
              <a:rPr lang="it-IT"/>
              <a:t> </a:t>
            </a:r>
            <a:r>
              <a:rPr lang="it-IT" err="1"/>
              <a:t>lectus</a:t>
            </a:r>
            <a:r>
              <a:rPr lang="it-IT"/>
              <a:t> </a:t>
            </a:r>
            <a:r>
              <a:rPr lang="it-IT" err="1"/>
              <a:t>sed</a:t>
            </a:r>
            <a:r>
              <a:rPr lang="it-IT"/>
              <a:t> </a:t>
            </a:r>
            <a:r>
              <a:rPr lang="it-IT" err="1"/>
              <a:t>risus</a:t>
            </a:r>
            <a:r>
              <a:rPr lang="it-IT"/>
              <a:t> </a:t>
            </a:r>
            <a:r>
              <a:rPr lang="it-IT" err="1"/>
              <a:t>vulputate</a:t>
            </a:r>
            <a:r>
              <a:rPr lang="it-IT"/>
              <a:t> </a:t>
            </a:r>
            <a:r>
              <a:rPr lang="it-IT" err="1"/>
              <a:t>tristique</a:t>
            </a:r>
            <a:r>
              <a:rPr lang="it-IT"/>
              <a:t>. Nulla </a:t>
            </a:r>
            <a:r>
              <a:rPr lang="it-IT" err="1"/>
              <a:t>lacus</a:t>
            </a:r>
            <a:r>
              <a:rPr lang="it-IT"/>
              <a:t> </a:t>
            </a:r>
            <a:r>
              <a:rPr lang="it-IT" err="1"/>
              <a:t>turpis</a:t>
            </a:r>
            <a:r>
              <a:rPr lang="it-IT"/>
              <a:t>, </a:t>
            </a:r>
            <a:r>
              <a:rPr lang="it-IT" err="1"/>
              <a:t>fringilla</a:t>
            </a:r>
            <a:r>
              <a:rPr lang="it-IT"/>
              <a:t> a </a:t>
            </a:r>
            <a:r>
              <a:rPr lang="it-IT" err="1"/>
              <a:t>diam</a:t>
            </a:r>
            <a:r>
              <a:rPr lang="it-IT"/>
              <a:t> </a:t>
            </a:r>
            <a:r>
              <a:rPr lang="it-IT" err="1"/>
              <a:t>nec</a:t>
            </a:r>
            <a:r>
              <a:rPr lang="it-IT"/>
              <a:t>, </a:t>
            </a:r>
            <a:r>
              <a:rPr lang="it-IT" err="1"/>
              <a:t>suscipit</a:t>
            </a:r>
            <a:r>
              <a:rPr lang="it-IT"/>
              <a:t> viverra eros. </a:t>
            </a:r>
          </a:p>
        </p:txBody>
      </p:sp>
      <p:sp>
        <p:nvSpPr>
          <p:cNvPr id="25" name="Segnaposto testo 4">
            <a:extLst>
              <a:ext uri="{FF2B5EF4-FFF2-40B4-BE49-F238E27FC236}">
                <a16:creationId xmlns:a16="http://schemas.microsoft.com/office/drawing/2014/main" id="{848DBFF9-BABC-C5FD-2B7C-CBD56212EABE}"/>
              </a:ext>
            </a:extLst>
          </p:cNvPr>
          <p:cNvSpPr>
            <a:spLocks noGrp="1"/>
          </p:cNvSpPr>
          <p:nvPr>
            <p:ph type="body" sz="quarter" idx="17" hasCustomPrompt="1"/>
          </p:nvPr>
        </p:nvSpPr>
        <p:spPr>
          <a:xfrm>
            <a:off x="8017472" y="1804240"/>
            <a:ext cx="2524539" cy="684831"/>
          </a:xfrm>
          <a:prstGeom prst="rect">
            <a:avLst/>
          </a:prstGeom>
        </p:spPr>
        <p:txBody>
          <a:bodyPr anchor="b"/>
          <a:lstStyle>
            <a:lvl1pPr marL="0" indent="0">
              <a:buNone/>
              <a:defRPr sz="1500" b="1" i="0" cap="all" baseline="0">
                <a:solidFill>
                  <a:schemeClr val="tx2"/>
                </a:solidFill>
                <a:latin typeface="Gill Sans MT" panose="020B0502020104020203" pitchFamily="34" charset="77"/>
              </a:defRPr>
            </a:lvl1pPr>
            <a:lvl2pPr marL="228589" indent="0">
              <a:buNone/>
              <a:defRPr sz="2400"/>
            </a:lvl2pPr>
            <a:lvl3pPr marL="457177" indent="0">
              <a:buNone/>
              <a:defRPr sz="2400"/>
            </a:lvl3pPr>
            <a:lvl4pPr marL="685766" indent="0">
              <a:buNone/>
              <a:defRPr sz="2400"/>
            </a:lvl4pPr>
            <a:lvl5pPr marL="914355" indent="0">
              <a:buNone/>
              <a:defRPr sz="2400"/>
            </a:lvl5pPr>
          </a:lstStyle>
          <a:p>
            <a:pPr lvl="0"/>
            <a:r>
              <a:rPr lang="it-IT"/>
              <a:t>LOREM IPSUM CONSECTETUR ADIPISCING ELIT</a:t>
            </a:r>
          </a:p>
        </p:txBody>
      </p:sp>
      <p:sp>
        <p:nvSpPr>
          <p:cNvPr id="26" name="Segnaposto contenuto 11">
            <a:extLst>
              <a:ext uri="{FF2B5EF4-FFF2-40B4-BE49-F238E27FC236}">
                <a16:creationId xmlns:a16="http://schemas.microsoft.com/office/drawing/2014/main" id="{EFA2C403-7B61-8B15-4308-D8C52A78BC4C}"/>
              </a:ext>
              <a:ext uri="{C183D7F6-B498-43B3-948B-1728B52AA6E4}">
                <adec:decorative xmlns:adec="http://schemas.microsoft.com/office/drawing/2017/decorative" val="1"/>
              </a:ext>
            </a:extLst>
          </p:cNvPr>
          <p:cNvSpPr>
            <a:spLocks noGrp="1"/>
          </p:cNvSpPr>
          <p:nvPr>
            <p:ph sz="quarter" idx="20"/>
          </p:nvPr>
        </p:nvSpPr>
        <p:spPr>
          <a:xfrm>
            <a:off x="8022626" y="2529008"/>
            <a:ext cx="2519385" cy="25200"/>
          </a:xfrm>
          <a:prstGeom prst="rect">
            <a:avLst/>
          </a:prstGeom>
          <a:solidFill>
            <a:schemeClr val="tx2"/>
          </a:solidFill>
        </p:spPr>
        <p:txBody>
          <a:bodyPr wrap="none" anchor="b" anchorCtr="0">
            <a:noAutofit/>
          </a:bodyPr>
          <a:lstStyle>
            <a:lvl1pPr marL="0" indent="0" algn="ctr">
              <a:buNone/>
              <a:defRPr sz="1000" b="1" i="0">
                <a:noFill/>
                <a:latin typeface="Gill Sans MT" panose="020B0502020104020203" pitchFamily="34" charset="77"/>
              </a:defRPr>
            </a:lvl1pPr>
          </a:lstStyle>
          <a:p>
            <a:pPr lvl="0"/>
            <a:endParaRPr lang="it-IT"/>
          </a:p>
        </p:txBody>
      </p:sp>
      <p:sp>
        <p:nvSpPr>
          <p:cNvPr id="2" name="Segnaposto data 2">
            <a:extLst>
              <a:ext uri="{FF2B5EF4-FFF2-40B4-BE49-F238E27FC236}">
                <a16:creationId xmlns:a16="http://schemas.microsoft.com/office/drawing/2014/main" id="{E790DB9F-6D38-3A94-04A8-8935A40E6E6C}"/>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4" name="Segnaposto piè di pagina 3">
            <a:extLst>
              <a:ext uri="{FF2B5EF4-FFF2-40B4-BE49-F238E27FC236}">
                <a16:creationId xmlns:a16="http://schemas.microsoft.com/office/drawing/2014/main" id="{374CAEEF-6901-D443-F4FF-18CE87BC05ED}"/>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9" name="Slide Number Placeholder 5">
            <a:extLst>
              <a:ext uri="{FF2B5EF4-FFF2-40B4-BE49-F238E27FC236}">
                <a16:creationId xmlns:a16="http://schemas.microsoft.com/office/drawing/2014/main" id="{C16225B9-7ED1-B763-8F39-F515ADB62B4E}"/>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5" name="Immagine 4" descr="Immagine che contiene schermata, nero, oscurità&#10;&#10;Descrizione generata automaticamente">
            <a:extLst>
              <a:ext uri="{FF2B5EF4-FFF2-40B4-BE49-F238E27FC236}">
                <a16:creationId xmlns:a16="http://schemas.microsoft.com/office/drawing/2014/main" id="{8444DDA4-52DF-9FE3-8AF6-D61E9E68E622}"/>
              </a:ext>
            </a:extLst>
          </p:cNvPr>
          <p:cNvPicPr>
            <a:picLocks noChangeAspect="1"/>
          </p:cNvPicPr>
          <p:nvPr userDrawn="1"/>
        </p:nvPicPr>
        <p:blipFill>
          <a:blip r:embed="rId6"/>
          <a:stretch>
            <a:fillRect/>
          </a:stretch>
        </p:blipFill>
        <p:spPr>
          <a:xfrm>
            <a:off x="10836043" y="209146"/>
            <a:ext cx="1152075" cy="394357"/>
          </a:xfrm>
          <a:prstGeom prst="rect">
            <a:avLst/>
          </a:prstGeom>
        </p:spPr>
      </p:pic>
    </p:spTree>
    <p:extLst>
      <p:ext uri="{BB962C8B-B14F-4D97-AF65-F5344CB8AC3E}">
        <p14:creationId xmlns:p14="http://schemas.microsoft.com/office/powerpoint/2010/main" val="2704706568"/>
      </p:ext>
    </p:extLst>
  </p:cSld>
  <p:clrMapOvr>
    <a:masterClrMapping/>
  </p:clrMapOvr>
  <p:extLst>
    <p:ext uri="{DCECCB84-F9BA-43D5-87BE-67443E8EF086}">
      <p15:sldGuideLst xmlns:p15="http://schemas.microsoft.com/office/powerpoint/2012/main">
        <p15:guide id="1" orient="horz" pos="4320">
          <p15:clr>
            <a:srgbClr val="FBAE40"/>
          </p15:clr>
        </p15:guide>
        <p15:guide id="2" pos="15096">
          <p15:clr>
            <a:srgbClr val="FBAE40"/>
          </p15:clr>
        </p15:guide>
        <p15:guide id="3" pos="309">
          <p15:clr>
            <a:srgbClr val="FBAE40"/>
          </p15:clr>
        </p15:guide>
        <p15:guide id="4" pos="7680">
          <p15:clr>
            <a:srgbClr val="FBAE40"/>
          </p15:clr>
        </p15:guide>
        <p15:guide id="5" orient="horz" pos="121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image with negative logo">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6E86EFB1-7EA4-4C71-B910-6FF984CFC86F}"/>
              </a:ext>
            </a:extLst>
          </p:cNvPr>
          <p:cNvGraphicFramePr>
            <a:graphicFrameLocks noChangeAspect="1"/>
          </p:cNvGraphicFramePr>
          <p:nvPr userDrawn="1">
            <p:custDataLst>
              <p:tags r:id="rId1"/>
            </p:custDataLst>
            <p:extLst>
              <p:ext uri="{D42A27DB-BD31-4B8C-83A1-F6EECF244321}">
                <p14:modId xmlns:p14="http://schemas.microsoft.com/office/powerpoint/2010/main" val="282085218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4" imgW="344" imgH="344" progId="TCLayout.ActiveDocument.1">
                  <p:embed/>
                </p:oleObj>
              </mc:Choice>
              <mc:Fallback>
                <p:oleObj name="Diapositiva think-cell" r:id="rId4" imgW="344" imgH="344" progId="TCLayout.ActiveDocument.1">
                  <p:embed/>
                  <p:pic>
                    <p:nvPicPr>
                      <p:cNvPr id="4" name="Oggetto 3" hidden="1">
                        <a:extLst>
                          <a:ext uri="{FF2B5EF4-FFF2-40B4-BE49-F238E27FC236}">
                            <a16:creationId xmlns:a16="http://schemas.microsoft.com/office/drawing/2014/main" id="{6E86EFB1-7EA4-4C71-B910-6FF984CFC86F}"/>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12" name="Segnaposto testo 22">
            <a:extLst>
              <a:ext uri="{FF2B5EF4-FFF2-40B4-BE49-F238E27FC236}">
                <a16:creationId xmlns:a16="http://schemas.microsoft.com/office/drawing/2014/main" id="{D503880D-AA51-654E-9189-E1CF7AF190B5}"/>
              </a:ext>
            </a:extLst>
          </p:cNvPr>
          <p:cNvSpPr>
            <a:spLocks noGrp="1"/>
          </p:cNvSpPr>
          <p:nvPr>
            <p:ph type="body" sz="quarter" idx="13" hasCustomPrompt="1"/>
          </p:nvPr>
        </p:nvSpPr>
        <p:spPr>
          <a:xfrm>
            <a:off x="6840189" y="2761458"/>
            <a:ext cx="5147804" cy="1138191"/>
          </a:xfrm>
          <a:prstGeom prst="rect">
            <a:avLst/>
          </a:prstGeom>
          <a:solidFill>
            <a:srgbClr val="FFFF00"/>
          </a:solidFill>
        </p:spPr>
        <p:txBody>
          <a:bodyPr/>
          <a:lstStyle>
            <a:lvl1pPr marL="0" indent="0">
              <a:buNone/>
              <a:defRPr b="0" i="0" cap="none" spc="0">
                <a:ln>
                  <a:noFill/>
                </a:ln>
                <a:solidFill>
                  <a:schemeClr val="tx1"/>
                </a:solidFill>
                <a:effectLst/>
                <a:latin typeface="Gill Sans MT" panose="020B0502020104020203" pitchFamily="34" charset="77"/>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it-IT" err="1"/>
              <a:t>Instruction</a:t>
            </a:r>
            <a:r>
              <a:rPr lang="it-IT"/>
              <a:t> to </a:t>
            </a:r>
            <a:r>
              <a:rPr lang="it-IT" err="1"/>
              <a:t>insert</a:t>
            </a:r>
            <a:r>
              <a:rPr lang="it-IT"/>
              <a:t> a background </a:t>
            </a:r>
            <a:r>
              <a:rPr lang="it-IT" err="1"/>
              <a:t>picture</a:t>
            </a:r>
            <a:r>
              <a:rPr lang="it-IT"/>
              <a:t> or video on a slide:</a:t>
            </a:r>
            <a:br>
              <a:rPr lang="it-IT"/>
            </a:br>
            <a:r>
              <a:rPr lang="it-IT"/>
              <a:t>Right-click the </a:t>
            </a:r>
            <a:r>
              <a:rPr lang="it-IT" err="1"/>
              <a:t>margin</a:t>
            </a:r>
            <a:r>
              <a:rPr lang="it-IT"/>
              <a:t> of the slide and </a:t>
            </a:r>
            <a:r>
              <a:rPr lang="it-IT" err="1"/>
              <a:t>then</a:t>
            </a:r>
            <a:r>
              <a:rPr lang="it-IT"/>
              <a:t> </a:t>
            </a:r>
            <a:r>
              <a:rPr lang="it-IT" err="1"/>
              <a:t>select</a:t>
            </a:r>
            <a:r>
              <a:rPr lang="it-IT"/>
              <a:t> Format Background. </a:t>
            </a:r>
            <a:br>
              <a:rPr lang="it-IT"/>
            </a:br>
            <a:r>
              <a:rPr lang="it-IT"/>
              <a:t>In the Format Background panel, </a:t>
            </a:r>
            <a:r>
              <a:rPr lang="it-IT" err="1"/>
              <a:t>choose</a:t>
            </a:r>
            <a:r>
              <a:rPr lang="it-IT"/>
              <a:t> Picture. Under </a:t>
            </a:r>
            <a:r>
              <a:rPr lang="it-IT" err="1"/>
              <a:t>Insert</a:t>
            </a:r>
            <a:r>
              <a:rPr lang="it-IT"/>
              <a:t> </a:t>
            </a:r>
            <a:r>
              <a:rPr lang="it-IT" err="1"/>
              <a:t>picture</a:t>
            </a:r>
            <a:r>
              <a:rPr lang="it-IT"/>
              <a:t> from, </a:t>
            </a:r>
            <a:r>
              <a:rPr lang="it-IT" err="1"/>
              <a:t>choose</a:t>
            </a:r>
            <a:r>
              <a:rPr lang="it-IT"/>
              <a:t> </a:t>
            </a:r>
            <a:r>
              <a:rPr lang="it-IT" err="1"/>
              <a:t>where</a:t>
            </a:r>
            <a:r>
              <a:rPr lang="it-IT"/>
              <a:t> to </a:t>
            </a:r>
            <a:r>
              <a:rPr lang="it-IT" err="1"/>
              <a:t>get</a:t>
            </a:r>
            <a:r>
              <a:rPr lang="it-IT"/>
              <a:t> the </a:t>
            </a:r>
            <a:r>
              <a:rPr lang="it-IT" err="1"/>
              <a:t>picture</a:t>
            </a:r>
            <a:r>
              <a:rPr lang="it-IT"/>
              <a:t> from file in </a:t>
            </a:r>
            <a:r>
              <a:rPr lang="it-IT" err="1"/>
              <a:t>your</a:t>
            </a:r>
            <a:r>
              <a:rPr lang="it-IT"/>
              <a:t> computer.</a:t>
            </a:r>
            <a:br>
              <a:rPr lang="it-IT"/>
            </a:br>
            <a:r>
              <a:rPr lang="it-IT"/>
              <a:t>And delete </a:t>
            </a:r>
            <a:r>
              <a:rPr lang="it-IT" err="1"/>
              <a:t>this</a:t>
            </a:r>
            <a:r>
              <a:rPr lang="it-IT"/>
              <a:t> box</a:t>
            </a:r>
          </a:p>
        </p:txBody>
      </p:sp>
      <p:sp>
        <p:nvSpPr>
          <p:cNvPr id="11" name="Segnaposto contenuto 11">
            <a:extLst>
              <a:ext uri="{FF2B5EF4-FFF2-40B4-BE49-F238E27FC236}">
                <a16:creationId xmlns:a16="http://schemas.microsoft.com/office/drawing/2014/main" id="{BB38924F-3A97-8A41-8A1D-4488D1BEEE75}"/>
              </a:ext>
            </a:extLst>
          </p:cNvPr>
          <p:cNvSpPr>
            <a:spLocks noGrp="1"/>
          </p:cNvSpPr>
          <p:nvPr>
            <p:ph sz="quarter" idx="16" hasCustomPrompt="1"/>
          </p:nvPr>
        </p:nvSpPr>
        <p:spPr>
          <a:xfrm>
            <a:off x="257192" y="1675901"/>
            <a:ext cx="2900634" cy="3168177"/>
          </a:xfrm>
          <a:prstGeom prst="rect">
            <a:avLst/>
          </a:prstGeom>
          <a:solidFill>
            <a:schemeClr val="bg1">
              <a:alpha val="80000"/>
            </a:schemeClr>
          </a:solidFill>
        </p:spPr>
        <p:txBody>
          <a:bodyPr wrap="square" anchor="b" anchorCtr="0"/>
          <a:lstStyle>
            <a:lvl1pPr marL="0" indent="0" algn="ctr">
              <a:buNone/>
              <a:defRPr sz="1000" b="1" i="0">
                <a:noFill/>
                <a:latin typeface="Gill Sans MT" panose="020B0502020104020203" pitchFamily="34" charset="77"/>
              </a:defRPr>
            </a:lvl1pPr>
          </a:lstStyle>
          <a:p>
            <a:pPr lvl="0"/>
            <a:r>
              <a:rPr lang="it-IT"/>
              <a:t>Box trasparente 20%</a:t>
            </a:r>
          </a:p>
        </p:txBody>
      </p:sp>
      <p:sp>
        <p:nvSpPr>
          <p:cNvPr id="15" name="Segnaposto testo 4">
            <a:extLst>
              <a:ext uri="{FF2B5EF4-FFF2-40B4-BE49-F238E27FC236}">
                <a16:creationId xmlns:a16="http://schemas.microsoft.com/office/drawing/2014/main" id="{3C8DAB02-5538-2A41-A837-0BA0F1CB2648}"/>
              </a:ext>
            </a:extLst>
          </p:cNvPr>
          <p:cNvSpPr>
            <a:spLocks noGrp="1"/>
          </p:cNvSpPr>
          <p:nvPr>
            <p:ph type="body" sz="quarter" idx="18" hasCustomPrompt="1"/>
          </p:nvPr>
        </p:nvSpPr>
        <p:spPr>
          <a:xfrm>
            <a:off x="455923" y="2581547"/>
            <a:ext cx="2524539" cy="2119286"/>
          </a:xfrm>
          <a:prstGeom prst="rect">
            <a:avLst/>
          </a:prstGeom>
        </p:spPr>
        <p:txBody>
          <a:bodyPr/>
          <a:lstStyle>
            <a:lvl1pPr marL="0" indent="0">
              <a:buNone/>
              <a:defRPr sz="1250" b="0" i="0">
                <a:solidFill>
                  <a:schemeClr val="tx1"/>
                </a:solidFill>
                <a:latin typeface="Gill Sans MT" panose="020B0502020104020203" pitchFamily="34" charset="77"/>
                <a:cs typeface="Gill Sans MT" panose="020B0502020104020203" pitchFamily="34" charset="77"/>
              </a:defRPr>
            </a:lvl1pPr>
            <a:lvl2pPr marL="228589" indent="0">
              <a:buNone/>
              <a:defRPr/>
            </a:lvl2pPr>
            <a:lvl3pPr marL="457177" indent="0">
              <a:buNone/>
              <a:defRPr/>
            </a:lvl3pPr>
            <a:lvl4pPr marL="685766" indent="0">
              <a:buNone/>
              <a:defRPr/>
            </a:lvl4pPr>
            <a:lvl5pPr marL="914355"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r>
              <a:rPr lang="it-IT" err="1"/>
              <a:t>Nam</a:t>
            </a:r>
            <a:r>
              <a:rPr lang="it-IT"/>
              <a:t> </a:t>
            </a:r>
            <a:r>
              <a:rPr lang="it-IT" err="1"/>
              <a:t>facilisis</a:t>
            </a:r>
            <a:r>
              <a:rPr lang="it-IT"/>
              <a:t> libero </a:t>
            </a:r>
            <a:r>
              <a:rPr lang="it-IT" err="1"/>
              <a:t>dolor</a:t>
            </a:r>
            <a:r>
              <a:rPr lang="it-IT"/>
              <a:t>, </a:t>
            </a:r>
            <a:r>
              <a:rPr lang="it-IT" err="1"/>
              <a:t>eu</a:t>
            </a:r>
            <a:r>
              <a:rPr lang="it-IT"/>
              <a:t> </a:t>
            </a:r>
            <a:r>
              <a:rPr lang="it-IT" err="1"/>
              <a:t>aliquam</a:t>
            </a:r>
            <a:r>
              <a:rPr lang="it-IT"/>
              <a:t> </a:t>
            </a:r>
            <a:r>
              <a:rPr lang="it-IT" err="1"/>
              <a:t>neque</a:t>
            </a:r>
            <a:r>
              <a:rPr lang="it-IT"/>
              <a:t> </a:t>
            </a:r>
            <a:r>
              <a:rPr lang="it-IT" err="1"/>
              <a:t>convallis</a:t>
            </a:r>
            <a:r>
              <a:rPr lang="it-IT"/>
              <a:t> vitae. </a:t>
            </a:r>
            <a:r>
              <a:rPr lang="it-IT" err="1"/>
              <a:t>Pellentesque</a:t>
            </a:r>
            <a:r>
              <a:rPr lang="it-IT"/>
              <a:t> </a:t>
            </a:r>
            <a:r>
              <a:rPr lang="it-IT" err="1"/>
              <a:t>sit</a:t>
            </a:r>
            <a:r>
              <a:rPr lang="it-IT"/>
              <a:t> </a:t>
            </a:r>
            <a:r>
              <a:rPr lang="it-IT" err="1"/>
              <a:t>amet</a:t>
            </a:r>
            <a:r>
              <a:rPr lang="it-IT"/>
              <a:t> </a:t>
            </a:r>
            <a:r>
              <a:rPr lang="it-IT" err="1"/>
              <a:t>neque</a:t>
            </a:r>
            <a:r>
              <a:rPr lang="it-IT"/>
              <a:t> </a:t>
            </a:r>
            <a:r>
              <a:rPr lang="it-IT" err="1"/>
              <a:t>lacus</a:t>
            </a:r>
            <a:r>
              <a:rPr lang="it-IT"/>
              <a:t>. </a:t>
            </a:r>
          </a:p>
          <a:p>
            <a:pPr lvl="0"/>
            <a:r>
              <a:rPr lang="it-IT"/>
              <a:t>Nulla viverra </a:t>
            </a:r>
            <a:r>
              <a:rPr lang="it-IT" err="1"/>
              <a:t>ac</a:t>
            </a:r>
            <a:r>
              <a:rPr lang="it-IT"/>
              <a:t> </a:t>
            </a:r>
            <a:r>
              <a:rPr lang="it-IT" err="1"/>
              <a:t>erat</a:t>
            </a:r>
            <a:r>
              <a:rPr lang="it-IT"/>
              <a:t> a </a:t>
            </a:r>
            <a:r>
              <a:rPr lang="it-IT" err="1"/>
              <a:t>interdum</a:t>
            </a:r>
            <a:r>
              <a:rPr lang="it-IT"/>
              <a:t>. </a:t>
            </a:r>
          </a:p>
          <a:p>
            <a:pPr lvl="0"/>
            <a:r>
              <a:rPr lang="it-IT" err="1"/>
              <a:t>Aenean</a:t>
            </a:r>
            <a:r>
              <a:rPr lang="it-IT"/>
              <a:t> </a:t>
            </a:r>
            <a:r>
              <a:rPr lang="it-IT" err="1"/>
              <a:t>congue</a:t>
            </a:r>
            <a:r>
              <a:rPr lang="it-IT"/>
              <a:t> mi </a:t>
            </a:r>
            <a:r>
              <a:rPr lang="it-IT" err="1"/>
              <a:t>turpis</a:t>
            </a:r>
            <a:r>
              <a:rPr lang="it-IT"/>
              <a:t>, </a:t>
            </a:r>
            <a:r>
              <a:rPr lang="it-IT" err="1"/>
              <a:t>at</a:t>
            </a:r>
            <a:r>
              <a:rPr lang="it-IT"/>
              <a:t> </a:t>
            </a:r>
            <a:r>
              <a:rPr lang="it-IT" err="1"/>
              <a:t>sollicitudin</a:t>
            </a:r>
            <a:r>
              <a:rPr lang="it-IT"/>
              <a:t> </a:t>
            </a:r>
            <a:r>
              <a:rPr lang="it-IT" err="1"/>
              <a:t>leo</a:t>
            </a:r>
            <a:r>
              <a:rPr lang="it-IT"/>
              <a:t> </a:t>
            </a:r>
            <a:r>
              <a:rPr lang="it-IT" err="1"/>
              <a:t>tempus</a:t>
            </a:r>
            <a:r>
              <a:rPr lang="it-IT"/>
              <a:t> </a:t>
            </a:r>
            <a:r>
              <a:rPr lang="it-IT" err="1"/>
              <a:t>eget</a:t>
            </a:r>
            <a:r>
              <a:rPr lang="it-IT"/>
              <a:t>.  </a:t>
            </a:r>
            <a:r>
              <a:rPr lang="it-IT" err="1"/>
              <a:t>Aliquam</a:t>
            </a:r>
            <a:r>
              <a:rPr lang="it-IT"/>
              <a:t> </a:t>
            </a:r>
            <a:r>
              <a:rPr lang="it-IT" err="1"/>
              <a:t>convallis</a:t>
            </a:r>
            <a:r>
              <a:rPr lang="it-IT"/>
              <a:t> </a:t>
            </a:r>
            <a:r>
              <a:rPr lang="it-IT" err="1"/>
              <a:t>lectus</a:t>
            </a:r>
            <a:r>
              <a:rPr lang="it-IT"/>
              <a:t> </a:t>
            </a:r>
            <a:r>
              <a:rPr lang="it-IT" err="1"/>
              <a:t>sed</a:t>
            </a:r>
            <a:r>
              <a:rPr lang="it-IT"/>
              <a:t> </a:t>
            </a:r>
            <a:r>
              <a:rPr lang="it-IT" err="1"/>
              <a:t>risus</a:t>
            </a:r>
            <a:r>
              <a:rPr lang="it-IT"/>
              <a:t> </a:t>
            </a:r>
            <a:r>
              <a:rPr lang="it-IT" err="1"/>
              <a:t>vulputate</a:t>
            </a:r>
            <a:r>
              <a:rPr lang="it-IT"/>
              <a:t> </a:t>
            </a:r>
            <a:r>
              <a:rPr lang="it-IT" err="1"/>
              <a:t>tristique</a:t>
            </a:r>
            <a:r>
              <a:rPr lang="it-IT"/>
              <a:t>. Nulla </a:t>
            </a:r>
            <a:r>
              <a:rPr lang="it-IT" err="1"/>
              <a:t>lacus</a:t>
            </a:r>
            <a:r>
              <a:rPr lang="it-IT"/>
              <a:t> </a:t>
            </a:r>
            <a:r>
              <a:rPr lang="it-IT" err="1"/>
              <a:t>turpis</a:t>
            </a:r>
            <a:r>
              <a:rPr lang="it-IT"/>
              <a:t>, </a:t>
            </a:r>
            <a:r>
              <a:rPr lang="it-IT" err="1"/>
              <a:t>fringilla</a:t>
            </a:r>
            <a:r>
              <a:rPr lang="it-IT"/>
              <a:t> a </a:t>
            </a:r>
            <a:r>
              <a:rPr lang="it-IT" err="1"/>
              <a:t>diam</a:t>
            </a:r>
            <a:r>
              <a:rPr lang="it-IT"/>
              <a:t> </a:t>
            </a:r>
            <a:r>
              <a:rPr lang="it-IT" err="1"/>
              <a:t>nec</a:t>
            </a:r>
            <a:r>
              <a:rPr lang="it-IT"/>
              <a:t>, </a:t>
            </a:r>
            <a:r>
              <a:rPr lang="it-IT" err="1"/>
              <a:t>suscipit</a:t>
            </a:r>
            <a:r>
              <a:rPr lang="it-IT"/>
              <a:t> viverra eros. </a:t>
            </a:r>
          </a:p>
        </p:txBody>
      </p:sp>
      <p:sp>
        <p:nvSpPr>
          <p:cNvPr id="5" name="Segnaposto titolo 1">
            <a:extLst>
              <a:ext uri="{FF2B5EF4-FFF2-40B4-BE49-F238E27FC236}">
                <a16:creationId xmlns:a16="http://schemas.microsoft.com/office/drawing/2014/main" id="{2BED8CCA-CD98-D2D9-E868-3D7C0D8085F1}"/>
              </a:ext>
            </a:extLst>
          </p:cNvPr>
          <p:cNvSpPr>
            <a:spLocks noGrp="1"/>
          </p:cNvSpPr>
          <p:nvPr>
            <p:ph type="title" hasCustomPrompt="1"/>
          </p:nvPr>
        </p:nvSpPr>
        <p:spPr>
          <a:xfrm>
            <a:off x="252018" y="135152"/>
            <a:ext cx="10515491" cy="356825"/>
          </a:xfrm>
          <a:prstGeom prst="rect">
            <a:avLst/>
          </a:prstGeom>
        </p:spPr>
        <p:txBody>
          <a:bodyPr vert="horz" lIns="0" tIns="45720" rIns="91440" bIns="45720" rtlCol="0" anchor="t" anchorCtr="0">
            <a:noAutofit/>
          </a:bodyPr>
          <a:lstStyle>
            <a:lvl1pPr>
              <a:defRPr lang="it-IT" b="1" i="0" dirty="0">
                <a:solidFill>
                  <a:schemeClr val="tx1"/>
                </a:solidFill>
                <a:latin typeface="Gill Sans MT" panose="020B0502020104020203" pitchFamily="34" charset="77"/>
              </a:defRPr>
            </a:lvl1pPr>
          </a:lstStyle>
          <a:p>
            <a:pPr lvl="0"/>
            <a:r>
              <a:rPr lang="it-IT"/>
              <a:t>Full image with NEGATIVE logo</a:t>
            </a:r>
          </a:p>
        </p:txBody>
      </p:sp>
      <p:sp>
        <p:nvSpPr>
          <p:cNvPr id="7" name="Segnaposto testo 4">
            <a:extLst>
              <a:ext uri="{FF2B5EF4-FFF2-40B4-BE49-F238E27FC236}">
                <a16:creationId xmlns:a16="http://schemas.microsoft.com/office/drawing/2014/main" id="{51E54E38-F5C3-9EDE-BD6B-6BFF891A91CA}"/>
              </a:ext>
            </a:extLst>
          </p:cNvPr>
          <p:cNvSpPr>
            <a:spLocks noGrp="1"/>
          </p:cNvSpPr>
          <p:nvPr>
            <p:ph type="body" sz="quarter" idx="12" hasCustomPrompt="1"/>
          </p:nvPr>
        </p:nvSpPr>
        <p:spPr>
          <a:xfrm>
            <a:off x="305325" y="507503"/>
            <a:ext cx="10462183"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25" name="Segnaposto testo 4">
            <a:extLst>
              <a:ext uri="{FF2B5EF4-FFF2-40B4-BE49-F238E27FC236}">
                <a16:creationId xmlns:a16="http://schemas.microsoft.com/office/drawing/2014/main" id="{4BBDE752-4EC5-5176-2619-E1F336667E2A}"/>
              </a:ext>
            </a:extLst>
          </p:cNvPr>
          <p:cNvSpPr>
            <a:spLocks noGrp="1"/>
          </p:cNvSpPr>
          <p:nvPr>
            <p:ph type="body" sz="quarter" idx="17" hasCustomPrompt="1"/>
          </p:nvPr>
        </p:nvSpPr>
        <p:spPr>
          <a:xfrm>
            <a:off x="455923" y="1804240"/>
            <a:ext cx="2524539" cy="684831"/>
          </a:xfrm>
          <a:prstGeom prst="rect">
            <a:avLst/>
          </a:prstGeom>
        </p:spPr>
        <p:txBody>
          <a:bodyPr anchor="b"/>
          <a:lstStyle>
            <a:lvl1pPr marL="0" indent="0">
              <a:buNone/>
              <a:defRPr sz="1500" b="1" i="0" cap="all" baseline="0">
                <a:solidFill>
                  <a:schemeClr val="tx2"/>
                </a:solidFill>
                <a:latin typeface="Gill Sans MT" panose="020B0502020104020203" pitchFamily="34" charset="77"/>
              </a:defRPr>
            </a:lvl1pPr>
            <a:lvl2pPr marL="228589" indent="0">
              <a:buNone/>
              <a:defRPr sz="2400"/>
            </a:lvl2pPr>
            <a:lvl3pPr marL="457177" indent="0">
              <a:buNone/>
              <a:defRPr sz="2400"/>
            </a:lvl3pPr>
            <a:lvl4pPr marL="685766" indent="0">
              <a:buNone/>
              <a:defRPr sz="2400"/>
            </a:lvl4pPr>
            <a:lvl5pPr marL="914355" indent="0">
              <a:buNone/>
              <a:defRPr sz="2400"/>
            </a:lvl5pPr>
          </a:lstStyle>
          <a:p>
            <a:pPr lvl="0"/>
            <a:r>
              <a:rPr lang="it-IT"/>
              <a:t>LOREM IPSUM CONSECTETUR ADIPISCING ELIT</a:t>
            </a:r>
          </a:p>
        </p:txBody>
      </p:sp>
      <p:sp>
        <p:nvSpPr>
          <p:cNvPr id="26" name="Segnaposto contenuto 11">
            <a:extLst>
              <a:ext uri="{FF2B5EF4-FFF2-40B4-BE49-F238E27FC236}">
                <a16:creationId xmlns:a16="http://schemas.microsoft.com/office/drawing/2014/main" id="{F8157D56-9751-98B6-883E-76B8DE0CCFC2}"/>
              </a:ext>
              <a:ext uri="{C183D7F6-B498-43B3-948B-1728B52AA6E4}">
                <adec:decorative xmlns:adec="http://schemas.microsoft.com/office/drawing/2017/decorative" val="1"/>
              </a:ext>
            </a:extLst>
          </p:cNvPr>
          <p:cNvSpPr>
            <a:spLocks noGrp="1"/>
          </p:cNvSpPr>
          <p:nvPr>
            <p:ph sz="quarter" idx="20"/>
          </p:nvPr>
        </p:nvSpPr>
        <p:spPr>
          <a:xfrm>
            <a:off x="461076" y="2529008"/>
            <a:ext cx="2519385" cy="25200"/>
          </a:xfrm>
          <a:prstGeom prst="rect">
            <a:avLst/>
          </a:prstGeom>
          <a:solidFill>
            <a:schemeClr val="tx2"/>
          </a:solidFill>
        </p:spPr>
        <p:txBody>
          <a:bodyPr wrap="none" anchor="b" anchorCtr="0">
            <a:noAutofit/>
          </a:bodyPr>
          <a:lstStyle>
            <a:lvl1pPr marL="0" indent="0" algn="ctr">
              <a:buNone/>
              <a:defRPr sz="1000" b="1" i="0">
                <a:noFill/>
                <a:latin typeface="Gill Sans MT" panose="020B0502020104020203" pitchFamily="34" charset="77"/>
              </a:defRPr>
            </a:lvl1pPr>
          </a:lstStyle>
          <a:p>
            <a:pPr lvl="0"/>
            <a:endParaRPr lang="it-IT"/>
          </a:p>
        </p:txBody>
      </p:sp>
      <p:sp>
        <p:nvSpPr>
          <p:cNvPr id="3" name="Segnaposto data 2">
            <a:extLst>
              <a:ext uri="{FF2B5EF4-FFF2-40B4-BE49-F238E27FC236}">
                <a16:creationId xmlns:a16="http://schemas.microsoft.com/office/drawing/2014/main" id="{F46E9C58-3752-0C25-79B4-083E582145BA}"/>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9" name="Segnaposto piè di pagina 3">
            <a:extLst>
              <a:ext uri="{FF2B5EF4-FFF2-40B4-BE49-F238E27FC236}">
                <a16:creationId xmlns:a16="http://schemas.microsoft.com/office/drawing/2014/main" id="{56D57BD9-9C3E-DB9B-C527-6EA295DE87BF}"/>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14" name="Slide Number Placeholder 5">
            <a:extLst>
              <a:ext uri="{FF2B5EF4-FFF2-40B4-BE49-F238E27FC236}">
                <a16:creationId xmlns:a16="http://schemas.microsoft.com/office/drawing/2014/main" id="{C5490C6F-653A-548C-5A93-15007B4FE94D}"/>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6" name="Immagine 5">
            <a:extLst>
              <a:ext uri="{FF2B5EF4-FFF2-40B4-BE49-F238E27FC236}">
                <a16:creationId xmlns:a16="http://schemas.microsoft.com/office/drawing/2014/main" id="{5E298C03-486E-91F8-EA7D-26C353517A84}"/>
              </a:ext>
            </a:extLst>
          </p:cNvPr>
          <p:cNvPicPr>
            <a:picLocks noChangeAspect="1"/>
          </p:cNvPicPr>
          <p:nvPr userDrawn="1"/>
        </p:nvPicPr>
        <p:blipFill>
          <a:blip r:embed="rId6"/>
          <a:srcRect/>
          <a:stretch/>
        </p:blipFill>
        <p:spPr>
          <a:xfrm>
            <a:off x="10836043" y="209146"/>
            <a:ext cx="1152075" cy="394357"/>
          </a:xfrm>
          <a:prstGeom prst="rect">
            <a:avLst/>
          </a:prstGeom>
        </p:spPr>
      </p:pic>
    </p:spTree>
    <p:extLst>
      <p:ext uri="{BB962C8B-B14F-4D97-AF65-F5344CB8AC3E}">
        <p14:creationId xmlns:p14="http://schemas.microsoft.com/office/powerpoint/2010/main" val="917161287"/>
      </p:ext>
    </p:extLst>
  </p:cSld>
  <p:clrMapOvr>
    <a:masterClrMapping/>
  </p:clrMapOvr>
  <p:extLst>
    <p:ext uri="{DCECCB84-F9BA-43D5-87BE-67443E8EF086}">
      <p15:sldGuideLst xmlns:p15="http://schemas.microsoft.com/office/powerpoint/2012/main">
        <p15:guide id="1" orient="horz" pos="4320">
          <p15:clr>
            <a:srgbClr val="FBAE40"/>
          </p15:clr>
        </p15:guide>
        <p15:guide id="2" pos="15096">
          <p15:clr>
            <a:srgbClr val="FBAE40"/>
          </p15:clr>
        </p15:guide>
        <p15:guide id="3" pos="7680">
          <p15:clr>
            <a:srgbClr val="FBAE40"/>
          </p15:clr>
        </p15:guide>
        <p15:guide id="4" pos="309">
          <p15:clr>
            <a:srgbClr val="FBAE40"/>
          </p15:clr>
        </p15:guide>
        <p15:guide id="5" orient="horz" pos="121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image page LEFT screen">
    <p:spTree>
      <p:nvGrpSpPr>
        <p:cNvPr id="1" name=""/>
        <p:cNvGrpSpPr/>
        <p:nvPr/>
      </p:nvGrpSpPr>
      <p:grpSpPr>
        <a:xfrm>
          <a:off x="0" y="0"/>
          <a:ext cx="0" cy="0"/>
          <a:chOff x="0" y="0"/>
          <a:chExt cx="0" cy="0"/>
        </a:xfrm>
      </p:grpSpPr>
      <p:graphicFrame>
        <p:nvGraphicFramePr>
          <p:cNvPr id="3" name="Oggetto 2" hidden="1">
            <a:extLst>
              <a:ext uri="{FF2B5EF4-FFF2-40B4-BE49-F238E27FC236}">
                <a16:creationId xmlns:a16="http://schemas.microsoft.com/office/drawing/2014/main" id="{29F5C6FA-8563-4122-A8BB-203922AB5BC4}"/>
              </a:ext>
            </a:extLst>
          </p:cNvPr>
          <p:cNvGraphicFramePr>
            <a:graphicFrameLocks noChangeAspect="1"/>
          </p:cNvGraphicFramePr>
          <p:nvPr userDrawn="1">
            <p:custDataLst>
              <p:tags r:id="rId1"/>
            </p:custDataLst>
            <p:extLst>
              <p:ext uri="{D42A27DB-BD31-4B8C-83A1-F6EECF244321}">
                <p14:modId xmlns:p14="http://schemas.microsoft.com/office/powerpoint/2010/main" val="1943921438"/>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3" imgW="344" imgH="344" progId="TCLayout.ActiveDocument.1">
                  <p:embed/>
                </p:oleObj>
              </mc:Choice>
              <mc:Fallback>
                <p:oleObj name="Diapositiva think-cell" r:id="rId3" imgW="344" imgH="344" progId="TCLayout.ActiveDocument.1">
                  <p:embed/>
                  <p:pic>
                    <p:nvPicPr>
                      <p:cNvPr id="3" name="Oggetto 2" hidden="1">
                        <a:extLst>
                          <a:ext uri="{FF2B5EF4-FFF2-40B4-BE49-F238E27FC236}">
                            <a16:creationId xmlns:a16="http://schemas.microsoft.com/office/drawing/2014/main" id="{29F5C6FA-8563-4122-A8BB-203922AB5BC4}"/>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32" name="Segnaposto immagine 31">
            <a:extLst>
              <a:ext uri="{FF2B5EF4-FFF2-40B4-BE49-F238E27FC236}">
                <a16:creationId xmlns:a16="http://schemas.microsoft.com/office/drawing/2014/main" id="{67284668-5E46-9841-B9FB-A5E98BC77B9A}"/>
              </a:ext>
            </a:extLst>
          </p:cNvPr>
          <p:cNvSpPr>
            <a:spLocks noGrp="1"/>
          </p:cNvSpPr>
          <p:nvPr>
            <p:ph type="pic" sz="quarter" idx="13"/>
          </p:nvPr>
        </p:nvSpPr>
        <p:spPr>
          <a:xfrm>
            <a:off x="1" y="1"/>
            <a:ext cx="6102747" cy="6695729"/>
          </a:xfrm>
          <a:prstGeom prst="rect">
            <a:avLst/>
          </a:prstGeom>
          <a:blipFill>
            <a:blip r:embed="rId5">
              <a:extLst>
                <a:ext uri="{28A0092B-C50C-407E-A947-70E740481C1C}">
                  <a14:useLocalDpi xmlns:a14="http://schemas.microsoft.com/office/drawing/2010/main"/>
                </a:ext>
              </a:extLst>
            </a:blip>
            <a:stretch>
              <a:fillRect/>
            </a:stretch>
          </a:blipFill>
        </p:spPr>
        <p:txBody>
          <a:bodyPr anchor="ctr" anchorCtr="0"/>
          <a:lstStyle>
            <a:lvl1pPr>
              <a:defRPr lang="it-IT" b="1" i="0" dirty="0">
                <a:noFill/>
                <a:latin typeface="Gill Sans MT" panose="020B0502020104020203" pitchFamily="34" charset="77"/>
              </a:defRPr>
            </a:lvl1pPr>
          </a:lstStyle>
          <a:p>
            <a:pPr lvl="0" algn="ctr"/>
            <a:endParaRPr lang="it-IT"/>
          </a:p>
        </p:txBody>
      </p:sp>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7" y="135152"/>
            <a:ext cx="10487672" cy="356825"/>
          </a:xfrm>
          <a:prstGeom prst="rect">
            <a:avLst/>
          </a:prstGeom>
        </p:spPr>
        <p:txBody>
          <a:bodyPr vert="horz" lIns="0" tIns="45720" rIns="91440" bIns="45720" rtlCol="0" anchor="t" anchorCtr="0">
            <a:noAutofit/>
          </a:bodyPr>
          <a:lstStyle>
            <a:lvl1pPr>
              <a:defRPr lang="it-IT" b="1" i="0" dirty="0">
                <a:solidFill>
                  <a:schemeClr val="bg1"/>
                </a:solidFill>
                <a:latin typeface="Gill Sans MT" panose="020B0502020104020203" pitchFamily="34" charset="77"/>
              </a:defRPr>
            </a:lvl1pPr>
          </a:lstStyle>
          <a:p>
            <a:pPr lvl="0"/>
            <a:r>
              <a:rPr lang="it-IT" err="1"/>
              <a:t>half</a:t>
            </a:r>
            <a:r>
              <a:rPr lang="it-IT"/>
              <a:t> image page LEFT screen</a:t>
            </a:r>
          </a:p>
        </p:txBody>
      </p:sp>
      <p:sp>
        <p:nvSpPr>
          <p:cNvPr id="13" name="Segnaposto testo 4">
            <a:extLst>
              <a:ext uri="{FF2B5EF4-FFF2-40B4-BE49-F238E27FC236}">
                <a16:creationId xmlns:a16="http://schemas.microsoft.com/office/drawing/2014/main" id="{4563B4E8-3792-0444-B485-D0BC001F0EEA}"/>
              </a:ext>
            </a:extLst>
          </p:cNvPr>
          <p:cNvSpPr>
            <a:spLocks noGrp="1"/>
          </p:cNvSpPr>
          <p:nvPr>
            <p:ph type="body" sz="quarter" idx="15" hasCustomPrompt="1"/>
          </p:nvPr>
        </p:nvSpPr>
        <p:spPr>
          <a:xfrm>
            <a:off x="6813368" y="1984175"/>
            <a:ext cx="4657485" cy="1967411"/>
          </a:xfrm>
          <a:prstGeom prst="rect">
            <a:avLst/>
          </a:prstGeom>
        </p:spPr>
        <p:txBody>
          <a:bodyPr/>
          <a:lstStyle>
            <a:lvl1pPr marL="0" indent="0">
              <a:buNone/>
              <a:defRPr sz="1600" b="0" i="0">
                <a:solidFill>
                  <a:schemeClr val="tx1"/>
                </a:solidFill>
                <a:latin typeface="Gill Sans MT" panose="020B0502020104020203" pitchFamily="34" charset="77"/>
                <a:cs typeface="Gill Sans MT" panose="020B0502020104020203" pitchFamily="34" charset="77"/>
              </a:defRPr>
            </a:lvl1pPr>
            <a:lvl2pPr marL="228589" indent="0">
              <a:buNone/>
              <a:defRPr/>
            </a:lvl2pPr>
            <a:lvl3pPr marL="457177" indent="0">
              <a:buNone/>
              <a:defRPr/>
            </a:lvl3pPr>
            <a:lvl4pPr marL="685766" indent="0">
              <a:buNone/>
              <a:defRPr/>
            </a:lvl4pPr>
            <a:lvl5pPr marL="914355"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r>
              <a:rPr lang="it-IT" err="1"/>
              <a:t>Nam</a:t>
            </a:r>
            <a:r>
              <a:rPr lang="it-IT"/>
              <a:t> </a:t>
            </a:r>
            <a:r>
              <a:rPr lang="it-IT" err="1"/>
              <a:t>facilisis</a:t>
            </a:r>
            <a:r>
              <a:rPr lang="it-IT"/>
              <a:t> libero </a:t>
            </a:r>
            <a:r>
              <a:rPr lang="it-IT" err="1"/>
              <a:t>dolor</a:t>
            </a:r>
            <a:r>
              <a:rPr lang="it-IT"/>
              <a:t>, </a:t>
            </a:r>
            <a:r>
              <a:rPr lang="it-IT" err="1"/>
              <a:t>eu</a:t>
            </a:r>
            <a:r>
              <a:rPr lang="it-IT"/>
              <a:t> </a:t>
            </a:r>
            <a:r>
              <a:rPr lang="it-IT" err="1"/>
              <a:t>aliquam</a:t>
            </a:r>
            <a:r>
              <a:rPr lang="it-IT"/>
              <a:t> </a:t>
            </a:r>
            <a:r>
              <a:rPr lang="it-IT" err="1"/>
              <a:t>neque</a:t>
            </a:r>
            <a:r>
              <a:rPr lang="it-IT"/>
              <a:t> </a:t>
            </a:r>
            <a:r>
              <a:rPr lang="it-IT" err="1"/>
              <a:t>convallis</a:t>
            </a:r>
            <a:r>
              <a:rPr lang="it-IT"/>
              <a:t> vitae. </a:t>
            </a:r>
            <a:r>
              <a:rPr lang="it-IT" err="1"/>
              <a:t>Pellentesque</a:t>
            </a:r>
            <a:r>
              <a:rPr lang="it-IT"/>
              <a:t> </a:t>
            </a:r>
            <a:r>
              <a:rPr lang="it-IT" err="1"/>
              <a:t>sit</a:t>
            </a:r>
            <a:r>
              <a:rPr lang="it-IT"/>
              <a:t> </a:t>
            </a:r>
            <a:r>
              <a:rPr lang="it-IT" err="1"/>
              <a:t>amet</a:t>
            </a:r>
            <a:r>
              <a:rPr lang="it-IT"/>
              <a:t> </a:t>
            </a:r>
            <a:r>
              <a:rPr lang="it-IT" err="1"/>
              <a:t>neque</a:t>
            </a:r>
            <a:r>
              <a:rPr lang="it-IT"/>
              <a:t> </a:t>
            </a:r>
            <a:r>
              <a:rPr lang="it-IT" err="1"/>
              <a:t>lacus</a:t>
            </a:r>
            <a:r>
              <a:rPr lang="it-IT"/>
              <a:t>. </a:t>
            </a:r>
          </a:p>
          <a:p>
            <a:pPr lvl="0"/>
            <a:r>
              <a:rPr lang="it-IT"/>
              <a:t>Nulla viverra </a:t>
            </a:r>
            <a:r>
              <a:rPr lang="it-IT" err="1"/>
              <a:t>ac</a:t>
            </a:r>
            <a:r>
              <a:rPr lang="it-IT"/>
              <a:t> </a:t>
            </a:r>
            <a:r>
              <a:rPr lang="it-IT" err="1"/>
              <a:t>erat</a:t>
            </a:r>
            <a:r>
              <a:rPr lang="it-IT"/>
              <a:t> a </a:t>
            </a:r>
            <a:r>
              <a:rPr lang="it-IT" err="1"/>
              <a:t>interdum</a:t>
            </a:r>
            <a:r>
              <a:rPr lang="it-IT"/>
              <a:t>. </a:t>
            </a:r>
          </a:p>
          <a:p>
            <a:pPr lvl="0"/>
            <a:r>
              <a:rPr lang="it-IT" err="1"/>
              <a:t>Aenean</a:t>
            </a:r>
            <a:r>
              <a:rPr lang="it-IT"/>
              <a:t> </a:t>
            </a:r>
            <a:r>
              <a:rPr lang="it-IT" err="1"/>
              <a:t>congue</a:t>
            </a:r>
            <a:r>
              <a:rPr lang="it-IT"/>
              <a:t> mi </a:t>
            </a:r>
            <a:r>
              <a:rPr lang="it-IT" err="1"/>
              <a:t>turpis</a:t>
            </a:r>
            <a:r>
              <a:rPr lang="it-IT"/>
              <a:t>, </a:t>
            </a:r>
            <a:r>
              <a:rPr lang="it-IT" err="1"/>
              <a:t>at</a:t>
            </a:r>
            <a:r>
              <a:rPr lang="it-IT"/>
              <a:t> </a:t>
            </a:r>
            <a:r>
              <a:rPr lang="it-IT" err="1"/>
              <a:t>sollicitudin</a:t>
            </a:r>
            <a:r>
              <a:rPr lang="it-IT"/>
              <a:t> </a:t>
            </a:r>
            <a:r>
              <a:rPr lang="it-IT" err="1"/>
              <a:t>leo</a:t>
            </a:r>
            <a:r>
              <a:rPr lang="it-IT"/>
              <a:t> </a:t>
            </a:r>
            <a:r>
              <a:rPr lang="it-IT" err="1"/>
              <a:t>tempus</a:t>
            </a:r>
            <a:r>
              <a:rPr lang="it-IT"/>
              <a:t> </a:t>
            </a:r>
            <a:r>
              <a:rPr lang="it-IT" err="1"/>
              <a:t>eget</a:t>
            </a:r>
            <a:r>
              <a:rPr lang="it-IT"/>
              <a:t>.  </a:t>
            </a:r>
            <a:r>
              <a:rPr lang="it-IT" err="1"/>
              <a:t>Aliquam</a:t>
            </a:r>
            <a:r>
              <a:rPr lang="it-IT"/>
              <a:t> </a:t>
            </a:r>
            <a:r>
              <a:rPr lang="it-IT" err="1"/>
              <a:t>convallis</a:t>
            </a:r>
            <a:r>
              <a:rPr lang="it-IT"/>
              <a:t> </a:t>
            </a:r>
            <a:r>
              <a:rPr lang="it-IT" err="1"/>
              <a:t>lectus</a:t>
            </a:r>
            <a:r>
              <a:rPr lang="it-IT"/>
              <a:t> </a:t>
            </a:r>
            <a:r>
              <a:rPr lang="it-IT" err="1"/>
              <a:t>sed</a:t>
            </a:r>
            <a:r>
              <a:rPr lang="it-IT"/>
              <a:t> </a:t>
            </a:r>
            <a:r>
              <a:rPr lang="it-IT" err="1"/>
              <a:t>risus</a:t>
            </a:r>
            <a:r>
              <a:rPr lang="it-IT"/>
              <a:t> </a:t>
            </a:r>
            <a:r>
              <a:rPr lang="it-IT" err="1"/>
              <a:t>vulputate</a:t>
            </a:r>
            <a:r>
              <a:rPr lang="it-IT"/>
              <a:t> </a:t>
            </a:r>
            <a:r>
              <a:rPr lang="it-IT" err="1"/>
              <a:t>tristique</a:t>
            </a:r>
            <a:r>
              <a:rPr lang="it-IT"/>
              <a:t>. Nulla </a:t>
            </a:r>
            <a:r>
              <a:rPr lang="it-IT" err="1"/>
              <a:t>lacus</a:t>
            </a:r>
            <a:r>
              <a:rPr lang="it-IT"/>
              <a:t> </a:t>
            </a:r>
            <a:r>
              <a:rPr lang="it-IT" err="1"/>
              <a:t>turpis</a:t>
            </a:r>
            <a:r>
              <a:rPr lang="it-IT"/>
              <a:t>, </a:t>
            </a:r>
            <a:r>
              <a:rPr lang="it-IT" err="1"/>
              <a:t>fringilla</a:t>
            </a:r>
            <a:r>
              <a:rPr lang="it-IT"/>
              <a:t> a </a:t>
            </a:r>
            <a:r>
              <a:rPr lang="it-IT" err="1"/>
              <a:t>diam</a:t>
            </a:r>
            <a:r>
              <a:rPr lang="it-IT"/>
              <a:t> </a:t>
            </a:r>
            <a:r>
              <a:rPr lang="it-IT" err="1"/>
              <a:t>nec</a:t>
            </a:r>
            <a:r>
              <a:rPr lang="it-IT"/>
              <a:t>, </a:t>
            </a:r>
            <a:r>
              <a:rPr lang="it-IT" err="1"/>
              <a:t>suscipit</a:t>
            </a:r>
            <a:r>
              <a:rPr lang="it-IT"/>
              <a:t> viverra eros. </a:t>
            </a:r>
          </a:p>
        </p:txBody>
      </p:sp>
      <p:sp>
        <p:nvSpPr>
          <p:cNvPr id="14" name="Segnaposto testo 4">
            <a:extLst>
              <a:ext uri="{FF2B5EF4-FFF2-40B4-BE49-F238E27FC236}">
                <a16:creationId xmlns:a16="http://schemas.microsoft.com/office/drawing/2014/main" id="{09528D8E-7001-EE4E-8C8C-47FD8B36CBF3}"/>
              </a:ext>
            </a:extLst>
          </p:cNvPr>
          <p:cNvSpPr>
            <a:spLocks noGrp="1"/>
          </p:cNvSpPr>
          <p:nvPr>
            <p:ph type="body" sz="quarter" idx="12" hasCustomPrompt="1"/>
          </p:nvPr>
        </p:nvSpPr>
        <p:spPr>
          <a:xfrm>
            <a:off x="305324" y="507503"/>
            <a:ext cx="10434364"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bg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23" name="Segnaposto testo 4">
            <a:extLst>
              <a:ext uri="{FF2B5EF4-FFF2-40B4-BE49-F238E27FC236}">
                <a16:creationId xmlns:a16="http://schemas.microsoft.com/office/drawing/2014/main" id="{4A5448A4-A718-EA77-4C71-E7A0BED9FDE0}"/>
              </a:ext>
            </a:extLst>
          </p:cNvPr>
          <p:cNvSpPr>
            <a:spLocks noGrp="1"/>
          </p:cNvSpPr>
          <p:nvPr>
            <p:ph type="body" sz="quarter" idx="14" hasCustomPrompt="1"/>
          </p:nvPr>
        </p:nvSpPr>
        <p:spPr>
          <a:xfrm>
            <a:off x="6813367" y="1389092"/>
            <a:ext cx="4657484" cy="502605"/>
          </a:xfrm>
          <a:prstGeom prst="rect">
            <a:avLst/>
          </a:prstGeom>
        </p:spPr>
        <p:txBody>
          <a:bodyPr anchor="b"/>
          <a:lstStyle>
            <a:lvl1pPr marL="0" indent="0">
              <a:buNone/>
              <a:defRPr sz="1500" b="1" i="0" cap="all" baseline="0">
                <a:solidFill>
                  <a:schemeClr val="tx2"/>
                </a:solidFill>
                <a:latin typeface="Gill Sans MT" panose="020B0502020104020203" pitchFamily="34" charset="77"/>
              </a:defRPr>
            </a:lvl1pPr>
            <a:lvl2pPr marL="228589" indent="0">
              <a:buNone/>
              <a:defRPr sz="2400"/>
            </a:lvl2pPr>
            <a:lvl3pPr marL="457177" indent="0">
              <a:buNone/>
              <a:defRPr sz="2400"/>
            </a:lvl3pPr>
            <a:lvl4pPr marL="685766" indent="0">
              <a:buNone/>
              <a:defRPr sz="2400"/>
            </a:lvl4pPr>
            <a:lvl5pPr marL="914355" indent="0">
              <a:buNone/>
              <a:defRPr sz="2400"/>
            </a:lvl5pPr>
          </a:lstStyle>
          <a:p>
            <a:pPr lvl="0"/>
            <a:r>
              <a:rPr lang="it-IT"/>
              <a:t>LOREM IPSUM DOLOR SIT AMET, CONSECTETUR ADIPISCING ELIT</a:t>
            </a:r>
          </a:p>
        </p:txBody>
      </p:sp>
      <p:sp>
        <p:nvSpPr>
          <p:cNvPr id="24" name="Segnaposto contenuto 11">
            <a:extLst>
              <a:ext uri="{FF2B5EF4-FFF2-40B4-BE49-F238E27FC236}">
                <a16:creationId xmlns:a16="http://schemas.microsoft.com/office/drawing/2014/main" id="{A87314AE-8BC0-24EE-C313-0F57A167A66D}"/>
              </a:ext>
              <a:ext uri="{C183D7F6-B498-43B3-948B-1728B52AA6E4}">
                <adec:decorative xmlns:adec="http://schemas.microsoft.com/office/drawing/2017/decorative" val="1"/>
              </a:ext>
            </a:extLst>
          </p:cNvPr>
          <p:cNvSpPr>
            <a:spLocks noGrp="1"/>
          </p:cNvSpPr>
          <p:nvPr>
            <p:ph sz="quarter" idx="20"/>
          </p:nvPr>
        </p:nvSpPr>
        <p:spPr>
          <a:xfrm>
            <a:off x="6813367" y="1933910"/>
            <a:ext cx="4657484" cy="25200"/>
          </a:xfrm>
          <a:prstGeom prst="rect">
            <a:avLst/>
          </a:prstGeom>
          <a:solidFill>
            <a:schemeClr val="tx2"/>
          </a:solidFill>
        </p:spPr>
        <p:txBody>
          <a:bodyPr wrap="none" anchor="b" anchorCtr="0">
            <a:noAutofit/>
          </a:bodyPr>
          <a:lstStyle>
            <a:lvl1pPr marL="0" indent="0" algn="ctr">
              <a:buNone/>
              <a:defRPr sz="1000" b="1" i="0">
                <a:noFill/>
                <a:latin typeface="Gill Sans MT" panose="020B0502020104020203" pitchFamily="34" charset="77"/>
              </a:defRPr>
            </a:lvl1pPr>
          </a:lstStyle>
          <a:p>
            <a:pPr lvl="0"/>
            <a:endParaRPr lang="it-IT"/>
          </a:p>
        </p:txBody>
      </p:sp>
      <p:sp>
        <p:nvSpPr>
          <p:cNvPr id="2" name="Segnaposto data 2">
            <a:extLst>
              <a:ext uri="{FF2B5EF4-FFF2-40B4-BE49-F238E27FC236}">
                <a16:creationId xmlns:a16="http://schemas.microsoft.com/office/drawing/2014/main" id="{09D9C3A0-35F6-2B4C-286F-58542196031B}"/>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4" name="Segnaposto piè di pagina 3">
            <a:extLst>
              <a:ext uri="{FF2B5EF4-FFF2-40B4-BE49-F238E27FC236}">
                <a16:creationId xmlns:a16="http://schemas.microsoft.com/office/drawing/2014/main" id="{7234CFF7-1D91-101B-E441-8523C48F98AF}"/>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9" name="Slide Number Placeholder 5">
            <a:extLst>
              <a:ext uri="{FF2B5EF4-FFF2-40B4-BE49-F238E27FC236}">
                <a16:creationId xmlns:a16="http://schemas.microsoft.com/office/drawing/2014/main" id="{210E3C64-6A6B-308C-97C0-04849FD1104B}"/>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5" name="Immagine 4" descr="Immagine che contiene schermata, nero, oscurità&#10;&#10;Descrizione generata automaticamente">
            <a:extLst>
              <a:ext uri="{FF2B5EF4-FFF2-40B4-BE49-F238E27FC236}">
                <a16:creationId xmlns:a16="http://schemas.microsoft.com/office/drawing/2014/main" id="{76E904EF-D2F2-ADAB-953B-FA306F134AF7}"/>
              </a:ext>
            </a:extLst>
          </p:cNvPr>
          <p:cNvPicPr>
            <a:picLocks noChangeAspect="1"/>
          </p:cNvPicPr>
          <p:nvPr userDrawn="1"/>
        </p:nvPicPr>
        <p:blipFill>
          <a:blip r:embed="rId6"/>
          <a:stretch>
            <a:fillRect/>
          </a:stretch>
        </p:blipFill>
        <p:spPr>
          <a:xfrm>
            <a:off x="10836043" y="209146"/>
            <a:ext cx="1152075" cy="394357"/>
          </a:xfrm>
          <a:prstGeom prst="rect">
            <a:avLst/>
          </a:prstGeom>
        </p:spPr>
      </p:pic>
    </p:spTree>
    <p:extLst>
      <p:ext uri="{BB962C8B-B14F-4D97-AF65-F5344CB8AC3E}">
        <p14:creationId xmlns:p14="http://schemas.microsoft.com/office/powerpoint/2010/main" val="4246846740"/>
      </p:ext>
    </p:extLst>
  </p:cSld>
  <p:clrMapOvr>
    <a:masterClrMapping/>
  </p:clrMapOvr>
  <p:extLst>
    <p:ext uri="{DCECCB84-F9BA-43D5-87BE-67443E8EF086}">
      <p15:sldGuideLst xmlns:p15="http://schemas.microsoft.com/office/powerpoint/2012/main">
        <p15:guide id="1" orient="horz" pos="4320">
          <p15:clr>
            <a:srgbClr val="FBAE40"/>
          </p15:clr>
        </p15:guide>
        <p15:guide id="2" pos="7688">
          <p15:clr>
            <a:srgbClr val="FBAE40"/>
          </p15:clr>
        </p15:guide>
        <p15:guide id="3" pos="309">
          <p15:clr>
            <a:srgbClr val="FBAE40"/>
          </p15:clr>
        </p15:guide>
        <p15:guide id="4" pos="15096">
          <p15:clr>
            <a:srgbClr val="FBAE40"/>
          </p15:clr>
        </p15:guide>
        <p15:guide id="5" orient="horz" pos="121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Image page RIGHT screen">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86EB7B68-6C83-49B9-8FDA-22F852F254DB}"/>
              </a:ext>
            </a:extLst>
          </p:cNvPr>
          <p:cNvGraphicFramePr>
            <a:graphicFrameLocks noChangeAspect="1"/>
          </p:cNvGraphicFramePr>
          <p:nvPr userDrawn="1">
            <p:custDataLst>
              <p:tags r:id="rId1"/>
            </p:custDataLst>
            <p:extLst>
              <p:ext uri="{D42A27DB-BD31-4B8C-83A1-F6EECF244321}">
                <p14:modId xmlns:p14="http://schemas.microsoft.com/office/powerpoint/2010/main" val="2700106001"/>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3" imgW="344" imgH="344" progId="TCLayout.ActiveDocument.1">
                  <p:embed/>
                </p:oleObj>
              </mc:Choice>
              <mc:Fallback>
                <p:oleObj name="Diapositiva think-cell" r:id="rId3" imgW="344" imgH="344" progId="TCLayout.ActiveDocument.1">
                  <p:embed/>
                  <p:pic>
                    <p:nvPicPr>
                      <p:cNvPr id="4" name="Oggetto 3" hidden="1">
                        <a:extLst>
                          <a:ext uri="{FF2B5EF4-FFF2-40B4-BE49-F238E27FC236}">
                            <a16:creationId xmlns:a16="http://schemas.microsoft.com/office/drawing/2014/main" id="{86EB7B68-6C83-49B9-8FDA-22F852F254D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10" name="Segnaposto testo 4">
            <a:extLst>
              <a:ext uri="{FF2B5EF4-FFF2-40B4-BE49-F238E27FC236}">
                <a16:creationId xmlns:a16="http://schemas.microsoft.com/office/drawing/2014/main" id="{2283D762-7A63-2145-9903-8158567E96E1}"/>
              </a:ext>
            </a:extLst>
          </p:cNvPr>
          <p:cNvSpPr>
            <a:spLocks noGrp="1"/>
          </p:cNvSpPr>
          <p:nvPr>
            <p:ph type="body" sz="quarter" idx="15" hasCustomPrompt="1"/>
          </p:nvPr>
        </p:nvSpPr>
        <p:spPr>
          <a:xfrm>
            <a:off x="260388" y="1936933"/>
            <a:ext cx="5688232" cy="1513003"/>
          </a:xfrm>
          <a:prstGeom prst="rect">
            <a:avLst/>
          </a:prstGeom>
        </p:spPr>
        <p:txBody>
          <a:bodyPr/>
          <a:lstStyle>
            <a:lvl1pPr marL="0" indent="0">
              <a:buNone/>
              <a:defRPr sz="1600" b="0" i="0">
                <a:solidFill>
                  <a:schemeClr val="tx1"/>
                </a:solidFill>
                <a:latin typeface="Gill Sans MT" panose="020B0502020104020203" pitchFamily="34" charset="77"/>
                <a:cs typeface="Gill Sans MT" panose="020B0502020104020203" pitchFamily="34" charset="77"/>
              </a:defRPr>
            </a:lvl1pPr>
            <a:lvl2pPr marL="228589" indent="0">
              <a:buNone/>
              <a:defRPr/>
            </a:lvl2pPr>
            <a:lvl3pPr marL="457177" indent="0">
              <a:buNone/>
              <a:defRPr/>
            </a:lvl3pPr>
            <a:lvl4pPr marL="685766" indent="0">
              <a:buNone/>
              <a:defRPr/>
            </a:lvl4pPr>
            <a:lvl5pPr marL="914355"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p>
          <a:p>
            <a:pPr lvl="0"/>
            <a:r>
              <a:rPr lang="it-IT" err="1"/>
              <a:t>Nam</a:t>
            </a:r>
            <a:r>
              <a:rPr lang="it-IT"/>
              <a:t> </a:t>
            </a:r>
            <a:r>
              <a:rPr lang="it-IT" err="1"/>
              <a:t>facilisis</a:t>
            </a:r>
            <a:r>
              <a:rPr lang="it-IT"/>
              <a:t> libero </a:t>
            </a:r>
            <a:r>
              <a:rPr lang="it-IT" err="1"/>
              <a:t>dolor</a:t>
            </a:r>
            <a:r>
              <a:rPr lang="it-IT"/>
              <a:t>, </a:t>
            </a:r>
            <a:r>
              <a:rPr lang="it-IT" err="1"/>
              <a:t>eu</a:t>
            </a:r>
            <a:r>
              <a:rPr lang="it-IT"/>
              <a:t> </a:t>
            </a:r>
            <a:r>
              <a:rPr lang="it-IT" err="1"/>
              <a:t>aliquam</a:t>
            </a:r>
            <a:r>
              <a:rPr lang="it-IT"/>
              <a:t> </a:t>
            </a:r>
            <a:r>
              <a:rPr lang="it-IT" err="1"/>
              <a:t>neque</a:t>
            </a:r>
            <a:r>
              <a:rPr lang="it-IT"/>
              <a:t> </a:t>
            </a:r>
            <a:r>
              <a:rPr lang="it-IT" err="1"/>
              <a:t>convallis</a:t>
            </a:r>
            <a:r>
              <a:rPr lang="it-IT"/>
              <a:t> vitae. </a:t>
            </a:r>
            <a:r>
              <a:rPr lang="it-IT" err="1"/>
              <a:t>Pellentesque</a:t>
            </a:r>
            <a:r>
              <a:rPr lang="it-IT"/>
              <a:t> </a:t>
            </a:r>
            <a:r>
              <a:rPr lang="it-IT" err="1"/>
              <a:t>sit</a:t>
            </a:r>
            <a:r>
              <a:rPr lang="it-IT"/>
              <a:t> </a:t>
            </a:r>
            <a:r>
              <a:rPr lang="it-IT" err="1"/>
              <a:t>amet</a:t>
            </a:r>
            <a:r>
              <a:rPr lang="it-IT"/>
              <a:t> </a:t>
            </a:r>
            <a:r>
              <a:rPr lang="it-IT" err="1"/>
              <a:t>neque</a:t>
            </a:r>
            <a:r>
              <a:rPr lang="it-IT"/>
              <a:t> </a:t>
            </a:r>
            <a:r>
              <a:rPr lang="it-IT" err="1"/>
              <a:t>lacus</a:t>
            </a:r>
            <a:r>
              <a:rPr lang="it-IT"/>
              <a:t>. Nulla viverra </a:t>
            </a:r>
            <a:r>
              <a:rPr lang="it-IT" err="1"/>
              <a:t>ac</a:t>
            </a:r>
            <a:r>
              <a:rPr lang="it-IT"/>
              <a:t> </a:t>
            </a:r>
            <a:r>
              <a:rPr lang="it-IT" err="1"/>
              <a:t>erat</a:t>
            </a:r>
            <a:r>
              <a:rPr lang="it-IT"/>
              <a:t> a </a:t>
            </a:r>
            <a:r>
              <a:rPr lang="it-IT" err="1"/>
              <a:t>interdum</a:t>
            </a:r>
            <a:r>
              <a:rPr lang="it-IT"/>
              <a:t>. </a:t>
            </a:r>
            <a:r>
              <a:rPr lang="it-IT" err="1"/>
              <a:t>Aenean</a:t>
            </a:r>
            <a:r>
              <a:rPr lang="it-IT"/>
              <a:t> </a:t>
            </a:r>
            <a:r>
              <a:rPr lang="it-IT" err="1"/>
              <a:t>congue</a:t>
            </a:r>
            <a:r>
              <a:rPr lang="it-IT"/>
              <a:t> mi </a:t>
            </a:r>
            <a:r>
              <a:rPr lang="it-IT" err="1"/>
              <a:t>turpis</a:t>
            </a:r>
            <a:r>
              <a:rPr lang="it-IT"/>
              <a:t>, </a:t>
            </a:r>
            <a:r>
              <a:rPr lang="it-IT" err="1"/>
              <a:t>at</a:t>
            </a:r>
            <a:r>
              <a:rPr lang="it-IT"/>
              <a:t> </a:t>
            </a:r>
            <a:r>
              <a:rPr lang="it-IT" err="1"/>
              <a:t>sollicitudin</a:t>
            </a:r>
            <a:r>
              <a:rPr lang="it-IT"/>
              <a:t> </a:t>
            </a:r>
            <a:r>
              <a:rPr lang="it-IT" err="1"/>
              <a:t>leo</a:t>
            </a:r>
            <a:r>
              <a:rPr lang="it-IT"/>
              <a:t> </a:t>
            </a:r>
            <a:r>
              <a:rPr lang="it-IT" err="1"/>
              <a:t>tempus</a:t>
            </a:r>
            <a:r>
              <a:rPr lang="it-IT"/>
              <a:t> </a:t>
            </a:r>
            <a:r>
              <a:rPr lang="it-IT" err="1"/>
              <a:t>eget</a:t>
            </a:r>
            <a:r>
              <a:rPr lang="it-IT"/>
              <a:t>.  </a:t>
            </a:r>
          </a:p>
          <a:p>
            <a:pPr lvl="0"/>
            <a:r>
              <a:rPr lang="it-IT" err="1"/>
              <a:t>Aliquam</a:t>
            </a:r>
            <a:r>
              <a:rPr lang="it-IT"/>
              <a:t> </a:t>
            </a:r>
            <a:r>
              <a:rPr lang="it-IT" err="1"/>
              <a:t>convallis</a:t>
            </a:r>
            <a:r>
              <a:rPr lang="it-IT"/>
              <a:t> </a:t>
            </a:r>
            <a:r>
              <a:rPr lang="it-IT" err="1"/>
              <a:t>lectus</a:t>
            </a:r>
            <a:r>
              <a:rPr lang="it-IT"/>
              <a:t> </a:t>
            </a:r>
            <a:r>
              <a:rPr lang="it-IT" err="1"/>
              <a:t>sed</a:t>
            </a:r>
            <a:r>
              <a:rPr lang="it-IT"/>
              <a:t> </a:t>
            </a:r>
            <a:r>
              <a:rPr lang="it-IT" err="1"/>
              <a:t>risus</a:t>
            </a:r>
            <a:r>
              <a:rPr lang="it-IT"/>
              <a:t> </a:t>
            </a:r>
            <a:r>
              <a:rPr lang="it-IT" err="1"/>
              <a:t>vulputate</a:t>
            </a:r>
            <a:r>
              <a:rPr lang="it-IT"/>
              <a:t> </a:t>
            </a:r>
            <a:r>
              <a:rPr lang="it-IT" err="1"/>
              <a:t>tristique</a:t>
            </a:r>
            <a:r>
              <a:rPr lang="it-IT"/>
              <a:t>. Nulla </a:t>
            </a:r>
            <a:r>
              <a:rPr lang="it-IT" err="1"/>
              <a:t>lacus</a:t>
            </a:r>
            <a:r>
              <a:rPr lang="it-IT"/>
              <a:t> </a:t>
            </a:r>
            <a:r>
              <a:rPr lang="it-IT" err="1"/>
              <a:t>turpis</a:t>
            </a:r>
            <a:r>
              <a:rPr lang="it-IT"/>
              <a:t>, </a:t>
            </a:r>
            <a:r>
              <a:rPr lang="it-IT" err="1"/>
              <a:t>fringilla</a:t>
            </a:r>
            <a:r>
              <a:rPr lang="it-IT"/>
              <a:t> a </a:t>
            </a:r>
            <a:r>
              <a:rPr lang="it-IT" err="1"/>
              <a:t>diam</a:t>
            </a:r>
            <a:r>
              <a:rPr lang="it-IT"/>
              <a:t> </a:t>
            </a:r>
            <a:r>
              <a:rPr lang="it-IT" err="1"/>
              <a:t>nec</a:t>
            </a:r>
            <a:r>
              <a:rPr lang="it-IT"/>
              <a:t>, </a:t>
            </a:r>
            <a:r>
              <a:rPr lang="it-IT" err="1"/>
              <a:t>suscipit</a:t>
            </a:r>
            <a:r>
              <a:rPr lang="it-IT"/>
              <a:t> viverra eros. </a:t>
            </a:r>
          </a:p>
        </p:txBody>
      </p:sp>
      <p:sp>
        <p:nvSpPr>
          <p:cNvPr id="7" name="Segnaposto titolo 1">
            <a:extLst>
              <a:ext uri="{FF2B5EF4-FFF2-40B4-BE49-F238E27FC236}">
                <a16:creationId xmlns:a16="http://schemas.microsoft.com/office/drawing/2014/main" id="{FD1E8C1C-E0C3-F56E-C145-A5E15A30541D}"/>
              </a:ext>
            </a:extLst>
          </p:cNvPr>
          <p:cNvSpPr>
            <a:spLocks noGrp="1"/>
          </p:cNvSpPr>
          <p:nvPr>
            <p:ph type="title" hasCustomPrompt="1"/>
          </p:nvPr>
        </p:nvSpPr>
        <p:spPr>
          <a:xfrm>
            <a:off x="252017" y="135152"/>
            <a:ext cx="10487672" cy="356825"/>
          </a:xfrm>
          <a:prstGeom prst="rect">
            <a:avLst/>
          </a:prstGeom>
        </p:spPr>
        <p:txBody>
          <a:bodyPr vert="horz" lIns="0" tIns="45720" rIns="91440" bIns="45720" rtlCol="0" anchor="t" anchorCtr="0">
            <a:noAutofit/>
          </a:bodyPr>
          <a:lstStyle>
            <a:lvl1pPr>
              <a:defRPr lang="it-IT" b="1" i="0" dirty="0">
                <a:solidFill>
                  <a:schemeClr val="tx1"/>
                </a:solidFill>
                <a:latin typeface="Gill Sans MT" panose="020B0502020104020203" pitchFamily="34" charset="77"/>
              </a:defRPr>
            </a:lvl1pPr>
          </a:lstStyle>
          <a:p>
            <a:pPr lvl="0"/>
            <a:r>
              <a:rPr lang="it-IT" err="1"/>
              <a:t>half</a:t>
            </a:r>
            <a:r>
              <a:rPr lang="it-IT"/>
              <a:t> image page RIGHT screen</a:t>
            </a:r>
          </a:p>
        </p:txBody>
      </p:sp>
      <p:sp>
        <p:nvSpPr>
          <p:cNvPr id="11" name="Segnaposto testo 4">
            <a:extLst>
              <a:ext uri="{FF2B5EF4-FFF2-40B4-BE49-F238E27FC236}">
                <a16:creationId xmlns:a16="http://schemas.microsoft.com/office/drawing/2014/main" id="{644C8859-5C38-28C5-C621-CD3F881F77B9}"/>
              </a:ext>
            </a:extLst>
          </p:cNvPr>
          <p:cNvSpPr>
            <a:spLocks noGrp="1"/>
          </p:cNvSpPr>
          <p:nvPr>
            <p:ph type="body" sz="quarter" idx="12" hasCustomPrompt="1"/>
          </p:nvPr>
        </p:nvSpPr>
        <p:spPr>
          <a:xfrm>
            <a:off x="305324" y="507503"/>
            <a:ext cx="10434364"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5" name="Segnaposto testo 4">
            <a:extLst>
              <a:ext uri="{FF2B5EF4-FFF2-40B4-BE49-F238E27FC236}">
                <a16:creationId xmlns:a16="http://schemas.microsoft.com/office/drawing/2014/main" id="{BB2DD16A-66FF-1780-5C71-05A84AB3523A}"/>
              </a:ext>
            </a:extLst>
          </p:cNvPr>
          <p:cNvSpPr>
            <a:spLocks noGrp="1"/>
          </p:cNvSpPr>
          <p:nvPr>
            <p:ph type="body" sz="quarter" idx="14" hasCustomPrompt="1"/>
          </p:nvPr>
        </p:nvSpPr>
        <p:spPr>
          <a:xfrm>
            <a:off x="280089" y="1328934"/>
            <a:ext cx="5688231" cy="502605"/>
          </a:xfrm>
          <a:prstGeom prst="rect">
            <a:avLst/>
          </a:prstGeom>
        </p:spPr>
        <p:txBody>
          <a:bodyPr anchor="b"/>
          <a:lstStyle>
            <a:lvl1pPr marL="0" indent="0">
              <a:buNone/>
              <a:defRPr sz="1500" b="1" i="0" cap="all" baseline="0">
                <a:solidFill>
                  <a:schemeClr val="tx2"/>
                </a:solidFill>
                <a:latin typeface="Gill Sans MT" panose="020B0502020104020203" pitchFamily="34" charset="77"/>
              </a:defRPr>
            </a:lvl1pPr>
            <a:lvl2pPr marL="228589" indent="0">
              <a:buNone/>
              <a:defRPr sz="2400"/>
            </a:lvl2pPr>
            <a:lvl3pPr marL="457177" indent="0">
              <a:buNone/>
              <a:defRPr sz="2400"/>
            </a:lvl3pPr>
            <a:lvl4pPr marL="685766" indent="0">
              <a:buNone/>
              <a:defRPr sz="2400"/>
            </a:lvl4pPr>
            <a:lvl5pPr marL="914355" indent="0">
              <a:buNone/>
              <a:defRPr sz="2400"/>
            </a:lvl5pPr>
          </a:lstStyle>
          <a:p>
            <a:pPr lvl="0"/>
            <a:r>
              <a:rPr lang="it-IT"/>
              <a:t>LOREM IPSUM DOLOR SIT AMET, CONSECTETUR ADIPISCING ELIT</a:t>
            </a:r>
          </a:p>
        </p:txBody>
      </p:sp>
      <p:sp>
        <p:nvSpPr>
          <p:cNvPr id="6" name="Segnaposto contenuto 11">
            <a:extLst>
              <a:ext uri="{FF2B5EF4-FFF2-40B4-BE49-F238E27FC236}">
                <a16:creationId xmlns:a16="http://schemas.microsoft.com/office/drawing/2014/main" id="{EC25F518-4DA4-1B54-B9E3-9655531E6D25}"/>
              </a:ext>
              <a:ext uri="{C183D7F6-B498-43B3-948B-1728B52AA6E4}">
                <adec:decorative xmlns:adec="http://schemas.microsoft.com/office/drawing/2017/decorative" val="1"/>
              </a:ext>
            </a:extLst>
          </p:cNvPr>
          <p:cNvSpPr>
            <a:spLocks noGrp="1"/>
          </p:cNvSpPr>
          <p:nvPr>
            <p:ph sz="quarter" idx="20"/>
          </p:nvPr>
        </p:nvSpPr>
        <p:spPr>
          <a:xfrm>
            <a:off x="280088" y="1867702"/>
            <a:ext cx="5688370" cy="25200"/>
          </a:xfrm>
          <a:prstGeom prst="rect">
            <a:avLst/>
          </a:prstGeom>
          <a:solidFill>
            <a:schemeClr val="tx2"/>
          </a:solidFill>
        </p:spPr>
        <p:txBody>
          <a:bodyPr wrap="none" anchor="b" anchorCtr="0">
            <a:noAutofit/>
          </a:bodyPr>
          <a:lstStyle>
            <a:lvl1pPr marL="0" indent="0" algn="ctr">
              <a:buNone/>
              <a:defRPr sz="1000" b="1" i="0">
                <a:noFill/>
                <a:latin typeface="Gill Sans MT" panose="020B0502020104020203" pitchFamily="34" charset="77"/>
              </a:defRPr>
            </a:lvl1pPr>
          </a:lstStyle>
          <a:p>
            <a:pPr lvl="0"/>
            <a:endParaRPr lang="it-IT"/>
          </a:p>
        </p:txBody>
      </p:sp>
      <p:sp>
        <p:nvSpPr>
          <p:cNvPr id="13" name="Segnaposto data 2">
            <a:extLst>
              <a:ext uri="{FF2B5EF4-FFF2-40B4-BE49-F238E27FC236}">
                <a16:creationId xmlns:a16="http://schemas.microsoft.com/office/drawing/2014/main" id="{DDCC7BB0-D7C2-3D09-2797-861B8A0D99F2}"/>
              </a:ext>
            </a:extLst>
          </p:cNvPr>
          <p:cNvSpPr>
            <a:spLocks noGrp="1"/>
          </p:cNvSpPr>
          <p:nvPr>
            <p:ph type="dt" sz="half" idx="10"/>
          </p:nvPr>
        </p:nvSpPr>
        <p:spPr>
          <a:xfrm>
            <a:off x="10820209" y="6650047"/>
            <a:ext cx="841603" cy="123111"/>
          </a:xfrm>
          <a:prstGeom prst="rect">
            <a:avLst/>
          </a:prstGeom>
        </p:spPr>
        <p:txBody>
          <a:bodyPr/>
          <a:lstStyle>
            <a:lvl1pPr>
              <a:defRPr>
                <a:solidFill>
                  <a:schemeClr val="bg1"/>
                </a:solidFill>
                <a:latin typeface="Gill Sans MT" panose="020B0502020104020203" pitchFamily="34" charset="77"/>
              </a:defRPr>
            </a:lvl1pPr>
          </a:lstStyle>
          <a:p>
            <a:pPr algn="r" hangingPunct="0"/>
            <a:r>
              <a:rPr lang="it-IT"/>
              <a:t>00 month 0000</a:t>
            </a:r>
          </a:p>
        </p:txBody>
      </p:sp>
      <p:sp>
        <p:nvSpPr>
          <p:cNvPr id="14" name="Segnaposto piè di pagina 3">
            <a:extLst>
              <a:ext uri="{FF2B5EF4-FFF2-40B4-BE49-F238E27FC236}">
                <a16:creationId xmlns:a16="http://schemas.microsoft.com/office/drawing/2014/main" id="{F253F4C9-487D-B039-414D-27E5A403DD5C}"/>
              </a:ext>
            </a:extLst>
          </p:cNvPr>
          <p:cNvSpPr>
            <a:spLocks noGrp="1"/>
          </p:cNvSpPr>
          <p:nvPr>
            <p:ph type="ftr" sz="quarter" idx="11"/>
          </p:nvPr>
        </p:nvSpPr>
        <p:spPr>
          <a:xfrm>
            <a:off x="7839119" y="6649452"/>
            <a:ext cx="2940117" cy="123111"/>
          </a:xfrm>
          <a:prstGeom prst="rect">
            <a:avLst/>
          </a:prstGeom>
        </p:spPr>
        <p:txBody>
          <a:bodyPr/>
          <a:lstStyle>
            <a:lvl1pPr>
              <a:defRPr>
                <a:solidFill>
                  <a:schemeClr val="bg1"/>
                </a:solidFill>
                <a:latin typeface="Gill Sans MT" panose="020B0502020104020203" pitchFamily="34" charset="77"/>
              </a:defRPr>
            </a:lvl1pPr>
          </a:lstStyle>
          <a:p>
            <a:pPr algn="r" hangingPunct="0"/>
            <a:r>
              <a:rPr lang="it-IT"/>
              <a:t>TITLE PRESENTATION</a:t>
            </a:r>
          </a:p>
        </p:txBody>
      </p:sp>
      <p:sp>
        <p:nvSpPr>
          <p:cNvPr id="15" name="Slide Number Placeholder 5">
            <a:extLst>
              <a:ext uri="{FF2B5EF4-FFF2-40B4-BE49-F238E27FC236}">
                <a16:creationId xmlns:a16="http://schemas.microsoft.com/office/drawing/2014/main" id="{495F3423-CCDD-5D66-44FF-1C5CA66F5148}"/>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bg1"/>
                </a:solidFill>
                <a:latin typeface="Gill Sans MT" panose="020B0502020104020203" pitchFamily="34" charset="77"/>
              </a:defRPr>
            </a:lvl1pPr>
          </a:lstStyle>
          <a:p>
            <a:fld id="{C7326EB3-27A6-3D4D-9A51-56F45AE28226}" type="slidenum">
              <a:rPr lang="it-IT" smtClean="0"/>
              <a:pPr/>
              <a:t>‹nr.›</a:t>
            </a:fld>
            <a:endParaRPr lang="it-IT"/>
          </a:p>
        </p:txBody>
      </p:sp>
      <p:sp>
        <p:nvSpPr>
          <p:cNvPr id="38" name="Figura a mano libera 37">
            <a:extLst>
              <a:ext uri="{FF2B5EF4-FFF2-40B4-BE49-F238E27FC236}">
                <a16:creationId xmlns:a16="http://schemas.microsoft.com/office/drawing/2014/main" id="{E85ED8D5-C7B1-FC86-AC22-74F112731F9D}"/>
              </a:ext>
            </a:extLst>
          </p:cNvPr>
          <p:cNvSpPr>
            <a:spLocks noGrp="1"/>
          </p:cNvSpPr>
          <p:nvPr>
            <p:ph type="pic" sz="quarter" idx="22"/>
          </p:nvPr>
        </p:nvSpPr>
        <p:spPr>
          <a:xfrm>
            <a:off x="6096398" y="3"/>
            <a:ext cx="6095603" cy="6857999"/>
          </a:xfrm>
          <a:custGeom>
            <a:avLst/>
            <a:gdLst>
              <a:gd name="connsiteX0" fmla="*/ 10943652 w 12190412"/>
              <a:gd name="connsiteY0" fmla="*/ 1022116 h 13715997"/>
              <a:gd name="connsiteX1" fmla="*/ 10938852 w 12190412"/>
              <a:gd name="connsiteY1" fmla="*/ 1026899 h 13715997"/>
              <a:gd name="connsiteX2" fmla="*/ 10938852 w 12190412"/>
              <a:gd name="connsiteY2" fmla="*/ 1063963 h 13715997"/>
              <a:gd name="connsiteX3" fmla="*/ 10943652 w 12190412"/>
              <a:gd name="connsiteY3" fmla="*/ 1068746 h 13715997"/>
              <a:gd name="connsiteX4" fmla="*/ 11091220 w 12190412"/>
              <a:gd name="connsiteY4" fmla="*/ 1068746 h 13715997"/>
              <a:gd name="connsiteX5" fmla="*/ 11096020 w 12190412"/>
              <a:gd name="connsiteY5" fmla="*/ 1063963 h 13715997"/>
              <a:gd name="connsiteX6" fmla="*/ 11096020 w 12190412"/>
              <a:gd name="connsiteY6" fmla="*/ 1026899 h 13715997"/>
              <a:gd name="connsiteX7" fmla="*/ 11091220 w 12190412"/>
              <a:gd name="connsiteY7" fmla="*/ 1022116 h 13715997"/>
              <a:gd name="connsiteX8" fmla="*/ 10586726 w 12190412"/>
              <a:gd name="connsiteY8" fmla="*/ 991326 h 13715997"/>
              <a:gd name="connsiteX9" fmla="*/ 10745990 w 12190412"/>
              <a:gd name="connsiteY9" fmla="*/ 991326 h 13715997"/>
              <a:gd name="connsiteX10" fmla="*/ 10747492 w 12190412"/>
              <a:gd name="connsiteY10" fmla="*/ 992823 h 13715997"/>
              <a:gd name="connsiteX11" fmla="*/ 10747492 w 12190412"/>
              <a:gd name="connsiteY11" fmla="*/ 1098039 h 13715997"/>
              <a:gd name="connsiteX12" fmla="*/ 10745990 w 12190412"/>
              <a:gd name="connsiteY12" fmla="*/ 1099536 h 13715997"/>
              <a:gd name="connsiteX13" fmla="*/ 10586726 w 12190412"/>
              <a:gd name="connsiteY13" fmla="*/ 1099536 h 13715997"/>
              <a:gd name="connsiteX14" fmla="*/ 10584926 w 12190412"/>
              <a:gd name="connsiteY14" fmla="*/ 1098039 h 13715997"/>
              <a:gd name="connsiteX15" fmla="*/ 10584926 w 12190412"/>
              <a:gd name="connsiteY15" fmla="*/ 992823 h 13715997"/>
              <a:gd name="connsiteX16" fmla="*/ 10586726 w 12190412"/>
              <a:gd name="connsiteY16" fmla="*/ 991326 h 13715997"/>
              <a:gd name="connsiteX17" fmla="*/ 9724756 w 12190412"/>
              <a:gd name="connsiteY17" fmla="*/ 977878 h 13715997"/>
              <a:gd name="connsiteX18" fmla="*/ 9727756 w 12190412"/>
              <a:gd name="connsiteY18" fmla="*/ 981169 h 13715997"/>
              <a:gd name="connsiteX19" fmla="*/ 9775444 w 12190412"/>
              <a:gd name="connsiteY19" fmla="*/ 1067847 h 13715997"/>
              <a:gd name="connsiteX20" fmla="*/ 9776044 w 12190412"/>
              <a:gd name="connsiteY20" fmla="*/ 1069645 h 13715997"/>
              <a:gd name="connsiteX21" fmla="*/ 9773644 w 12190412"/>
              <a:gd name="connsiteY21" fmla="*/ 1070841 h 13715997"/>
              <a:gd name="connsiteX22" fmla="*/ 9675866 w 12190412"/>
              <a:gd name="connsiteY22" fmla="*/ 1070841 h 13715997"/>
              <a:gd name="connsiteX23" fmla="*/ 9673466 w 12190412"/>
              <a:gd name="connsiteY23" fmla="*/ 1069645 h 13715997"/>
              <a:gd name="connsiteX24" fmla="*/ 9674066 w 12190412"/>
              <a:gd name="connsiteY24" fmla="*/ 1067847 h 13715997"/>
              <a:gd name="connsiteX25" fmla="*/ 9721756 w 12190412"/>
              <a:gd name="connsiteY25" fmla="*/ 981169 h 13715997"/>
              <a:gd name="connsiteX26" fmla="*/ 9724756 w 12190412"/>
              <a:gd name="connsiteY26" fmla="*/ 977878 h 13715997"/>
              <a:gd name="connsiteX27" fmla="*/ 10330274 w 12190412"/>
              <a:gd name="connsiteY27" fmla="*/ 977877 h 13715997"/>
              <a:gd name="connsiteX28" fmla="*/ 10333274 w 12190412"/>
              <a:gd name="connsiteY28" fmla="*/ 981168 h 13715997"/>
              <a:gd name="connsiteX29" fmla="*/ 10380964 w 12190412"/>
              <a:gd name="connsiteY29" fmla="*/ 1067846 h 13715997"/>
              <a:gd name="connsiteX30" fmla="*/ 10381564 w 12190412"/>
              <a:gd name="connsiteY30" fmla="*/ 1069644 h 13715997"/>
              <a:gd name="connsiteX31" fmla="*/ 10379164 w 12190412"/>
              <a:gd name="connsiteY31" fmla="*/ 1070840 h 13715997"/>
              <a:gd name="connsiteX32" fmla="*/ 10281384 w 12190412"/>
              <a:gd name="connsiteY32" fmla="*/ 1070840 h 13715997"/>
              <a:gd name="connsiteX33" fmla="*/ 10278984 w 12190412"/>
              <a:gd name="connsiteY33" fmla="*/ 1069644 h 13715997"/>
              <a:gd name="connsiteX34" fmla="*/ 10279584 w 12190412"/>
              <a:gd name="connsiteY34" fmla="*/ 1067846 h 13715997"/>
              <a:gd name="connsiteX35" fmla="*/ 10327276 w 12190412"/>
              <a:gd name="connsiteY35" fmla="*/ 981168 h 13715997"/>
              <a:gd name="connsiteX36" fmla="*/ 10330274 w 12190412"/>
              <a:gd name="connsiteY36" fmla="*/ 977877 h 13715997"/>
              <a:gd name="connsiteX37" fmla="*/ 10925952 w 12190412"/>
              <a:gd name="connsiteY37" fmla="*/ 940813 h 13715997"/>
              <a:gd name="connsiteX38" fmla="*/ 10846472 w 12190412"/>
              <a:gd name="connsiteY38" fmla="*/ 1012551 h 13715997"/>
              <a:gd name="connsiteX39" fmla="*/ 10846472 w 12190412"/>
              <a:gd name="connsiteY39" fmla="*/ 1078311 h 13715997"/>
              <a:gd name="connsiteX40" fmla="*/ 10925952 w 12190412"/>
              <a:gd name="connsiteY40" fmla="*/ 1150049 h 13715997"/>
              <a:gd name="connsiteX41" fmla="*/ 11093620 w 12190412"/>
              <a:gd name="connsiteY41" fmla="*/ 1150049 h 13715997"/>
              <a:gd name="connsiteX42" fmla="*/ 11098418 w 12190412"/>
              <a:gd name="connsiteY42" fmla="*/ 1145266 h 13715997"/>
              <a:gd name="connsiteX43" fmla="*/ 11098418 w 12190412"/>
              <a:gd name="connsiteY43" fmla="*/ 1104318 h 13715997"/>
              <a:gd name="connsiteX44" fmla="*/ 11093620 w 12190412"/>
              <a:gd name="connsiteY44" fmla="*/ 1099536 h 13715997"/>
              <a:gd name="connsiteX45" fmla="*/ 10908560 w 12190412"/>
              <a:gd name="connsiteY45" fmla="*/ 1099536 h 13715997"/>
              <a:gd name="connsiteX46" fmla="*/ 10906756 w 12190412"/>
              <a:gd name="connsiteY46" fmla="*/ 1098039 h 13715997"/>
              <a:gd name="connsiteX47" fmla="*/ 10906756 w 12190412"/>
              <a:gd name="connsiteY47" fmla="*/ 992823 h 13715997"/>
              <a:gd name="connsiteX48" fmla="*/ 10908560 w 12190412"/>
              <a:gd name="connsiteY48" fmla="*/ 991326 h 13715997"/>
              <a:gd name="connsiteX49" fmla="*/ 11093620 w 12190412"/>
              <a:gd name="connsiteY49" fmla="*/ 991326 h 13715997"/>
              <a:gd name="connsiteX50" fmla="*/ 11098418 w 12190412"/>
              <a:gd name="connsiteY50" fmla="*/ 986544 h 13715997"/>
              <a:gd name="connsiteX51" fmla="*/ 11098418 w 12190412"/>
              <a:gd name="connsiteY51" fmla="*/ 945596 h 13715997"/>
              <a:gd name="connsiteX52" fmla="*/ 11093620 w 12190412"/>
              <a:gd name="connsiteY52" fmla="*/ 940813 h 13715997"/>
              <a:gd name="connsiteX53" fmla="*/ 10529438 w 12190412"/>
              <a:gd name="connsiteY53" fmla="*/ 940813 h 13715997"/>
              <a:gd name="connsiteX54" fmla="*/ 10524640 w 12190412"/>
              <a:gd name="connsiteY54" fmla="*/ 945596 h 13715997"/>
              <a:gd name="connsiteX55" fmla="*/ 10524640 w 12190412"/>
              <a:gd name="connsiteY55" fmla="*/ 1145266 h 13715997"/>
              <a:gd name="connsiteX56" fmla="*/ 10529438 w 12190412"/>
              <a:gd name="connsiteY56" fmla="*/ 1150049 h 13715997"/>
              <a:gd name="connsiteX57" fmla="*/ 10728600 w 12190412"/>
              <a:gd name="connsiteY57" fmla="*/ 1150049 h 13715997"/>
              <a:gd name="connsiteX58" fmla="*/ 10807782 w 12190412"/>
              <a:gd name="connsiteY58" fmla="*/ 1078311 h 13715997"/>
              <a:gd name="connsiteX59" fmla="*/ 10807782 w 12190412"/>
              <a:gd name="connsiteY59" fmla="*/ 1012551 h 13715997"/>
              <a:gd name="connsiteX60" fmla="*/ 10728600 w 12190412"/>
              <a:gd name="connsiteY60" fmla="*/ 940813 h 13715997"/>
              <a:gd name="connsiteX61" fmla="*/ 9978144 w 12190412"/>
              <a:gd name="connsiteY61" fmla="*/ 940813 h 13715997"/>
              <a:gd name="connsiteX62" fmla="*/ 9898660 w 12190412"/>
              <a:gd name="connsiteY62" fmla="*/ 1012551 h 13715997"/>
              <a:gd name="connsiteX63" fmla="*/ 9898660 w 12190412"/>
              <a:gd name="connsiteY63" fmla="*/ 1078311 h 13715997"/>
              <a:gd name="connsiteX64" fmla="*/ 9978144 w 12190412"/>
              <a:gd name="connsiteY64" fmla="*/ 1150049 h 13715997"/>
              <a:gd name="connsiteX65" fmla="*/ 10138312 w 12190412"/>
              <a:gd name="connsiteY65" fmla="*/ 1150049 h 13715997"/>
              <a:gd name="connsiteX66" fmla="*/ 10143110 w 12190412"/>
              <a:gd name="connsiteY66" fmla="*/ 1145266 h 13715997"/>
              <a:gd name="connsiteX67" fmla="*/ 10143110 w 12190412"/>
              <a:gd name="connsiteY67" fmla="*/ 1104318 h 13715997"/>
              <a:gd name="connsiteX68" fmla="*/ 10138312 w 12190412"/>
              <a:gd name="connsiteY68" fmla="*/ 1099536 h 13715997"/>
              <a:gd name="connsiteX69" fmla="*/ 9960748 w 12190412"/>
              <a:gd name="connsiteY69" fmla="*/ 1099536 h 13715997"/>
              <a:gd name="connsiteX70" fmla="*/ 9959248 w 12190412"/>
              <a:gd name="connsiteY70" fmla="*/ 1098039 h 13715997"/>
              <a:gd name="connsiteX71" fmla="*/ 9959248 w 12190412"/>
              <a:gd name="connsiteY71" fmla="*/ 992823 h 13715997"/>
              <a:gd name="connsiteX72" fmla="*/ 9960748 w 12190412"/>
              <a:gd name="connsiteY72" fmla="*/ 991326 h 13715997"/>
              <a:gd name="connsiteX73" fmla="*/ 10138312 w 12190412"/>
              <a:gd name="connsiteY73" fmla="*/ 991326 h 13715997"/>
              <a:gd name="connsiteX74" fmla="*/ 10143110 w 12190412"/>
              <a:gd name="connsiteY74" fmla="*/ 986544 h 13715997"/>
              <a:gd name="connsiteX75" fmla="*/ 10143110 w 12190412"/>
              <a:gd name="connsiteY75" fmla="*/ 945596 h 13715997"/>
              <a:gd name="connsiteX76" fmla="*/ 10138312 w 12190412"/>
              <a:gd name="connsiteY76" fmla="*/ 940813 h 13715997"/>
              <a:gd name="connsiteX77" fmla="*/ 11489544 w 12190412"/>
              <a:gd name="connsiteY77" fmla="*/ 940812 h 13715997"/>
              <a:gd name="connsiteX78" fmla="*/ 11484746 w 12190412"/>
              <a:gd name="connsiteY78" fmla="*/ 944997 h 13715997"/>
              <a:gd name="connsiteX79" fmla="*/ 11485648 w 12190412"/>
              <a:gd name="connsiteY79" fmla="*/ 947389 h 13715997"/>
              <a:gd name="connsiteX80" fmla="*/ 11564528 w 12190412"/>
              <a:gd name="connsiteY80" fmla="*/ 1083690 h 13715997"/>
              <a:gd name="connsiteX81" fmla="*/ 11607120 w 12190412"/>
              <a:gd name="connsiteY81" fmla="*/ 1124939 h 13715997"/>
              <a:gd name="connsiteX82" fmla="*/ 11556432 w 12190412"/>
              <a:gd name="connsiteY82" fmla="*/ 1203851 h 13715997"/>
              <a:gd name="connsiteX83" fmla="*/ 11555828 w 12190412"/>
              <a:gd name="connsiteY83" fmla="*/ 1206242 h 13715997"/>
              <a:gd name="connsiteX84" fmla="*/ 11560628 w 12190412"/>
              <a:gd name="connsiteY84" fmla="*/ 1210427 h 13715997"/>
              <a:gd name="connsiteX85" fmla="*/ 11617016 w 12190412"/>
              <a:gd name="connsiteY85" fmla="*/ 1210427 h 13715997"/>
              <a:gd name="connsiteX86" fmla="*/ 11621516 w 12190412"/>
              <a:gd name="connsiteY86" fmla="*/ 1207735 h 13715997"/>
              <a:gd name="connsiteX87" fmla="*/ 11771784 w 12190412"/>
              <a:gd name="connsiteY87" fmla="*/ 947389 h 13715997"/>
              <a:gd name="connsiteX88" fmla="*/ 11772388 w 12190412"/>
              <a:gd name="connsiteY88" fmla="*/ 944997 h 13715997"/>
              <a:gd name="connsiteX89" fmla="*/ 11767588 w 12190412"/>
              <a:gd name="connsiteY89" fmla="*/ 940812 h 13715997"/>
              <a:gd name="connsiteX90" fmla="*/ 11711200 w 12190412"/>
              <a:gd name="connsiteY90" fmla="*/ 940812 h 13715997"/>
              <a:gd name="connsiteX91" fmla="*/ 11706700 w 12190412"/>
              <a:gd name="connsiteY91" fmla="*/ 943501 h 13715997"/>
              <a:gd name="connsiteX92" fmla="*/ 11631716 w 12190412"/>
              <a:gd name="connsiteY92" fmla="*/ 1078013 h 13715997"/>
              <a:gd name="connsiteX93" fmla="*/ 11628716 w 12190412"/>
              <a:gd name="connsiteY93" fmla="*/ 1081299 h 13715997"/>
              <a:gd name="connsiteX94" fmla="*/ 11625716 w 12190412"/>
              <a:gd name="connsiteY94" fmla="*/ 1078013 h 13715997"/>
              <a:gd name="connsiteX95" fmla="*/ 11550436 w 12190412"/>
              <a:gd name="connsiteY95" fmla="*/ 943501 h 13715997"/>
              <a:gd name="connsiteX96" fmla="*/ 11545932 w 12190412"/>
              <a:gd name="connsiteY96" fmla="*/ 940812 h 13715997"/>
              <a:gd name="connsiteX97" fmla="*/ 9724756 w 12190412"/>
              <a:gd name="connsiteY97" fmla="*/ 933042 h 13715997"/>
              <a:gd name="connsiteX98" fmla="*/ 9661168 w 12190412"/>
              <a:gd name="connsiteY98" fmla="*/ 977582 h 13715997"/>
              <a:gd name="connsiteX99" fmla="*/ 9565488 w 12190412"/>
              <a:gd name="connsiteY99" fmla="*/ 1143473 h 13715997"/>
              <a:gd name="connsiteX100" fmla="*/ 9564588 w 12190412"/>
              <a:gd name="connsiteY100" fmla="*/ 1145864 h 13715997"/>
              <a:gd name="connsiteX101" fmla="*/ 9569388 w 12190412"/>
              <a:gd name="connsiteY101" fmla="*/ 1150049 h 13715997"/>
              <a:gd name="connsiteX102" fmla="*/ 9625776 w 12190412"/>
              <a:gd name="connsiteY102" fmla="*/ 1150049 h 13715997"/>
              <a:gd name="connsiteX103" fmla="*/ 9630576 w 12190412"/>
              <a:gd name="connsiteY103" fmla="*/ 1147362 h 13715997"/>
              <a:gd name="connsiteX104" fmla="*/ 9645272 w 12190412"/>
              <a:gd name="connsiteY104" fmla="*/ 1120159 h 13715997"/>
              <a:gd name="connsiteX105" fmla="*/ 9650072 w 12190412"/>
              <a:gd name="connsiteY105" fmla="*/ 1117169 h 13715997"/>
              <a:gd name="connsiteX106" fmla="*/ 9799140 w 12190412"/>
              <a:gd name="connsiteY106" fmla="*/ 1117169 h 13715997"/>
              <a:gd name="connsiteX107" fmla="*/ 9804240 w 12190412"/>
              <a:gd name="connsiteY107" fmla="*/ 1120159 h 13715997"/>
              <a:gd name="connsiteX108" fmla="*/ 9818936 w 12190412"/>
              <a:gd name="connsiteY108" fmla="*/ 1147362 h 13715997"/>
              <a:gd name="connsiteX109" fmla="*/ 9823436 w 12190412"/>
              <a:gd name="connsiteY109" fmla="*/ 1150049 h 13715997"/>
              <a:gd name="connsiteX110" fmla="*/ 9880124 w 12190412"/>
              <a:gd name="connsiteY110" fmla="*/ 1150049 h 13715997"/>
              <a:gd name="connsiteX111" fmla="*/ 9884622 w 12190412"/>
              <a:gd name="connsiteY111" fmla="*/ 1145864 h 13715997"/>
              <a:gd name="connsiteX112" fmla="*/ 9884022 w 12190412"/>
              <a:gd name="connsiteY112" fmla="*/ 1143473 h 13715997"/>
              <a:gd name="connsiteX113" fmla="*/ 9788342 w 12190412"/>
              <a:gd name="connsiteY113" fmla="*/ 977582 h 13715997"/>
              <a:gd name="connsiteX114" fmla="*/ 9724756 w 12190412"/>
              <a:gd name="connsiteY114" fmla="*/ 933042 h 13715997"/>
              <a:gd name="connsiteX115" fmla="*/ 11191700 w 12190412"/>
              <a:gd name="connsiteY115" fmla="*/ 933041 h 13715997"/>
              <a:gd name="connsiteX116" fmla="*/ 11137416 w 12190412"/>
              <a:gd name="connsiteY116" fmla="*/ 992823 h 13715997"/>
              <a:gd name="connsiteX117" fmla="*/ 11137416 w 12190412"/>
              <a:gd name="connsiteY117" fmla="*/ 1145266 h 13715997"/>
              <a:gd name="connsiteX118" fmla="*/ 11142214 w 12190412"/>
              <a:gd name="connsiteY118" fmla="*/ 1150048 h 13715997"/>
              <a:gd name="connsiteX119" fmla="*/ 11189902 w 12190412"/>
              <a:gd name="connsiteY119" fmla="*/ 1150048 h 13715997"/>
              <a:gd name="connsiteX120" fmla="*/ 11194700 w 12190412"/>
              <a:gd name="connsiteY120" fmla="*/ 1145266 h 13715997"/>
              <a:gd name="connsiteX121" fmla="*/ 11194700 w 12190412"/>
              <a:gd name="connsiteY121" fmla="*/ 1010757 h 13715997"/>
              <a:gd name="connsiteX122" fmla="*/ 11196500 w 12190412"/>
              <a:gd name="connsiteY122" fmla="*/ 1007170 h 13715997"/>
              <a:gd name="connsiteX123" fmla="*/ 11198900 w 12190412"/>
              <a:gd name="connsiteY123" fmla="*/ 1009863 h 13715997"/>
              <a:gd name="connsiteX124" fmla="*/ 11259184 w 12190412"/>
              <a:gd name="connsiteY124" fmla="*/ 1124940 h 13715997"/>
              <a:gd name="connsiteX125" fmla="*/ 11299976 w 12190412"/>
              <a:gd name="connsiteY125" fmla="*/ 1157820 h 13715997"/>
              <a:gd name="connsiteX126" fmla="*/ 11341070 w 12190412"/>
              <a:gd name="connsiteY126" fmla="*/ 1124940 h 13715997"/>
              <a:gd name="connsiteX127" fmla="*/ 11401056 w 12190412"/>
              <a:gd name="connsiteY127" fmla="*/ 1009863 h 13715997"/>
              <a:gd name="connsiteX128" fmla="*/ 11403760 w 12190412"/>
              <a:gd name="connsiteY128" fmla="*/ 1007170 h 13715997"/>
              <a:gd name="connsiteX129" fmla="*/ 11405554 w 12190412"/>
              <a:gd name="connsiteY129" fmla="*/ 1010757 h 13715997"/>
              <a:gd name="connsiteX130" fmla="*/ 11405554 w 12190412"/>
              <a:gd name="connsiteY130" fmla="*/ 1145266 h 13715997"/>
              <a:gd name="connsiteX131" fmla="*/ 11410352 w 12190412"/>
              <a:gd name="connsiteY131" fmla="*/ 1150048 h 13715997"/>
              <a:gd name="connsiteX132" fmla="*/ 11457748 w 12190412"/>
              <a:gd name="connsiteY132" fmla="*/ 1150048 h 13715997"/>
              <a:gd name="connsiteX133" fmla="*/ 11462548 w 12190412"/>
              <a:gd name="connsiteY133" fmla="*/ 1145266 h 13715997"/>
              <a:gd name="connsiteX134" fmla="*/ 11462548 w 12190412"/>
              <a:gd name="connsiteY134" fmla="*/ 992823 h 13715997"/>
              <a:gd name="connsiteX135" fmla="*/ 11408558 w 12190412"/>
              <a:gd name="connsiteY135" fmla="*/ 933041 h 13715997"/>
              <a:gd name="connsiteX136" fmla="*/ 11353668 w 12190412"/>
              <a:gd name="connsiteY136" fmla="*/ 976978 h 13715997"/>
              <a:gd name="connsiteX137" fmla="*/ 11302980 w 12190412"/>
              <a:gd name="connsiteY137" fmla="*/ 1081299 h 13715997"/>
              <a:gd name="connsiteX138" fmla="*/ 11299976 w 12190412"/>
              <a:gd name="connsiteY138" fmla="*/ 1084585 h 13715997"/>
              <a:gd name="connsiteX139" fmla="*/ 11296982 w 12190412"/>
              <a:gd name="connsiteY139" fmla="*/ 1081299 h 13715997"/>
              <a:gd name="connsiteX140" fmla="*/ 11246290 w 12190412"/>
              <a:gd name="connsiteY140" fmla="*/ 976978 h 13715997"/>
              <a:gd name="connsiteX141" fmla="*/ 11191700 w 12190412"/>
              <a:gd name="connsiteY141" fmla="*/ 933041 h 13715997"/>
              <a:gd name="connsiteX142" fmla="*/ 10330274 w 12190412"/>
              <a:gd name="connsiteY142" fmla="*/ 933041 h 13715997"/>
              <a:gd name="connsiteX143" fmla="*/ 10266688 w 12190412"/>
              <a:gd name="connsiteY143" fmla="*/ 977581 h 13715997"/>
              <a:gd name="connsiteX144" fmla="*/ 10171008 w 12190412"/>
              <a:gd name="connsiteY144" fmla="*/ 1143472 h 13715997"/>
              <a:gd name="connsiteX145" fmla="*/ 10170108 w 12190412"/>
              <a:gd name="connsiteY145" fmla="*/ 1145864 h 13715997"/>
              <a:gd name="connsiteX146" fmla="*/ 10174908 w 12190412"/>
              <a:gd name="connsiteY146" fmla="*/ 1150048 h 13715997"/>
              <a:gd name="connsiteX147" fmla="*/ 10231296 w 12190412"/>
              <a:gd name="connsiteY147" fmla="*/ 1150048 h 13715997"/>
              <a:gd name="connsiteX148" fmla="*/ 10236094 w 12190412"/>
              <a:gd name="connsiteY148" fmla="*/ 1147361 h 13715997"/>
              <a:gd name="connsiteX149" fmla="*/ 10250792 w 12190412"/>
              <a:gd name="connsiteY149" fmla="*/ 1120158 h 13715997"/>
              <a:gd name="connsiteX150" fmla="*/ 10255590 w 12190412"/>
              <a:gd name="connsiteY150" fmla="*/ 1117168 h 13715997"/>
              <a:gd name="connsiteX151" fmla="*/ 10404660 w 12190412"/>
              <a:gd name="connsiteY151" fmla="*/ 1117168 h 13715997"/>
              <a:gd name="connsiteX152" fmla="*/ 10409758 w 12190412"/>
              <a:gd name="connsiteY152" fmla="*/ 1120158 h 13715997"/>
              <a:gd name="connsiteX153" fmla="*/ 10424456 w 12190412"/>
              <a:gd name="connsiteY153" fmla="*/ 1147361 h 13715997"/>
              <a:gd name="connsiteX154" fmla="*/ 10428954 w 12190412"/>
              <a:gd name="connsiteY154" fmla="*/ 1150048 h 13715997"/>
              <a:gd name="connsiteX155" fmla="*/ 10485642 w 12190412"/>
              <a:gd name="connsiteY155" fmla="*/ 1150048 h 13715997"/>
              <a:gd name="connsiteX156" fmla="*/ 10490140 w 12190412"/>
              <a:gd name="connsiteY156" fmla="*/ 1145864 h 13715997"/>
              <a:gd name="connsiteX157" fmla="*/ 10489540 w 12190412"/>
              <a:gd name="connsiteY157" fmla="*/ 1143472 h 13715997"/>
              <a:gd name="connsiteX158" fmla="*/ 10393860 w 12190412"/>
              <a:gd name="connsiteY158" fmla="*/ 977581 h 13715997"/>
              <a:gd name="connsiteX159" fmla="*/ 10330274 w 12190412"/>
              <a:gd name="connsiteY159" fmla="*/ 933041 h 13715997"/>
              <a:gd name="connsiteX160" fmla="*/ 9637898 w 12190412"/>
              <a:gd name="connsiteY160" fmla="*/ 933020 h 13715997"/>
              <a:gd name="connsiteX161" fmla="*/ 9574288 w 12190412"/>
              <a:gd name="connsiteY161" fmla="*/ 977573 h 13715997"/>
              <a:gd name="connsiteX162" fmla="*/ 9478576 w 12190412"/>
              <a:gd name="connsiteY162" fmla="*/ 1143524 h 13715997"/>
              <a:gd name="connsiteX163" fmla="*/ 9477676 w 12190412"/>
              <a:gd name="connsiteY163" fmla="*/ 1145916 h 13715997"/>
              <a:gd name="connsiteX164" fmla="*/ 9482476 w 12190412"/>
              <a:gd name="connsiteY164" fmla="*/ 1150101 h 13715997"/>
              <a:gd name="connsiteX165" fmla="*/ 9526186 w 12190412"/>
              <a:gd name="connsiteY165" fmla="*/ 1150101 h 13715997"/>
              <a:gd name="connsiteX166" fmla="*/ 9530988 w 12190412"/>
              <a:gd name="connsiteY166" fmla="*/ 1147411 h 13715997"/>
              <a:gd name="connsiteX167" fmla="*/ 9653208 w 12190412"/>
              <a:gd name="connsiteY167" fmla="*/ 934507 h 13715997"/>
              <a:gd name="connsiteX168" fmla="*/ 9637898 w 12190412"/>
              <a:gd name="connsiteY168" fmla="*/ 933020 h 13715997"/>
              <a:gd name="connsiteX169" fmla="*/ 10414026 w 12190412"/>
              <a:gd name="connsiteY169" fmla="*/ 564784 h 13715997"/>
              <a:gd name="connsiteX170" fmla="*/ 10409302 w 12190412"/>
              <a:gd name="connsiteY170" fmla="*/ 569492 h 13715997"/>
              <a:gd name="connsiteX171" fmla="*/ 10409302 w 12190412"/>
              <a:gd name="connsiteY171" fmla="*/ 639187 h 13715997"/>
              <a:gd name="connsiteX172" fmla="*/ 10414026 w 12190412"/>
              <a:gd name="connsiteY172" fmla="*/ 643895 h 13715997"/>
              <a:gd name="connsiteX173" fmla="*/ 10674152 w 12190412"/>
              <a:gd name="connsiteY173" fmla="*/ 643895 h 13715997"/>
              <a:gd name="connsiteX174" fmla="*/ 10678876 w 12190412"/>
              <a:gd name="connsiteY174" fmla="*/ 639187 h 13715997"/>
              <a:gd name="connsiteX175" fmla="*/ 10678876 w 12190412"/>
              <a:gd name="connsiteY175" fmla="*/ 569492 h 13715997"/>
              <a:gd name="connsiteX176" fmla="*/ 10674152 w 12190412"/>
              <a:gd name="connsiteY176" fmla="*/ 564784 h 13715997"/>
              <a:gd name="connsiteX177" fmla="*/ 11390716 w 12190412"/>
              <a:gd name="connsiteY177" fmla="*/ 511357 h 13715997"/>
              <a:gd name="connsiteX178" fmla="*/ 11665872 w 12190412"/>
              <a:gd name="connsiteY178" fmla="*/ 511357 h 13715997"/>
              <a:gd name="connsiteX179" fmla="*/ 11668488 w 12190412"/>
              <a:gd name="connsiteY179" fmla="*/ 513960 h 13715997"/>
              <a:gd name="connsiteX180" fmla="*/ 11668488 w 12190412"/>
              <a:gd name="connsiteY180" fmla="*/ 693784 h 13715997"/>
              <a:gd name="connsiteX181" fmla="*/ 11665872 w 12190412"/>
              <a:gd name="connsiteY181" fmla="*/ 696388 h 13715997"/>
              <a:gd name="connsiteX182" fmla="*/ 11390716 w 12190412"/>
              <a:gd name="connsiteY182" fmla="*/ 696388 h 13715997"/>
              <a:gd name="connsiteX183" fmla="*/ 11388102 w 12190412"/>
              <a:gd name="connsiteY183" fmla="*/ 693784 h 13715997"/>
              <a:gd name="connsiteX184" fmla="*/ 11388102 w 12190412"/>
              <a:gd name="connsiteY184" fmla="*/ 513960 h 13715997"/>
              <a:gd name="connsiteX185" fmla="*/ 11390716 w 12190412"/>
              <a:gd name="connsiteY185" fmla="*/ 511357 h 13715997"/>
              <a:gd name="connsiteX186" fmla="*/ 9655502 w 12190412"/>
              <a:gd name="connsiteY186" fmla="*/ 425630 h 13715997"/>
              <a:gd name="connsiteX187" fmla="*/ 9648264 w 12190412"/>
              <a:gd name="connsiteY187" fmla="*/ 429517 h 13715997"/>
              <a:gd name="connsiteX188" fmla="*/ 9648228 w 12190412"/>
              <a:gd name="connsiteY188" fmla="*/ 436212 h 13715997"/>
              <a:gd name="connsiteX189" fmla="*/ 9829402 w 12190412"/>
              <a:gd name="connsiteY189" fmla="*/ 746518 h 13715997"/>
              <a:gd name="connsiteX190" fmla="*/ 9830480 w 12190412"/>
              <a:gd name="connsiteY190" fmla="*/ 748312 h 13715997"/>
              <a:gd name="connsiteX191" fmla="*/ 9925606 w 12190412"/>
              <a:gd name="connsiteY191" fmla="*/ 795724 h 13715997"/>
              <a:gd name="connsiteX192" fmla="*/ 9926492 w 12190412"/>
              <a:gd name="connsiteY192" fmla="*/ 795721 h 13715997"/>
              <a:gd name="connsiteX193" fmla="*/ 10021544 w 12190412"/>
              <a:gd name="connsiteY193" fmla="*/ 747079 h 13715997"/>
              <a:gd name="connsiteX194" fmla="*/ 10218594 w 12190412"/>
              <a:gd name="connsiteY194" fmla="*/ 436385 h 13715997"/>
              <a:gd name="connsiteX195" fmla="*/ 10218724 w 12190412"/>
              <a:gd name="connsiteY195" fmla="*/ 429629 h 13715997"/>
              <a:gd name="connsiteX196" fmla="*/ 10211420 w 12190412"/>
              <a:gd name="connsiteY196" fmla="*/ 425630 h 13715997"/>
              <a:gd name="connsiteX197" fmla="*/ 10114328 w 12190412"/>
              <a:gd name="connsiteY197" fmla="*/ 425630 h 13715997"/>
              <a:gd name="connsiteX198" fmla="*/ 10107184 w 12190412"/>
              <a:gd name="connsiteY198" fmla="*/ 429359 h 13715997"/>
              <a:gd name="connsiteX199" fmla="*/ 9929552 w 12190412"/>
              <a:gd name="connsiteY199" fmla="*/ 708266 h 13715997"/>
              <a:gd name="connsiteX200" fmla="*/ 9925758 w 12190412"/>
              <a:gd name="connsiteY200" fmla="*/ 710102 h 13715997"/>
              <a:gd name="connsiteX201" fmla="*/ 9922044 w 12190412"/>
              <a:gd name="connsiteY201" fmla="*/ 708762 h 13715997"/>
              <a:gd name="connsiteX202" fmla="*/ 9758404 w 12190412"/>
              <a:gd name="connsiteY202" fmla="*/ 429629 h 13715997"/>
              <a:gd name="connsiteX203" fmla="*/ 9751102 w 12190412"/>
              <a:gd name="connsiteY203" fmla="*/ 425630 h 13715997"/>
              <a:gd name="connsiteX204" fmla="*/ 10673312 w 12190412"/>
              <a:gd name="connsiteY204" fmla="*/ 425627 h 13715997"/>
              <a:gd name="connsiteX205" fmla="*/ 10671206 w 12190412"/>
              <a:gd name="connsiteY205" fmla="*/ 425631 h 13715997"/>
              <a:gd name="connsiteX206" fmla="*/ 10381862 w 12190412"/>
              <a:gd name="connsiteY206" fmla="*/ 425631 h 13715997"/>
              <a:gd name="connsiteX207" fmla="*/ 10255260 w 12190412"/>
              <a:gd name="connsiteY207" fmla="*/ 529791 h 13715997"/>
              <a:gd name="connsiteX208" fmla="*/ 10255260 w 12190412"/>
              <a:gd name="connsiteY208" fmla="*/ 678119 h 13715997"/>
              <a:gd name="connsiteX209" fmla="*/ 10381862 w 12190412"/>
              <a:gd name="connsiteY209" fmla="*/ 782336 h 13715997"/>
              <a:gd name="connsiteX210" fmla="*/ 10672650 w 12190412"/>
              <a:gd name="connsiteY210" fmla="*/ 782336 h 13715997"/>
              <a:gd name="connsiteX211" fmla="*/ 10673312 w 12190412"/>
              <a:gd name="connsiteY211" fmla="*/ 782338 h 13715997"/>
              <a:gd name="connsiteX212" fmla="*/ 10681306 w 12190412"/>
              <a:gd name="connsiteY212" fmla="*/ 774347 h 13715997"/>
              <a:gd name="connsiteX213" fmla="*/ 10681296 w 12190412"/>
              <a:gd name="connsiteY213" fmla="*/ 774282 h 13715997"/>
              <a:gd name="connsiteX214" fmla="*/ 10681332 w 12190412"/>
              <a:gd name="connsiteY214" fmla="*/ 704535 h 13715997"/>
              <a:gd name="connsiteX215" fmla="*/ 10681330 w 12190412"/>
              <a:gd name="connsiteY215" fmla="*/ 704387 h 13715997"/>
              <a:gd name="connsiteX216" fmla="*/ 10673312 w 12190412"/>
              <a:gd name="connsiteY216" fmla="*/ 696395 h 13715997"/>
              <a:gd name="connsiteX217" fmla="*/ 10672360 w 12190412"/>
              <a:gd name="connsiteY217" fmla="*/ 696393 h 13715997"/>
              <a:gd name="connsiteX218" fmla="*/ 10360584 w 12190412"/>
              <a:gd name="connsiteY218" fmla="*/ 696389 h 13715997"/>
              <a:gd name="connsiteX219" fmla="*/ 10357542 w 12190412"/>
              <a:gd name="connsiteY219" fmla="*/ 693357 h 13715997"/>
              <a:gd name="connsiteX220" fmla="*/ 10357542 w 12190412"/>
              <a:gd name="connsiteY220" fmla="*/ 514409 h 13715997"/>
              <a:gd name="connsiteX221" fmla="*/ 10360584 w 12190412"/>
              <a:gd name="connsiteY221" fmla="*/ 511375 h 13715997"/>
              <a:gd name="connsiteX222" fmla="*/ 10672640 w 12190412"/>
              <a:gd name="connsiteY222" fmla="*/ 511371 h 13715997"/>
              <a:gd name="connsiteX223" fmla="*/ 10673312 w 12190412"/>
              <a:gd name="connsiteY223" fmla="*/ 511375 h 13715997"/>
              <a:gd name="connsiteX224" fmla="*/ 10681330 w 12190412"/>
              <a:gd name="connsiteY224" fmla="*/ 503384 h 13715997"/>
              <a:gd name="connsiteX225" fmla="*/ 10681332 w 12190412"/>
              <a:gd name="connsiteY225" fmla="*/ 503384 h 13715997"/>
              <a:gd name="connsiteX226" fmla="*/ 10681332 w 12190412"/>
              <a:gd name="connsiteY226" fmla="*/ 433931 h 13715997"/>
              <a:gd name="connsiteX227" fmla="*/ 10681330 w 12190412"/>
              <a:gd name="connsiteY227" fmla="*/ 433617 h 13715997"/>
              <a:gd name="connsiteX228" fmla="*/ 10673312 w 12190412"/>
              <a:gd name="connsiteY228" fmla="*/ 425627 h 13715997"/>
              <a:gd name="connsiteX229" fmla="*/ 11193818 w 12190412"/>
              <a:gd name="connsiteY229" fmla="*/ 425626 h 13715997"/>
              <a:gd name="connsiteX230" fmla="*/ 11191712 w 12190412"/>
              <a:gd name="connsiteY230" fmla="*/ 425630 h 13715997"/>
              <a:gd name="connsiteX231" fmla="*/ 10902368 w 12190412"/>
              <a:gd name="connsiteY231" fmla="*/ 425630 h 13715997"/>
              <a:gd name="connsiteX232" fmla="*/ 10775768 w 12190412"/>
              <a:gd name="connsiteY232" fmla="*/ 529790 h 13715997"/>
              <a:gd name="connsiteX233" fmla="*/ 10775768 w 12190412"/>
              <a:gd name="connsiteY233" fmla="*/ 678118 h 13715997"/>
              <a:gd name="connsiteX234" fmla="*/ 10902368 w 12190412"/>
              <a:gd name="connsiteY234" fmla="*/ 782335 h 13715997"/>
              <a:gd name="connsiteX235" fmla="*/ 11193156 w 12190412"/>
              <a:gd name="connsiteY235" fmla="*/ 782335 h 13715997"/>
              <a:gd name="connsiteX236" fmla="*/ 11193818 w 12190412"/>
              <a:gd name="connsiteY236" fmla="*/ 782337 h 13715997"/>
              <a:gd name="connsiteX237" fmla="*/ 11201812 w 12190412"/>
              <a:gd name="connsiteY237" fmla="*/ 774346 h 13715997"/>
              <a:gd name="connsiteX238" fmla="*/ 11201804 w 12190412"/>
              <a:gd name="connsiteY238" fmla="*/ 774281 h 13715997"/>
              <a:gd name="connsiteX239" fmla="*/ 11201840 w 12190412"/>
              <a:gd name="connsiteY239" fmla="*/ 704534 h 13715997"/>
              <a:gd name="connsiteX240" fmla="*/ 11201836 w 12190412"/>
              <a:gd name="connsiteY240" fmla="*/ 704386 h 13715997"/>
              <a:gd name="connsiteX241" fmla="*/ 11193818 w 12190412"/>
              <a:gd name="connsiteY241" fmla="*/ 696394 h 13715997"/>
              <a:gd name="connsiteX242" fmla="*/ 11192868 w 12190412"/>
              <a:gd name="connsiteY242" fmla="*/ 696392 h 13715997"/>
              <a:gd name="connsiteX243" fmla="*/ 10881092 w 12190412"/>
              <a:gd name="connsiteY243" fmla="*/ 696388 h 13715997"/>
              <a:gd name="connsiteX244" fmla="*/ 10878048 w 12190412"/>
              <a:gd name="connsiteY244" fmla="*/ 693356 h 13715997"/>
              <a:gd name="connsiteX245" fmla="*/ 10878048 w 12190412"/>
              <a:gd name="connsiteY245" fmla="*/ 514408 h 13715997"/>
              <a:gd name="connsiteX246" fmla="*/ 10881092 w 12190412"/>
              <a:gd name="connsiteY246" fmla="*/ 511375 h 13715997"/>
              <a:gd name="connsiteX247" fmla="*/ 11193146 w 12190412"/>
              <a:gd name="connsiteY247" fmla="*/ 511370 h 13715997"/>
              <a:gd name="connsiteX248" fmla="*/ 11193818 w 12190412"/>
              <a:gd name="connsiteY248" fmla="*/ 511375 h 13715997"/>
              <a:gd name="connsiteX249" fmla="*/ 11201836 w 12190412"/>
              <a:gd name="connsiteY249" fmla="*/ 503383 h 13715997"/>
              <a:gd name="connsiteX250" fmla="*/ 11201838 w 12190412"/>
              <a:gd name="connsiteY250" fmla="*/ 503383 h 13715997"/>
              <a:gd name="connsiteX251" fmla="*/ 11201838 w 12190412"/>
              <a:gd name="connsiteY251" fmla="*/ 433930 h 13715997"/>
              <a:gd name="connsiteX252" fmla="*/ 11201836 w 12190412"/>
              <a:gd name="connsiteY252" fmla="*/ 433617 h 13715997"/>
              <a:gd name="connsiteX253" fmla="*/ 11193818 w 12190412"/>
              <a:gd name="connsiteY253" fmla="*/ 425626 h 13715997"/>
              <a:gd name="connsiteX254" fmla="*/ 9485694 w 12190412"/>
              <a:gd name="connsiteY254" fmla="*/ 425626 h 13715997"/>
              <a:gd name="connsiteX255" fmla="*/ 9477676 w 12190412"/>
              <a:gd name="connsiteY255" fmla="*/ 433618 h 13715997"/>
              <a:gd name="connsiteX256" fmla="*/ 9477676 w 12190412"/>
              <a:gd name="connsiteY256" fmla="*/ 774348 h 13715997"/>
              <a:gd name="connsiteX257" fmla="*/ 9485694 w 12190412"/>
              <a:gd name="connsiteY257" fmla="*/ 782340 h 13715997"/>
              <a:gd name="connsiteX258" fmla="*/ 9572832 w 12190412"/>
              <a:gd name="connsiteY258" fmla="*/ 782340 h 13715997"/>
              <a:gd name="connsiteX259" fmla="*/ 9580852 w 12190412"/>
              <a:gd name="connsiteY259" fmla="*/ 774348 h 13715997"/>
              <a:gd name="connsiteX260" fmla="*/ 9580852 w 12190412"/>
              <a:gd name="connsiteY260" fmla="*/ 433618 h 13715997"/>
              <a:gd name="connsiteX261" fmla="*/ 9572832 w 12190412"/>
              <a:gd name="connsiteY261" fmla="*/ 425626 h 13715997"/>
              <a:gd name="connsiteX262" fmla="*/ 11412408 w 12190412"/>
              <a:gd name="connsiteY262" fmla="*/ 425624 h 13715997"/>
              <a:gd name="connsiteX263" fmla="*/ 11285808 w 12190412"/>
              <a:gd name="connsiteY263" fmla="*/ 529842 h 13715997"/>
              <a:gd name="connsiteX264" fmla="*/ 11285808 w 12190412"/>
              <a:gd name="connsiteY264" fmla="*/ 678117 h 13715997"/>
              <a:gd name="connsiteX265" fmla="*/ 11412408 w 12190412"/>
              <a:gd name="connsiteY265" fmla="*/ 782335 h 13715997"/>
              <a:gd name="connsiteX266" fmla="*/ 11645788 w 12190412"/>
              <a:gd name="connsiteY266" fmla="*/ 782335 h 13715997"/>
              <a:gd name="connsiteX267" fmla="*/ 11772388 w 12190412"/>
              <a:gd name="connsiteY267" fmla="*/ 678117 h 13715997"/>
              <a:gd name="connsiteX268" fmla="*/ 11772388 w 12190412"/>
              <a:gd name="connsiteY268" fmla="*/ 529842 h 13715997"/>
              <a:gd name="connsiteX269" fmla="*/ 11645788 w 12190412"/>
              <a:gd name="connsiteY269" fmla="*/ 425624 h 13715997"/>
              <a:gd name="connsiteX270" fmla="*/ 0 w 12190412"/>
              <a:gd name="connsiteY270" fmla="*/ 0 h 13715997"/>
              <a:gd name="connsiteX271" fmla="*/ 12190412 w 12190412"/>
              <a:gd name="connsiteY271" fmla="*/ 0 h 13715997"/>
              <a:gd name="connsiteX272" fmla="*/ 12190412 w 12190412"/>
              <a:gd name="connsiteY272" fmla="*/ 13715997 h 13715997"/>
              <a:gd name="connsiteX273" fmla="*/ 3368279 w 12190412"/>
              <a:gd name="connsiteY273" fmla="*/ 13715997 h 13715997"/>
              <a:gd name="connsiteX274" fmla="*/ 3368279 w 12190412"/>
              <a:gd name="connsiteY274" fmla="*/ 13596534 h 13715997"/>
              <a:gd name="connsiteX275" fmla="*/ 3358394 w 12190412"/>
              <a:gd name="connsiteY275" fmla="*/ 13477875 h 13715997"/>
              <a:gd name="connsiteX276" fmla="*/ 3284577 w 12190412"/>
              <a:gd name="connsiteY276" fmla="*/ 13404054 h 13715997"/>
              <a:gd name="connsiteX277" fmla="*/ 3165964 w 12190412"/>
              <a:gd name="connsiteY277" fmla="*/ 13394130 h 13715997"/>
              <a:gd name="connsiteX278" fmla="*/ 0 w 12190412"/>
              <a:gd name="connsiteY278" fmla="*/ 13394130 h 137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2190412" h="13715997">
                <a:moveTo>
                  <a:pt x="10943652" y="1022116"/>
                </a:moveTo>
                <a:cubicBezTo>
                  <a:pt x="10940954" y="1022116"/>
                  <a:pt x="10938852" y="1024211"/>
                  <a:pt x="10938852" y="1026899"/>
                </a:cubicBezTo>
                <a:lnTo>
                  <a:pt x="10938852" y="1063963"/>
                </a:lnTo>
                <a:cubicBezTo>
                  <a:pt x="10938852" y="1066651"/>
                  <a:pt x="10940954" y="1068746"/>
                  <a:pt x="10943652" y="1068746"/>
                </a:cubicBezTo>
                <a:lnTo>
                  <a:pt x="11091220" y="1068746"/>
                </a:lnTo>
                <a:cubicBezTo>
                  <a:pt x="11094220" y="1068746"/>
                  <a:pt x="11096020" y="1066651"/>
                  <a:pt x="11096020" y="1063963"/>
                </a:cubicBezTo>
                <a:lnTo>
                  <a:pt x="11096020" y="1026899"/>
                </a:lnTo>
                <a:cubicBezTo>
                  <a:pt x="11096020" y="1024211"/>
                  <a:pt x="11094220" y="1022116"/>
                  <a:pt x="11091220" y="1022116"/>
                </a:cubicBezTo>
                <a:close/>
                <a:moveTo>
                  <a:pt x="10586726" y="991326"/>
                </a:moveTo>
                <a:lnTo>
                  <a:pt x="10745990" y="991326"/>
                </a:lnTo>
                <a:cubicBezTo>
                  <a:pt x="10746892" y="991326"/>
                  <a:pt x="10747492" y="991929"/>
                  <a:pt x="10747492" y="992823"/>
                </a:cubicBezTo>
                <a:lnTo>
                  <a:pt x="10747492" y="1098039"/>
                </a:lnTo>
                <a:cubicBezTo>
                  <a:pt x="10747492" y="1098933"/>
                  <a:pt x="10746892" y="1099536"/>
                  <a:pt x="10745990" y="1099536"/>
                </a:cubicBezTo>
                <a:lnTo>
                  <a:pt x="10586726" y="1099536"/>
                </a:lnTo>
                <a:cubicBezTo>
                  <a:pt x="10585526" y="1099536"/>
                  <a:pt x="10584926" y="1098933"/>
                  <a:pt x="10584926" y="1098039"/>
                </a:cubicBezTo>
                <a:lnTo>
                  <a:pt x="10584926" y="992823"/>
                </a:lnTo>
                <a:cubicBezTo>
                  <a:pt x="10584926" y="991929"/>
                  <a:pt x="10585526" y="991326"/>
                  <a:pt x="10586726" y="991326"/>
                </a:cubicBezTo>
                <a:close/>
                <a:moveTo>
                  <a:pt x="9724756" y="977878"/>
                </a:moveTo>
                <a:cubicBezTo>
                  <a:pt x="9725956" y="977878"/>
                  <a:pt x="9726856" y="979672"/>
                  <a:pt x="9727756" y="981169"/>
                </a:cubicBezTo>
                <a:lnTo>
                  <a:pt x="9775444" y="1067847"/>
                </a:lnTo>
                <a:cubicBezTo>
                  <a:pt x="9775744" y="1068149"/>
                  <a:pt x="9776044" y="1069043"/>
                  <a:pt x="9776044" y="1069645"/>
                </a:cubicBezTo>
                <a:cubicBezTo>
                  <a:pt x="9776044" y="1070841"/>
                  <a:pt x="9775144" y="1070841"/>
                  <a:pt x="9773644" y="1070841"/>
                </a:cubicBezTo>
                <a:lnTo>
                  <a:pt x="9675866" y="1070841"/>
                </a:lnTo>
                <a:cubicBezTo>
                  <a:pt x="9674366" y="1070841"/>
                  <a:pt x="9673466" y="1070841"/>
                  <a:pt x="9673466" y="1069645"/>
                </a:cubicBezTo>
                <a:cubicBezTo>
                  <a:pt x="9673466" y="1069043"/>
                  <a:pt x="9673766" y="1068149"/>
                  <a:pt x="9674066" y="1067847"/>
                </a:cubicBezTo>
                <a:lnTo>
                  <a:pt x="9721756" y="981169"/>
                </a:lnTo>
                <a:cubicBezTo>
                  <a:pt x="9722656" y="979672"/>
                  <a:pt x="9723556" y="977878"/>
                  <a:pt x="9724756" y="977878"/>
                </a:cubicBezTo>
                <a:close/>
                <a:moveTo>
                  <a:pt x="10330274" y="977877"/>
                </a:moveTo>
                <a:cubicBezTo>
                  <a:pt x="10331474" y="977877"/>
                  <a:pt x="10332374" y="979671"/>
                  <a:pt x="10333274" y="981168"/>
                </a:cubicBezTo>
                <a:lnTo>
                  <a:pt x="10380964" y="1067846"/>
                </a:lnTo>
                <a:cubicBezTo>
                  <a:pt x="10381264" y="1068148"/>
                  <a:pt x="10381564" y="1069042"/>
                  <a:pt x="10381564" y="1069644"/>
                </a:cubicBezTo>
                <a:cubicBezTo>
                  <a:pt x="10381564" y="1070840"/>
                  <a:pt x="10380664" y="1070840"/>
                  <a:pt x="10379164" y="1070840"/>
                </a:cubicBezTo>
                <a:lnTo>
                  <a:pt x="10281384" y="1070840"/>
                </a:lnTo>
                <a:cubicBezTo>
                  <a:pt x="10279884" y="1070840"/>
                  <a:pt x="10278984" y="1070840"/>
                  <a:pt x="10278984" y="1069644"/>
                </a:cubicBezTo>
                <a:cubicBezTo>
                  <a:pt x="10278984" y="1069042"/>
                  <a:pt x="10279284" y="1068148"/>
                  <a:pt x="10279584" y="1067846"/>
                </a:cubicBezTo>
                <a:lnTo>
                  <a:pt x="10327276" y="981168"/>
                </a:lnTo>
                <a:cubicBezTo>
                  <a:pt x="10328176" y="979671"/>
                  <a:pt x="10329076" y="977877"/>
                  <a:pt x="10330274" y="977877"/>
                </a:cubicBezTo>
                <a:close/>
                <a:moveTo>
                  <a:pt x="10925952" y="940813"/>
                </a:moveTo>
                <a:cubicBezTo>
                  <a:pt x="10874364" y="940813"/>
                  <a:pt x="10846472" y="970704"/>
                  <a:pt x="10846472" y="1012551"/>
                </a:cubicBezTo>
                <a:lnTo>
                  <a:pt x="10846472" y="1078311"/>
                </a:lnTo>
                <a:cubicBezTo>
                  <a:pt x="10846472" y="1120158"/>
                  <a:pt x="10874364" y="1150049"/>
                  <a:pt x="10925952" y="1150049"/>
                </a:cubicBezTo>
                <a:lnTo>
                  <a:pt x="11093620" y="1150049"/>
                </a:lnTo>
                <a:cubicBezTo>
                  <a:pt x="11096316" y="1150049"/>
                  <a:pt x="11098418" y="1148255"/>
                  <a:pt x="11098418" y="1145266"/>
                </a:cubicBezTo>
                <a:lnTo>
                  <a:pt x="11098418" y="1104318"/>
                </a:lnTo>
                <a:cubicBezTo>
                  <a:pt x="11098418" y="1101626"/>
                  <a:pt x="11096316" y="1099536"/>
                  <a:pt x="11093620" y="1099536"/>
                </a:cubicBezTo>
                <a:lnTo>
                  <a:pt x="10908560" y="1099536"/>
                </a:lnTo>
                <a:cubicBezTo>
                  <a:pt x="10907658" y="1099536"/>
                  <a:pt x="10906756" y="1098933"/>
                  <a:pt x="10906756" y="1098039"/>
                </a:cubicBezTo>
                <a:lnTo>
                  <a:pt x="10906756" y="992823"/>
                </a:lnTo>
                <a:cubicBezTo>
                  <a:pt x="10906756" y="991929"/>
                  <a:pt x="10907658" y="991326"/>
                  <a:pt x="10908560" y="991326"/>
                </a:cubicBezTo>
                <a:lnTo>
                  <a:pt x="11093620" y="991326"/>
                </a:lnTo>
                <a:cubicBezTo>
                  <a:pt x="11096316" y="991326"/>
                  <a:pt x="11098418" y="989236"/>
                  <a:pt x="11098418" y="986544"/>
                </a:cubicBezTo>
                <a:lnTo>
                  <a:pt x="11098418" y="945596"/>
                </a:lnTo>
                <a:cubicBezTo>
                  <a:pt x="11098418" y="942606"/>
                  <a:pt x="11096316" y="940813"/>
                  <a:pt x="11093620" y="940813"/>
                </a:cubicBezTo>
                <a:close/>
                <a:moveTo>
                  <a:pt x="10529438" y="940813"/>
                </a:moveTo>
                <a:cubicBezTo>
                  <a:pt x="10526440" y="940813"/>
                  <a:pt x="10524640" y="942908"/>
                  <a:pt x="10524640" y="945596"/>
                </a:cubicBezTo>
                <a:lnTo>
                  <a:pt x="10524640" y="1145266"/>
                </a:lnTo>
                <a:cubicBezTo>
                  <a:pt x="10524640" y="1147954"/>
                  <a:pt x="10526440" y="1150049"/>
                  <a:pt x="10529438" y="1150049"/>
                </a:cubicBezTo>
                <a:lnTo>
                  <a:pt x="10728600" y="1150049"/>
                </a:lnTo>
                <a:cubicBezTo>
                  <a:pt x="10780188" y="1150049"/>
                  <a:pt x="10807782" y="1120158"/>
                  <a:pt x="10807782" y="1078311"/>
                </a:cubicBezTo>
                <a:lnTo>
                  <a:pt x="10807782" y="1012551"/>
                </a:lnTo>
                <a:cubicBezTo>
                  <a:pt x="10807782" y="970704"/>
                  <a:pt x="10780188" y="940813"/>
                  <a:pt x="10728600" y="940813"/>
                </a:cubicBezTo>
                <a:close/>
                <a:moveTo>
                  <a:pt x="9978144" y="940813"/>
                </a:moveTo>
                <a:cubicBezTo>
                  <a:pt x="9926556" y="940813"/>
                  <a:pt x="9898660" y="970704"/>
                  <a:pt x="9898660" y="1012551"/>
                </a:cubicBezTo>
                <a:lnTo>
                  <a:pt x="9898660" y="1078311"/>
                </a:lnTo>
                <a:cubicBezTo>
                  <a:pt x="9898660" y="1120158"/>
                  <a:pt x="9926556" y="1150049"/>
                  <a:pt x="9978144" y="1150049"/>
                </a:cubicBezTo>
                <a:lnTo>
                  <a:pt x="10138312" y="1150049"/>
                </a:lnTo>
                <a:cubicBezTo>
                  <a:pt x="10141010" y="1150049"/>
                  <a:pt x="10143110" y="1148255"/>
                  <a:pt x="10143110" y="1145266"/>
                </a:cubicBezTo>
                <a:lnTo>
                  <a:pt x="10143110" y="1104318"/>
                </a:lnTo>
                <a:cubicBezTo>
                  <a:pt x="10143110" y="1101626"/>
                  <a:pt x="10141010" y="1099536"/>
                  <a:pt x="10138312" y="1099536"/>
                </a:cubicBezTo>
                <a:lnTo>
                  <a:pt x="9960748" y="1099536"/>
                </a:lnTo>
                <a:cubicBezTo>
                  <a:pt x="9959848" y="1099536"/>
                  <a:pt x="9959248" y="1098933"/>
                  <a:pt x="9959248" y="1098039"/>
                </a:cubicBezTo>
                <a:lnTo>
                  <a:pt x="9959248" y="992823"/>
                </a:lnTo>
                <a:cubicBezTo>
                  <a:pt x="9959248" y="991929"/>
                  <a:pt x="9959848" y="991326"/>
                  <a:pt x="9960748" y="991326"/>
                </a:cubicBezTo>
                <a:lnTo>
                  <a:pt x="10138312" y="991326"/>
                </a:lnTo>
                <a:cubicBezTo>
                  <a:pt x="10141010" y="991326"/>
                  <a:pt x="10143110" y="989236"/>
                  <a:pt x="10143110" y="986544"/>
                </a:cubicBezTo>
                <a:lnTo>
                  <a:pt x="10143110" y="945596"/>
                </a:lnTo>
                <a:cubicBezTo>
                  <a:pt x="10143110" y="942606"/>
                  <a:pt x="10141010" y="940813"/>
                  <a:pt x="10138312" y="940813"/>
                </a:cubicBezTo>
                <a:close/>
                <a:moveTo>
                  <a:pt x="11489544" y="940812"/>
                </a:moveTo>
                <a:cubicBezTo>
                  <a:pt x="11486848" y="940812"/>
                  <a:pt x="11484746" y="942907"/>
                  <a:pt x="11484746" y="944997"/>
                </a:cubicBezTo>
                <a:cubicBezTo>
                  <a:pt x="11484746" y="945891"/>
                  <a:pt x="11485346" y="946790"/>
                  <a:pt x="11485648" y="947389"/>
                </a:cubicBezTo>
                <a:lnTo>
                  <a:pt x="11564528" y="1083690"/>
                </a:lnTo>
                <a:cubicBezTo>
                  <a:pt x="11575328" y="1102223"/>
                  <a:pt x="11587324" y="1118363"/>
                  <a:pt x="11607120" y="1124939"/>
                </a:cubicBezTo>
                <a:lnTo>
                  <a:pt x="11556432" y="1203851"/>
                </a:lnTo>
                <a:cubicBezTo>
                  <a:pt x="11556132" y="1204449"/>
                  <a:pt x="11555828" y="1205645"/>
                  <a:pt x="11555828" y="1206242"/>
                </a:cubicBezTo>
                <a:cubicBezTo>
                  <a:pt x="11555828" y="1208337"/>
                  <a:pt x="11557632" y="1210427"/>
                  <a:pt x="11560628" y="1210427"/>
                </a:cubicBezTo>
                <a:lnTo>
                  <a:pt x="11617016" y="1210427"/>
                </a:lnTo>
                <a:cubicBezTo>
                  <a:pt x="11619118" y="1210427"/>
                  <a:pt x="11620616" y="1209232"/>
                  <a:pt x="11621516" y="1207735"/>
                </a:cubicBezTo>
                <a:lnTo>
                  <a:pt x="11771784" y="947389"/>
                </a:lnTo>
                <a:cubicBezTo>
                  <a:pt x="11772086" y="946790"/>
                  <a:pt x="11772388" y="945891"/>
                  <a:pt x="11772388" y="944997"/>
                </a:cubicBezTo>
                <a:cubicBezTo>
                  <a:pt x="11772388" y="942907"/>
                  <a:pt x="11770584" y="940812"/>
                  <a:pt x="11767588" y="940812"/>
                </a:cubicBezTo>
                <a:lnTo>
                  <a:pt x="11711200" y="940812"/>
                </a:lnTo>
                <a:cubicBezTo>
                  <a:pt x="11709100" y="940812"/>
                  <a:pt x="11707600" y="942009"/>
                  <a:pt x="11706700" y="943501"/>
                </a:cubicBezTo>
                <a:lnTo>
                  <a:pt x="11631716" y="1078013"/>
                </a:lnTo>
                <a:cubicBezTo>
                  <a:pt x="11631116" y="1079209"/>
                  <a:pt x="11630212" y="1081299"/>
                  <a:pt x="11628716" y="1081299"/>
                </a:cubicBezTo>
                <a:cubicBezTo>
                  <a:pt x="11627516" y="1081299"/>
                  <a:pt x="11626614" y="1079209"/>
                  <a:pt x="11625716" y="1078013"/>
                </a:cubicBezTo>
                <a:lnTo>
                  <a:pt x="11550436" y="943501"/>
                </a:lnTo>
                <a:cubicBezTo>
                  <a:pt x="11549532" y="942009"/>
                  <a:pt x="11548332" y="940812"/>
                  <a:pt x="11545932" y="940812"/>
                </a:cubicBezTo>
                <a:close/>
                <a:moveTo>
                  <a:pt x="9724756" y="933042"/>
                </a:moveTo>
                <a:cubicBezTo>
                  <a:pt x="9691462" y="933042"/>
                  <a:pt x="9675266" y="953067"/>
                  <a:pt x="9661168" y="977582"/>
                </a:cubicBezTo>
                <a:lnTo>
                  <a:pt x="9565488" y="1143473"/>
                </a:lnTo>
                <a:cubicBezTo>
                  <a:pt x="9565188" y="1144071"/>
                  <a:pt x="9564588" y="1144969"/>
                  <a:pt x="9564588" y="1145864"/>
                </a:cubicBezTo>
                <a:cubicBezTo>
                  <a:pt x="9564588" y="1147955"/>
                  <a:pt x="9566688" y="1150049"/>
                  <a:pt x="9569388" y="1150049"/>
                </a:cubicBezTo>
                <a:lnTo>
                  <a:pt x="9625776" y="1150049"/>
                </a:lnTo>
                <a:cubicBezTo>
                  <a:pt x="9628176" y="1150049"/>
                  <a:pt x="9629676" y="1148854"/>
                  <a:pt x="9630576" y="1147362"/>
                </a:cubicBezTo>
                <a:lnTo>
                  <a:pt x="9645272" y="1120159"/>
                </a:lnTo>
                <a:cubicBezTo>
                  <a:pt x="9646472" y="1117767"/>
                  <a:pt x="9646772" y="1117169"/>
                  <a:pt x="9650072" y="1117169"/>
                </a:cubicBezTo>
                <a:lnTo>
                  <a:pt x="9799140" y="1117169"/>
                </a:lnTo>
                <a:cubicBezTo>
                  <a:pt x="9802740" y="1117169"/>
                  <a:pt x="9803040" y="1117767"/>
                  <a:pt x="9804240" y="1120159"/>
                </a:cubicBezTo>
                <a:lnTo>
                  <a:pt x="9818936" y="1147362"/>
                </a:lnTo>
                <a:cubicBezTo>
                  <a:pt x="9819836" y="1148854"/>
                  <a:pt x="9821336" y="1150049"/>
                  <a:pt x="9823436" y="1150049"/>
                </a:cubicBezTo>
                <a:lnTo>
                  <a:pt x="9880124" y="1150049"/>
                </a:lnTo>
                <a:cubicBezTo>
                  <a:pt x="9882822" y="1150049"/>
                  <a:pt x="9884622" y="1147955"/>
                  <a:pt x="9884622" y="1145864"/>
                </a:cubicBezTo>
                <a:cubicBezTo>
                  <a:pt x="9884622" y="1144969"/>
                  <a:pt x="9884322" y="1144071"/>
                  <a:pt x="9884022" y="1143473"/>
                </a:cubicBezTo>
                <a:lnTo>
                  <a:pt x="9788342" y="977582"/>
                </a:lnTo>
                <a:cubicBezTo>
                  <a:pt x="9774244" y="953067"/>
                  <a:pt x="9758048" y="933042"/>
                  <a:pt x="9724756" y="933042"/>
                </a:cubicBezTo>
                <a:close/>
                <a:moveTo>
                  <a:pt x="11191700" y="933041"/>
                </a:moveTo>
                <a:cubicBezTo>
                  <a:pt x="11156308" y="933041"/>
                  <a:pt x="11137416" y="962932"/>
                  <a:pt x="11137416" y="992823"/>
                </a:cubicBezTo>
                <a:lnTo>
                  <a:pt x="11137416" y="1145266"/>
                </a:lnTo>
                <a:cubicBezTo>
                  <a:pt x="11137416" y="1147954"/>
                  <a:pt x="11139210" y="1150048"/>
                  <a:pt x="11142214" y="1150048"/>
                </a:cubicBezTo>
                <a:lnTo>
                  <a:pt x="11189902" y="1150048"/>
                </a:lnTo>
                <a:cubicBezTo>
                  <a:pt x="11192604" y="1150048"/>
                  <a:pt x="11194700" y="1147954"/>
                  <a:pt x="11194700" y="1145266"/>
                </a:cubicBezTo>
                <a:lnTo>
                  <a:pt x="11194700" y="1010757"/>
                </a:lnTo>
                <a:cubicBezTo>
                  <a:pt x="11194700" y="1009260"/>
                  <a:pt x="11195004" y="1007170"/>
                  <a:pt x="11196500" y="1007170"/>
                </a:cubicBezTo>
                <a:cubicBezTo>
                  <a:pt x="11197700" y="1007170"/>
                  <a:pt x="11198300" y="1008667"/>
                  <a:pt x="11198900" y="1009863"/>
                </a:cubicBezTo>
                <a:lnTo>
                  <a:pt x="11259184" y="1124940"/>
                </a:lnTo>
                <a:cubicBezTo>
                  <a:pt x="11267884" y="1141679"/>
                  <a:pt x="11280484" y="1157820"/>
                  <a:pt x="11299976" y="1157820"/>
                </a:cubicBezTo>
                <a:cubicBezTo>
                  <a:pt x="11319776" y="1157820"/>
                  <a:pt x="11332368" y="1141679"/>
                  <a:pt x="11341070" y="1124940"/>
                </a:cubicBezTo>
                <a:lnTo>
                  <a:pt x="11401056" y="1009863"/>
                </a:lnTo>
                <a:cubicBezTo>
                  <a:pt x="11401656" y="1008667"/>
                  <a:pt x="11402560" y="1007170"/>
                  <a:pt x="11403760" y="1007170"/>
                </a:cubicBezTo>
                <a:cubicBezTo>
                  <a:pt x="11404960" y="1007170"/>
                  <a:pt x="11405554" y="1009260"/>
                  <a:pt x="11405554" y="1010757"/>
                </a:cubicBezTo>
                <a:lnTo>
                  <a:pt x="11405554" y="1145266"/>
                </a:lnTo>
                <a:cubicBezTo>
                  <a:pt x="11405554" y="1147954"/>
                  <a:pt x="11407358" y="1150048"/>
                  <a:pt x="11410352" y="1150048"/>
                </a:cubicBezTo>
                <a:lnTo>
                  <a:pt x="11457748" y="1150048"/>
                </a:lnTo>
                <a:cubicBezTo>
                  <a:pt x="11460744" y="1150048"/>
                  <a:pt x="11462548" y="1147954"/>
                  <a:pt x="11462548" y="1145266"/>
                </a:cubicBezTo>
                <a:lnTo>
                  <a:pt x="11462548" y="992823"/>
                </a:lnTo>
                <a:cubicBezTo>
                  <a:pt x="11462548" y="962932"/>
                  <a:pt x="11443946" y="933041"/>
                  <a:pt x="11408558" y="933041"/>
                </a:cubicBezTo>
                <a:cubicBezTo>
                  <a:pt x="11382460" y="933041"/>
                  <a:pt x="11366568" y="950976"/>
                  <a:pt x="11353668" y="976978"/>
                </a:cubicBezTo>
                <a:lnTo>
                  <a:pt x="11302980" y="1081299"/>
                </a:lnTo>
                <a:cubicBezTo>
                  <a:pt x="11302376" y="1082495"/>
                  <a:pt x="11301478" y="1084585"/>
                  <a:pt x="11299976" y="1084585"/>
                </a:cubicBezTo>
                <a:cubicBezTo>
                  <a:pt x="11298776" y="1084585"/>
                  <a:pt x="11297576" y="1082495"/>
                  <a:pt x="11296982" y="1081299"/>
                </a:cubicBezTo>
                <a:lnTo>
                  <a:pt x="11246290" y="976978"/>
                </a:lnTo>
                <a:cubicBezTo>
                  <a:pt x="11233396" y="950976"/>
                  <a:pt x="11217496" y="933041"/>
                  <a:pt x="11191700" y="933041"/>
                </a:cubicBezTo>
                <a:close/>
                <a:moveTo>
                  <a:pt x="10330274" y="933041"/>
                </a:moveTo>
                <a:cubicBezTo>
                  <a:pt x="10296980" y="933041"/>
                  <a:pt x="10280784" y="953066"/>
                  <a:pt x="10266688" y="977581"/>
                </a:cubicBezTo>
                <a:lnTo>
                  <a:pt x="10171008" y="1143472"/>
                </a:lnTo>
                <a:cubicBezTo>
                  <a:pt x="10170708" y="1144070"/>
                  <a:pt x="10170108" y="1144969"/>
                  <a:pt x="10170108" y="1145864"/>
                </a:cubicBezTo>
                <a:cubicBezTo>
                  <a:pt x="10170108" y="1147954"/>
                  <a:pt x="10172208" y="1150048"/>
                  <a:pt x="10174908" y="1150048"/>
                </a:cubicBezTo>
                <a:lnTo>
                  <a:pt x="10231296" y="1150048"/>
                </a:lnTo>
                <a:cubicBezTo>
                  <a:pt x="10233696" y="1150048"/>
                  <a:pt x="10235194" y="1148853"/>
                  <a:pt x="10236094" y="1147361"/>
                </a:cubicBezTo>
                <a:lnTo>
                  <a:pt x="10250792" y="1120158"/>
                </a:lnTo>
                <a:cubicBezTo>
                  <a:pt x="10251992" y="1117766"/>
                  <a:pt x="10252292" y="1117168"/>
                  <a:pt x="10255590" y="1117168"/>
                </a:cubicBezTo>
                <a:lnTo>
                  <a:pt x="10404660" y="1117168"/>
                </a:lnTo>
                <a:cubicBezTo>
                  <a:pt x="10408258" y="1117168"/>
                  <a:pt x="10408558" y="1117766"/>
                  <a:pt x="10409758" y="1120158"/>
                </a:cubicBezTo>
                <a:lnTo>
                  <a:pt x="10424456" y="1147361"/>
                </a:lnTo>
                <a:cubicBezTo>
                  <a:pt x="10425354" y="1148853"/>
                  <a:pt x="10426854" y="1150048"/>
                  <a:pt x="10428954" y="1150048"/>
                </a:cubicBezTo>
                <a:lnTo>
                  <a:pt x="10485642" y="1150048"/>
                </a:lnTo>
                <a:cubicBezTo>
                  <a:pt x="10488340" y="1150048"/>
                  <a:pt x="10490140" y="1147954"/>
                  <a:pt x="10490140" y="1145864"/>
                </a:cubicBezTo>
                <a:cubicBezTo>
                  <a:pt x="10490140" y="1144969"/>
                  <a:pt x="10489840" y="1144070"/>
                  <a:pt x="10489540" y="1143472"/>
                </a:cubicBezTo>
                <a:lnTo>
                  <a:pt x="10393860" y="977581"/>
                </a:lnTo>
                <a:cubicBezTo>
                  <a:pt x="10379764" y="953066"/>
                  <a:pt x="10363568" y="933041"/>
                  <a:pt x="10330274" y="933041"/>
                </a:cubicBezTo>
                <a:close/>
                <a:moveTo>
                  <a:pt x="9637898" y="933020"/>
                </a:moveTo>
                <a:cubicBezTo>
                  <a:pt x="9604592" y="933020"/>
                  <a:pt x="9588392" y="953054"/>
                  <a:pt x="9574288" y="977573"/>
                </a:cubicBezTo>
                <a:lnTo>
                  <a:pt x="9478576" y="1143524"/>
                </a:lnTo>
                <a:cubicBezTo>
                  <a:pt x="9478276" y="1144121"/>
                  <a:pt x="9477676" y="1145019"/>
                  <a:pt x="9477676" y="1145916"/>
                </a:cubicBezTo>
                <a:cubicBezTo>
                  <a:pt x="9477676" y="1148008"/>
                  <a:pt x="9479776" y="1150101"/>
                  <a:pt x="9482476" y="1150101"/>
                </a:cubicBezTo>
                <a:lnTo>
                  <a:pt x="9526186" y="1150101"/>
                </a:lnTo>
                <a:cubicBezTo>
                  <a:pt x="9528588" y="1150101"/>
                  <a:pt x="9530088" y="1148906"/>
                  <a:pt x="9530988" y="1147411"/>
                </a:cubicBezTo>
                <a:lnTo>
                  <a:pt x="9653208" y="934507"/>
                </a:lnTo>
                <a:cubicBezTo>
                  <a:pt x="9653208" y="934507"/>
                  <a:pt x="9645928" y="933020"/>
                  <a:pt x="9637898" y="933020"/>
                </a:cubicBezTo>
                <a:close/>
                <a:moveTo>
                  <a:pt x="10414026" y="564784"/>
                </a:moveTo>
                <a:cubicBezTo>
                  <a:pt x="10411428" y="564784"/>
                  <a:pt x="10409302" y="566903"/>
                  <a:pt x="10409302" y="569492"/>
                </a:cubicBezTo>
                <a:lnTo>
                  <a:pt x="10409302" y="639187"/>
                </a:lnTo>
                <a:cubicBezTo>
                  <a:pt x="10409302" y="641777"/>
                  <a:pt x="10411428" y="643895"/>
                  <a:pt x="10414026" y="643895"/>
                </a:cubicBezTo>
                <a:lnTo>
                  <a:pt x="10674152" y="643895"/>
                </a:lnTo>
                <a:cubicBezTo>
                  <a:pt x="10676752" y="643895"/>
                  <a:pt x="10678876" y="641777"/>
                  <a:pt x="10678876" y="639187"/>
                </a:cubicBezTo>
                <a:lnTo>
                  <a:pt x="10678876" y="569492"/>
                </a:lnTo>
                <a:cubicBezTo>
                  <a:pt x="10678876" y="566903"/>
                  <a:pt x="10676752" y="564784"/>
                  <a:pt x="10674152" y="564784"/>
                </a:cubicBezTo>
                <a:close/>
                <a:moveTo>
                  <a:pt x="11390716" y="511357"/>
                </a:moveTo>
                <a:lnTo>
                  <a:pt x="11665872" y="511357"/>
                </a:lnTo>
                <a:cubicBezTo>
                  <a:pt x="11667314" y="511357"/>
                  <a:pt x="11668488" y="512525"/>
                  <a:pt x="11668488" y="513960"/>
                </a:cubicBezTo>
                <a:lnTo>
                  <a:pt x="11668488" y="693784"/>
                </a:lnTo>
                <a:cubicBezTo>
                  <a:pt x="11668488" y="695220"/>
                  <a:pt x="11667314" y="696388"/>
                  <a:pt x="11665872" y="696388"/>
                </a:cubicBezTo>
                <a:lnTo>
                  <a:pt x="11390716" y="696388"/>
                </a:lnTo>
                <a:cubicBezTo>
                  <a:pt x="11389276" y="696388"/>
                  <a:pt x="11388102" y="695220"/>
                  <a:pt x="11388102" y="693784"/>
                </a:cubicBezTo>
                <a:lnTo>
                  <a:pt x="11388102" y="513960"/>
                </a:lnTo>
                <a:cubicBezTo>
                  <a:pt x="11388102" y="512525"/>
                  <a:pt x="11389276" y="511357"/>
                  <a:pt x="11390716" y="511357"/>
                </a:cubicBezTo>
                <a:close/>
                <a:moveTo>
                  <a:pt x="9655502" y="425630"/>
                </a:moveTo>
                <a:cubicBezTo>
                  <a:pt x="9652448" y="425630"/>
                  <a:pt x="9649672" y="427119"/>
                  <a:pt x="9648264" y="429517"/>
                </a:cubicBezTo>
                <a:cubicBezTo>
                  <a:pt x="9647046" y="431587"/>
                  <a:pt x="9647024" y="434071"/>
                  <a:pt x="9648228" y="436212"/>
                </a:cubicBezTo>
                <a:lnTo>
                  <a:pt x="9829402" y="746518"/>
                </a:lnTo>
                <a:lnTo>
                  <a:pt x="9830480" y="748312"/>
                </a:lnTo>
                <a:cubicBezTo>
                  <a:pt x="9849072" y="777557"/>
                  <a:pt x="9885520" y="795724"/>
                  <a:pt x="9925606" y="795724"/>
                </a:cubicBezTo>
                <a:lnTo>
                  <a:pt x="9926492" y="795721"/>
                </a:lnTo>
                <a:cubicBezTo>
                  <a:pt x="9966960" y="795454"/>
                  <a:pt x="10003392" y="776799"/>
                  <a:pt x="10021544" y="747079"/>
                </a:cubicBezTo>
                <a:lnTo>
                  <a:pt x="10218594" y="436385"/>
                </a:lnTo>
                <a:cubicBezTo>
                  <a:pt x="10219878" y="434285"/>
                  <a:pt x="10219926" y="431760"/>
                  <a:pt x="10218724" y="429629"/>
                </a:cubicBezTo>
                <a:cubicBezTo>
                  <a:pt x="10217332" y="427162"/>
                  <a:pt x="10214534" y="425630"/>
                  <a:pt x="10211420" y="425630"/>
                </a:cubicBezTo>
                <a:lnTo>
                  <a:pt x="10114328" y="425630"/>
                </a:lnTo>
                <a:cubicBezTo>
                  <a:pt x="10111328" y="425630"/>
                  <a:pt x="10108580" y="427078"/>
                  <a:pt x="10107184" y="429359"/>
                </a:cubicBezTo>
                <a:lnTo>
                  <a:pt x="9929552" y="708266"/>
                </a:lnTo>
                <a:cubicBezTo>
                  <a:pt x="9929190" y="708856"/>
                  <a:pt x="9928440" y="710082"/>
                  <a:pt x="9925758" y="710102"/>
                </a:cubicBezTo>
                <a:cubicBezTo>
                  <a:pt x="9923412" y="710052"/>
                  <a:pt x="9922388" y="709164"/>
                  <a:pt x="9922044" y="708762"/>
                </a:cubicBezTo>
                <a:lnTo>
                  <a:pt x="9758404" y="429629"/>
                </a:lnTo>
                <a:cubicBezTo>
                  <a:pt x="9757016" y="427162"/>
                  <a:pt x="9754220" y="425630"/>
                  <a:pt x="9751102" y="425630"/>
                </a:cubicBezTo>
                <a:close/>
                <a:moveTo>
                  <a:pt x="10673312" y="425627"/>
                </a:moveTo>
                <a:lnTo>
                  <a:pt x="10671206" y="425631"/>
                </a:lnTo>
                <a:lnTo>
                  <a:pt x="10381862" y="425631"/>
                </a:lnTo>
                <a:cubicBezTo>
                  <a:pt x="10312052" y="425574"/>
                  <a:pt x="10255260" y="472325"/>
                  <a:pt x="10255260" y="529791"/>
                </a:cubicBezTo>
                <a:lnTo>
                  <a:pt x="10255260" y="678119"/>
                </a:lnTo>
                <a:cubicBezTo>
                  <a:pt x="10255260" y="735584"/>
                  <a:pt x="10312052" y="782336"/>
                  <a:pt x="10381862" y="782336"/>
                </a:cubicBezTo>
                <a:lnTo>
                  <a:pt x="10672650" y="782336"/>
                </a:lnTo>
                <a:lnTo>
                  <a:pt x="10673312" y="782338"/>
                </a:lnTo>
                <a:cubicBezTo>
                  <a:pt x="10677740" y="782338"/>
                  <a:pt x="10681306" y="778760"/>
                  <a:pt x="10681306" y="774347"/>
                </a:cubicBezTo>
                <a:lnTo>
                  <a:pt x="10681296" y="774282"/>
                </a:lnTo>
                <a:lnTo>
                  <a:pt x="10681332" y="704535"/>
                </a:lnTo>
                <a:lnTo>
                  <a:pt x="10681330" y="704387"/>
                </a:lnTo>
                <a:cubicBezTo>
                  <a:pt x="10681330" y="699973"/>
                  <a:pt x="10677740" y="696395"/>
                  <a:pt x="10673312" y="696395"/>
                </a:cubicBezTo>
                <a:lnTo>
                  <a:pt x="10672360" y="696393"/>
                </a:lnTo>
                <a:lnTo>
                  <a:pt x="10360584" y="696389"/>
                </a:lnTo>
                <a:cubicBezTo>
                  <a:pt x="10358908" y="696389"/>
                  <a:pt x="10357542" y="695028"/>
                  <a:pt x="10357542" y="693357"/>
                </a:cubicBezTo>
                <a:lnTo>
                  <a:pt x="10357542" y="514409"/>
                </a:lnTo>
                <a:cubicBezTo>
                  <a:pt x="10357542" y="512736"/>
                  <a:pt x="10358908" y="511375"/>
                  <a:pt x="10360584" y="511375"/>
                </a:cubicBezTo>
                <a:lnTo>
                  <a:pt x="10672640" y="511371"/>
                </a:lnTo>
                <a:lnTo>
                  <a:pt x="10673312" y="511375"/>
                </a:lnTo>
                <a:cubicBezTo>
                  <a:pt x="10677740" y="511375"/>
                  <a:pt x="10681330" y="507798"/>
                  <a:pt x="10681330" y="503384"/>
                </a:cubicBezTo>
                <a:lnTo>
                  <a:pt x="10681332" y="503384"/>
                </a:lnTo>
                <a:lnTo>
                  <a:pt x="10681332" y="433931"/>
                </a:lnTo>
                <a:lnTo>
                  <a:pt x="10681330" y="433617"/>
                </a:lnTo>
                <a:cubicBezTo>
                  <a:pt x="10681330" y="429205"/>
                  <a:pt x="10677740" y="425627"/>
                  <a:pt x="10673312" y="425627"/>
                </a:cubicBezTo>
                <a:close/>
                <a:moveTo>
                  <a:pt x="11193818" y="425626"/>
                </a:moveTo>
                <a:lnTo>
                  <a:pt x="11191712" y="425630"/>
                </a:lnTo>
                <a:lnTo>
                  <a:pt x="10902368" y="425630"/>
                </a:lnTo>
                <a:cubicBezTo>
                  <a:pt x="10832560" y="425573"/>
                  <a:pt x="10775768" y="472324"/>
                  <a:pt x="10775768" y="529790"/>
                </a:cubicBezTo>
                <a:lnTo>
                  <a:pt x="10775768" y="678118"/>
                </a:lnTo>
                <a:cubicBezTo>
                  <a:pt x="10775768" y="735584"/>
                  <a:pt x="10832560" y="782335"/>
                  <a:pt x="10902368" y="782335"/>
                </a:cubicBezTo>
                <a:lnTo>
                  <a:pt x="11193156" y="782335"/>
                </a:lnTo>
                <a:lnTo>
                  <a:pt x="11193818" y="782337"/>
                </a:lnTo>
                <a:cubicBezTo>
                  <a:pt x="11198246" y="782337"/>
                  <a:pt x="11201812" y="778759"/>
                  <a:pt x="11201812" y="774346"/>
                </a:cubicBezTo>
                <a:lnTo>
                  <a:pt x="11201804" y="774281"/>
                </a:lnTo>
                <a:lnTo>
                  <a:pt x="11201840" y="704534"/>
                </a:lnTo>
                <a:lnTo>
                  <a:pt x="11201836" y="704386"/>
                </a:lnTo>
                <a:cubicBezTo>
                  <a:pt x="11201836" y="699972"/>
                  <a:pt x="11198246" y="696394"/>
                  <a:pt x="11193818" y="696394"/>
                </a:cubicBezTo>
                <a:lnTo>
                  <a:pt x="11192868" y="696392"/>
                </a:lnTo>
                <a:lnTo>
                  <a:pt x="10881092" y="696388"/>
                </a:lnTo>
                <a:cubicBezTo>
                  <a:pt x="10879414" y="696388"/>
                  <a:pt x="10878048" y="695028"/>
                  <a:pt x="10878048" y="693356"/>
                </a:cubicBezTo>
                <a:lnTo>
                  <a:pt x="10878048" y="514408"/>
                </a:lnTo>
                <a:cubicBezTo>
                  <a:pt x="10878048" y="512736"/>
                  <a:pt x="10879414" y="511375"/>
                  <a:pt x="10881092" y="511375"/>
                </a:cubicBezTo>
                <a:lnTo>
                  <a:pt x="11193146" y="511370"/>
                </a:lnTo>
                <a:lnTo>
                  <a:pt x="11193818" y="511375"/>
                </a:lnTo>
                <a:cubicBezTo>
                  <a:pt x="11198246" y="511375"/>
                  <a:pt x="11201836" y="507797"/>
                  <a:pt x="11201836" y="503383"/>
                </a:cubicBezTo>
                <a:lnTo>
                  <a:pt x="11201838" y="503383"/>
                </a:lnTo>
                <a:lnTo>
                  <a:pt x="11201838" y="433930"/>
                </a:lnTo>
                <a:lnTo>
                  <a:pt x="11201836" y="433617"/>
                </a:lnTo>
                <a:cubicBezTo>
                  <a:pt x="11201836" y="429204"/>
                  <a:pt x="11198246" y="425626"/>
                  <a:pt x="11193818" y="425626"/>
                </a:cubicBezTo>
                <a:close/>
                <a:moveTo>
                  <a:pt x="9485694" y="425626"/>
                </a:moveTo>
                <a:cubicBezTo>
                  <a:pt x="9481284" y="425626"/>
                  <a:pt x="9477676" y="429222"/>
                  <a:pt x="9477676" y="433618"/>
                </a:cubicBezTo>
                <a:lnTo>
                  <a:pt x="9477676" y="774348"/>
                </a:lnTo>
                <a:cubicBezTo>
                  <a:pt x="9477676" y="778744"/>
                  <a:pt x="9481284" y="782340"/>
                  <a:pt x="9485694" y="782340"/>
                </a:cubicBezTo>
                <a:lnTo>
                  <a:pt x="9572832" y="782340"/>
                </a:lnTo>
                <a:cubicBezTo>
                  <a:pt x="9577244" y="782340"/>
                  <a:pt x="9580852" y="778744"/>
                  <a:pt x="9580852" y="774348"/>
                </a:cubicBezTo>
                <a:lnTo>
                  <a:pt x="9580852" y="433618"/>
                </a:lnTo>
                <a:cubicBezTo>
                  <a:pt x="9580852" y="429222"/>
                  <a:pt x="9577244" y="425626"/>
                  <a:pt x="9572832" y="425626"/>
                </a:cubicBezTo>
                <a:close/>
                <a:moveTo>
                  <a:pt x="11412408" y="425624"/>
                </a:moveTo>
                <a:cubicBezTo>
                  <a:pt x="11342604" y="425624"/>
                  <a:pt x="11285808" y="472375"/>
                  <a:pt x="11285808" y="529842"/>
                </a:cubicBezTo>
                <a:lnTo>
                  <a:pt x="11285808" y="678117"/>
                </a:lnTo>
                <a:cubicBezTo>
                  <a:pt x="11285808" y="735583"/>
                  <a:pt x="11342604" y="782335"/>
                  <a:pt x="11412408" y="782335"/>
                </a:cubicBezTo>
                <a:lnTo>
                  <a:pt x="11645788" y="782335"/>
                </a:lnTo>
                <a:cubicBezTo>
                  <a:pt x="11715594" y="782335"/>
                  <a:pt x="11772388" y="735583"/>
                  <a:pt x="11772388" y="678117"/>
                </a:cubicBezTo>
                <a:lnTo>
                  <a:pt x="11772388" y="529842"/>
                </a:lnTo>
                <a:cubicBezTo>
                  <a:pt x="11772388" y="472375"/>
                  <a:pt x="11715594" y="425624"/>
                  <a:pt x="11645788" y="425624"/>
                </a:cubicBezTo>
                <a:close/>
                <a:moveTo>
                  <a:pt x="0" y="0"/>
                </a:moveTo>
                <a:lnTo>
                  <a:pt x="12190412" y="0"/>
                </a:lnTo>
                <a:lnTo>
                  <a:pt x="12190412" y="13715997"/>
                </a:lnTo>
                <a:lnTo>
                  <a:pt x="3368279" y="13715997"/>
                </a:lnTo>
                <a:lnTo>
                  <a:pt x="3368279" y="13596534"/>
                </a:lnTo>
                <a:cubicBezTo>
                  <a:pt x="3368279" y="13537108"/>
                  <a:pt x="3368279" y="13501643"/>
                  <a:pt x="3358394" y="13477875"/>
                </a:cubicBezTo>
                <a:cubicBezTo>
                  <a:pt x="3345986" y="13443602"/>
                  <a:pt x="3318857" y="13416527"/>
                  <a:pt x="3284577" y="13404054"/>
                </a:cubicBezTo>
                <a:cubicBezTo>
                  <a:pt x="3260812" y="13394130"/>
                  <a:pt x="3225270" y="13394130"/>
                  <a:pt x="3165964" y="13394130"/>
                </a:cubicBezTo>
                <a:lnTo>
                  <a:pt x="0" y="13394130"/>
                </a:lnTo>
                <a:close/>
              </a:path>
            </a:pathLst>
          </a:custGeom>
          <a:blipFill>
            <a:blip r:embed="rId5">
              <a:extLst>
                <a:ext uri="{28A0092B-C50C-407E-A947-70E740481C1C}">
                  <a14:useLocalDpi xmlns:a14="http://schemas.microsoft.com/office/drawing/2010/main"/>
                </a:ext>
              </a:extLst>
            </a:blip>
            <a:stretch>
              <a:fillRect/>
            </a:stretch>
          </a:blipFill>
        </p:spPr>
        <p:txBody>
          <a:bodyPr wrap="square">
            <a:noAutofit/>
          </a:bodyPr>
          <a:lstStyle/>
          <a:p>
            <a:endParaRPr lang="it-IT"/>
          </a:p>
        </p:txBody>
      </p:sp>
    </p:spTree>
    <p:extLst>
      <p:ext uri="{BB962C8B-B14F-4D97-AF65-F5344CB8AC3E}">
        <p14:creationId xmlns:p14="http://schemas.microsoft.com/office/powerpoint/2010/main" val="2822575722"/>
      </p:ext>
    </p:extLst>
  </p:cSld>
  <p:clrMapOvr>
    <a:masterClrMapping/>
  </p:clrMapOvr>
  <p:extLst>
    <p:ext uri="{DCECCB84-F9BA-43D5-87BE-67443E8EF086}">
      <p15:sldGuideLst xmlns:p15="http://schemas.microsoft.com/office/powerpoint/2012/main">
        <p15:guide id="1" orient="horz" pos="4343">
          <p15:clr>
            <a:srgbClr val="FBAE40"/>
          </p15:clr>
        </p15:guide>
        <p15:guide id="2" pos="7680">
          <p15:clr>
            <a:srgbClr val="FBAE40"/>
          </p15:clr>
        </p15:guide>
        <p15:guide id="3" pos="309">
          <p15:clr>
            <a:srgbClr val="FBAE40"/>
          </p15:clr>
        </p15:guide>
        <p15:guide id="4" pos="15096">
          <p15:clr>
            <a:srgbClr val="FBAE40"/>
          </p15:clr>
        </p15:guide>
        <p15:guide id="5" orient="horz" pos="121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parent box with texts">
    <p:spTree>
      <p:nvGrpSpPr>
        <p:cNvPr id="1" name=""/>
        <p:cNvGrpSpPr/>
        <p:nvPr/>
      </p:nvGrpSpPr>
      <p:grpSpPr>
        <a:xfrm>
          <a:off x="0" y="0"/>
          <a:ext cx="0" cy="0"/>
          <a:chOff x="0" y="0"/>
          <a:chExt cx="0" cy="0"/>
        </a:xfrm>
      </p:grpSpPr>
      <p:sp>
        <p:nvSpPr>
          <p:cNvPr id="2" name="Figura a mano libera 1">
            <a:extLst>
              <a:ext uri="{FF2B5EF4-FFF2-40B4-BE49-F238E27FC236}">
                <a16:creationId xmlns:a16="http://schemas.microsoft.com/office/drawing/2014/main" id="{075FD5B0-0FC6-0AF6-6031-BCF42905B964}"/>
              </a:ext>
            </a:extLst>
          </p:cNvPr>
          <p:cNvSpPr>
            <a:spLocks noGrp="1"/>
          </p:cNvSpPr>
          <p:nvPr>
            <p:ph type="pic" sz="quarter" idx="22"/>
          </p:nvPr>
        </p:nvSpPr>
        <p:spPr>
          <a:xfrm>
            <a:off x="6096398" y="3"/>
            <a:ext cx="6095603" cy="6857999"/>
          </a:xfrm>
          <a:custGeom>
            <a:avLst/>
            <a:gdLst>
              <a:gd name="connsiteX0" fmla="*/ 10943652 w 12190412"/>
              <a:gd name="connsiteY0" fmla="*/ 1022116 h 13715997"/>
              <a:gd name="connsiteX1" fmla="*/ 10938852 w 12190412"/>
              <a:gd name="connsiteY1" fmla="*/ 1026899 h 13715997"/>
              <a:gd name="connsiteX2" fmla="*/ 10938852 w 12190412"/>
              <a:gd name="connsiteY2" fmla="*/ 1063963 h 13715997"/>
              <a:gd name="connsiteX3" fmla="*/ 10943652 w 12190412"/>
              <a:gd name="connsiteY3" fmla="*/ 1068746 h 13715997"/>
              <a:gd name="connsiteX4" fmla="*/ 11091220 w 12190412"/>
              <a:gd name="connsiteY4" fmla="*/ 1068746 h 13715997"/>
              <a:gd name="connsiteX5" fmla="*/ 11096020 w 12190412"/>
              <a:gd name="connsiteY5" fmla="*/ 1063963 h 13715997"/>
              <a:gd name="connsiteX6" fmla="*/ 11096020 w 12190412"/>
              <a:gd name="connsiteY6" fmla="*/ 1026899 h 13715997"/>
              <a:gd name="connsiteX7" fmla="*/ 11091220 w 12190412"/>
              <a:gd name="connsiteY7" fmla="*/ 1022116 h 13715997"/>
              <a:gd name="connsiteX8" fmla="*/ 10586726 w 12190412"/>
              <a:gd name="connsiteY8" fmla="*/ 991326 h 13715997"/>
              <a:gd name="connsiteX9" fmla="*/ 10745990 w 12190412"/>
              <a:gd name="connsiteY9" fmla="*/ 991326 h 13715997"/>
              <a:gd name="connsiteX10" fmla="*/ 10747492 w 12190412"/>
              <a:gd name="connsiteY10" fmla="*/ 992823 h 13715997"/>
              <a:gd name="connsiteX11" fmla="*/ 10747492 w 12190412"/>
              <a:gd name="connsiteY11" fmla="*/ 1098039 h 13715997"/>
              <a:gd name="connsiteX12" fmla="*/ 10745990 w 12190412"/>
              <a:gd name="connsiteY12" fmla="*/ 1099536 h 13715997"/>
              <a:gd name="connsiteX13" fmla="*/ 10586726 w 12190412"/>
              <a:gd name="connsiteY13" fmla="*/ 1099536 h 13715997"/>
              <a:gd name="connsiteX14" fmla="*/ 10584926 w 12190412"/>
              <a:gd name="connsiteY14" fmla="*/ 1098039 h 13715997"/>
              <a:gd name="connsiteX15" fmla="*/ 10584926 w 12190412"/>
              <a:gd name="connsiteY15" fmla="*/ 992823 h 13715997"/>
              <a:gd name="connsiteX16" fmla="*/ 10586726 w 12190412"/>
              <a:gd name="connsiteY16" fmla="*/ 991326 h 13715997"/>
              <a:gd name="connsiteX17" fmla="*/ 9724756 w 12190412"/>
              <a:gd name="connsiteY17" fmla="*/ 977878 h 13715997"/>
              <a:gd name="connsiteX18" fmla="*/ 9727756 w 12190412"/>
              <a:gd name="connsiteY18" fmla="*/ 981169 h 13715997"/>
              <a:gd name="connsiteX19" fmla="*/ 9775444 w 12190412"/>
              <a:gd name="connsiteY19" fmla="*/ 1067847 h 13715997"/>
              <a:gd name="connsiteX20" fmla="*/ 9776044 w 12190412"/>
              <a:gd name="connsiteY20" fmla="*/ 1069645 h 13715997"/>
              <a:gd name="connsiteX21" fmla="*/ 9773644 w 12190412"/>
              <a:gd name="connsiteY21" fmla="*/ 1070841 h 13715997"/>
              <a:gd name="connsiteX22" fmla="*/ 9675866 w 12190412"/>
              <a:gd name="connsiteY22" fmla="*/ 1070841 h 13715997"/>
              <a:gd name="connsiteX23" fmla="*/ 9673466 w 12190412"/>
              <a:gd name="connsiteY23" fmla="*/ 1069645 h 13715997"/>
              <a:gd name="connsiteX24" fmla="*/ 9674066 w 12190412"/>
              <a:gd name="connsiteY24" fmla="*/ 1067847 h 13715997"/>
              <a:gd name="connsiteX25" fmla="*/ 9721756 w 12190412"/>
              <a:gd name="connsiteY25" fmla="*/ 981169 h 13715997"/>
              <a:gd name="connsiteX26" fmla="*/ 9724756 w 12190412"/>
              <a:gd name="connsiteY26" fmla="*/ 977878 h 13715997"/>
              <a:gd name="connsiteX27" fmla="*/ 10330274 w 12190412"/>
              <a:gd name="connsiteY27" fmla="*/ 977877 h 13715997"/>
              <a:gd name="connsiteX28" fmla="*/ 10333274 w 12190412"/>
              <a:gd name="connsiteY28" fmla="*/ 981168 h 13715997"/>
              <a:gd name="connsiteX29" fmla="*/ 10380964 w 12190412"/>
              <a:gd name="connsiteY29" fmla="*/ 1067846 h 13715997"/>
              <a:gd name="connsiteX30" fmla="*/ 10381564 w 12190412"/>
              <a:gd name="connsiteY30" fmla="*/ 1069644 h 13715997"/>
              <a:gd name="connsiteX31" fmla="*/ 10379164 w 12190412"/>
              <a:gd name="connsiteY31" fmla="*/ 1070840 h 13715997"/>
              <a:gd name="connsiteX32" fmla="*/ 10281384 w 12190412"/>
              <a:gd name="connsiteY32" fmla="*/ 1070840 h 13715997"/>
              <a:gd name="connsiteX33" fmla="*/ 10278984 w 12190412"/>
              <a:gd name="connsiteY33" fmla="*/ 1069644 h 13715997"/>
              <a:gd name="connsiteX34" fmla="*/ 10279584 w 12190412"/>
              <a:gd name="connsiteY34" fmla="*/ 1067846 h 13715997"/>
              <a:gd name="connsiteX35" fmla="*/ 10327276 w 12190412"/>
              <a:gd name="connsiteY35" fmla="*/ 981168 h 13715997"/>
              <a:gd name="connsiteX36" fmla="*/ 10330274 w 12190412"/>
              <a:gd name="connsiteY36" fmla="*/ 977877 h 13715997"/>
              <a:gd name="connsiteX37" fmla="*/ 10925952 w 12190412"/>
              <a:gd name="connsiteY37" fmla="*/ 940813 h 13715997"/>
              <a:gd name="connsiteX38" fmla="*/ 10846472 w 12190412"/>
              <a:gd name="connsiteY38" fmla="*/ 1012551 h 13715997"/>
              <a:gd name="connsiteX39" fmla="*/ 10846472 w 12190412"/>
              <a:gd name="connsiteY39" fmla="*/ 1078311 h 13715997"/>
              <a:gd name="connsiteX40" fmla="*/ 10925952 w 12190412"/>
              <a:gd name="connsiteY40" fmla="*/ 1150049 h 13715997"/>
              <a:gd name="connsiteX41" fmla="*/ 11093620 w 12190412"/>
              <a:gd name="connsiteY41" fmla="*/ 1150049 h 13715997"/>
              <a:gd name="connsiteX42" fmla="*/ 11098418 w 12190412"/>
              <a:gd name="connsiteY42" fmla="*/ 1145266 h 13715997"/>
              <a:gd name="connsiteX43" fmla="*/ 11098418 w 12190412"/>
              <a:gd name="connsiteY43" fmla="*/ 1104318 h 13715997"/>
              <a:gd name="connsiteX44" fmla="*/ 11093620 w 12190412"/>
              <a:gd name="connsiteY44" fmla="*/ 1099536 h 13715997"/>
              <a:gd name="connsiteX45" fmla="*/ 10908560 w 12190412"/>
              <a:gd name="connsiteY45" fmla="*/ 1099536 h 13715997"/>
              <a:gd name="connsiteX46" fmla="*/ 10906756 w 12190412"/>
              <a:gd name="connsiteY46" fmla="*/ 1098039 h 13715997"/>
              <a:gd name="connsiteX47" fmla="*/ 10906756 w 12190412"/>
              <a:gd name="connsiteY47" fmla="*/ 992823 h 13715997"/>
              <a:gd name="connsiteX48" fmla="*/ 10908560 w 12190412"/>
              <a:gd name="connsiteY48" fmla="*/ 991326 h 13715997"/>
              <a:gd name="connsiteX49" fmla="*/ 11093620 w 12190412"/>
              <a:gd name="connsiteY49" fmla="*/ 991326 h 13715997"/>
              <a:gd name="connsiteX50" fmla="*/ 11098418 w 12190412"/>
              <a:gd name="connsiteY50" fmla="*/ 986544 h 13715997"/>
              <a:gd name="connsiteX51" fmla="*/ 11098418 w 12190412"/>
              <a:gd name="connsiteY51" fmla="*/ 945596 h 13715997"/>
              <a:gd name="connsiteX52" fmla="*/ 11093620 w 12190412"/>
              <a:gd name="connsiteY52" fmla="*/ 940813 h 13715997"/>
              <a:gd name="connsiteX53" fmla="*/ 10529438 w 12190412"/>
              <a:gd name="connsiteY53" fmla="*/ 940813 h 13715997"/>
              <a:gd name="connsiteX54" fmla="*/ 10524640 w 12190412"/>
              <a:gd name="connsiteY54" fmla="*/ 945596 h 13715997"/>
              <a:gd name="connsiteX55" fmla="*/ 10524640 w 12190412"/>
              <a:gd name="connsiteY55" fmla="*/ 1145266 h 13715997"/>
              <a:gd name="connsiteX56" fmla="*/ 10529438 w 12190412"/>
              <a:gd name="connsiteY56" fmla="*/ 1150049 h 13715997"/>
              <a:gd name="connsiteX57" fmla="*/ 10728600 w 12190412"/>
              <a:gd name="connsiteY57" fmla="*/ 1150049 h 13715997"/>
              <a:gd name="connsiteX58" fmla="*/ 10807782 w 12190412"/>
              <a:gd name="connsiteY58" fmla="*/ 1078311 h 13715997"/>
              <a:gd name="connsiteX59" fmla="*/ 10807782 w 12190412"/>
              <a:gd name="connsiteY59" fmla="*/ 1012551 h 13715997"/>
              <a:gd name="connsiteX60" fmla="*/ 10728600 w 12190412"/>
              <a:gd name="connsiteY60" fmla="*/ 940813 h 13715997"/>
              <a:gd name="connsiteX61" fmla="*/ 9978144 w 12190412"/>
              <a:gd name="connsiteY61" fmla="*/ 940813 h 13715997"/>
              <a:gd name="connsiteX62" fmla="*/ 9898660 w 12190412"/>
              <a:gd name="connsiteY62" fmla="*/ 1012551 h 13715997"/>
              <a:gd name="connsiteX63" fmla="*/ 9898660 w 12190412"/>
              <a:gd name="connsiteY63" fmla="*/ 1078311 h 13715997"/>
              <a:gd name="connsiteX64" fmla="*/ 9978144 w 12190412"/>
              <a:gd name="connsiteY64" fmla="*/ 1150049 h 13715997"/>
              <a:gd name="connsiteX65" fmla="*/ 10138312 w 12190412"/>
              <a:gd name="connsiteY65" fmla="*/ 1150049 h 13715997"/>
              <a:gd name="connsiteX66" fmla="*/ 10143110 w 12190412"/>
              <a:gd name="connsiteY66" fmla="*/ 1145266 h 13715997"/>
              <a:gd name="connsiteX67" fmla="*/ 10143110 w 12190412"/>
              <a:gd name="connsiteY67" fmla="*/ 1104318 h 13715997"/>
              <a:gd name="connsiteX68" fmla="*/ 10138312 w 12190412"/>
              <a:gd name="connsiteY68" fmla="*/ 1099536 h 13715997"/>
              <a:gd name="connsiteX69" fmla="*/ 9960748 w 12190412"/>
              <a:gd name="connsiteY69" fmla="*/ 1099536 h 13715997"/>
              <a:gd name="connsiteX70" fmla="*/ 9959248 w 12190412"/>
              <a:gd name="connsiteY70" fmla="*/ 1098039 h 13715997"/>
              <a:gd name="connsiteX71" fmla="*/ 9959248 w 12190412"/>
              <a:gd name="connsiteY71" fmla="*/ 992823 h 13715997"/>
              <a:gd name="connsiteX72" fmla="*/ 9960748 w 12190412"/>
              <a:gd name="connsiteY72" fmla="*/ 991326 h 13715997"/>
              <a:gd name="connsiteX73" fmla="*/ 10138312 w 12190412"/>
              <a:gd name="connsiteY73" fmla="*/ 991326 h 13715997"/>
              <a:gd name="connsiteX74" fmla="*/ 10143110 w 12190412"/>
              <a:gd name="connsiteY74" fmla="*/ 986544 h 13715997"/>
              <a:gd name="connsiteX75" fmla="*/ 10143110 w 12190412"/>
              <a:gd name="connsiteY75" fmla="*/ 945596 h 13715997"/>
              <a:gd name="connsiteX76" fmla="*/ 10138312 w 12190412"/>
              <a:gd name="connsiteY76" fmla="*/ 940813 h 13715997"/>
              <a:gd name="connsiteX77" fmla="*/ 11489544 w 12190412"/>
              <a:gd name="connsiteY77" fmla="*/ 940812 h 13715997"/>
              <a:gd name="connsiteX78" fmla="*/ 11484746 w 12190412"/>
              <a:gd name="connsiteY78" fmla="*/ 944997 h 13715997"/>
              <a:gd name="connsiteX79" fmla="*/ 11485648 w 12190412"/>
              <a:gd name="connsiteY79" fmla="*/ 947389 h 13715997"/>
              <a:gd name="connsiteX80" fmla="*/ 11564528 w 12190412"/>
              <a:gd name="connsiteY80" fmla="*/ 1083690 h 13715997"/>
              <a:gd name="connsiteX81" fmla="*/ 11607120 w 12190412"/>
              <a:gd name="connsiteY81" fmla="*/ 1124939 h 13715997"/>
              <a:gd name="connsiteX82" fmla="*/ 11556432 w 12190412"/>
              <a:gd name="connsiteY82" fmla="*/ 1203851 h 13715997"/>
              <a:gd name="connsiteX83" fmla="*/ 11555828 w 12190412"/>
              <a:gd name="connsiteY83" fmla="*/ 1206242 h 13715997"/>
              <a:gd name="connsiteX84" fmla="*/ 11560628 w 12190412"/>
              <a:gd name="connsiteY84" fmla="*/ 1210427 h 13715997"/>
              <a:gd name="connsiteX85" fmla="*/ 11617016 w 12190412"/>
              <a:gd name="connsiteY85" fmla="*/ 1210427 h 13715997"/>
              <a:gd name="connsiteX86" fmla="*/ 11621516 w 12190412"/>
              <a:gd name="connsiteY86" fmla="*/ 1207735 h 13715997"/>
              <a:gd name="connsiteX87" fmla="*/ 11771784 w 12190412"/>
              <a:gd name="connsiteY87" fmla="*/ 947389 h 13715997"/>
              <a:gd name="connsiteX88" fmla="*/ 11772388 w 12190412"/>
              <a:gd name="connsiteY88" fmla="*/ 944997 h 13715997"/>
              <a:gd name="connsiteX89" fmla="*/ 11767588 w 12190412"/>
              <a:gd name="connsiteY89" fmla="*/ 940812 h 13715997"/>
              <a:gd name="connsiteX90" fmla="*/ 11711200 w 12190412"/>
              <a:gd name="connsiteY90" fmla="*/ 940812 h 13715997"/>
              <a:gd name="connsiteX91" fmla="*/ 11706700 w 12190412"/>
              <a:gd name="connsiteY91" fmla="*/ 943501 h 13715997"/>
              <a:gd name="connsiteX92" fmla="*/ 11631716 w 12190412"/>
              <a:gd name="connsiteY92" fmla="*/ 1078013 h 13715997"/>
              <a:gd name="connsiteX93" fmla="*/ 11628716 w 12190412"/>
              <a:gd name="connsiteY93" fmla="*/ 1081299 h 13715997"/>
              <a:gd name="connsiteX94" fmla="*/ 11625716 w 12190412"/>
              <a:gd name="connsiteY94" fmla="*/ 1078013 h 13715997"/>
              <a:gd name="connsiteX95" fmla="*/ 11550436 w 12190412"/>
              <a:gd name="connsiteY95" fmla="*/ 943501 h 13715997"/>
              <a:gd name="connsiteX96" fmla="*/ 11545932 w 12190412"/>
              <a:gd name="connsiteY96" fmla="*/ 940812 h 13715997"/>
              <a:gd name="connsiteX97" fmla="*/ 9724756 w 12190412"/>
              <a:gd name="connsiteY97" fmla="*/ 933042 h 13715997"/>
              <a:gd name="connsiteX98" fmla="*/ 9661168 w 12190412"/>
              <a:gd name="connsiteY98" fmla="*/ 977582 h 13715997"/>
              <a:gd name="connsiteX99" fmla="*/ 9565488 w 12190412"/>
              <a:gd name="connsiteY99" fmla="*/ 1143473 h 13715997"/>
              <a:gd name="connsiteX100" fmla="*/ 9564588 w 12190412"/>
              <a:gd name="connsiteY100" fmla="*/ 1145864 h 13715997"/>
              <a:gd name="connsiteX101" fmla="*/ 9569388 w 12190412"/>
              <a:gd name="connsiteY101" fmla="*/ 1150049 h 13715997"/>
              <a:gd name="connsiteX102" fmla="*/ 9625776 w 12190412"/>
              <a:gd name="connsiteY102" fmla="*/ 1150049 h 13715997"/>
              <a:gd name="connsiteX103" fmla="*/ 9630576 w 12190412"/>
              <a:gd name="connsiteY103" fmla="*/ 1147362 h 13715997"/>
              <a:gd name="connsiteX104" fmla="*/ 9645272 w 12190412"/>
              <a:gd name="connsiteY104" fmla="*/ 1120159 h 13715997"/>
              <a:gd name="connsiteX105" fmla="*/ 9650072 w 12190412"/>
              <a:gd name="connsiteY105" fmla="*/ 1117169 h 13715997"/>
              <a:gd name="connsiteX106" fmla="*/ 9799140 w 12190412"/>
              <a:gd name="connsiteY106" fmla="*/ 1117169 h 13715997"/>
              <a:gd name="connsiteX107" fmla="*/ 9804240 w 12190412"/>
              <a:gd name="connsiteY107" fmla="*/ 1120159 h 13715997"/>
              <a:gd name="connsiteX108" fmla="*/ 9818936 w 12190412"/>
              <a:gd name="connsiteY108" fmla="*/ 1147362 h 13715997"/>
              <a:gd name="connsiteX109" fmla="*/ 9823436 w 12190412"/>
              <a:gd name="connsiteY109" fmla="*/ 1150049 h 13715997"/>
              <a:gd name="connsiteX110" fmla="*/ 9880124 w 12190412"/>
              <a:gd name="connsiteY110" fmla="*/ 1150049 h 13715997"/>
              <a:gd name="connsiteX111" fmla="*/ 9884622 w 12190412"/>
              <a:gd name="connsiteY111" fmla="*/ 1145864 h 13715997"/>
              <a:gd name="connsiteX112" fmla="*/ 9884022 w 12190412"/>
              <a:gd name="connsiteY112" fmla="*/ 1143473 h 13715997"/>
              <a:gd name="connsiteX113" fmla="*/ 9788342 w 12190412"/>
              <a:gd name="connsiteY113" fmla="*/ 977582 h 13715997"/>
              <a:gd name="connsiteX114" fmla="*/ 9724756 w 12190412"/>
              <a:gd name="connsiteY114" fmla="*/ 933042 h 13715997"/>
              <a:gd name="connsiteX115" fmla="*/ 11191700 w 12190412"/>
              <a:gd name="connsiteY115" fmla="*/ 933041 h 13715997"/>
              <a:gd name="connsiteX116" fmla="*/ 11137416 w 12190412"/>
              <a:gd name="connsiteY116" fmla="*/ 992823 h 13715997"/>
              <a:gd name="connsiteX117" fmla="*/ 11137416 w 12190412"/>
              <a:gd name="connsiteY117" fmla="*/ 1145266 h 13715997"/>
              <a:gd name="connsiteX118" fmla="*/ 11142214 w 12190412"/>
              <a:gd name="connsiteY118" fmla="*/ 1150048 h 13715997"/>
              <a:gd name="connsiteX119" fmla="*/ 11189902 w 12190412"/>
              <a:gd name="connsiteY119" fmla="*/ 1150048 h 13715997"/>
              <a:gd name="connsiteX120" fmla="*/ 11194700 w 12190412"/>
              <a:gd name="connsiteY120" fmla="*/ 1145266 h 13715997"/>
              <a:gd name="connsiteX121" fmla="*/ 11194700 w 12190412"/>
              <a:gd name="connsiteY121" fmla="*/ 1010757 h 13715997"/>
              <a:gd name="connsiteX122" fmla="*/ 11196500 w 12190412"/>
              <a:gd name="connsiteY122" fmla="*/ 1007170 h 13715997"/>
              <a:gd name="connsiteX123" fmla="*/ 11198900 w 12190412"/>
              <a:gd name="connsiteY123" fmla="*/ 1009863 h 13715997"/>
              <a:gd name="connsiteX124" fmla="*/ 11259184 w 12190412"/>
              <a:gd name="connsiteY124" fmla="*/ 1124940 h 13715997"/>
              <a:gd name="connsiteX125" fmla="*/ 11299976 w 12190412"/>
              <a:gd name="connsiteY125" fmla="*/ 1157820 h 13715997"/>
              <a:gd name="connsiteX126" fmla="*/ 11341070 w 12190412"/>
              <a:gd name="connsiteY126" fmla="*/ 1124940 h 13715997"/>
              <a:gd name="connsiteX127" fmla="*/ 11401056 w 12190412"/>
              <a:gd name="connsiteY127" fmla="*/ 1009863 h 13715997"/>
              <a:gd name="connsiteX128" fmla="*/ 11403760 w 12190412"/>
              <a:gd name="connsiteY128" fmla="*/ 1007170 h 13715997"/>
              <a:gd name="connsiteX129" fmla="*/ 11405554 w 12190412"/>
              <a:gd name="connsiteY129" fmla="*/ 1010757 h 13715997"/>
              <a:gd name="connsiteX130" fmla="*/ 11405554 w 12190412"/>
              <a:gd name="connsiteY130" fmla="*/ 1145266 h 13715997"/>
              <a:gd name="connsiteX131" fmla="*/ 11410352 w 12190412"/>
              <a:gd name="connsiteY131" fmla="*/ 1150048 h 13715997"/>
              <a:gd name="connsiteX132" fmla="*/ 11457748 w 12190412"/>
              <a:gd name="connsiteY132" fmla="*/ 1150048 h 13715997"/>
              <a:gd name="connsiteX133" fmla="*/ 11462548 w 12190412"/>
              <a:gd name="connsiteY133" fmla="*/ 1145266 h 13715997"/>
              <a:gd name="connsiteX134" fmla="*/ 11462548 w 12190412"/>
              <a:gd name="connsiteY134" fmla="*/ 992823 h 13715997"/>
              <a:gd name="connsiteX135" fmla="*/ 11408558 w 12190412"/>
              <a:gd name="connsiteY135" fmla="*/ 933041 h 13715997"/>
              <a:gd name="connsiteX136" fmla="*/ 11353668 w 12190412"/>
              <a:gd name="connsiteY136" fmla="*/ 976978 h 13715997"/>
              <a:gd name="connsiteX137" fmla="*/ 11302980 w 12190412"/>
              <a:gd name="connsiteY137" fmla="*/ 1081299 h 13715997"/>
              <a:gd name="connsiteX138" fmla="*/ 11299976 w 12190412"/>
              <a:gd name="connsiteY138" fmla="*/ 1084585 h 13715997"/>
              <a:gd name="connsiteX139" fmla="*/ 11296982 w 12190412"/>
              <a:gd name="connsiteY139" fmla="*/ 1081299 h 13715997"/>
              <a:gd name="connsiteX140" fmla="*/ 11246290 w 12190412"/>
              <a:gd name="connsiteY140" fmla="*/ 976978 h 13715997"/>
              <a:gd name="connsiteX141" fmla="*/ 11191700 w 12190412"/>
              <a:gd name="connsiteY141" fmla="*/ 933041 h 13715997"/>
              <a:gd name="connsiteX142" fmla="*/ 10330274 w 12190412"/>
              <a:gd name="connsiteY142" fmla="*/ 933041 h 13715997"/>
              <a:gd name="connsiteX143" fmla="*/ 10266688 w 12190412"/>
              <a:gd name="connsiteY143" fmla="*/ 977581 h 13715997"/>
              <a:gd name="connsiteX144" fmla="*/ 10171008 w 12190412"/>
              <a:gd name="connsiteY144" fmla="*/ 1143472 h 13715997"/>
              <a:gd name="connsiteX145" fmla="*/ 10170108 w 12190412"/>
              <a:gd name="connsiteY145" fmla="*/ 1145864 h 13715997"/>
              <a:gd name="connsiteX146" fmla="*/ 10174908 w 12190412"/>
              <a:gd name="connsiteY146" fmla="*/ 1150048 h 13715997"/>
              <a:gd name="connsiteX147" fmla="*/ 10231296 w 12190412"/>
              <a:gd name="connsiteY147" fmla="*/ 1150048 h 13715997"/>
              <a:gd name="connsiteX148" fmla="*/ 10236094 w 12190412"/>
              <a:gd name="connsiteY148" fmla="*/ 1147361 h 13715997"/>
              <a:gd name="connsiteX149" fmla="*/ 10250792 w 12190412"/>
              <a:gd name="connsiteY149" fmla="*/ 1120158 h 13715997"/>
              <a:gd name="connsiteX150" fmla="*/ 10255590 w 12190412"/>
              <a:gd name="connsiteY150" fmla="*/ 1117168 h 13715997"/>
              <a:gd name="connsiteX151" fmla="*/ 10404660 w 12190412"/>
              <a:gd name="connsiteY151" fmla="*/ 1117168 h 13715997"/>
              <a:gd name="connsiteX152" fmla="*/ 10409758 w 12190412"/>
              <a:gd name="connsiteY152" fmla="*/ 1120158 h 13715997"/>
              <a:gd name="connsiteX153" fmla="*/ 10424456 w 12190412"/>
              <a:gd name="connsiteY153" fmla="*/ 1147361 h 13715997"/>
              <a:gd name="connsiteX154" fmla="*/ 10428954 w 12190412"/>
              <a:gd name="connsiteY154" fmla="*/ 1150048 h 13715997"/>
              <a:gd name="connsiteX155" fmla="*/ 10485642 w 12190412"/>
              <a:gd name="connsiteY155" fmla="*/ 1150048 h 13715997"/>
              <a:gd name="connsiteX156" fmla="*/ 10490140 w 12190412"/>
              <a:gd name="connsiteY156" fmla="*/ 1145864 h 13715997"/>
              <a:gd name="connsiteX157" fmla="*/ 10489540 w 12190412"/>
              <a:gd name="connsiteY157" fmla="*/ 1143472 h 13715997"/>
              <a:gd name="connsiteX158" fmla="*/ 10393860 w 12190412"/>
              <a:gd name="connsiteY158" fmla="*/ 977581 h 13715997"/>
              <a:gd name="connsiteX159" fmla="*/ 10330274 w 12190412"/>
              <a:gd name="connsiteY159" fmla="*/ 933041 h 13715997"/>
              <a:gd name="connsiteX160" fmla="*/ 9637898 w 12190412"/>
              <a:gd name="connsiteY160" fmla="*/ 933020 h 13715997"/>
              <a:gd name="connsiteX161" fmla="*/ 9574288 w 12190412"/>
              <a:gd name="connsiteY161" fmla="*/ 977573 h 13715997"/>
              <a:gd name="connsiteX162" fmla="*/ 9478576 w 12190412"/>
              <a:gd name="connsiteY162" fmla="*/ 1143524 h 13715997"/>
              <a:gd name="connsiteX163" fmla="*/ 9477676 w 12190412"/>
              <a:gd name="connsiteY163" fmla="*/ 1145916 h 13715997"/>
              <a:gd name="connsiteX164" fmla="*/ 9482476 w 12190412"/>
              <a:gd name="connsiteY164" fmla="*/ 1150101 h 13715997"/>
              <a:gd name="connsiteX165" fmla="*/ 9526186 w 12190412"/>
              <a:gd name="connsiteY165" fmla="*/ 1150101 h 13715997"/>
              <a:gd name="connsiteX166" fmla="*/ 9530988 w 12190412"/>
              <a:gd name="connsiteY166" fmla="*/ 1147411 h 13715997"/>
              <a:gd name="connsiteX167" fmla="*/ 9653208 w 12190412"/>
              <a:gd name="connsiteY167" fmla="*/ 934507 h 13715997"/>
              <a:gd name="connsiteX168" fmla="*/ 9637898 w 12190412"/>
              <a:gd name="connsiteY168" fmla="*/ 933020 h 13715997"/>
              <a:gd name="connsiteX169" fmla="*/ 10414026 w 12190412"/>
              <a:gd name="connsiteY169" fmla="*/ 564784 h 13715997"/>
              <a:gd name="connsiteX170" fmla="*/ 10409302 w 12190412"/>
              <a:gd name="connsiteY170" fmla="*/ 569492 h 13715997"/>
              <a:gd name="connsiteX171" fmla="*/ 10409302 w 12190412"/>
              <a:gd name="connsiteY171" fmla="*/ 639187 h 13715997"/>
              <a:gd name="connsiteX172" fmla="*/ 10414026 w 12190412"/>
              <a:gd name="connsiteY172" fmla="*/ 643895 h 13715997"/>
              <a:gd name="connsiteX173" fmla="*/ 10674152 w 12190412"/>
              <a:gd name="connsiteY173" fmla="*/ 643895 h 13715997"/>
              <a:gd name="connsiteX174" fmla="*/ 10678876 w 12190412"/>
              <a:gd name="connsiteY174" fmla="*/ 639187 h 13715997"/>
              <a:gd name="connsiteX175" fmla="*/ 10678876 w 12190412"/>
              <a:gd name="connsiteY175" fmla="*/ 569492 h 13715997"/>
              <a:gd name="connsiteX176" fmla="*/ 10674152 w 12190412"/>
              <a:gd name="connsiteY176" fmla="*/ 564784 h 13715997"/>
              <a:gd name="connsiteX177" fmla="*/ 11390716 w 12190412"/>
              <a:gd name="connsiteY177" fmla="*/ 511357 h 13715997"/>
              <a:gd name="connsiteX178" fmla="*/ 11665872 w 12190412"/>
              <a:gd name="connsiteY178" fmla="*/ 511357 h 13715997"/>
              <a:gd name="connsiteX179" fmla="*/ 11668488 w 12190412"/>
              <a:gd name="connsiteY179" fmla="*/ 513960 h 13715997"/>
              <a:gd name="connsiteX180" fmla="*/ 11668488 w 12190412"/>
              <a:gd name="connsiteY180" fmla="*/ 693784 h 13715997"/>
              <a:gd name="connsiteX181" fmla="*/ 11665872 w 12190412"/>
              <a:gd name="connsiteY181" fmla="*/ 696388 h 13715997"/>
              <a:gd name="connsiteX182" fmla="*/ 11390716 w 12190412"/>
              <a:gd name="connsiteY182" fmla="*/ 696388 h 13715997"/>
              <a:gd name="connsiteX183" fmla="*/ 11388102 w 12190412"/>
              <a:gd name="connsiteY183" fmla="*/ 693784 h 13715997"/>
              <a:gd name="connsiteX184" fmla="*/ 11388102 w 12190412"/>
              <a:gd name="connsiteY184" fmla="*/ 513960 h 13715997"/>
              <a:gd name="connsiteX185" fmla="*/ 11390716 w 12190412"/>
              <a:gd name="connsiteY185" fmla="*/ 511357 h 13715997"/>
              <a:gd name="connsiteX186" fmla="*/ 9655502 w 12190412"/>
              <a:gd name="connsiteY186" fmla="*/ 425630 h 13715997"/>
              <a:gd name="connsiteX187" fmla="*/ 9648264 w 12190412"/>
              <a:gd name="connsiteY187" fmla="*/ 429517 h 13715997"/>
              <a:gd name="connsiteX188" fmla="*/ 9648228 w 12190412"/>
              <a:gd name="connsiteY188" fmla="*/ 436212 h 13715997"/>
              <a:gd name="connsiteX189" fmla="*/ 9829402 w 12190412"/>
              <a:gd name="connsiteY189" fmla="*/ 746518 h 13715997"/>
              <a:gd name="connsiteX190" fmla="*/ 9830480 w 12190412"/>
              <a:gd name="connsiteY190" fmla="*/ 748312 h 13715997"/>
              <a:gd name="connsiteX191" fmla="*/ 9925606 w 12190412"/>
              <a:gd name="connsiteY191" fmla="*/ 795724 h 13715997"/>
              <a:gd name="connsiteX192" fmla="*/ 9926492 w 12190412"/>
              <a:gd name="connsiteY192" fmla="*/ 795721 h 13715997"/>
              <a:gd name="connsiteX193" fmla="*/ 10021544 w 12190412"/>
              <a:gd name="connsiteY193" fmla="*/ 747079 h 13715997"/>
              <a:gd name="connsiteX194" fmla="*/ 10218594 w 12190412"/>
              <a:gd name="connsiteY194" fmla="*/ 436385 h 13715997"/>
              <a:gd name="connsiteX195" fmla="*/ 10218724 w 12190412"/>
              <a:gd name="connsiteY195" fmla="*/ 429629 h 13715997"/>
              <a:gd name="connsiteX196" fmla="*/ 10211420 w 12190412"/>
              <a:gd name="connsiteY196" fmla="*/ 425630 h 13715997"/>
              <a:gd name="connsiteX197" fmla="*/ 10114328 w 12190412"/>
              <a:gd name="connsiteY197" fmla="*/ 425630 h 13715997"/>
              <a:gd name="connsiteX198" fmla="*/ 10107184 w 12190412"/>
              <a:gd name="connsiteY198" fmla="*/ 429359 h 13715997"/>
              <a:gd name="connsiteX199" fmla="*/ 9929552 w 12190412"/>
              <a:gd name="connsiteY199" fmla="*/ 708266 h 13715997"/>
              <a:gd name="connsiteX200" fmla="*/ 9925758 w 12190412"/>
              <a:gd name="connsiteY200" fmla="*/ 710102 h 13715997"/>
              <a:gd name="connsiteX201" fmla="*/ 9922044 w 12190412"/>
              <a:gd name="connsiteY201" fmla="*/ 708762 h 13715997"/>
              <a:gd name="connsiteX202" fmla="*/ 9758404 w 12190412"/>
              <a:gd name="connsiteY202" fmla="*/ 429629 h 13715997"/>
              <a:gd name="connsiteX203" fmla="*/ 9751102 w 12190412"/>
              <a:gd name="connsiteY203" fmla="*/ 425630 h 13715997"/>
              <a:gd name="connsiteX204" fmla="*/ 10673312 w 12190412"/>
              <a:gd name="connsiteY204" fmla="*/ 425627 h 13715997"/>
              <a:gd name="connsiteX205" fmla="*/ 10671206 w 12190412"/>
              <a:gd name="connsiteY205" fmla="*/ 425631 h 13715997"/>
              <a:gd name="connsiteX206" fmla="*/ 10381862 w 12190412"/>
              <a:gd name="connsiteY206" fmla="*/ 425631 h 13715997"/>
              <a:gd name="connsiteX207" fmla="*/ 10255260 w 12190412"/>
              <a:gd name="connsiteY207" fmla="*/ 529791 h 13715997"/>
              <a:gd name="connsiteX208" fmla="*/ 10255260 w 12190412"/>
              <a:gd name="connsiteY208" fmla="*/ 678119 h 13715997"/>
              <a:gd name="connsiteX209" fmla="*/ 10381862 w 12190412"/>
              <a:gd name="connsiteY209" fmla="*/ 782336 h 13715997"/>
              <a:gd name="connsiteX210" fmla="*/ 10672650 w 12190412"/>
              <a:gd name="connsiteY210" fmla="*/ 782336 h 13715997"/>
              <a:gd name="connsiteX211" fmla="*/ 10673312 w 12190412"/>
              <a:gd name="connsiteY211" fmla="*/ 782338 h 13715997"/>
              <a:gd name="connsiteX212" fmla="*/ 10681306 w 12190412"/>
              <a:gd name="connsiteY212" fmla="*/ 774347 h 13715997"/>
              <a:gd name="connsiteX213" fmla="*/ 10681296 w 12190412"/>
              <a:gd name="connsiteY213" fmla="*/ 774282 h 13715997"/>
              <a:gd name="connsiteX214" fmla="*/ 10681332 w 12190412"/>
              <a:gd name="connsiteY214" fmla="*/ 704535 h 13715997"/>
              <a:gd name="connsiteX215" fmla="*/ 10681330 w 12190412"/>
              <a:gd name="connsiteY215" fmla="*/ 704387 h 13715997"/>
              <a:gd name="connsiteX216" fmla="*/ 10673312 w 12190412"/>
              <a:gd name="connsiteY216" fmla="*/ 696395 h 13715997"/>
              <a:gd name="connsiteX217" fmla="*/ 10672360 w 12190412"/>
              <a:gd name="connsiteY217" fmla="*/ 696393 h 13715997"/>
              <a:gd name="connsiteX218" fmla="*/ 10360584 w 12190412"/>
              <a:gd name="connsiteY218" fmla="*/ 696389 h 13715997"/>
              <a:gd name="connsiteX219" fmla="*/ 10357542 w 12190412"/>
              <a:gd name="connsiteY219" fmla="*/ 693357 h 13715997"/>
              <a:gd name="connsiteX220" fmla="*/ 10357542 w 12190412"/>
              <a:gd name="connsiteY220" fmla="*/ 514409 h 13715997"/>
              <a:gd name="connsiteX221" fmla="*/ 10360584 w 12190412"/>
              <a:gd name="connsiteY221" fmla="*/ 511375 h 13715997"/>
              <a:gd name="connsiteX222" fmla="*/ 10672640 w 12190412"/>
              <a:gd name="connsiteY222" fmla="*/ 511371 h 13715997"/>
              <a:gd name="connsiteX223" fmla="*/ 10673312 w 12190412"/>
              <a:gd name="connsiteY223" fmla="*/ 511375 h 13715997"/>
              <a:gd name="connsiteX224" fmla="*/ 10681330 w 12190412"/>
              <a:gd name="connsiteY224" fmla="*/ 503384 h 13715997"/>
              <a:gd name="connsiteX225" fmla="*/ 10681332 w 12190412"/>
              <a:gd name="connsiteY225" fmla="*/ 503384 h 13715997"/>
              <a:gd name="connsiteX226" fmla="*/ 10681332 w 12190412"/>
              <a:gd name="connsiteY226" fmla="*/ 433931 h 13715997"/>
              <a:gd name="connsiteX227" fmla="*/ 10681330 w 12190412"/>
              <a:gd name="connsiteY227" fmla="*/ 433617 h 13715997"/>
              <a:gd name="connsiteX228" fmla="*/ 10673312 w 12190412"/>
              <a:gd name="connsiteY228" fmla="*/ 425627 h 13715997"/>
              <a:gd name="connsiteX229" fmla="*/ 11193818 w 12190412"/>
              <a:gd name="connsiteY229" fmla="*/ 425626 h 13715997"/>
              <a:gd name="connsiteX230" fmla="*/ 11191712 w 12190412"/>
              <a:gd name="connsiteY230" fmla="*/ 425630 h 13715997"/>
              <a:gd name="connsiteX231" fmla="*/ 10902368 w 12190412"/>
              <a:gd name="connsiteY231" fmla="*/ 425630 h 13715997"/>
              <a:gd name="connsiteX232" fmla="*/ 10775768 w 12190412"/>
              <a:gd name="connsiteY232" fmla="*/ 529790 h 13715997"/>
              <a:gd name="connsiteX233" fmla="*/ 10775768 w 12190412"/>
              <a:gd name="connsiteY233" fmla="*/ 678118 h 13715997"/>
              <a:gd name="connsiteX234" fmla="*/ 10902368 w 12190412"/>
              <a:gd name="connsiteY234" fmla="*/ 782335 h 13715997"/>
              <a:gd name="connsiteX235" fmla="*/ 11193156 w 12190412"/>
              <a:gd name="connsiteY235" fmla="*/ 782335 h 13715997"/>
              <a:gd name="connsiteX236" fmla="*/ 11193818 w 12190412"/>
              <a:gd name="connsiteY236" fmla="*/ 782337 h 13715997"/>
              <a:gd name="connsiteX237" fmla="*/ 11201812 w 12190412"/>
              <a:gd name="connsiteY237" fmla="*/ 774346 h 13715997"/>
              <a:gd name="connsiteX238" fmla="*/ 11201804 w 12190412"/>
              <a:gd name="connsiteY238" fmla="*/ 774281 h 13715997"/>
              <a:gd name="connsiteX239" fmla="*/ 11201840 w 12190412"/>
              <a:gd name="connsiteY239" fmla="*/ 704534 h 13715997"/>
              <a:gd name="connsiteX240" fmla="*/ 11201836 w 12190412"/>
              <a:gd name="connsiteY240" fmla="*/ 704386 h 13715997"/>
              <a:gd name="connsiteX241" fmla="*/ 11193818 w 12190412"/>
              <a:gd name="connsiteY241" fmla="*/ 696394 h 13715997"/>
              <a:gd name="connsiteX242" fmla="*/ 11192868 w 12190412"/>
              <a:gd name="connsiteY242" fmla="*/ 696392 h 13715997"/>
              <a:gd name="connsiteX243" fmla="*/ 10881092 w 12190412"/>
              <a:gd name="connsiteY243" fmla="*/ 696388 h 13715997"/>
              <a:gd name="connsiteX244" fmla="*/ 10878048 w 12190412"/>
              <a:gd name="connsiteY244" fmla="*/ 693356 h 13715997"/>
              <a:gd name="connsiteX245" fmla="*/ 10878048 w 12190412"/>
              <a:gd name="connsiteY245" fmla="*/ 514408 h 13715997"/>
              <a:gd name="connsiteX246" fmla="*/ 10881092 w 12190412"/>
              <a:gd name="connsiteY246" fmla="*/ 511375 h 13715997"/>
              <a:gd name="connsiteX247" fmla="*/ 11193146 w 12190412"/>
              <a:gd name="connsiteY247" fmla="*/ 511370 h 13715997"/>
              <a:gd name="connsiteX248" fmla="*/ 11193818 w 12190412"/>
              <a:gd name="connsiteY248" fmla="*/ 511375 h 13715997"/>
              <a:gd name="connsiteX249" fmla="*/ 11201836 w 12190412"/>
              <a:gd name="connsiteY249" fmla="*/ 503383 h 13715997"/>
              <a:gd name="connsiteX250" fmla="*/ 11201838 w 12190412"/>
              <a:gd name="connsiteY250" fmla="*/ 503383 h 13715997"/>
              <a:gd name="connsiteX251" fmla="*/ 11201838 w 12190412"/>
              <a:gd name="connsiteY251" fmla="*/ 433930 h 13715997"/>
              <a:gd name="connsiteX252" fmla="*/ 11201836 w 12190412"/>
              <a:gd name="connsiteY252" fmla="*/ 433617 h 13715997"/>
              <a:gd name="connsiteX253" fmla="*/ 11193818 w 12190412"/>
              <a:gd name="connsiteY253" fmla="*/ 425626 h 13715997"/>
              <a:gd name="connsiteX254" fmla="*/ 9485694 w 12190412"/>
              <a:gd name="connsiteY254" fmla="*/ 425626 h 13715997"/>
              <a:gd name="connsiteX255" fmla="*/ 9477676 w 12190412"/>
              <a:gd name="connsiteY255" fmla="*/ 433618 h 13715997"/>
              <a:gd name="connsiteX256" fmla="*/ 9477676 w 12190412"/>
              <a:gd name="connsiteY256" fmla="*/ 774348 h 13715997"/>
              <a:gd name="connsiteX257" fmla="*/ 9485694 w 12190412"/>
              <a:gd name="connsiteY257" fmla="*/ 782340 h 13715997"/>
              <a:gd name="connsiteX258" fmla="*/ 9572832 w 12190412"/>
              <a:gd name="connsiteY258" fmla="*/ 782340 h 13715997"/>
              <a:gd name="connsiteX259" fmla="*/ 9580852 w 12190412"/>
              <a:gd name="connsiteY259" fmla="*/ 774348 h 13715997"/>
              <a:gd name="connsiteX260" fmla="*/ 9580852 w 12190412"/>
              <a:gd name="connsiteY260" fmla="*/ 433618 h 13715997"/>
              <a:gd name="connsiteX261" fmla="*/ 9572832 w 12190412"/>
              <a:gd name="connsiteY261" fmla="*/ 425626 h 13715997"/>
              <a:gd name="connsiteX262" fmla="*/ 11412408 w 12190412"/>
              <a:gd name="connsiteY262" fmla="*/ 425624 h 13715997"/>
              <a:gd name="connsiteX263" fmla="*/ 11285808 w 12190412"/>
              <a:gd name="connsiteY263" fmla="*/ 529842 h 13715997"/>
              <a:gd name="connsiteX264" fmla="*/ 11285808 w 12190412"/>
              <a:gd name="connsiteY264" fmla="*/ 678117 h 13715997"/>
              <a:gd name="connsiteX265" fmla="*/ 11412408 w 12190412"/>
              <a:gd name="connsiteY265" fmla="*/ 782335 h 13715997"/>
              <a:gd name="connsiteX266" fmla="*/ 11645788 w 12190412"/>
              <a:gd name="connsiteY266" fmla="*/ 782335 h 13715997"/>
              <a:gd name="connsiteX267" fmla="*/ 11772388 w 12190412"/>
              <a:gd name="connsiteY267" fmla="*/ 678117 h 13715997"/>
              <a:gd name="connsiteX268" fmla="*/ 11772388 w 12190412"/>
              <a:gd name="connsiteY268" fmla="*/ 529842 h 13715997"/>
              <a:gd name="connsiteX269" fmla="*/ 11645788 w 12190412"/>
              <a:gd name="connsiteY269" fmla="*/ 425624 h 13715997"/>
              <a:gd name="connsiteX270" fmla="*/ 0 w 12190412"/>
              <a:gd name="connsiteY270" fmla="*/ 0 h 13715997"/>
              <a:gd name="connsiteX271" fmla="*/ 12190412 w 12190412"/>
              <a:gd name="connsiteY271" fmla="*/ 0 h 13715997"/>
              <a:gd name="connsiteX272" fmla="*/ 12190412 w 12190412"/>
              <a:gd name="connsiteY272" fmla="*/ 13715997 h 13715997"/>
              <a:gd name="connsiteX273" fmla="*/ 3368279 w 12190412"/>
              <a:gd name="connsiteY273" fmla="*/ 13715997 h 13715997"/>
              <a:gd name="connsiteX274" fmla="*/ 3368279 w 12190412"/>
              <a:gd name="connsiteY274" fmla="*/ 13596534 h 13715997"/>
              <a:gd name="connsiteX275" fmla="*/ 3358394 w 12190412"/>
              <a:gd name="connsiteY275" fmla="*/ 13477875 h 13715997"/>
              <a:gd name="connsiteX276" fmla="*/ 3284577 w 12190412"/>
              <a:gd name="connsiteY276" fmla="*/ 13404054 h 13715997"/>
              <a:gd name="connsiteX277" fmla="*/ 3165964 w 12190412"/>
              <a:gd name="connsiteY277" fmla="*/ 13394130 h 13715997"/>
              <a:gd name="connsiteX278" fmla="*/ 0 w 12190412"/>
              <a:gd name="connsiteY278" fmla="*/ 13394130 h 1371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2190412" h="13715997">
                <a:moveTo>
                  <a:pt x="10943652" y="1022116"/>
                </a:moveTo>
                <a:cubicBezTo>
                  <a:pt x="10940954" y="1022116"/>
                  <a:pt x="10938852" y="1024211"/>
                  <a:pt x="10938852" y="1026899"/>
                </a:cubicBezTo>
                <a:lnTo>
                  <a:pt x="10938852" y="1063963"/>
                </a:lnTo>
                <a:cubicBezTo>
                  <a:pt x="10938852" y="1066651"/>
                  <a:pt x="10940954" y="1068746"/>
                  <a:pt x="10943652" y="1068746"/>
                </a:cubicBezTo>
                <a:lnTo>
                  <a:pt x="11091220" y="1068746"/>
                </a:lnTo>
                <a:cubicBezTo>
                  <a:pt x="11094220" y="1068746"/>
                  <a:pt x="11096020" y="1066651"/>
                  <a:pt x="11096020" y="1063963"/>
                </a:cubicBezTo>
                <a:lnTo>
                  <a:pt x="11096020" y="1026899"/>
                </a:lnTo>
                <a:cubicBezTo>
                  <a:pt x="11096020" y="1024211"/>
                  <a:pt x="11094220" y="1022116"/>
                  <a:pt x="11091220" y="1022116"/>
                </a:cubicBezTo>
                <a:close/>
                <a:moveTo>
                  <a:pt x="10586726" y="991326"/>
                </a:moveTo>
                <a:lnTo>
                  <a:pt x="10745990" y="991326"/>
                </a:lnTo>
                <a:cubicBezTo>
                  <a:pt x="10746892" y="991326"/>
                  <a:pt x="10747492" y="991929"/>
                  <a:pt x="10747492" y="992823"/>
                </a:cubicBezTo>
                <a:lnTo>
                  <a:pt x="10747492" y="1098039"/>
                </a:lnTo>
                <a:cubicBezTo>
                  <a:pt x="10747492" y="1098933"/>
                  <a:pt x="10746892" y="1099536"/>
                  <a:pt x="10745990" y="1099536"/>
                </a:cubicBezTo>
                <a:lnTo>
                  <a:pt x="10586726" y="1099536"/>
                </a:lnTo>
                <a:cubicBezTo>
                  <a:pt x="10585526" y="1099536"/>
                  <a:pt x="10584926" y="1098933"/>
                  <a:pt x="10584926" y="1098039"/>
                </a:cubicBezTo>
                <a:lnTo>
                  <a:pt x="10584926" y="992823"/>
                </a:lnTo>
                <a:cubicBezTo>
                  <a:pt x="10584926" y="991929"/>
                  <a:pt x="10585526" y="991326"/>
                  <a:pt x="10586726" y="991326"/>
                </a:cubicBezTo>
                <a:close/>
                <a:moveTo>
                  <a:pt x="9724756" y="977878"/>
                </a:moveTo>
                <a:cubicBezTo>
                  <a:pt x="9725956" y="977878"/>
                  <a:pt x="9726856" y="979672"/>
                  <a:pt x="9727756" y="981169"/>
                </a:cubicBezTo>
                <a:lnTo>
                  <a:pt x="9775444" y="1067847"/>
                </a:lnTo>
                <a:cubicBezTo>
                  <a:pt x="9775744" y="1068149"/>
                  <a:pt x="9776044" y="1069043"/>
                  <a:pt x="9776044" y="1069645"/>
                </a:cubicBezTo>
                <a:cubicBezTo>
                  <a:pt x="9776044" y="1070841"/>
                  <a:pt x="9775144" y="1070841"/>
                  <a:pt x="9773644" y="1070841"/>
                </a:cubicBezTo>
                <a:lnTo>
                  <a:pt x="9675866" y="1070841"/>
                </a:lnTo>
                <a:cubicBezTo>
                  <a:pt x="9674366" y="1070841"/>
                  <a:pt x="9673466" y="1070841"/>
                  <a:pt x="9673466" y="1069645"/>
                </a:cubicBezTo>
                <a:cubicBezTo>
                  <a:pt x="9673466" y="1069043"/>
                  <a:pt x="9673766" y="1068149"/>
                  <a:pt x="9674066" y="1067847"/>
                </a:cubicBezTo>
                <a:lnTo>
                  <a:pt x="9721756" y="981169"/>
                </a:lnTo>
                <a:cubicBezTo>
                  <a:pt x="9722656" y="979672"/>
                  <a:pt x="9723556" y="977878"/>
                  <a:pt x="9724756" y="977878"/>
                </a:cubicBezTo>
                <a:close/>
                <a:moveTo>
                  <a:pt x="10330274" y="977877"/>
                </a:moveTo>
                <a:cubicBezTo>
                  <a:pt x="10331474" y="977877"/>
                  <a:pt x="10332374" y="979671"/>
                  <a:pt x="10333274" y="981168"/>
                </a:cubicBezTo>
                <a:lnTo>
                  <a:pt x="10380964" y="1067846"/>
                </a:lnTo>
                <a:cubicBezTo>
                  <a:pt x="10381264" y="1068148"/>
                  <a:pt x="10381564" y="1069042"/>
                  <a:pt x="10381564" y="1069644"/>
                </a:cubicBezTo>
                <a:cubicBezTo>
                  <a:pt x="10381564" y="1070840"/>
                  <a:pt x="10380664" y="1070840"/>
                  <a:pt x="10379164" y="1070840"/>
                </a:cubicBezTo>
                <a:lnTo>
                  <a:pt x="10281384" y="1070840"/>
                </a:lnTo>
                <a:cubicBezTo>
                  <a:pt x="10279884" y="1070840"/>
                  <a:pt x="10278984" y="1070840"/>
                  <a:pt x="10278984" y="1069644"/>
                </a:cubicBezTo>
                <a:cubicBezTo>
                  <a:pt x="10278984" y="1069042"/>
                  <a:pt x="10279284" y="1068148"/>
                  <a:pt x="10279584" y="1067846"/>
                </a:cubicBezTo>
                <a:lnTo>
                  <a:pt x="10327276" y="981168"/>
                </a:lnTo>
                <a:cubicBezTo>
                  <a:pt x="10328176" y="979671"/>
                  <a:pt x="10329076" y="977877"/>
                  <a:pt x="10330274" y="977877"/>
                </a:cubicBezTo>
                <a:close/>
                <a:moveTo>
                  <a:pt x="10925952" y="940813"/>
                </a:moveTo>
                <a:cubicBezTo>
                  <a:pt x="10874364" y="940813"/>
                  <a:pt x="10846472" y="970704"/>
                  <a:pt x="10846472" y="1012551"/>
                </a:cubicBezTo>
                <a:lnTo>
                  <a:pt x="10846472" y="1078311"/>
                </a:lnTo>
                <a:cubicBezTo>
                  <a:pt x="10846472" y="1120158"/>
                  <a:pt x="10874364" y="1150049"/>
                  <a:pt x="10925952" y="1150049"/>
                </a:cubicBezTo>
                <a:lnTo>
                  <a:pt x="11093620" y="1150049"/>
                </a:lnTo>
                <a:cubicBezTo>
                  <a:pt x="11096316" y="1150049"/>
                  <a:pt x="11098418" y="1148255"/>
                  <a:pt x="11098418" y="1145266"/>
                </a:cubicBezTo>
                <a:lnTo>
                  <a:pt x="11098418" y="1104318"/>
                </a:lnTo>
                <a:cubicBezTo>
                  <a:pt x="11098418" y="1101626"/>
                  <a:pt x="11096316" y="1099536"/>
                  <a:pt x="11093620" y="1099536"/>
                </a:cubicBezTo>
                <a:lnTo>
                  <a:pt x="10908560" y="1099536"/>
                </a:lnTo>
                <a:cubicBezTo>
                  <a:pt x="10907658" y="1099536"/>
                  <a:pt x="10906756" y="1098933"/>
                  <a:pt x="10906756" y="1098039"/>
                </a:cubicBezTo>
                <a:lnTo>
                  <a:pt x="10906756" y="992823"/>
                </a:lnTo>
                <a:cubicBezTo>
                  <a:pt x="10906756" y="991929"/>
                  <a:pt x="10907658" y="991326"/>
                  <a:pt x="10908560" y="991326"/>
                </a:cubicBezTo>
                <a:lnTo>
                  <a:pt x="11093620" y="991326"/>
                </a:lnTo>
                <a:cubicBezTo>
                  <a:pt x="11096316" y="991326"/>
                  <a:pt x="11098418" y="989236"/>
                  <a:pt x="11098418" y="986544"/>
                </a:cubicBezTo>
                <a:lnTo>
                  <a:pt x="11098418" y="945596"/>
                </a:lnTo>
                <a:cubicBezTo>
                  <a:pt x="11098418" y="942606"/>
                  <a:pt x="11096316" y="940813"/>
                  <a:pt x="11093620" y="940813"/>
                </a:cubicBezTo>
                <a:close/>
                <a:moveTo>
                  <a:pt x="10529438" y="940813"/>
                </a:moveTo>
                <a:cubicBezTo>
                  <a:pt x="10526440" y="940813"/>
                  <a:pt x="10524640" y="942908"/>
                  <a:pt x="10524640" y="945596"/>
                </a:cubicBezTo>
                <a:lnTo>
                  <a:pt x="10524640" y="1145266"/>
                </a:lnTo>
                <a:cubicBezTo>
                  <a:pt x="10524640" y="1147954"/>
                  <a:pt x="10526440" y="1150049"/>
                  <a:pt x="10529438" y="1150049"/>
                </a:cubicBezTo>
                <a:lnTo>
                  <a:pt x="10728600" y="1150049"/>
                </a:lnTo>
                <a:cubicBezTo>
                  <a:pt x="10780188" y="1150049"/>
                  <a:pt x="10807782" y="1120158"/>
                  <a:pt x="10807782" y="1078311"/>
                </a:cubicBezTo>
                <a:lnTo>
                  <a:pt x="10807782" y="1012551"/>
                </a:lnTo>
                <a:cubicBezTo>
                  <a:pt x="10807782" y="970704"/>
                  <a:pt x="10780188" y="940813"/>
                  <a:pt x="10728600" y="940813"/>
                </a:cubicBezTo>
                <a:close/>
                <a:moveTo>
                  <a:pt x="9978144" y="940813"/>
                </a:moveTo>
                <a:cubicBezTo>
                  <a:pt x="9926556" y="940813"/>
                  <a:pt x="9898660" y="970704"/>
                  <a:pt x="9898660" y="1012551"/>
                </a:cubicBezTo>
                <a:lnTo>
                  <a:pt x="9898660" y="1078311"/>
                </a:lnTo>
                <a:cubicBezTo>
                  <a:pt x="9898660" y="1120158"/>
                  <a:pt x="9926556" y="1150049"/>
                  <a:pt x="9978144" y="1150049"/>
                </a:cubicBezTo>
                <a:lnTo>
                  <a:pt x="10138312" y="1150049"/>
                </a:lnTo>
                <a:cubicBezTo>
                  <a:pt x="10141010" y="1150049"/>
                  <a:pt x="10143110" y="1148255"/>
                  <a:pt x="10143110" y="1145266"/>
                </a:cubicBezTo>
                <a:lnTo>
                  <a:pt x="10143110" y="1104318"/>
                </a:lnTo>
                <a:cubicBezTo>
                  <a:pt x="10143110" y="1101626"/>
                  <a:pt x="10141010" y="1099536"/>
                  <a:pt x="10138312" y="1099536"/>
                </a:cubicBezTo>
                <a:lnTo>
                  <a:pt x="9960748" y="1099536"/>
                </a:lnTo>
                <a:cubicBezTo>
                  <a:pt x="9959848" y="1099536"/>
                  <a:pt x="9959248" y="1098933"/>
                  <a:pt x="9959248" y="1098039"/>
                </a:cubicBezTo>
                <a:lnTo>
                  <a:pt x="9959248" y="992823"/>
                </a:lnTo>
                <a:cubicBezTo>
                  <a:pt x="9959248" y="991929"/>
                  <a:pt x="9959848" y="991326"/>
                  <a:pt x="9960748" y="991326"/>
                </a:cubicBezTo>
                <a:lnTo>
                  <a:pt x="10138312" y="991326"/>
                </a:lnTo>
                <a:cubicBezTo>
                  <a:pt x="10141010" y="991326"/>
                  <a:pt x="10143110" y="989236"/>
                  <a:pt x="10143110" y="986544"/>
                </a:cubicBezTo>
                <a:lnTo>
                  <a:pt x="10143110" y="945596"/>
                </a:lnTo>
                <a:cubicBezTo>
                  <a:pt x="10143110" y="942606"/>
                  <a:pt x="10141010" y="940813"/>
                  <a:pt x="10138312" y="940813"/>
                </a:cubicBezTo>
                <a:close/>
                <a:moveTo>
                  <a:pt x="11489544" y="940812"/>
                </a:moveTo>
                <a:cubicBezTo>
                  <a:pt x="11486848" y="940812"/>
                  <a:pt x="11484746" y="942907"/>
                  <a:pt x="11484746" y="944997"/>
                </a:cubicBezTo>
                <a:cubicBezTo>
                  <a:pt x="11484746" y="945891"/>
                  <a:pt x="11485346" y="946790"/>
                  <a:pt x="11485648" y="947389"/>
                </a:cubicBezTo>
                <a:lnTo>
                  <a:pt x="11564528" y="1083690"/>
                </a:lnTo>
                <a:cubicBezTo>
                  <a:pt x="11575328" y="1102223"/>
                  <a:pt x="11587324" y="1118363"/>
                  <a:pt x="11607120" y="1124939"/>
                </a:cubicBezTo>
                <a:lnTo>
                  <a:pt x="11556432" y="1203851"/>
                </a:lnTo>
                <a:cubicBezTo>
                  <a:pt x="11556132" y="1204449"/>
                  <a:pt x="11555828" y="1205645"/>
                  <a:pt x="11555828" y="1206242"/>
                </a:cubicBezTo>
                <a:cubicBezTo>
                  <a:pt x="11555828" y="1208337"/>
                  <a:pt x="11557632" y="1210427"/>
                  <a:pt x="11560628" y="1210427"/>
                </a:cubicBezTo>
                <a:lnTo>
                  <a:pt x="11617016" y="1210427"/>
                </a:lnTo>
                <a:cubicBezTo>
                  <a:pt x="11619118" y="1210427"/>
                  <a:pt x="11620616" y="1209232"/>
                  <a:pt x="11621516" y="1207735"/>
                </a:cubicBezTo>
                <a:lnTo>
                  <a:pt x="11771784" y="947389"/>
                </a:lnTo>
                <a:cubicBezTo>
                  <a:pt x="11772086" y="946790"/>
                  <a:pt x="11772388" y="945891"/>
                  <a:pt x="11772388" y="944997"/>
                </a:cubicBezTo>
                <a:cubicBezTo>
                  <a:pt x="11772388" y="942907"/>
                  <a:pt x="11770584" y="940812"/>
                  <a:pt x="11767588" y="940812"/>
                </a:cubicBezTo>
                <a:lnTo>
                  <a:pt x="11711200" y="940812"/>
                </a:lnTo>
                <a:cubicBezTo>
                  <a:pt x="11709100" y="940812"/>
                  <a:pt x="11707600" y="942009"/>
                  <a:pt x="11706700" y="943501"/>
                </a:cubicBezTo>
                <a:lnTo>
                  <a:pt x="11631716" y="1078013"/>
                </a:lnTo>
                <a:cubicBezTo>
                  <a:pt x="11631116" y="1079209"/>
                  <a:pt x="11630212" y="1081299"/>
                  <a:pt x="11628716" y="1081299"/>
                </a:cubicBezTo>
                <a:cubicBezTo>
                  <a:pt x="11627516" y="1081299"/>
                  <a:pt x="11626614" y="1079209"/>
                  <a:pt x="11625716" y="1078013"/>
                </a:cubicBezTo>
                <a:lnTo>
                  <a:pt x="11550436" y="943501"/>
                </a:lnTo>
                <a:cubicBezTo>
                  <a:pt x="11549532" y="942009"/>
                  <a:pt x="11548332" y="940812"/>
                  <a:pt x="11545932" y="940812"/>
                </a:cubicBezTo>
                <a:close/>
                <a:moveTo>
                  <a:pt x="9724756" y="933042"/>
                </a:moveTo>
                <a:cubicBezTo>
                  <a:pt x="9691462" y="933042"/>
                  <a:pt x="9675266" y="953067"/>
                  <a:pt x="9661168" y="977582"/>
                </a:cubicBezTo>
                <a:lnTo>
                  <a:pt x="9565488" y="1143473"/>
                </a:lnTo>
                <a:cubicBezTo>
                  <a:pt x="9565188" y="1144071"/>
                  <a:pt x="9564588" y="1144969"/>
                  <a:pt x="9564588" y="1145864"/>
                </a:cubicBezTo>
                <a:cubicBezTo>
                  <a:pt x="9564588" y="1147955"/>
                  <a:pt x="9566688" y="1150049"/>
                  <a:pt x="9569388" y="1150049"/>
                </a:cubicBezTo>
                <a:lnTo>
                  <a:pt x="9625776" y="1150049"/>
                </a:lnTo>
                <a:cubicBezTo>
                  <a:pt x="9628176" y="1150049"/>
                  <a:pt x="9629676" y="1148854"/>
                  <a:pt x="9630576" y="1147362"/>
                </a:cubicBezTo>
                <a:lnTo>
                  <a:pt x="9645272" y="1120159"/>
                </a:lnTo>
                <a:cubicBezTo>
                  <a:pt x="9646472" y="1117767"/>
                  <a:pt x="9646772" y="1117169"/>
                  <a:pt x="9650072" y="1117169"/>
                </a:cubicBezTo>
                <a:lnTo>
                  <a:pt x="9799140" y="1117169"/>
                </a:lnTo>
                <a:cubicBezTo>
                  <a:pt x="9802740" y="1117169"/>
                  <a:pt x="9803040" y="1117767"/>
                  <a:pt x="9804240" y="1120159"/>
                </a:cubicBezTo>
                <a:lnTo>
                  <a:pt x="9818936" y="1147362"/>
                </a:lnTo>
                <a:cubicBezTo>
                  <a:pt x="9819836" y="1148854"/>
                  <a:pt x="9821336" y="1150049"/>
                  <a:pt x="9823436" y="1150049"/>
                </a:cubicBezTo>
                <a:lnTo>
                  <a:pt x="9880124" y="1150049"/>
                </a:lnTo>
                <a:cubicBezTo>
                  <a:pt x="9882822" y="1150049"/>
                  <a:pt x="9884622" y="1147955"/>
                  <a:pt x="9884622" y="1145864"/>
                </a:cubicBezTo>
                <a:cubicBezTo>
                  <a:pt x="9884622" y="1144969"/>
                  <a:pt x="9884322" y="1144071"/>
                  <a:pt x="9884022" y="1143473"/>
                </a:cubicBezTo>
                <a:lnTo>
                  <a:pt x="9788342" y="977582"/>
                </a:lnTo>
                <a:cubicBezTo>
                  <a:pt x="9774244" y="953067"/>
                  <a:pt x="9758048" y="933042"/>
                  <a:pt x="9724756" y="933042"/>
                </a:cubicBezTo>
                <a:close/>
                <a:moveTo>
                  <a:pt x="11191700" y="933041"/>
                </a:moveTo>
                <a:cubicBezTo>
                  <a:pt x="11156308" y="933041"/>
                  <a:pt x="11137416" y="962932"/>
                  <a:pt x="11137416" y="992823"/>
                </a:cubicBezTo>
                <a:lnTo>
                  <a:pt x="11137416" y="1145266"/>
                </a:lnTo>
                <a:cubicBezTo>
                  <a:pt x="11137416" y="1147954"/>
                  <a:pt x="11139210" y="1150048"/>
                  <a:pt x="11142214" y="1150048"/>
                </a:cubicBezTo>
                <a:lnTo>
                  <a:pt x="11189902" y="1150048"/>
                </a:lnTo>
                <a:cubicBezTo>
                  <a:pt x="11192604" y="1150048"/>
                  <a:pt x="11194700" y="1147954"/>
                  <a:pt x="11194700" y="1145266"/>
                </a:cubicBezTo>
                <a:lnTo>
                  <a:pt x="11194700" y="1010757"/>
                </a:lnTo>
                <a:cubicBezTo>
                  <a:pt x="11194700" y="1009260"/>
                  <a:pt x="11195004" y="1007170"/>
                  <a:pt x="11196500" y="1007170"/>
                </a:cubicBezTo>
                <a:cubicBezTo>
                  <a:pt x="11197700" y="1007170"/>
                  <a:pt x="11198300" y="1008667"/>
                  <a:pt x="11198900" y="1009863"/>
                </a:cubicBezTo>
                <a:lnTo>
                  <a:pt x="11259184" y="1124940"/>
                </a:lnTo>
                <a:cubicBezTo>
                  <a:pt x="11267884" y="1141679"/>
                  <a:pt x="11280484" y="1157820"/>
                  <a:pt x="11299976" y="1157820"/>
                </a:cubicBezTo>
                <a:cubicBezTo>
                  <a:pt x="11319776" y="1157820"/>
                  <a:pt x="11332368" y="1141679"/>
                  <a:pt x="11341070" y="1124940"/>
                </a:cubicBezTo>
                <a:lnTo>
                  <a:pt x="11401056" y="1009863"/>
                </a:lnTo>
                <a:cubicBezTo>
                  <a:pt x="11401656" y="1008667"/>
                  <a:pt x="11402560" y="1007170"/>
                  <a:pt x="11403760" y="1007170"/>
                </a:cubicBezTo>
                <a:cubicBezTo>
                  <a:pt x="11404960" y="1007170"/>
                  <a:pt x="11405554" y="1009260"/>
                  <a:pt x="11405554" y="1010757"/>
                </a:cubicBezTo>
                <a:lnTo>
                  <a:pt x="11405554" y="1145266"/>
                </a:lnTo>
                <a:cubicBezTo>
                  <a:pt x="11405554" y="1147954"/>
                  <a:pt x="11407358" y="1150048"/>
                  <a:pt x="11410352" y="1150048"/>
                </a:cubicBezTo>
                <a:lnTo>
                  <a:pt x="11457748" y="1150048"/>
                </a:lnTo>
                <a:cubicBezTo>
                  <a:pt x="11460744" y="1150048"/>
                  <a:pt x="11462548" y="1147954"/>
                  <a:pt x="11462548" y="1145266"/>
                </a:cubicBezTo>
                <a:lnTo>
                  <a:pt x="11462548" y="992823"/>
                </a:lnTo>
                <a:cubicBezTo>
                  <a:pt x="11462548" y="962932"/>
                  <a:pt x="11443946" y="933041"/>
                  <a:pt x="11408558" y="933041"/>
                </a:cubicBezTo>
                <a:cubicBezTo>
                  <a:pt x="11382460" y="933041"/>
                  <a:pt x="11366568" y="950976"/>
                  <a:pt x="11353668" y="976978"/>
                </a:cubicBezTo>
                <a:lnTo>
                  <a:pt x="11302980" y="1081299"/>
                </a:lnTo>
                <a:cubicBezTo>
                  <a:pt x="11302376" y="1082495"/>
                  <a:pt x="11301478" y="1084585"/>
                  <a:pt x="11299976" y="1084585"/>
                </a:cubicBezTo>
                <a:cubicBezTo>
                  <a:pt x="11298776" y="1084585"/>
                  <a:pt x="11297576" y="1082495"/>
                  <a:pt x="11296982" y="1081299"/>
                </a:cubicBezTo>
                <a:lnTo>
                  <a:pt x="11246290" y="976978"/>
                </a:lnTo>
                <a:cubicBezTo>
                  <a:pt x="11233396" y="950976"/>
                  <a:pt x="11217496" y="933041"/>
                  <a:pt x="11191700" y="933041"/>
                </a:cubicBezTo>
                <a:close/>
                <a:moveTo>
                  <a:pt x="10330274" y="933041"/>
                </a:moveTo>
                <a:cubicBezTo>
                  <a:pt x="10296980" y="933041"/>
                  <a:pt x="10280784" y="953066"/>
                  <a:pt x="10266688" y="977581"/>
                </a:cubicBezTo>
                <a:lnTo>
                  <a:pt x="10171008" y="1143472"/>
                </a:lnTo>
                <a:cubicBezTo>
                  <a:pt x="10170708" y="1144070"/>
                  <a:pt x="10170108" y="1144969"/>
                  <a:pt x="10170108" y="1145864"/>
                </a:cubicBezTo>
                <a:cubicBezTo>
                  <a:pt x="10170108" y="1147954"/>
                  <a:pt x="10172208" y="1150048"/>
                  <a:pt x="10174908" y="1150048"/>
                </a:cubicBezTo>
                <a:lnTo>
                  <a:pt x="10231296" y="1150048"/>
                </a:lnTo>
                <a:cubicBezTo>
                  <a:pt x="10233696" y="1150048"/>
                  <a:pt x="10235194" y="1148853"/>
                  <a:pt x="10236094" y="1147361"/>
                </a:cubicBezTo>
                <a:lnTo>
                  <a:pt x="10250792" y="1120158"/>
                </a:lnTo>
                <a:cubicBezTo>
                  <a:pt x="10251992" y="1117766"/>
                  <a:pt x="10252292" y="1117168"/>
                  <a:pt x="10255590" y="1117168"/>
                </a:cubicBezTo>
                <a:lnTo>
                  <a:pt x="10404660" y="1117168"/>
                </a:lnTo>
                <a:cubicBezTo>
                  <a:pt x="10408258" y="1117168"/>
                  <a:pt x="10408558" y="1117766"/>
                  <a:pt x="10409758" y="1120158"/>
                </a:cubicBezTo>
                <a:lnTo>
                  <a:pt x="10424456" y="1147361"/>
                </a:lnTo>
                <a:cubicBezTo>
                  <a:pt x="10425354" y="1148853"/>
                  <a:pt x="10426854" y="1150048"/>
                  <a:pt x="10428954" y="1150048"/>
                </a:cubicBezTo>
                <a:lnTo>
                  <a:pt x="10485642" y="1150048"/>
                </a:lnTo>
                <a:cubicBezTo>
                  <a:pt x="10488340" y="1150048"/>
                  <a:pt x="10490140" y="1147954"/>
                  <a:pt x="10490140" y="1145864"/>
                </a:cubicBezTo>
                <a:cubicBezTo>
                  <a:pt x="10490140" y="1144969"/>
                  <a:pt x="10489840" y="1144070"/>
                  <a:pt x="10489540" y="1143472"/>
                </a:cubicBezTo>
                <a:lnTo>
                  <a:pt x="10393860" y="977581"/>
                </a:lnTo>
                <a:cubicBezTo>
                  <a:pt x="10379764" y="953066"/>
                  <a:pt x="10363568" y="933041"/>
                  <a:pt x="10330274" y="933041"/>
                </a:cubicBezTo>
                <a:close/>
                <a:moveTo>
                  <a:pt x="9637898" y="933020"/>
                </a:moveTo>
                <a:cubicBezTo>
                  <a:pt x="9604592" y="933020"/>
                  <a:pt x="9588392" y="953054"/>
                  <a:pt x="9574288" y="977573"/>
                </a:cubicBezTo>
                <a:lnTo>
                  <a:pt x="9478576" y="1143524"/>
                </a:lnTo>
                <a:cubicBezTo>
                  <a:pt x="9478276" y="1144121"/>
                  <a:pt x="9477676" y="1145019"/>
                  <a:pt x="9477676" y="1145916"/>
                </a:cubicBezTo>
                <a:cubicBezTo>
                  <a:pt x="9477676" y="1148008"/>
                  <a:pt x="9479776" y="1150101"/>
                  <a:pt x="9482476" y="1150101"/>
                </a:cubicBezTo>
                <a:lnTo>
                  <a:pt x="9526186" y="1150101"/>
                </a:lnTo>
                <a:cubicBezTo>
                  <a:pt x="9528588" y="1150101"/>
                  <a:pt x="9530088" y="1148906"/>
                  <a:pt x="9530988" y="1147411"/>
                </a:cubicBezTo>
                <a:lnTo>
                  <a:pt x="9653208" y="934507"/>
                </a:lnTo>
                <a:cubicBezTo>
                  <a:pt x="9653208" y="934507"/>
                  <a:pt x="9645928" y="933020"/>
                  <a:pt x="9637898" y="933020"/>
                </a:cubicBezTo>
                <a:close/>
                <a:moveTo>
                  <a:pt x="10414026" y="564784"/>
                </a:moveTo>
                <a:cubicBezTo>
                  <a:pt x="10411428" y="564784"/>
                  <a:pt x="10409302" y="566903"/>
                  <a:pt x="10409302" y="569492"/>
                </a:cubicBezTo>
                <a:lnTo>
                  <a:pt x="10409302" y="639187"/>
                </a:lnTo>
                <a:cubicBezTo>
                  <a:pt x="10409302" y="641777"/>
                  <a:pt x="10411428" y="643895"/>
                  <a:pt x="10414026" y="643895"/>
                </a:cubicBezTo>
                <a:lnTo>
                  <a:pt x="10674152" y="643895"/>
                </a:lnTo>
                <a:cubicBezTo>
                  <a:pt x="10676752" y="643895"/>
                  <a:pt x="10678876" y="641777"/>
                  <a:pt x="10678876" y="639187"/>
                </a:cubicBezTo>
                <a:lnTo>
                  <a:pt x="10678876" y="569492"/>
                </a:lnTo>
                <a:cubicBezTo>
                  <a:pt x="10678876" y="566903"/>
                  <a:pt x="10676752" y="564784"/>
                  <a:pt x="10674152" y="564784"/>
                </a:cubicBezTo>
                <a:close/>
                <a:moveTo>
                  <a:pt x="11390716" y="511357"/>
                </a:moveTo>
                <a:lnTo>
                  <a:pt x="11665872" y="511357"/>
                </a:lnTo>
                <a:cubicBezTo>
                  <a:pt x="11667314" y="511357"/>
                  <a:pt x="11668488" y="512525"/>
                  <a:pt x="11668488" y="513960"/>
                </a:cubicBezTo>
                <a:lnTo>
                  <a:pt x="11668488" y="693784"/>
                </a:lnTo>
                <a:cubicBezTo>
                  <a:pt x="11668488" y="695220"/>
                  <a:pt x="11667314" y="696388"/>
                  <a:pt x="11665872" y="696388"/>
                </a:cubicBezTo>
                <a:lnTo>
                  <a:pt x="11390716" y="696388"/>
                </a:lnTo>
                <a:cubicBezTo>
                  <a:pt x="11389276" y="696388"/>
                  <a:pt x="11388102" y="695220"/>
                  <a:pt x="11388102" y="693784"/>
                </a:cubicBezTo>
                <a:lnTo>
                  <a:pt x="11388102" y="513960"/>
                </a:lnTo>
                <a:cubicBezTo>
                  <a:pt x="11388102" y="512525"/>
                  <a:pt x="11389276" y="511357"/>
                  <a:pt x="11390716" y="511357"/>
                </a:cubicBezTo>
                <a:close/>
                <a:moveTo>
                  <a:pt x="9655502" y="425630"/>
                </a:moveTo>
                <a:cubicBezTo>
                  <a:pt x="9652448" y="425630"/>
                  <a:pt x="9649672" y="427119"/>
                  <a:pt x="9648264" y="429517"/>
                </a:cubicBezTo>
                <a:cubicBezTo>
                  <a:pt x="9647046" y="431587"/>
                  <a:pt x="9647024" y="434071"/>
                  <a:pt x="9648228" y="436212"/>
                </a:cubicBezTo>
                <a:lnTo>
                  <a:pt x="9829402" y="746518"/>
                </a:lnTo>
                <a:lnTo>
                  <a:pt x="9830480" y="748312"/>
                </a:lnTo>
                <a:cubicBezTo>
                  <a:pt x="9849072" y="777557"/>
                  <a:pt x="9885520" y="795724"/>
                  <a:pt x="9925606" y="795724"/>
                </a:cubicBezTo>
                <a:lnTo>
                  <a:pt x="9926492" y="795721"/>
                </a:lnTo>
                <a:cubicBezTo>
                  <a:pt x="9966960" y="795454"/>
                  <a:pt x="10003392" y="776799"/>
                  <a:pt x="10021544" y="747079"/>
                </a:cubicBezTo>
                <a:lnTo>
                  <a:pt x="10218594" y="436385"/>
                </a:lnTo>
                <a:cubicBezTo>
                  <a:pt x="10219878" y="434285"/>
                  <a:pt x="10219926" y="431760"/>
                  <a:pt x="10218724" y="429629"/>
                </a:cubicBezTo>
                <a:cubicBezTo>
                  <a:pt x="10217332" y="427162"/>
                  <a:pt x="10214534" y="425630"/>
                  <a:pt x="10211420" y="425630"/>
                </a:cubicBezTo>
                <a:lnTo>
                  <a:pt x="10114328" y="425630"/>
                </a:lnTo>
                <a:cubicBezTo>
                  <a:pt x="10111328" y="425630"/>
                  <a:pt x="10108580" y="427078"/>
                  <a:pt x="10107184" y="429359"/>
                </a:cubicBezTo>
                <a:lnTo>
                  <a:pt x="9929552" y="708266"/>
                </a:lnTo>
                <a:cubicBezTo>
                  <a:pt x="9929190" y="708856"/>
                  <a:pt x="9928440" y="710082"/>
                  <a:pt x="9925758" y="710102"/>
                </a:cubicBezTo>
                <a:cubicBezTo>
                  <a:pt x="9923412" y="710052"/>
                  <a:pt x="9922388" y="709164"/>
                  <a:pt x="9922044" y="708762"/>
                </a:cubicBezTo>
                <a:lnTo>
                  <a:pt x="9758404" y="429629"/>
                </a:lnTo>
                <a:cubicBezTo>
                  <a:pt x="9757016" y="427162"/>
                  <a:pt x="9754220" y="425630"/>
                  <a:pt x="9751102" y="425630"/>
                </a:cubicBezTo>
                <a:close/>
                <a:moveTo>
                  <a:pt x="10673312" y="425627"/>
                </a:moveTo>
                <a:lnTo>
                  <a:pt x="10671206" y="425631"/>
                </a:lnTo>
                <a:lnTo>
                  <a:pt x="10381862" y="425631"/>
                </a:lnTo>
                <a:cubicBezTo>
                  <a:pt x="10312052" y="425574"/>
                  <a:pt x="10255260" y="472325"/>
                  <a:pt x="10255260" y="529791"/>
                </a:cubicBezTo>
                <a:lnTo>
                  <a:pt x="10255260" y="678119"/>
                </a:lnTo>
                <a:cubicBezTo>
                  <a:pt x="10255260" y="735584"/>
                  <a:pt x="10312052" y="782336"/>
                  <a:pt x="10381862" y="782336"/>
                </a:cubicBezTo>
                <a:lnTo>
                  <a:pt x="10672650" y="782336"/>
                </a:lnTo>
                <a:lnTo>
                  <a:pt x="10673312" y="782338"/>
                </a:lnTo>
                <a:cubicBezTo>
                  <a:pt x="10677740" y="782338"/>
                  <a:pt x="10681306" y="778760"/>
                  <a:pt x="10681306" y="774347"/>
                </a:cubicBezTo>
                <a:lnTo>
                  <a:pt x="10681296" y="774282"/>
                </a:lnTo>
                <a:lnTo>
                  <a:pt x="10681332" y="704535"/>
                </a:lnTo>
                <a:lnTo>
                  <a:pt x="10681330" y="704387"/>
                </a:lnTo>
                <a:cubicBezTo>
                  <a:pt x="10681330" y="699973"/>
                  <a:pt x="10677740" y="696395"/>
                  <a:pt x="10673312" y="696395"/>
                </a:cubicBezTo>
                <a:lnTo>
                  <a:pt x="10672360" y="696393"/>
                </a:lnTo>
                <a:lnTo>
                  <a:pt x="10360584" y="696389"/>
                </a:lnTo>
                <a:cubicBezTo>
                  <a:pt x="10358908" y="696389"/>
                  <a:pt x="10357542" y="695028"/>
                  <a:pt x="10357542" y="693357"/>
                </a:cubicBezTo>
                <a:lnTo>
                  <a:pt x="10357542" y="514409"/>
                </a:lnTo>
                <a:cubicBezTo>
                  <a:pt x="10357542" y="512736"/>
                  <a:pt x="10358908" y="511375"/>
                  <a:pt x="10360584" y="511375"/>
                </a:cubicBezTo>
                <a:lnTo>
                  <a:pt x="10672640" y="511371"/>
                </a:lnTo>
                <a:lnTo>
                  <a:pt x="10673312" y="511375"/>
                </a:lnTo>
                <a:cubicBezTo>
                  <a:pt x="10677740" y="511375"/>
                  <a:pt x="10681330" y="507798"/>
                  <a:pt x="10681330" y="503384"/>
                </a:cubicBezTo>
                <a:lnTo>
                  <a:pt x="10681332" y="503384"/>
                </a:lnTo>
                <a:lnTo>
                  <a:pt x="10681332" y="433931"/>
                </a:lnTo>
                <a:lnTo>
                  <a:pt x="10681330" y="433617"/>
                </a:lnTo>
                <a:cubicBezTo>
                  <a:pt x="10681330" y="429205"/>
                  <a:pt x="10677740" y="425627"/>
                  <a:pt x="10673312" y="425627"/>
                </a:cubicBezTo>
                <a:close/>
                <a:moveTo>
                  <a:pt x="11193818" y="425626"/>
                </a:moveTo>
                <a:lnTo>
                  <a:pt x="11191712" y="425630"/>
                </a:lnTo>
                <a:lnTo>
                  <a:pt x="10902368" y="425630"/>
                </a:lnTo>
                <a:cubicBezTo>
                  <a:pt x="10832560" y="425573"/>
                  <a:pt x="10775768" y="472324"/>
                  <a:pt x="10775768" y="529790"/>
                </a:cubicBezTo>
                <a:lnTo>
                  <a:pt x="10775768" y="678118"/>
                </a:lnTo>
                <a:cubicBezTo>
                  <a:pt x="10775768" y="735584"/>
                  <a:pt x="10832560" y="782335"/>
                  <a:pt x="10902368" y="782335"/>
                </a:cubicBezTo>
                <a:lnTo>
                  <a:pt x="11193156" y="782335"/>
                </a:lnTo>
                <a:lnTo>
                  <a:pt x="11193818" y="782337"/>
                </a:lnTo>
                <a:cubicBezTo>
                  <a:pt x="11198246" y="782337"/>
                  <a:pt x="11201812" y="778759"/>
                  <a:pt x="11201812" y="774346"/>
                </a:cubicBezTo>
                <a:lnTo>
                  <a:pt x="11201804" y="774281"/>
                </a:lnTo>
                <a:lnTo>
                  <a:pt x="11201840" y="704534"/>
                </a:lnTo>
                <a:lnTo>
                  <a:pt x="11201836" y="704386"/>
                </a:lnTo>
                <a:cubicBezTo>
                  <a:pt x="11201836" y="699972"/>
                  <a:pt x="11198246" y="696394"/>
                  <a:pt x="11193818" y="696394"/>
                </a:cubicBezTo>
                <a:lnTo>
                  <a:pt x="11192868" y="696392"/>
                </a:lnTo>
                <a:lnTo>
                  <a:pt x="10881092" y="696388"/>
                </a:lnTo>
                <a:cubicBezTo>
                  <a:pt x="10879414" y="696388"/>
                  <a:pt x="10878048" y="695028"/>
                  <a:pt x="10878048" y="693356"/>
                </a:cubicBezTo>
                <a:lnTo>
                  <a:pt x="10878048" y="514408"/>
                </a:lnTo>
                <a:cubicBezTo>
                  <a:pt x="10878048" y="512736"/>
                  <a:pt x="10879414" y="511375"/>
                  <a:pt x="10881092" y="511375"/>
                </a:cubicBezTo>
                <a:lnTo>
                  <a:pt x="11193146" y="511370"/>
                </a:lnTo>
                <a:lnTo>
                  <a:pt x="11193818" y="511375"/>
                </a:lnTo>
                <a:cubicBezTo>
                  <a:pt x="11198246" y="511375"/>
                  <a:pt x="11201836" y="507797"/>
                  <a:pt x="11201836" y="503383"/>
                </a:cubicBezTo>
                <a:lnTo>
                  <a:pt x="11201838" y="503383"/>
                </a:lnTo>
                <a:lnTo>
                  <a:pt x="11201838" y="433930"/>
                </a:lnTo>
                <a:lnTo>
                  <a:pt x="11201836" y="433617"/>
                </a:lnTo>
                <a:cubicBezTo>
                  <a:pt x="11201836" y="429204"/>
                  <a:pt x="11198246" y="425626"/>
                  <a:pt x="11193818" y="425626"/>
                </a:cubicBezTo>
                <a:close/>
                <a:moveTo>
                  <a:pt x="9485694" y="425626"/>
                </a:moveTo>
                <a:cubicBezTo>
                  <a:pt x="9481284" y="425626"/>
                  <a:pt x="9477676" y="429222"/>
                  <a:pt x="9477676" y="433618"/>
                </a:cubicBezTo>
                <a:lnTo>
                  <a:pt x="9477676" y="774348"/>
                </a:lnTo>
                <a:cubicBezTo>
                  <a:pt x="9477676" y="778744"/>
                  <a:pt x="9481284" y="782340"/>
                  <a:pt x="9485694" y="782340"/>
                </a:cubicBezTo>
                <a:lnTo>
                  <a:pt x="9572832" y="782340"/>
                </a:lnTo>
                <a:cubicBezTo>
                  <a:pt x="9577244" y="782340"/>
                  <a:pt x="9580852" y="778744"/>
                  <a:pt x="9580852" y="774348"/>
                </a:cubicBezTo>
                <a:lnTo>
                  <a:pt x="9580852" y="433618"/>
                </a:lnTo>
                <a:cubicBezTo>
                  <a:pt x="9580852" y="429222"/>
                  <a:pt x="9577244" y="425626"/>
                  <a:pt x="9572832" y="425626"/>
                </a:cubicBezTo>
                <a:close/>
                <a:moveTo>
                  <a:pt x="11412408" y="425624"/>
                </a:moveTo>
                <a:cubicBezTo>
                  <a:pt x="11342604" y="425624"/>
                  <a:pt x="11285808" y="472375"/>
                  <a:pt x="11285808" y="529842"/>
                </a:cubicBezTo>
                <a:lnTo>
                  <a:pt x="11285808" y="678117"/>
                </a:lnTo>
                <a:cubicBezTo>
                  <a:pt x="11285808" y="735583"/>
                  <a:pt x="11342604" y="782335"/>
                  <a:pt x="11412408" y="782335"/>
                </a:cubicBezTo>
                <a:lnTo>
                  <a:pt x="11645788" y="782335"/>
                </a:lnTo>
                <a:cubicBezTo>
                  <a:pt x="11715594" y="782335"/>
                  <a:pt x="11772388" y="735583"/>
                  <a:pt x="11772388" y="678117"/>
                </a:cubicBezTo>
                <a:lnTo>
                  <a:pt x="11772388" y="529842"/>
                </a:lnTo>
                <a:cubicBezTo>
                  <a:pt x="11772388" y="472375"/>
                  <a:pt x="11715594" y="425624"/>
                  <a:pt x="11645788" y="425624"/>
                </a:cubicBezTo>
                <a:close/>
                <a:moveTo>
                  <a:pt x="0" y="0"/>
                </a:moveTo>
                <a:lnTo>
                  <a:pt x="12190412" y="0"/>
                </a:lnTo>
                <a:lnTo>
                  <a:pt x="12190412" y="13715997"/>
                </a:lnTo>
                <a:lnTo>
                  <a:pt x="3368279" y="13715997"/>
                </a:lnTo>
                <a:lnTo>
                  <a:pt x="3368279" y="13596534"/>
                </a:lnTo>
                <a:cubicBezTo>
                  <a:pt x="3368279" y="13537108"/>
                  <a:pt x="3368279" y="13501643"/>
                  <a:pt x="3358394" y="13477875"/>
                </a:cubicBezTo>
                <a:cubicBezTo>
                  <a:pt x="3345986" y="13443602"/>
                  <a:pt x="3318857" y="13416527"/>
                  <a:pt x="3284577" y="13404054"/>
                </a:cubicBezTo>
                <a:cubicBezTo>
                  <a:pt x="3260812" y="13394130"/>
                  <a:pt x="3225270" y="13394130"/>
                  <a:pt x="3165964" y="13394130"/>
                </a:cubicBezTo>
                <a:lnTo>
                  <a:pt x="0" y="13394130"/>
                </a:lnTo>
                <a:close/>
              </a:path>
            </a:pathLst>
          </a:custGeom>
          <a:blipFill>
            <a:blip r:embed="rId3">
              <a:extLst>
                <a:ext uri="{28A0092B-C50C-407E-A947-70E740481C1C}">
                  <a14:useLocalDpi xmlns:a14="http://schemas.microsoft.com/office/drawing/2010/main"/>
                </a:ext>
              </a:extLst>
            </a:blip>
            <a:stretch>
              <a:fillRect/>
            </a:stretch>
          </a:blipFill>
        </p:spPr>
        <p:txBody>
          <a:bodyPr wrap="square">
            <a:noAutofit/>
          </a:bodyPr>
          <a:lstStyle/>
          <a:p>
            <a:endParaRPr lang="it-IT"/>
          </a:p>
        </p:txBody>
      </p:sp>
      <p:graphicFrame>
        <p:nvGraphicFramePr>
          <p:cNvPr id="4" name="Oggetto 3" hidden="1">
            <a:extLst>
              <a:ext uri="{FF2B5EF4-FFF2-40B4-BE49-F238E27FC236}">
                <a16:creationId xmlns:a16="http://schemas.microsoft.com/office/drawing/2014/main" id="{9385F39C-6B46-48E1-89D2-BC414E7E8D88}"/>
              </a:ext>
            </a:extLst>
          </p:cNvPr>
          <p:cNvGraphicFramePr>
            <a:graphicFrameLocks noChangeAspect="1"/>
          </p:cNvGraphicFramePr>
          <p:nvPr userDrawn="1">
            <p:custDataLst>
              <p:tags r:id="rId1"/>
            </p:custDataLst>
            <p:extLst>
              <p:ext uri="{D42A27DB-BD31-4B8C-83A1-F6EECF244321}">
                <p14:modId xmlns:p14="http://schemas.microsoft.com/office/powerpoint/2010/main" val="678720004"/>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4" imgW="344" imgH="344" progId="TCLayout.ActiveDocument.1">
                  <p:embed/>
                </p:oleObj>
              </mc:Choice>
              <mc:Fallback>
                <p:oleObj name="Diapositiva think-cell" r:id="rId4" imgW="344" imgH="344" progId="TCLayout.ActiveDocument.1">
                  <p:embed/>
                  <p:pic>
                    <p:nvPicPr>
                      <p:cNvPr id="4" name="Oggetto 3" hidden="1">
                        <a:extLst>
                          <a:ext uri="{FF2B5EF4-FFF2-40B4-BE49-F238E27FC236}">
                            <a16:creationId xmlns:a16="http://schemas.microsoft.com/office/drawing/2014/main" id="{9385F39C-6B46-48E1-89D2-BC414E7E8D88}"/>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7" y="135152"/>
            <a:ext cx="5688232" cy="356825"/>
          </a:xfrm>
          <a:prstGeom prst="rect">
            <a:avLst/>
          </a:prstGeom>
        </p:spPr>
        <p:txBody>
          <a:bodyPr vert="horz" lIns="0" tIns="45720" rIns="91440" bIns="45720" rtlCol="0" anchor="t" anchorCtr="0">
            <a:noAutofit/>
          </a:bodyPr>
          <a:lstStyle>
            <a:lvl1pPr>
              <a:defRPr lang="it-IT" b="1" i="0" dirty="0">
                <a:solidFill>
                  <a:schemeClr val="tx1"/>
                </a:solidFill>
                <a:latin typeface="Gill Sans MT" panose="020B0502020104020203" pitchFamily="34" charset="77"/>
              </a:defRPr>
            </a:lvl1pPr>
          </a:lstStyle>
          <a:p>
            <a:pPr lvl="0"/>
            <a:r>
              <a:rPr lang="it-IT" err="1"/>
              <a:t>transparent</a:t>
            </a:r>
            <a:r>
              <a:rPr lang="it-IT"/>
              <a:t> box with </a:t>
            </a:r>
            <a:r>
              <a:rPr lang="it-IT" err="1"/>
              <a:t>texts</a:t>
            </a:r>
            <a:endParaRPr lang="it-IT"/>
          </a:p>
        </p:txBody>
      </p:sp>
      <p:sp>
        <p:nvSpPr>
          <p:cNvPr id="16" name="Segnaposto testo 4">
            <a:extLst>
              <a:ext uri="{FF2B5EF4-FFF2-40B4-BE49-F238E27FC236}">
                <a16:creationId xmlns:a16="http://schemas.microsoft.com/office/drawing/2014/main" id="{5091FC62-40C1-5842-8434-2C60C855A7EF}"/>
              </a:ext>
            </a:extLst>
          </p:cNvPr>
          <p:cNvSpPr>
            <a:spLocks noGrp="1"/>
          </p:cNvSpPr>
          <p:nvPr>
            <p:ph type="body" sz="quarter" idx="12" hasCustomPrompt="1"/>
          </p:nvPr>
        </p:nvSpPr>
        <p:spPr>
          <a:xfrm>
            <a:off x="305324" y="507503"/>
            <a:ext cx="5634924"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18" name="Segnaposto contenuto 17">
            <a:extLst>
              <a:ext uri="{FF2B5EF4-FFF2-40B4-BE49-F238E27FC236}">
                <a16:creationId xmlns:a16="http://schemas.microsoft.com/office/drawing/2014/main" id="{61ABECE4-355C-484A-90A9-9C365A6D056C}"/>
              </a:ext>
            </a:extLst>
          </p:cNvPr>
          <p:cNvSpPr>
            <a:spLocks noGrp="1"/>
          </p:cNvSpPr>
          <p:nvPr>
            <p:ph sz="quarter" idx="19"/>
          </p:nvPr>
        </p:nvSpPr>
        <p:spPr>
          <a:xfrm>
            <a:off x="252017" y="967043"/>
            <a:ext cx="5688108" cy="5278976"/>
          </a:xfrm>
          <a:prstGeom prst="rect">
            <a:avLst/>
          </a:prstGeom>
        </p:spPr>
        <p:txBody>
          <a:bodyPr lIns="0"/>
          <a:lstStyle>
            <a:lvl1pPr>
              <a:buClr>
                <a:schemeClr val="tx2"/>
              </a:buClr>
              <a:defRPr sz="1250" b="0" i="0">
                <a:solidFill>
                  <a:schemeClr val="tx1"/>
                </a:solidFill>
                <a:latin typeface="Gill Sans MT" panose="020B0502020104020203" pitchFamily="34" charset="77"/>
                <a:cs typeface="Gill Sans MT" panose="020B0502020104020203" pitchFamily="34" charset="77"/>
              </a:defRPr>
            </a:lvl1pPr>
            <a:lvl2pPr>
              <a:buClr>
                <a:schemeClr val="tx2"/>
              </a:buClr>
              <a:defRPr sz="1250" b="0" i="0">
                <a:solidFill>
                  <a:schemeClr val="tx1"/>
                </a:solidFill>
                <a:latin typeface="Gill Sans MT" panose="020B0502020104020203" pitchFamily="34" charset="77"/>
                <a:cs typeface="Gill Sans MT" panose="020B0502020104020203" pitchFamily="34" charset="77"/>
              </a:defRPr>
            </a:lvl2pPr>
            <a:lvl3pPr marL="457177" indent="0">
              <a:buClr>
                <a:schemeClr val="tx2"/>
              </a:buClr>
              <a:buNone/>
              <a:defRPr sz="1250" b="0" i="0">
                <a:solidFill>
                  <a:schemeClr val="tx1"/>
                </a:solidFill>
                <a:latin typeface="Gill Sans MT" panose="020B0502020104020203" pitchFamily="34" charset="77"/>
                <a:cs typeface="Gill Sans MT" panose="020B0502020104020203" pitchFamily="34" charset="77"/>
              </a:defRPr>
            </a:lvl3pPr>
            <a:lvl4pPr>
              <a:buClr>
                <a:schemeClr val="tx2"/>
              </a:buClr>
              <a:defRPr sz="1250" b="0" i="0">
                <a:solidFill>
                  <a:schemeClr val="tx1"/>
                </a:solidFill>
                <a:latin typeface="Gill Sans MT" panose="020B0502020104020203" pitchFamily="34" charset="77"/>
                <a:cs typeface="Gill Sans MT" panose="020B0502020104020203" pitchFamily="34" charset="77"/>
              </a:defRPr>
            </a:lvl4pPr>
            <a:lvl5pPr>
              <a:buClr>
                <a:schemeClr val="tx2"/>
              </a:buClr>
              <a:defRPr sz="1250" b="0" i="0">
                <a:solidFill>
                  <a:schemeClr val="tx1"/>
                </a:solidFill>
                <a:latin typeface="Gill Sans MT" panose="020B0502020104020203" pitchFamily="34" charset="77"/>
                <a:cs typeface="Gill Sans MT" panose="020B0502020104020203" pitchFamily="34"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5" name="CasellaDiTesto 34">
            <a:extLst>
              <a:ext uri="{FF2B5EF4-FFF2-40B4-BE49-F238E27FC236}">
                <a16:creationId xmlns:a16="http://schemas.microsoft.com/office/drawing/2014/main" id="{7E2D9182-9C4C-3A15-5346-2270D942BB5A}"/>
              </a:ext>
            </a:extLst>
          </p:cNvPr>
          <p:cNvSpPr txBox="1"/>
          <p:nvPr userDrawn="1"/>
        </p:nvSpPr>
        <p:spPr>
          <a:xfrm>
            <a:off x="6255736" y="7148946"/>
            <a:ext cx="184731" cy="230832"/>
          </a:xfrm>
          <a:prstGeom prst="rect">
            <a:avLst/>
          </a:prstGeom>
          <a:noFill/>
        </p:spPr>
        <p:txBody>
          <a:bodyPr wrap="none" rtlCol="0">
            <a:spAutoFit/>
          </a:bodyPr>
          <a:lstStyle/>
          <a:p>
            <a:endParaRPr lang="it-IT" sz="900"/>
          </a:p>
        </p:txBody>
      </p:sp>
      <p:sp>
        <p:nvSpPr>
          <p:cNvPr id="5" name="Segnaposto contenuto 11">
            <a:extLst>
              <a:ext uri="{FF2B5EF4-FFF2-40B4-BE49-F238E27FC236}">
                <a16:creationId xmlns:a16="http://schemas.microsoft.com/office/drawing/2014/main" id="{B20F469E-6D11-F240-C2AF-6F16C687DBE6}"/>
              </a:ext>
            </a:extLst>
          </p:cNvPr>
          <p:cNvSpPr>
            <a:spLocks noGrp="1"/>
          </p:cNvSpPr>
          <p:nvPr>
            <p:ph sz="quarter" idx="16" hasCustomPrompt="1"/>
          </p:nvPr>
        </p:nvSpPr>
        <p:spPr>
          <a:xfrm>
            <a:off x="6388801" y="967043"/>
            <a:ext cx="5599192" cy="2004757"/>
          </a:xfrm>
          <a:prstGeom prst="rect">
            <a:avLst/>
          </a:prstGeom>
          <a:solidFill>
            <a:schemeClr val="bg2">
              <a:alpha val="80000"/>
            </a:schemeClr>
          </a:solidFill>
        </p:spPr>
        <p:txBody>
          <a:bodyPr wrap="square" anchor="b" anchorCtr="0"/>
          <a:lstStyle>
            <a:lvl1pPr marL="0" indent="0" algn="ctr">
              <a:buNone/>
              <a:defRPr sz="1000" b="1" i="0">
                <a:noFill/>
                <a:latin typeface="Gill Sans MT" panose="020B0502020104020203" pitchFamily="34" charset="77"/>
              </a:defRPr>
            </a:lvl1pPr>
          </a:lstStyle>
          <a:p>
            <a:pPr lvl="0"/>
            <a:r>
              <a:rPr lang="it-IT"/>
              <a:t>Box trasparente 20%</a:t>
            </a:r>
          </a:p>
        </p:txBody>
      </p:sp>
      <p:sp>
        <p:nvSpPr>
          <p:cNvPr id="7" name="Segnaposto testo 4">
            <a:extLst>
              <a:ext uri="{FF2B5EF4-FFF2-40B4-BE49-F238E27FC236}">
                <a16:creationId xmlns:a16="http://schemas.microsoft.com/office/drawing/2014/main" id="{1110AA5E-C268-2D82-944A-0A450EFD1699}"/>
              </a:ext>
            </a:extLst>
          </p:cNvPr>
          <p:cNvSpPr>
            <a:spLocks noGrp="1"/>
          </p:cNvSpPr>
          <p:nvPr>
            <p:ph type="body" sz="quarter" idx="17" hasCustomPrompt="1"/>
          </p:nvPr>
        </p:nvSpPr>
        <p:spPr>
          <a:xfrm>
            <a:off x="6587533" y="1095384"/>
            <a:ext cx="5174913" cy="684831"/>
          </a:xfrm>
          <a:prstGeom prst="rect">
            <a:avLst/>
          </a:prstGeom>
        </p:spPr>
        <p:txBody>
          <a:bodyPr anchor="b"/>
          <a:lstStyle>
            <a:lvl1pPr marL="0" indent="0">
              <a:buNone/>
              <a:defRPr sz="1500" b="1" i="0" cap="all" baseline="0">
                <a:solidFill>
                  <a:schemeClr val="tx2"/>
                </a:solidFill>
                <a:latin typeface="Gill Sans MT" panose="020B0502020104020203" pitchFamily="34" charset="77"/>
              </a:defRPr>
            </a:lvl1pPr>
            <a:lvl2pPr marL="228589" indent="0">
              <a:buNone/>
              <a:defRPr sz="2400"/>
            </a:lvl2pPr>
            <a:lvl3pPr marL="457177" indent="0">
              <a:buNone/>
              <a:defRPr sz="2400"/>
            </a:lvl3pPr>
            <a:lvl4pPr marL="685766" indent="0">
              <a:buNone/>
              <a:defRPr sz="2400"/>
            </a:lvl4pPr>
            <a:lvl5pPr marL="914355" indent="0">
              <a:buNone/>
              <a:defRPr sz="2400"/>
            </a:lvl5pPr>
          </a:lstStyle>
          <a:p>
            <a:pPr lvl="0"/>
            <a:r>
              <a:rPr lang="it-IT"/>
              <a:t>CURABITUR EGESTAS QUIS JUSTO IN MATTIS. CURABITUR NEC ORCI SED DIAM TINCIDUNT FAUC VIVAMUS PLACERAT VEL PURUS .</a:t>
            </a:r>
          </a:p>
        </p:txBody>
      </p:sp>
      <p:sp>
        <p:nvSpPr>
          <p:cNvPr id="8" name="Segnaposto testo 4">
            <a:extLst>
              <a:ext uri="{FF2B5EF4-FFF2-40B4-BE49-F238E27FC236}">
                <a16:creationId xmlns:a16="http://schemas.microsoft.com/office/drawing/2014/main" id="{B6E7F0EE-B2A4-5448-ADBB-751597948D01}"/>
              </a:ext>
            </a:extLst>
          </p:cNvPr>
          <p:cNvSpPr>
            <a:spLocks noGrp="1"/>
          </p:cNvSpPr>
          <p:nvPr>
            <p:ph type="body" sz="quarter" idx="18" hasCustomPrompt="1"/>
          </p:nvPr>
        </p:nvSpPr>
        <p:spPr>
          <a:xfrm>
            <a:off x="6587533" y="1872691"/>
            <a:ext cx="5174913" cy="927105"/>
          </a:xfrm>
          <a:prstGeom prst="rect">
            <a:avLst/>
          </a:prstGeom>
        </p:spPr>
        <p:txBody>
          <a:bodyPr/>
          <a:lstStyle>
            <a:lvl1pPr marL="0" indent="0">
              <a:buNone/>
              <a:defRPr sz="1250" b="0" i="0">
                <a:solidFill>
                  <a:schemeClr val="tx1"/>
                </a:solidFill>
                <a:latin typeface="Gill Sans MT" panose="020B0502020104020203" pitchFamily="34" charset="77"/>
                <a:cs typeface="Gill Sans MT" panose="020B0502020104020203" pitchFamily="34" charset="77"/>
              </a:defRPr>
            </a:lvl1pPr>
            <a:lvl2pPr marL="228589" indent="0">
              <a:buNone/>
              <a:defRPr/>
            </a:lvl2pPr>
            <a:lvl3pPr marL="457177" indent="0">
              <a:buNone/>
              <a:defRPr/>
            </a:lvl3pPr>
            <a:lvl4pPr marL="685766" indent="0">
              <a:buNone/>
              <a:defRPr/>
            </a:lvl4pPr>
            <a:lvl5pPr marL="914355" indent="0">
              <a:buNone/>
              <a:defRPr/>
            </a:lvl5pPr>
          </a:lstStyle>
          <a:p>
            <a:pPr lvl="0"/>
            <a:r>
              <a:rPr lang="it-IT" err="1"/>
              <a:t>Lorem</a:t>
            </a:r>
            <a:r>
              <a:rPr lang="it-IT"/>
              <a:t> </a:t>
            </a:r>
            <a:r>
              <a:rPr lang="it-IT" err="1"/>
              <a:t>ipsum</a:t>
            </a:r>
            <a:r>
              <a:rPr lang="it-IT"/>
              <a:t> </a:t>
            </a:r>
            <a:r>
              <a:rPr lang="it-IT" err="1"/>
              <a:t>dolor</a:t>
            </a:r>
            <a:r>
              <a:rPr lang="it-IT"/>
              <a:t> </a:t>
            </a:r>
            <a:r>
              <a:rPr lang="it-IT" err="1"/>
              <a:t>sit</a:t>
            </a:r>
            <a:r>
              <a:rPr lang="it-IT"/>
              <a:t> </a:t>
            </a:r>
            <a:r>
              <a:rPr lang="it-IT" err="1"/>
              <a:t>amet</a:t>
            </a:r>
            <a:r>
              <a:rPr lang="it-IT"/>
              <a:t>, </a:t>
            </a:r>
            <a:r>
              <a:rPr lang="it-IT" err="1"/>
              <a:t>consectetur</a:t>
            </a:r>
            <a:r>
              <a:rPr lang="it-IT"/>
              <a:t> </a:t>
            </a:r>
            <a:r>
              <a:rPr lang="it-IT" err="1"/>
              <a:t>adipiscing</a:t>
            </a:r>
            <a:r>
              <a:rPr lang="it-IT"/>
              <a:t> </a:t>
            </a:r>
            <a:r>
              <a:rPr lang="it-IT" err="1"/>
              <a:t>elit</a:t>
            </a:r>
            <a:r>
              <a:rPr lang="it-IT"/>
              <a:t>. </a:t>
            </a:r>
            <a:r>
              <a:rPr lang="it-IT" err="1"/>
              <a:t>Aenean</a:t>
            </a:r>
            <a:r>
              <a:rPr lang="it-IT"/>
              <a:t> </a:t>
            </a:r>
            <a:r>
              <a:rPr lang="it-IT" err="1"/>
              <a:t>egestas</a:t>
            </a:r>
            <a:r>
              <a:rPr lang="it-IT"/>
              <a:t> </a:t>
            </a:r>
            <a:r>
              <a:rPr lang="it-IT" err="1"/>
              <a:t>justo</a:t>
            </a:r>
            <a:r>
              <a:rPr lang="it-IT"/>
              <a:t> </a:t>
            </a:r>
            <a:r>
              <a:rPr lang="it-IT" err="1"/>
              <a:t>erat</a:t>
            </a:r>
            <a:r>
              <a:rPr lang="it-IT"/>
              <a:t>, </a:t>
            </a:r>
            <a:r>
              <a:rPr lang="it-IT" err="1"/>
              <a:t>eu</a:t>
            </a:r>
            <a:r>
              <a:rPr lang="it-IT"/>
              <a:t> pulvinar </a:t>
            </a:r>
            <a:r>
              <a:rPr lang="it-IT" err="1"/>
              <a:t>quam</a:t>
            </a:r>
            <a:r>
              <a:rPr lang="it-IT"/>
              <a:t> </a:t>
            </a:r>
            <a:r>
              <a:rPr lang="it-IT" err="1"/>
              <a:t>sollicitudin</a:t>
            </a:r>
            <a:r>
              <a:rPr lang="it-IT"/>
              <a:t> </a:t>
            </a:r>
            <a:r>
              <a:rPr lang="it-IT" err="1"/>
              <a:t>ac</a:t>
            </a:r>
            <a:r>
              <a:rPr lang="it-IT"/>
              <a:t>. </a:t>
            </a:r>
            <a:r>
              <a:rPr lang="it-IT" err="1"/>
              <a:t>Donec</a:t>
            </a:r>
            <a:r>
              <a:rPr lang="it-IT"/>
              <a:t> </a:t>
            </a:r>
            <a:r>
              <a:rPr lang="it-IT" err="1"/>
              <a:t>interdum</a:t>
            </a:r>
            <a:r>
              <a:rPr lang="it-IT"/>
              <a:t> </a:t>
            </a:r>
            <a:r>
              <a:rPr lang="it-IT" err="1"/>
              <a:t>dui</a:t>
            </a:r>
            <a:r>
              <a:rPr lang="it-IT"/>
              <a:t> libero, non </a:t>
            </a:r>
            <a:r>
              <a:rPr lang="it-IT" err="1"/>
              <a:t>iaculis</a:t>
            </a:r>
            <a:r>
              <a:rPr lang="it-IT"/>
              <a:t> mi </a:t>
            </a:r>
            <a:r>
              <a:rPr lang="it-IT" err="1"/>
              <a:t>convallis</a:t>
            </a:r>
            <a:r>
              <a:rPr lang="it-IT"/>
              <a:t> </a:t>
            </a:r>
            <a:r>
              <a:rPr lang="it-IT" err="1"/>
              <a:t>sed</a:t>
            </a:r>
            <a:r>
              <a:rPr lang="it-IT"/>
              <a:t>. </a:t>
            </a:r>
            <a:r>
              <a:rPr lang="it-IT" err="1"/>
              <a:t>Proin</a:t>
            </a:r>
            <a:r>
              <a:rPr lang="it-IT"/>
              <a:t> </a:t>
            </a:r>
            <a:r>
              <a:rPr lang="it-IT" err="1"/>
              <a:t>quis</a:t>
            </a:r>
            <a:r>
              <a:rPr lang="it-IT"/>
              <a:t> </a:t>
            </a:r>
            <a:r>
              <a:rPr lang="it-IT" err="1"/>
              <a:t>ipsum</a:t>
            </a:r>
            <a:r>
              <a:rPr lang="it-IT"/>
              <a:t> ante. </a:t>
            </a:r>
            <a:r>
              <a:rPr lang="it-IT" err="1"/>
              <a:t>Maecenas</a:t>
            </a:r>
            <a:r>
              <a:rPr lang="it-IT"/>
              <a:t> </a:t>
            </a:r>
            <a:r>
              <a:rPr lang="it-IT" err="1"/>
              <a:t>bibendum</a:t>
            </a:r>
            <a:r>
              <a:rPr lang="it-IT"/>
              <a:t> </a:t>
            </a:r>
            <a:r>
              <a:rPr lang="it-IT" err="1"/>
              <a:t>sem</a:t>
            </a:r>
            <a:r>
              <a:rPr lang="it-IT"/>
              <a:t> in </a:t>
            </a:r>
            <a:r>
              <a:rPr lang="it-IT" err="1"/>
              <a:t>finibus</a:t>
            </a:r>
            <a:r>
              <a:rPr lang="it-IT"/>
              <a:t> </a:t>
            </a:r>
            <a:r>
              <a:rPr lang="it-IT" err="1"/>
              <a:t>iaculis</a:t>
            </a:r>
            <a:r>
              <a:rPr lang="it-IT"/>
              <a:t>. </a:t>
            </a:r>
            <a:r>
              <a:rPr lang="it-IT" err="1"/>
              <a:t>Pellentesque</a:t>
            </a:r>
            <a:r>
              <a:rPr lang="it-IT"/>
              <a:t> </a:t>
            </a:r>
            <a:r>
              <a:rPr lang="it-IT" err="1"/>
              <a:t>habitant</a:t>
            </a:r>
            <a:r>
              <a:rPr lang="it-IT"/>
              <a:t> morbi </a:t>
            </a:r>
            <a:r>
              <a:rPr lang="it-IT" err="1"/>
              <a:t>tristique</a:t>
            </a:r>
            <a:r>
              <a:rPr lang="it-IT"/>
              <a:t> </a:t>
            </a:r>
            <a:r>
              <a:rPr lang="it-IT" err="1"/>
              <a:t>senectus</a:t>
            </a:r>
            <a:r>
              <a:rPr lang="it-IT"/>
              <a:t> et </a:t>
            </a:r>
            <a:r>
              <a:rPr lang="it-IT" err="1"/>
              <a:t>netus</a:t>
            </a:r>
            <a:r>
              <a:rPr lang="it-IT"/>
              <a:t> et </a:t>
            </a:r>
            <a:r>
              <a:rPr lang="it-IT" err="1"/>
              <a:t>malesuada</a:t>
            </a:r>
            <a:r>
              <a:rPr lang="it-IT"/>
              <a:t> </a:t>
            </a:r>
            <a:r>
              <a:rPr lang="it-IT" err="1"/>
              <a:t>fames</a:t>
            </a:r>
            <a:r>
              <a:rPr lang="it-IT"/>
              <a:t> </a:t>
            </a:r>
            <a:r>
              <a:rPr lang="it-IT" err="1"/>
              <a:t>ac</a:t>
            </a:r>
            <a:r>
              <a:rPr lang="it-IT"/>
              <a:t> </a:t>
            </a:r>
            <a:r>
              <a:rPr lang="it-IT" err="1"/>
              <a:t>turpis</a:t>
            </a:r>
            <a:r>
              <a:rPr lang="it-IT"/>
              <a:t> </a:t>
            </a:r>
            <a:r>
              <a:rPr lang="it-IT" err="1"/>
              <a:t>egestas</a:t>
            </a:r>
            <a:r>
              <a:rPr lang="it-IT"/>
              <a:t>. </a:t>
            </a:r>
            <a:r>
              <a:rPr lang="it-IT" err="1"/>
              <a:t>Etiam</a:t>
            </a:r>
            <a:r>
              <a:rPr lang="it-IT"/>
              <a:t> </a:t>
            </a:r>
            <a:r>
              <a:rPr lang="it-IT" err="1"/>
              <a:t>tincidunt</a:t>
            </a:r>
            <a:r>
              <a:rPr lang="it-IT"/>
              <a:t> </a:t>
            </a:r>
            <a:r>
              <a:rPr lang="it-IT" err="1"/>
              <a:t>blandit</a:t>
            </a:r>
            <a:r>
              <a:rPr lang="it-IT"/>
              <a:t> </a:t>
            </a:r>
            <a:r>
              <a:rPr lang="it-IT" err="1"/>
              <a:t>nibh</a:t>
            </a:r>
            <a:r>
              <a:rPr lang="it-IT"/>
              <a:t>, vitae </a:t>
            </a:r>
            <a:r>
              <a:rPr lang="it-IT" err="1"/>
              <a:t>feugiat</a:t>
            </a:r>
            <a:r>
              <a:rPr lang="it-IT"/>
              <a:t> </a:t>
            </a:r>
            <a:r>
              <a:rPr lang="it-IT" err="1"/>
              <a:t>augue</a:t>
            </a:r>
            <a:r>
              <a:rPr lang="it-IT"/>
              <a:t> </a:t>
            </a:r>
            <a:r>
              <a:rPr lang="it-IT" err="1"/>
              <a:t>porttitor</a:t>
            </a:r>
            <a:r>
              <a:rPr lang="it-IT"/>
              <a:t> </a:t>
            </a:r>
            <a:r>
              <a:rPr lang="it-IT" err="1"/>
              <a:t>ac</a:t>
            </a:r>
            <a:r>
              <a:rPr lang="it-IT"/>
              <a:t>.</a:t>
            </a:r>
          </a:p>
        </p:txBody>
      </p:sp>
      <p:sp>
        <p:nvSpPr>
          <p:cNvPr id="10" name="Segnaposto contenuto 11">
            <a:extLst>
              <a:ext uri="{FF2B5EF4-FFF2-40B4-BE49-F238E27FC236}">
                <a16:creationId xmlns:a16="http://schemas.microsoft.com/office/drawing/2014/main" id="{3B180856-BFED-E189-3545-F33C0E41225E}"/>
              </a:ext>
              <a:ext uri="{C183D7F6-B498-43B3-948B-1728B52AA6E4}">
                <adec:decorative xmlns:adec="http://schemas.microsoft.com/office/drawing/2017/decorative" val="1"/>
              </a:ext>
            </a:extLst>
          </p:cNvPr>
          <p:cNvSpPr>
            <a:spLocks noGrp="1"/>
          </p:cNvSpPr>
          <p:nvPr>
            <p:ph sz="quarter" idx="20"/>
          </p:nvPr>
        </p:nvSpPr>
        <p:spPr>
          <a:xfrm>
            <a:off x="6592684" y="1820152"/>
            <a:ext cx="5175337" cy="25200"/>
          </a:xfrm>
          <a:prstGeom prst="rect">
            <a:avLst/>
          </a:prstGeom>
          <a:solidFill>
            <a:schemeClr val="tx2"/>
          </a:solidFill>
        </p:spPr>
        <p:txBody>
          <a:bodyPr wrap="none" anchor="b" anchorCtr="0">
            <a:noAutofit/>
          </a:bodyPr>
          <a:lstStyle>
            <a:lvl1pPr marL="0" indent="0" algn="ctr">
              <a:buNone/>
              <a:defRPr sz="1000" b="1" i="0">
                <a:noFill/>
                <a:latin typeface="Gill Sans MT" panose="020B0502020104020203" pitchFamily="34" charset="77"/>
              </a:defRPr>
            </a:lvl1pPr>
          </a:lstStyle>
          <a:p>
            <a:pPr lvl="0"/>
            <a:endParaRPr lang="it-IT"/>
          </a:p>
        </p:txBody>
      </p:sp>
      <p:sp>
        <p:nvSpPr>
          <p:cNvPr id="9" name="Segnaposto data 2">
            <a:extLst>
              <a:ext uri="{FF2B5EF4-FFF2-40B4-BE49-F238E27FC236}">
                <a16:creationId xmlns:a16="http://schemas.microsoft.com/office/drawing/2014/main" id="{EF49BD68-2662-D949-2946-988CA3B8DA4A}"/>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11" name="Segnaposto piè di pagina 3">
            <a:extLst>
              <a:ext uri="{FF2B5EF4-FFF2-40B4-BE49-F238E27FC236}">
                <a16:creationId xmlns:a16="http://schemas.microsoft.com/office/drawing/2014/main" id="{7DB91104-C09F-A192-BAD8-53E1F8D976BF}"/>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12" name="Slide Number Placeholder 5">
            <a:extLst>
              <a:ext uri="{FF2B5EF4-FFF2-40B4-BE49-F238E27FC236}">
                <a16:creationId xmlns:a16="http://schemas.microsoft.com/office/drawing/2014/main" id="{E02A8E49-0637-2510-B190-2D089D2C2D5B}"/>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13" name="Immagine 12" descr="Immagine che contiene schermata, nero, oscurità&#10;&#10;Descrizione generata automaticamente">
            <a:extLst>
              <a:ext uri="{FF2B5EF4-FFF2-40B4-BE49-F238E27FC236}">
                <a16:creationId xmlns:a16="http://schemas.microsoft.com/office/drawing/2014/main" id="{50237445-F1FA-9053-5CBF-23E3D08DCE10}"/>
              </a:ext>
            </a:extLst>
          </p:cNvPr>
          <p:cNvPicPr>
            <a:picLocks noChangeAspect="1"/>
          </p:cNvPicPr>
          <p:nvPr userDrawn="1"/>
        </p:nvPicPr>
        <p:blipFill>
          <a:blip r:embed="rId6"/>
          <a:stretch>
            <a:fillRect/>
          </a:stretch>
        </p:blipFill>
        <p:spPr>
          <a:xfrm>
            <a:off x="10833474" y="211714"/>
            <a:ext cx="1152075" cy="394357"/>
          </a:xfrm>
          <a:prstGeom prst="rect">
            <a:avLst/>
          </a:prstGeom>
        </p:spPr>
      </p:pic>
    </p:spTree>
    <p:extLst>
      <p:ext uri="{BB962C8B-B14F-4D97-AF65-F5344CB8AC3E}">
        <p14:creationId xmlns:p14="http://schemas.microsoft.com/office/powerpoint/2010/main" val="89755520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guide id="3" pos="309">
          <p15:clr>
            <a:srgbClr val="FBAE40"/>
          </p15:clr>
        </p15:guide>
        <p15:guide id="4" pos="15096">
          <p15:clr>
            <a:srgbClr val="FBAE40"/>
          </p15:clr>
        </p15:guide>
        <p15:guide id="5" orient="horz" pos="121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s grid">
    <p:spTree>
      <p:nvGrpSpPr>
        <p:cNvPr id="1" name=""/>
        <p:cNvGrpSpPr/>
        <p:nvPr/>
      </p:nvGrpSpPr>
      <p:grpSpPr>
        <a:xfrm>
          <a:off x="0" y="0"/>
          <a:ext cx="0" cy="0"/>
          <a:chOff x="0" y="0"/>
          <a:chExt cx="0" cy="0"/>
        </a:xfrm>
      </p:grpSpPr>
      <p:graphicFrame>
        <p:nvGraphicFramePr>
          <p:cNvPr id="4" name="Oggetto 3" hidden="1">
            <a:extLst>
              <a:ext uri="{FF2B5EF4-FFF2-40B4-BE49-F238E27FC236}">
                <a16:creationId xmlns:a16="http://schemas.microsoft.com/office/drawing/2014/main" id="{223A5ED8-BDF0-4F40-B61A-8F3264238AAC}"/>
              </a:ext>
            </a:extLst>
          </p:cNvPr>
          <p:cNvGraphicFramePr>
            <a:graphicFrameLocks noChangeAspect="1"/>
          </p:cNvGraphicFramePr>
          <p:nvPr userDrawn="1">
            <p:custDataLst>
              <p:tags r:id="rId1"/>
            </p:custDataLst>
            <p:extLst>
              <p:ext uri="{D42A27DB-BD31-4B8C-83A1-F6EECF244321}">
                <p14:modId xmlns:p14="http://schemas.microsoft.com/office/powerpoint/2010/main" val="325465724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3" imgW="344" imgH="344" progId="TCLayout.ActiveDocument.1">
                  <p:embed/>
                </p:oleObj>
              </mc:Choice>
              <mc:Fallback>
                <p:oleObj name="Diapositiva think-cell" r:id="rId3" imgW="344" imgH="344" progId="TCLayout.ActiveDocument.1">
                  <p:embed/>
                  <p:pic>
                    <p:nvPicPr>
                      <p:cNvPr id="4" name="Oggetto 3" hidden="1">
                        <a:extLst>
                          <a:ext uri="{FF2B5EF4-FFF2-40B4-BE49-F238E27FC236}">
                            <a16:creationId xmlns:a16="http://schemas.microsoft.com/office/drawing/2014/main" id="{223A5ED8-BDF0-4F40-B61A-8F3264238AAC}"/>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Segnaposto titolo 1">
            <a:extLst>
              <a:ext uri="{FF2B5EF4-FFF2-40B4-BE49-F238E27FC236}">
                <a16:creationId xmlns:a16="http://schemas.microsoft.com/office/drawing/2014/main" id="{38C3ACD6-C896-C141-8FAD-203F1AE83B89}"/>
              </a:ext>
            </a:extLst>
          </p:cNvPr>
          <p:cNvSpPr>
            <a:spLocks noGrp="1"/>
          </p:cNvSpPr>
          <p:nvPr>
            <p:ph type="title" hasCustomPrompt="1"/>
          </p:nvPr>
        </p:nvSpPr>
        <p:spPr>
          <a:xfrm>
            <a:off x="252018" y="135152"/>
            <a:ext cx="10515491" cy="356825"/>
          </a:xfrm>
          <a:prstGeom prst="rect">
            <a:avLst/>
          </a:prstGeom>
        </p:spPr>
        <p:txBody>
          <a:bodyPr vert="horz" lIns="0" tIns="45720" rIns="91440" bIns="45720" rtlCol="0" anchor="t" anchorCtr="0">
            <a:noAutofit/>
          </a:bodyPr>
          <a:lstStyle>
            <a:lvl1pPr>
              <a:defRPr lang="it-IT" b="1" i="0" dirty="0">
                <a:solidFill>
                  <a:schemeClr val="tx1"/>
                </a:solidFill>
                <a:latin typeface="Gill Sans MT" panose="020B0502020104020203" pitchFamily="34" charset="77"/>
              </a:defRPr>
            </a:lvl1pPr>
          </a:lstStyle>
          <a:p>
            <a:pPr lvl="0"/>
            <a:r>
              <a:rPr lang="it-IT"/>
              <a:t>images </a:t>
            </a:r>
            <a:r>
              <a:rPr lang="it-IT" err="1"/>
              <a:t>grid</a:t>
            </a:r>
            <a:endParaRPr lang="it-IT"/>
          </a:p>
        </p:txBody>
      </p:sp>
      <p:sp>
        <p:nvSpPr>
          <p:cNvPr id="19" name="Segnaposto testo 4">
            <a:extLst>
              <a:ext uri="{FF2B5EF4-FFF2-40B4-BE49-F238E27FC236}">
                <a16:creationId xmlns:a16="http://schemas.microsoft.com/office/drawing/2014/main" id="{3535940A-10F5-1E48-98D0-69480BC5B610}"/>
              </a:ext>
            </a:extLst>
          </p:cNvPr>
          <p:cNvSpPr>
            <a:spLocks noGrp="1"/>
          </p:cNvSpPr>
          <p:nvPr>
            <p:ph type="body" sz="quarter" idx="12" hasCustomPrompt="1"/>
          </p:nvPr>
        </p:nvSpPr>
        <p:spPr>
          <a:xfrm>
            <a:off x="305325" y="507503"/>
            <a:ext cx="10462183" cy="222094"/>
          </a:xfrm>
          <a:prstGeom prst="rect">
            <a:avLst/>
          </a:prstGeom>
        </p:spPr>
        <p:txBody>
          <a:bodyPr vert="horz" lIns="0" tIns="0" rIns="0" bIns="0"/>
          <a:lstStyle>
            <a:lvl1pPr marL="0" indent="0">
              <a:buNone/>
              <a:defRPr kumimoji="0" lang="it-IT" sz="1250" b="0" i="0" u="none" strike="noStrike" kern="1200" cap="all" spc="0" normalizeH="0" baseline="0" dirty="0">
                <a:ln>
                  <a:noFill/>
                </a:ln>
                <a:solidFill>
                  <a:schemeClr val="tx1"/>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stStyle>
          <a:p>
            <a:pPr marL="0" marR="0" lvl="0" indent="0" algn="l" defTabSz="412730" rtl="0" eaLnBrk="1" fontAlgn="auto" latinLnBrk="0" hangingPunct="0">
              <a:lnSpc>
                <a:spcPct val="100000"/>
              </a:lnSpc>
              <a:spcBef>
                <a:spcPts val="2950"/>
              </a:spcBef>
              <a:spcAft>
                <a:spcPts val="0"/>
              </a:spcAft>
              <a:buClrTx/>
              <a:buSzTx/>
              <a:buFontTx/>
              <a:buNone/>
              <a:tabLst/>
            </a:pPr>
            <a:r>
              <a:rPr lang="it-IT"/>
              <a:t>Subtitle lorem ipsum dolor sit amet</a:t>
            </a:r>
          </a:p>
        </p:txBody>
      </p:sp>
      <p:sp>
        <p:nvSpPr>
          <p:cNvPr id="20" name="Segnaposto immagine 11">
            <a:extLst>
              <a:ext uri="{FF2B5EF4-FFF2-40B4-BE49-F238E27FC236}">
                <a16:creationId xmlns:a16="http://schemas.microsoft.com/office/drawing/2014/main" id="{9D36C08A-CAAF-114F-B989-41ACC60F0D59}"/>
              </a:ext>
            </a:extLst>
          </p:cNvPr>
          <p:cNvSpPr>
            <a:spLocks noGrp="1"/>
          </p:cNvSpPr>
          <p:nvPr>
            <p:ph type="pic" sz="quarter" idx="13"/>
          </p:nvPr>
        </p:nvSpPr>
        <p:spPr>
          <a:xfrm>
            <a:off x="592971" y="1023144"/>
            <a:ext cx="3880103" cy="5200650"/>
          </a:xfrm>
          <a:prstGeom prst="rect">
            <a:avLst/>
          </a:prstGeom>
          <a:blipFill>
            <a:blip r:embed="rId5">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21" name="Segnaposto immagine 11">
            <a:extLst>
              <a:ext uri="{FF2B5EF4-FFF2-40B4-BE49-F238E27FC236}">
                <a16:creationId xmlns:a16="http://schemas.microsoft.com/office/drawing/2014/main" id="{38D9E127-0E1B-D141-AC8D-DF86EAFBA4DF}"/>
              </a:ext>
            </a:extLst>
          </p:cNvPr>
          <p:cNvSpPr>
            <a:spLocks noGrp="1"/>
          </p:cNvSpPr>
          <p:nvPr>
            <p:ph type="pic" sz="quarter" idx="14"/>
          </p:nvPr>
        </p:nvSpPr>
        <p:spPr>
          <a:xfrm>
            <a:off x="4563249" y="1023144"/>
            <a:ext cx="3857400" cy="1933416"/>
          </a:xfrm>
          <a:prstGeom prst="rect">
            <a:avLst/>
          </a:prstGeom>
          <a:blipFill>
            <a:blip r:embed="rId5">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22" name="Segnaposto immagine 11">
            <a:extLst>
              <a:ext uri="{FF2B5EF4-FFF2-40B4-BE49-F238E27FC236}">
                <a16:creationId xmlns:a16="http://schemas.microsoft.com/office/drawing/2014/main" id="{1BA69C41-0476-864B-B9BF-27513A2055D9}"/>
              </a:ext>
            </a:extLst>
          </p:cNvPr>
          <p:cNvSpPr>
            <a:spLocks noGrp="1"/>
          </p:cNvSpPr>
          <p:nvPr>
            <p:ph type="pic" sz="quarter" idx="15"/>
          </p:nvPr>
        </p:nvSpPr>
        <p:spPr>
          <a:xfrm>
            <a:off x="4563249" y="3050065"/>
            <a:ext cx="1929414" cy="3173477"/>
          </a:xfrm>
          <a:prstGeom prst="rect">
            <a:avLst/>
          </a:prstGeom>
          <a:blipFill>
            <a:blip r:embed="rId5">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23" name="Segnaposto immagine 11">
            <a:extLst>
              <a:ext uri="{FF2B5EF4-FFF2-40B4-BE49-F238E27FC236}">
                <a16:creationId xmlns:a16="http://schemas.microsoft.com/office/drawing/2014/main" id="{0BFE0755-8D02-A44D-AD45-4D9D6E899C2D}"/>
              </a:ext>
            </a:extLst>
          </p:cNvPr>
          <p:cNvSpPr>
            <a:spLocks noGrp="1"/>
          </p:cNvSpPr>
          <p:nvPr>
            <p:ph type="pic" sz="quarter" idx="16"/>
          </p:nvPr>
        </p:nvSpPr>
        <p:spPr>
          <a:xfrm>
            <a:off x="6582680" y="3050065"/>
            <a:ext cx="1837968" cy="851377"/>
          </a:xfrm>
          <a:prstGeom prst="rect">
            <a:avLst/>
          </a:prstGeom>
          <a:blipFill>
            <a:blip r:embed="rId6" cstate="email">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24" name="Segnaposto immagine 11">
            <a:extLst>
              <a:ext uri="{FF2B5EF4-FFF2-40B4-BE49-F238E27FC236}">
                <a16:creationId xmlns:a16="http://schemas.microsoft.com/office/drawing/2014/main" id="{88284041-CA4D-3346-A58A-A77165FBA6D1}"/>
              </a:ext>
            </a:extLst>
          </p:cNvPr>
          <p:cNvSpPr>
            <a:spLocks noGrp="1"/>
          </p:cNvSpPr>
          <p:nvPr>
            <p:ph type="pic" sz="quarter" idx="17"/>
          </p:nvPr>
        </p:nvSpPr>
        <p:spPr>
          <a:xfrm>
            <a:off x="6582680" y="4010185"/>
            <a:ext cx="1837968" cy="2213357"/>
          </a:xfrm>
          <a:prstGeom prst="rect">
            <a:avLst/>
          </a:prstGeom>
          <a:blipFill>
            <a:blip r:embed="rId7" cstate="email">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25" name="Segnaposto immagine 11">
            <a:extLst>
              <a:ext uri="{FF2B5EF4-FFF2-40B4-BE49-F238E27FC236}">
                <a16:creationId xmlns:a16="http://schemas.microsoft.com/office/drawing/2014/main" id="{6E094432-05A8-6745-8F8B-028325967685}"/>
              </a:ext>
            </a:extLst>
          </p:cNvPr>
          <p:cNvSpPr>
            <a:spLocks noGrp="1"/>
          </p:cNvSpPr>
          <p:nvPr>
            <p:ph type="pic" sz="quarter" idx="18"/>
          </p:nvPr>
        </p:nvSpPr>
        <p:spPr>
          <a:xfrm>
            <a:off x="8518287" y="1022639"/>
            <a:ext cx="3080347" cy="2878803"/>
          </a:xfrm>
          <a:prstGeom prst="rect">
            <a:avLst/>
          </a:prstGeom>
          <a:blipFill>
            <a:blip r:embed="rId5">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26" name="Segnaposto immagine 11">
            <a:extLst>
              <a:ext uri="{FF2B5EF4-FFF2-40B4-BE49-F238E27FC236}">
                <a16:creationId xmlns:a16="http://schemas.microsoft.com/office/drawing/2014/main" id="{2F8B53A9-938D-0443-8742-F73273EE8784}"/>
              </a:ext>
            </a:extLst>
          </p:cNvPr>
          <p:cNvSpPr>
            <a:spLocks noGrp="1"/>
          </p:cNvSpPr>
          <p:nvPr>
            <p:ph type="pic" sz="quarter" idx="19"/>
          </p:nvPr>
        </p:nvSpPr>
        <p:spPr>
          <a:xfrm>
            <a:off x="8518287" y="4010186"/>
            <a:ext cx="3080347" cy="2213357"/>
          </a:xfrm>
          <a:prstGeom prst="rect">
            <a:avLst/>
          </a:prstGeom>
          <a:blipFill>
            <a:blip r:embed="rId5">
              <a:extLst>
                <a:ext uri="{28A0092B-C50C-407E-A947-70E740481C1C}">
                  <a14:useLocalDpi xmlns:a14="http://schemas.microsoft.com/office/drawing/2010/main"/>
                </a:ext>
              </a:extLst>
            </a:blip>
            <a:stretch>
              <a:fillRect/>
            </a:stretch>
          </a:blipFill>
        </p:spPr>
        <p:txBody>
          <a:bodyPr/>
          <a:lstStyle>
            <a:lvl1pPr marL="0" indent="0">
              <a:buFontTx/>
              <a:buNone/>
              <a:defRPr b="1" i="0">
                <a:noFill/>
                <a:latin typeface="Gill Sans MT" panose="020B0502020104020203" pitchFamily="34" charset="77"/>
              </a:defRPr>
            </a:lvl1pPr>
          </a:lstStyle>
          <a:p>
            <a:endParaRPr lang="it-IT"/>
          </a:p>
        </p:txBody>
      </p:sp>
      <p:sp>
        <p:nvSpPr>
          <p:cNvPr id="3" name="Segnaposto data 2">
            <a:extLst>
              <a:ext uri="{FF2B5EF4-FFF2-40B4-BE49-F238E27FC236}">
                <a16:creationId xmlns:a16="http://schemas.microsoft.com/office/drawing/2014/main" id="{0B2BA4D1-0D20-8DD0-9110-7E24AD34EB6E}"/>
              </a:ext>
            </a:extLst>
          </p:cNvPr>
          <p:cNvSpPr>
            <a:spLocks noGrp="1"/>
          </p:cNvSpPr>
          <p:nvPr>
            <p:ph type="dt" sz="half" idx="10"/>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5" name="Segnaposto piè di pagina 3">
            <a:extLst>
              <a:ext uri="{FF2B5EF4-FFF2-40B4-BE49-F238E27FC236}">
                <a16:creationId xmlns:a16="http://schemas.microsoft.com/office/drawing/2014/main" id="{2EF757CE-3AD6-CE40-0568-A7878020CF78}"/>
              </a:ext>
            </a:extLst>
          </p:cNvPr>
          <p:cNvSpPr>
            <a:spLocks noGrp="1"/>
          </p:cNvSpPr>
          <p:nvPr>
            <p:ph type="ftr" sz="quarter" idx="11"/>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9" name="Slide Number Placeholder 5">
            <a:extLst>
              <a:ext uri="{FF2B5EF4-FFF2-40B4-BE49-F238E27FC236}">
                <a16:creationId xmlns:a16="http://schemas.microsoft.com/office/drawing/2014/main" id="{8FD5DF9A-EAA1-93C2-F0E7-29567113CBE0}"/>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pic>
        <p:nvPicPr>
          <p:cNvPr id="2" name="Immagine 1" descr="Immagine che contiene schermata, nero, oscurità&#10;&#10;Descrizione generata automaticamente">
            <a:extLst>
              <a:ext uri="{FF2B5EF4-FFF2-40B4-BE49-F238E27FC236}">
                <a16:creationId xmlns:a16="http://schemas.microsoft.com/office/drawing/2014/main" id="{7C75BEBC-DC66-624D-B595-7A28BA0B2409}"/>
              </a:ext>
            </a:extLst>
          </p:cNvPr>
          <p:cNvPicPr>
            <a:picLocks noChangeAspect="1"/>
          </p:cNvPicPr>
          <p:nvPr userDrawn="1"/>
        </p:nvPicPr>
        <p:blipFill>
          <a:blip r:embed="rId8"/>
          <a:stretch>
            <a:fillRect/>
          </a:stretch>
        </p:blipFill>
        <p:spPr>
          <a:xfrm>
            <a:off x="10836043" y="209146"/>
            <a:ext cx="1152075" cy="394357"/>
          </a:xfrm>
          <a:prstGeom prst="rect">
            <a:avLst/>
          </a:prstGeom>
        </p:spPr>
      </p:pic>
    </p:spTree>
    <p:extLst>
      <p:ext uri="{BB962C8B-B14F-4D97-AF65-F5344CB8AC3E}">
        <p14:creationId xmlns:p14="http://schemas.microsoft.com/office/powerpoint/2010/main" val="235083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snitsoverskrift D">
    <p:bg>
      <p:bgPr>
        <a:solidFill>
          <a:srgbClr val="FFFFFF"/>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94655B-9C64-F2E8-E72A-EABC73D999C4}"/>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6">
              <a:lumMod val="20000"/>
              <a:lumOff val="80000"/>
            </a:schemeClr>
          </a:solidFill>
        </p:spPr>
        <p:txBody>
          <a:bodyPr wrap="square">
            <a:noAutofit/>
          </a:bodyPr>
          <a:lstStyle>
            <a:lvl1pPr marL="0" indent="0" algn="ctr">
              <a:buFontTx/>
              <a:buNone/>
              <a:defRPr sz="1000"/>
            </a:lvl1pPr>
          </a:lstStyle>
          <a:p>
            <a:r>
              <a:rPr lang="da-DK"/>
              <a:t>Klik på ikonet for at tilføje et billede</a:t>
            </a:r>
            <a:endParaRPr lang="da-DK" dirty="0"/>
          </a:p>
        </p:txBody>
      </p:sp>
      <p:sp>
        <p:nvSpPr>
          <p:cNvPr id="6" name="Date Placeholder 8">
            <a:extLst>
              <a:ext uri="{FF2B5EF4-FFF2-40B4-BE49-F238E27FC236}">
                <a16:creationId xmlns:a16="http://schemas.microsoft.com/office/drawing/2014/main" id="{42BABB5E-09B7-D6E4-8240-8E5166092D73}"/>
              </a:ext>
            </a:extLst>
          </p:cNvPr>
          <p:cNvSpPr>
            <a:spLocks noGrp="1"/>
          </p:cNvSpPr>
          <p:nvPr>
            <p:ph type="dt" sz="half" idx="10"/>
          </p:nvPr>
        </p:nvSpPr>
        <p:spPr>
          <a:xfrm>
            <a:off x="-3600" y="6858000"/>
            <a:ext cx="3600" cy="3600"/>
          </a:xfrm>
        </p:spPr>
        <p:txBody>
          <a:bodyPr/>
          <a:lstStyle>
            <a:lvl1pPr>
              <a:defRPr sz="100"/>
            </a:lvl1pPr>
          </a:lstStyle>
          <a:p>
            <a:fld id="{60FFE180-342D-4DE8-9542-1E50D72122CD}" type="datetime5">
              <a:rPr lang="da-DK" smtClean="0"/>
              <a:pPr/>
              <a:t>oktober 2024</a:t>
            </a:fld>
            <a:endParaRPr lang="da-DK" dirty="0"/>
          </a:p>
        </p:txBody>
      </p:sp>
      <p:sp>
        <p:nvSpPr>
          <p:cNvPr id="7" name="Footer Placeholder 9">
            <a:extLst>
              <a:ext uri="{FF2B5EF4-FFF2-40B4-BE49-F238E27FC236}">
                <a16:creationId xmlns:a16="http://schemas.microsoft.com/office/drawing/2014/main" id="{6536A032-239B-45A3-B761-4EF8479DC3DB}"/>
              </a:ext>
            </a:extLst>
          </p:cNvPr>
          <p:cNvSpPr>
            <a:spLocks noGrp="1"/>
          </p:cNvSpPr>
          <p:nvPr>
            <p:ph type="ftr" sz="quarter" idx="11"/>
          </p:nvPr>
        </p:nvSpPr>
        <p:spPr>
          <a:xfrm>
            <a:off x="-3600" y="6858000"/>
            <a:ext cx="3600" cy="3600"/>
          </a:xfrm>
        </p:spPr>
        <p:txBody>
          <a:bodyPr/>
          <a:lstStyle>
            <a:lvl1pPr>
              <a:defRPr sz="100"/>
            </a:lvl1pPr>
          </a:lstStyle>
          <a:p>
            <a:r>
              <a:rPr lang="da-DK"/>
              <a:t>PRÆSENTATIONENS TITEL</a:t>
            </a:r>
            <a:endParaRPr lang="da-DK" dirty="0"/>
          </a:p>
        </p:txBody>
      </p:sp>
      <p:sp>
        <p:nvSpPr>
          <p:cNvPr id="8" name="Slide Number Placeholder 10">
            <a:extLst>
              <a:ext uri="{FF2B5EF4-FFF2-40B4-BE49-F238E27FC236}">
                <a16:creationId xmlns:a16="http://schemas.microsoft.com/office/drawing/2014/main" id="{BE47850C-7A49-2A0E-5019-DCD9BCD66C0D}"/>
              </a:ext>
            </a:extLst>
          </p:cNvPr>
          <p:cNvSpPr>
            <a:spLocks noGrp="1"/>
          </p:cNvSpPr>
          <p:nvPr>
            <p:ph type="sldNum" sz="quarter" idx="12"/>
          </p:nvPr>
        </p:nvSpPr>
        <p:spPr>
          <a:xfrm>
            <a:off x="-3600" y="6858000"/>
            <a:ext cx="3600" cy="3600"/>
          </a:xfrm>
        </p:spPr>
        <p:txBody>
          <a:bodyPr/>
          <a:lstStyle>
            <a:lvl1pPr>
              <a:defRPr sz="100"/>
            </a:lvl1pPr>
          </a:lstStyle>
          <a:p>
            <a:fld id="{F4781EAC-78B3-44ED-85DE-5B6C0B0E8165}" type="slidenum">
              <a:rPr lang="da-DK" smtClean="0"/>
              <a:pPr/>
              <a:t>‹nr.›</a:t>
            </a:fld>
            <a:endParaRPr lang="da-DK"/>
          </a:p>
        </p:txBody>
      </p:sp>
    </p:spTree>
    <p:extLst>
      <p:ext uri="{BB962C8B-B14F-4D97-AF65-F5344CB8AC3E}">
        <p14:creationId xmlns:p14="http://schemas.microsoft.com/office/powerpoint/2010/main" val="308874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3EA-3440-E38D-401B-7719BBBFA71A}"/>
              </a:ext>
            </a:extLst>
          </p:cNvPr>
          <p:cNvSpPr>
            <a:spLocks noGrp="1"/>
          </p:cNvSpPr>
          <p:nvPr>
            <p:ph type="title"/>
          </p:nvPr>
        </p:nvSpPr>
        <p:spPr>
          <a:xfrm>
            <a:off x="6225870" y="1321258"/>
            <a:ext cx="5712129" cy="1325563"/>
          </a:xfrm>
        </p:spPr>
        <p:txBody>
          <a:bodyPr anchor="b" anchorCtr="0"/>
          <a:lstStyle>
            <a:lvl1pPr>
              <a:defRPr sz="3000" cap="none" baseline="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C134FECE-57B0-01BD-3D7C-953F84D27AAC}"/>
              </a:ext>
            </a:extLst>
          </p:cNvPr>
          <p:cNvSpPr>
            <a:spLocks noGrp="1"/>
          </p:cNvSpPr>
          <p:nvPr>
            <p:ph idx="1"/>
          </p:nvPr>
        </p:nvSpPr>
        <p:spPr>
          <a:xfrm>
            <a:off x="6225871" y="2986315"/>
            <a:ext cx="5712129" cy="3171370"/>
          </a:xfrm>
        </p:spPr>
        <p:txBody>
          <a:bodyPr/>
          <a:lstStyle>
            <a:lvl1pPr marL="0" indent="0">
              <a:buFontTx/>
              <a:buNone/>
              <a:defRPr sz="18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68601E12-F251-D4BF-E62F-0F7962F85B6E}"/>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8" name="Pladsholder til sidefod 7">
            <a:extLst>
              <a:ext uri="{FF2B5EF4-FFF2-40B4-BE49-F238E27FC236}">
                <a16:creationId xmlns:a16="http://schemas.microsoft.com/office/drawing/2014/main" id="{BC859461-B272-5E1B-DD77-00A7AA397AD2}"/>
              </a:ext>
            </a:extLst>
          </p:cNvPr>
          <p:cNvSpPr>
            <a:spLocks noGrp="1"/>
          </p:cNvSpPr>
          <p:nvPr>
            <p:ph type="ftr" sz="quarter" idx="11"/>
          </p:nvPr>
        </p:nvSpPr>
        <p:spPr/>
        <p:txBody>
          <a:bodyPr/>
          <a:lstStyle/>
          <a:p>
            <a:r>
              <a:rPr lang="da-DK"/>
              <a:t>PRÆSENTATIONENS TITEL</a:t>
            </a:r>
            <a:endParaRPr lang="da-DK" dirty="0"/>
          </a:p>
        </p:txBody>
      </p:sp>
      <p:sp>
        <p:nvSpPr>
          <p:cNvPr id="9" name="Pladsholder til slidenummer 8">
            <a:extLst>
              <a:ext uri="{FF2B5EF4-FFF2-40B4-BE49-F238E27FC236}">
                <a16:creationId xmlns:a16="http://schemas.microsoft.com/office/drawing/2014/main" id="{D02AF949-DA15-8769-FDCB-03CDD755871B}"/>
              </a:ext>
            </a:extLst>
          </p:cNvPr>
          <p:cNvSpPr>
            <a:spLocks noGrp="1"/>
          </p:cNvSpPr>
          <p:nvPr>
            <p:ph type="sldNum" sz="quarter" idx="12"/>
          </p:nvPr>
        </p:nvSpPr>
        <p:spPr/>
        <p:txBody>
          <a:bodyPr/>
          <a:lstStyle/>
          <a:p>
            <a:fld id="{F4781EAC-78B3-44ED-85DE-5B6C0B0E8165}" type="slidenum">
              <a:rPr lang="da-DK" smtClean="0"/>
              <a:pPr/>
              <a:t>‹nr.›</a:t>
            </a:fld>
            <a:endParaRPr lang="da-DK"/>
          </a:p>
        </p:txBody>
      </p:sp>
      <p:sp>
        <p:nvSpPr>
          <p:cNvPr id="13" name="Pladsholder til tekst 12">
            <a:extLst>
              <a:ext uri="{FF2B5EF4-FFF2-40B4-BE49-F238E27FC236}">
                <a16:creationId xmlns:a16="http://schemas.microsoft.com/office/drawing/2014/main" id="{59614681-44E1-434C-EADD-8D53BBED9AAE}"/>
              </a:ext>
            </a:extLst>
          </p:cNvPr>
          <p:cNvSpPr>
            <a:spLocks noGrp="1"/>
          </p:cNvSpPr>
          <p:nvPr>
            <p:ph type="body" sz="quarter" idx="13"/>
          </p:nvPr>
        </p:nvSpPr>
        <p:spPr>
          <a:xfrm>
            <a:off x="270000" y="248108"/>
            <a:ext cx="4508666" cy="1073150"/>
          </a:xfrm>
        </p:spPr>
        <p:txBody>
          <a:bodyPr/>
          <a:lstStyle>
            <a:lvl1pPr marL="0" indent="0">
              <a:buFontTx/>
              <a:buNone/>
              <a:defRPr sz="2000" b="0" cap="all" baseline="0">
                <a:latin typeface="+mj-lt"/>
              </a:defRPr>
            </a:lvl1pPr>
          </a:lstStyle>
          <a:p>
            <a:pPr lvl="0"/>
            <a:r>
              <a:rPr lang="da-DK"/>
              <a:t>Klik for at redigere teksttypografierne i masteren</a:t>
            </a:r>
          </a:p>
        </p:txBody>
      </p:sp>
    </p:spTree>
    <p:extLst>
      <p:ext uri="{BB962C8B-B14F-4D97-AF65-F5344CB8AC3E}">
        <p14:creationId xmlns:p14="http://schemas.microsoft.com/office/powerpoint/2010/main" val="425168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4.svg"/><Relationship Id="rId4" Type="http://schemas.openxmlformats.org/officeDocument/2006/relationships/slideLayout" Target="../slideLayouts/slideLayout32.xml"/><Relationship Id="rId9"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3.xml"/><Relationship Id="rId8"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0.emf"/><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oleObject" Target="../embeddings/oleObject2.bin"/><Relationship Id="rId5" Type="http://schemas.openxmlformats.org/officeDocument/2006/relationships/slideLayout" Target="../slideLayouts/slideLayout74.xml"/><Relationship Id="rId10" Type="http://schemas.openxmlformats.org/officeDocument/2006/relationships/tags" Target="../tags/tag2.xml"/><Relationship Id="rId4" Type="http://schemas.openxmlformats.org/officeDocument/2006/relationships/slideLayout" Target="../slideLayouts/slideLayout7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0B462D9-A820-0092-63BF-575735C4F9EA}"/>
              </a:ext>
            </a:extLst>
          </p:cNvPr>
          <p:cNvSpPr>
            <a:spLocks noGrp="1"/>
          </p:cNvSpPr>
          <p:nvPr>
            <p:ph type="title"/>
          </p:nvPr>
        </p:nvSpPr>
        <p:spPr>
          <a:xfrm>
            <a:off x="270000" y="365125"/>
            <a:ext cx="11668000" cy="1325563"/>
          </a:xfrm>
          <a:prstGeom prst="rect">
            <a:avLst/>
          </a:prstGeom>
        </p:spPr>
        <p:txBody>
          <a:bodyPr vert="horz" lIns="0" tIns="0" rIns="0" bIns="0" rtlCol="0" anchor="ctr">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18450F2E-DE66-37EA-D07B-42CAF525F596}"/>
              </a:ext>
            </a:extLst>
          </p:cNvPr>
          <p:cNvSpPr>
            <a:spLocks noGrp="1"/>
          </p:cNvSpPr>
          <p:nvPr>
            <p:ph type="body" idx="1"/>
          </p:nvPr>
        </p:nvSpPr>
        <p:spPr>
          <a:xfrm>
            <a:off x="269999" y="1825625"/>
            <a:ext cx="11668001" cy="4351338"/>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3">
            <a:extLst>
              <a:ext uri="{FF2B5EF4-FFF2-40B4-BE49-F238E27FC236}">
                <a16:creationId xmlns:a16="http://schemas.microsoft.com/office/drawing/2014/main" id="{9E3C8022-08D1-6D9A-E17C-E1C4A621B6C3}"/>
              </a:ext>
            </a:extLst>
          </p:cNvPr>
          <p:cNvSpPr>
            <a:spLocks noGrp="1"/>
          </p:cNvSpPr>
          <p:nvPr>
            <p:ph type="dt" sz="half" idx="2"/>
          </p:nvPr>
        </p:nvSpPr>
        <p:spPr>
          <a:xfrm>
            <a:off x="9216719" y="6535735"/>
            <a:ext cx="1366837" cy="136525"/>
          </a:xfrm>
          <a:prstGeom prst="rect">
            <a:avLst/>
          </a:prstGeom>
        </p:spPr>
        <p:txBody>
          <a:bodyPr vert="horz" lIns="0" tIns="0" rIns="0" bIns="0" rtlCol="0" anchor="ctr"/>
          <a:lstStyle>
            <a:lvl1pPr algn="l">
              <a:defRPr sz="600" b="1" cap="all" baseline="0">
                <a:solidFill>
                  <a:schemeClr val="tx1"/>
                </a:solidFill>
              </a:defRPr>
            </a:lvl1pPr>
          </a:lstStyle>
          <a:p>
            <a:fld id="{60FFE180-342D-4DE8-9542-1E50D72122CD}" type="datetime5">
              <a:rPr lang="da-DK" smtClean="0"/>
              <a:pPr/>
              <a:t>oktober 2024</a:t>
            </a:fld>
            <a:endParaRPr lang="da-DK" dirty="0"/>
          </a:p>
        </p:txBody>
      </p:sp>
      <p:sp>
        <p:nvSpPr>
          <p:cNvPr id="8" name="Pladsholder til sidefod 4">
            <a:extLst>
              <a:ext uri="{FF2B5EF4-FFF2-40B4-BE49-F238E27FC236}">
                <a16:creationId xmlns:a16="http://schemas.microsoft.com/office/drawing/2014/main" id="{65A4917F-0247-8F95-F4A4-0E9E274E580D}"/>
              </a:ext>
            </a:extLst>
          </p:cNvPr>
          <p:cNvSpPr>
            <a:spLocks noGrp="1"/>
          </p:cNvSpPr>
          <p:nvPr>
            <p:ph type="ftr" sz="quarter" idx="3"/>
          </p:nvPr>
        </p:nvSpPr>
        <p:spPr>
          <a:xfrm>
            <a:off x="3233432" y="6535735"/>
            <a:ext cx="4029225" cy="136525"/>
          </a:xfrm>
          <a:prstGeom prst="rect">
            <a:avLst/>
          </a:prstGeom>
        </p:spPr>
        <p:txBody>
          <a:bodyPr vert="horz" lIns="0" tIns="0" rIns="0" bIns="0" rtlCol="0" anchor="ctr"/>
          <a:lstStyle>
            <a:lvl1pPr algn="l">
              <a:defRPr sz="600" b="1" cap="all" baseline="0">
                <a:solidFill>
                  <a:schemeClr val="tx1"/>
                </a:solidFill>
              </a:defRPr>
            </a:lvl1pPr>
          </a:lstStyle>
          <a:p>
            <a:r>
              <a:rPr lang="da-DK"/>
              <a:t>PRÆSENTATIONENS TITEL</a:t>
            </a:r>
            <a:endParaRPr lang="da-DK" dirty="0"/>
          </a:p>
        </p:txBody>
      </p:sp>
      <p:sp>
        <p:nvSpPr>
          <p:cNvPr id="9" name="Pladsholder til slidenummer 5">
            <a:extLst>
              <a:ext uri="{FF2B5EF4-FFF2-40B4-BE49-F238E27FC236}">
                <a16:creationId xmlns:a16="http://schemas.microsoft.com/office/drawing/2014/main" id="{5516EE6E-7C2C-E0B6-9BE0-0BBD32AFF02C}"/>
              </a:ext>
            </a:extLst>
          </p:cNvPr>
          <p:cNvSpPr>
            <a:spLocks noGrp="1"/>
          </p:cNvSpPr>
          <p:nvPr>
            <p:ph type="sldNum" sz="quarter" idx="4"/>
          </p:nvPr>
        </p:nvSpPr>
        <p:spPr>
          <a:xfrm>
            <a:off x="11299785" y="6535735"/>
            <a:ext cx="638216" cy="136525"/>
          </a:xfrm>
          <a:prstGeom prst="rect">
            <a:avLst/>
          </a:prstGeom>
        </p:spPr>
        <p:txBody>
          <a:bodyPr vert="horz" lIns="0" tIns="0" rIns="0" bIns="0" rtlCol="0" anchor="ctr"/>
          <a:lstStyle>
            <a:lvl1pPr algn="r">
              <a:defRPr sz="600" b="1">
                <a:solidFill>
                  <a:schemeClr val="tx1"/>
                </a:solidFill>
              </a:defRPr>
            </a:lvl1pPr>
          </a:lstStyle>
          <a:p>
            <a:fld id="{F4781EAC-78B3-44ED-85DE-5B6C0B0E8165}" type="slidenum">
              <a:rPr lang="da-DK" smtClean="0"/>
              <a:pPr/>
              <a:t>‹nr.›</a:t>
            </a:fld>
            <a:endParaRPr lang="da-DK"/>
          </a:p>
        </p:txBody>
      </p:sp>
      <p:pic>
        <p:nvPicPr>
          <p:cNvPr id="10" name="Grafik 9">
            <a:extLst>
              <a:ext uri="{FF2B5EF4-FFF2-40B4-BE49-F238E27FC236}">
                <a16:creationId xmlns:a16="http://schemas.microsoft.com/office/drawing/2014/main" id="{AC49200D-CD96-C170-1FC5-AFF6BC7191F5}"/>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55590" y="6575423"/>
            <a:ext cx="144000" cy="54000"/>
          </a:xfrm>
          <a:prstGeom prst="rect">
            <a:avLst/>
          </a:prstGeom>
        </p:spPr>
      </p:pic>
    </p:spTree>
    <p:extLst>
      <p:ext uri="{BB962C8B-B14F-4D97-AF65-F5344CB8AC3E}">
        <p14:creationId xmlns:p14="http://schemas.microsoft.com/office/powerpoint/2010/main" val="40159602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75" r:id="rId5"/>
    <p:sldLayoutId id="2147483661" r:id="rId6"/>
    <p:sldLayoutId id="2147483663" r:id="rId7"/>
    <p:sldLayoutId id="2147483662" r:id="rId8"/>
    <p:sldLayoutId id="2147483650" r:id="rId9"/>
    <p:sldLayoutId id="2147483668" r:id="rId10"/>
    <p:sldLayoutId id="2147483669" r:id="rId11"/>
    <p:sldLayoutId id="2147483676" r:id="rId12"/>
    <p:sldLayoutId id="2147483651" r:id="rId13"/>
    <p:sldLayoutId id="2147483670" r:id="rId14"/>
    <p:sldLayoutId id="2147483674" r:id="rId15"/>
    <p:sldLayoutId id="2147483672" r:id="rId16"/>
    <p:sldLayoutId id="2147483673" r:id="rId17"/>
    <p:sldLayoutId id="2147483671" r:id="rId18"/>
    <p:sldLayoutId id="2147483677" r:id="rId19"/>
    <p:sldLayoutId id="2147483678" r:id="rId20"/>
    <p:sldLayoutId id="2147483679" r:id="rId21"/>
    <p:sldLayoutId id="2147483666" r:id="rId22"/>
    <p:sldLayoutId id="2147483667" r:id="rId23"/>
    <p:sldLayoutId id="2147483680" r:id="rId24"/>
    <p:sldLayoutId id="2147483681" r:id="rId25"/>
    <p:sldLayoutId id="2147483654" r:id="rId26"/>
    <p:sldLayoutId id="2147483655" r:id="rId27"/>
    <p:sldLayoutId id="2147483683" r:id="rId28"/>
  </p:sldLayoutIdLst>
  <p:hf hdr="0"/>
  <p:txStyles>
    <p:titleStyle>
      <a:lvl1pPr algn="l" defTabSz="914400" rtl="0" eaLnBrk="1" latinLnBrk="0" hangingPunct="1">
        <a:lnSpc>
          <a:spcPct val="80000"/>
        </a:lnSpc>
        <a:spcBef>
          <a:spcPct val="0"/>
        </a:spcBef>
        <a:buNone/>
        <a:defRPr sz="4000" b="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5" userDrawn="1">
          <p15:clr>
            <a:srgbClr val="F26B43"/>
          </p15:clr>
        </p15:guide>
        <p15:guide id="2" pos="166" userDrawn="1">
          <p15:clr>
            <a:srgbClr val="F26B43"/>
          </p15:clr>
        </p15:guide>
        <p15:guide id="3" pos="7523" userDrawn="1">
          <p15:clr>
            <a:srgbClr val="F26B43"/>
          </p15:clr>
        </p15:guide>
        <p15:guide id="4" orient="horz" pos="4178" userDrawn="1">
          <p15:clr>
            <a:srgbClr val="F26B43"/>
          </p15:clr>
        </p15:guide>
        <p15:guide id="5" pos="1867" userDrawn="1">
          <p15:clr>
            <a:srgbClr val="F26B43"/>
          </p15:clr>
        </p15:guide>
        <p15:guide id="6" pos="3753" userDrawn="1">
          <p15:clr>
            <a:srgbClr val="F26B43"/>
          </p15:clr>
        </p15:guide>
        <p15:guide id="7" pos="5636" userDrawn="1">
          <p15:clr>
            <a:srgbClr val="F26B43"/>
          </p15:clr>
        </p15:guide>
        <p15:guide id="8" orient="horz" pos="1437" userDrawn="1">
          <p15:clr>
            <a:srgbClr val="F26B43"/>
          </p15:clr>
        </p15:guide>
        <p15:guide id="9" orient="horz" pos="2155" userDrawn="1">
          <p15:clr>
            <a:srgbClr val="F26B43"/>
          </p15:clr>
        </p15:guide>
        <p15:guide id="10" orient="horz"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155DD-987C-4A31-AA28-B4FA1D148A16}"/>
              </a:ext>
            </a:extLst>
          </p:cNvPr>
          <p:cNvSpPr>
            <a:spLocks noGrp="1"/>
          </p:cNvSpPr>
          <p:nvPr>
            <p:ph type="title"/>
          </p:nvPr>
        </p:nvSpPr>
        <p:spPr>
          <a:xfrm>
            <a:off x="616688" y="620553"/>
            <a:ext cx="10837893" cy="107013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11AA99-9441-418E-9CFA-98D1A706CB54}"/>
              </a:ext>
            </a:extLst>
          </p:cNvPr>
          <p:cNvSpPr>
            <a:spLocks noGrp="1"/>
          </p:cNvSpPr>
          <p:nvPr>
            <p:ph type="body" idx="1"/>
          </p:nvPr>
        </p:nvSpPr>
        <p:spPr>
          <a:xfrm>
            <a:off x="616689" y="1988024"/>
            <a:ext cx="10837893" cy="4153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F85867-2362-4680-9737-0717DB41AB30}"/>
              </a:ext>
            </a:extLst>
          </p:cNvPr>
          <p:cNvSpPr>
            <a:spLocks noGrp="1"/>
          </p:cNvSpPr>
          <p:nvPr>
            <p:ph type="dt" sz="half" idx="2"/>
          </p:nvPr>
        </p:nvSpPr>
        <p:spPr>
          <a:xfrm>
            <a:off x="838200" y="6404705"/>
            <a:ext cx="1214120" cy="190474"/>
          </a:xfrm>
          <a:prstGeom prst="rect">
            <a:avLst/>
          </a:prstGeom>
        </p:spPr>
        <p:txBody>
          <a:bodyPr vert="horz" lIns="91440" tIns="45720" rIns="91440" bIns="45720" rtlCol="0" anchor="ctr"/>
          <a:lstStyle>
            <a:lvl1pPr algn="l">
              <a:defRPr sz="1200">
                <a:solidFill>
                  <a:schemeClr val="tx1">
                    <a:tint val="75000"/>
                  </a:schemeClr>
                </a:solidFill>
              </a:defRPr>
            </a:lvl1pPr>
          </a:lstStyle>
          <a:p>
            <a:fld id="{519F2E60-FA67-441D-9A25-52C7B723FF00}" type="datetimeFigureOut">
              <a:rPr lang="en-GB" smtClean="0"/>
              <a:pPr/>
              <a:t>10/10/2024</a:t>
            </a:fld>
            <a:endParaRPr lang="en-GB"/>
          </a:p>
        </p:txBody>
      </p:sp>
      <p:sp>
        <p:nvSpPr>
          <p:cNvPr id="5" name="Footer Placeholder 4">
            <a:extLst>
              <a:ext uri="{FF2B5EF4-FFF2-40B4-BE49-F238E27FC236}">
                <a16:creationId xmlns:a16="http://schemas.microsoft.com/office/drawing/2014/main" id="{934E46D7-91BF-4490-8A15-B7151DF6F7F8}"/>
              </a:ext>
            </a:extLst>
          </p:cNvPr>
          <p:cNvSpPr>
            <a:spLocks noGrp="1"/>
          </p:cNvSpPr>
          <p:nvPr>
            <p:ph type="ftr" sz="quarter" idx="3"/>
          </p:nvPr>
        </p:nvSpPr>
        <p:spPr>
          <a:xfrm>
            <a:off x="2968487" y="6404705"/>
            <a:ext cx="6255026" cy="19047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36C1EB-9AE4-4CB5-BB02-B36C9BDD6264}"/>
              </a:ext>
            </a:extLst>
          </p:cNvPr>
          <p:cNvSpPr>
            <a:spLocks noGrp="1"/>
          </p:cNvSpPr>
          <p:nvPr>
            <p:ph type="sldNum" sz="quarter" idx="4"/>
          </p:nvPr>
        </p:nvSpPr>
        <p:spPr>
          <a:xfrm>
            <a:off x="11108431" y="6404705"/>
            <a:ext cx="862025" cy="190474"/>
          </a:xfrm>
          <a:prstGeom prst="rect">
            <a:avLst/>
          </a:prstGeom>
        </p:spPr>
        <p:txBody>
          <a:bodyPr vert="horz" lIns="91440" tIns="45720" rIns="91440" bIns="45720" rtlCol="0" anchor="ctr"/>
          <a:lstStyle>
            <a:lvl1pPr algn="r">
              <a:defRPr sz="1200">
                <a:solidFill>
                  <a:schemeClr val="tx1">
                    <a:tint val="75000"/>
                  </a:schemeClr>
                </a:solidFill>
              </a:defRPr>
            </a:lvl1pPr>
          </a:lstStyle>
          <a:p>
            <a:fld id="{25AD3233-CB61-422E-A70D-ED57739A1749}" type="slidenum">
              <a:rPr lang="en-GB" smtClean="0"/>
              <a:pPr/>
              <a:t>‹nr.›</a:t>
            </a:fld>
            <a:endParaRPr lang="en-GB"/>
          </a:p>
        </p:txBody>
      </p:sp>
      <p:pic>
        <p:nvPicPr>
          <p:cNvPr id="11" name="Graphic 10">
            <a:extLst>
              <a:ext uri="{FF2B5EF4-FFF2-40B4-BE49-F238E27FC236}">
                <a16:creationId xmlns:a16="http://schemas.microsoft.com/office/drawing/2014/main" id="{8DB239DB-5CC2-40A9-9200-886D4C739CB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028459" y="189866"/>
            <a:ext cx="846756" cy="240821"/>
          </a:xfrm>
          <a:prstGeom prst="rect">
            <a:avLst/>
          </a:prstGeom>
        </p:spPr>
      </p:pic>
    </p:spTree>
    <p:extLst>
      <p:ext uri="{BB962C8B-B14F-4D97-AF65-F5344CB8AC3E}">
        <p14:creationId xmlns:p14="http://schemas.microsoft.com/office/powerpoint/2010/main" val="694568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A7C19-9E88-49E4-852F-22254990A64F}"/>
              </a:ext>
            </a:extLst>
          </p:cNvPr>
          <p:cNvSpPr>
            <a:spLocks noGrp="1"/>
          </p:cNvSpPr>
          <p:nvPr>
            <p:ph type="title"/>
          </p:nvPr>
        </p:nvSpPr>
        <p:spPr>
          <a:xfrm>
            <a:off x="613383" y="306000"/>
            <a:ext cx="10968857" cy="937378"/>
          </a:xfrm>
          <a:prstGeom prst="rect">
            <a:avLst/>
          </a:prstGeom>
        </p:spPr>
        <p:txBody>
          <a:bodyPr vert="horz" lIns="0" tIns="0" rIns="0" bIns="0" rtlCol="0" anchor="ctr">
            <a:noAutofit/>
          </a:bodyPr>
          <a:lstStyle/>
          <a:p>
            <a:r>
              <a:rPr lang="da-DK" dirty="0"/>
              <a:t>Klik for at tilføje titel</a:t>
            </a:r>
          </a:p>
        </p:txBody>
      </p:sp>
      <p:sp>
        <p:nvSpPr>
          <p:cNvPr id="3" name="Text Placeholder 2">
            <a:extLst>
              <a:ext uri="{FF2B5EF4-FFF2-40B4-BE49-F238E27FC236}">
                <a16:creationId xmlns:a16="http://schemas.microsoft.com/office/drawing/2014/main" id="{3B5DF0E2-2399-4657-9B95-3FE3B6DA38B8}"/>
              </a:ext>
            </a:extLst>
          </p:cNvPr>
          <p:cNvSpPr>
            <a:spLocks noGrp="1"/>
          </p:cNvSpPr>
          <p:nvPr>
            <p:ph type="body" idx="1"/>
          </p:nvPr>
        </p:nvSpPr>
        <p:spPr>
          <a:xfrm>
            <a:off x="613384" y="1587500"/>
            <a:ext cx="10968856" cy="4757738"/>
          </a:xfrm>
          <a:prstGeom prst="rect">
            <a:avLst/>
          </a:prstGeom>
        </p:spPr>
        <p:txBody>
          <a:bodyPr vert="horz" lIns="0" tIns="0" rIns="0" bIns="0" rtlCol="0">
            <a:noAutofit/>
          </a:bodyPr>
          <a:lstStyle/>
          <a:p>
            <a:pPr lvl="0"/>
            <a:r>
              <a:rPr lang="da-DK" dirty="0"/>
              <a:t>Klik for at indsætte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4">
            <a:extLst>
              <a:ext uri="{FF2B5EF4-FFF2-40B4-BE49-F238E27FC236}">
                <a16:creationId xmlns:a16="http://schemas.microsoft.com/office/drawing/2014/main" id="{E2B13564-6356-13EF-9839-CAE954974D23}"/>
              </a:ext>
            </a:extLst>
          </p:cNvPr>
          <p:cNvSpPr>
            <a:spLocks noGrp="1"/>
          </p:cNvSpPr>
          <p:nvPr>
            <p:ph type="ftr" sz="quarter" idx="3"/>
          </p:nvPr>
        </p:nvSpPr>
        <p:spPr>
          <a:xfrm>
            <a:off x="613384" y="6480000"/>
            <a:ext cx="4115872" cy="216000"/>
          </a:xfrm>
          <a:prstGeom prst="rect">
            <a:avLst/>
          </a:prstGeom>
        </p:spPr>
        <p:txBody>
          <a:bodyPr lIns="0" bIns="0" anchor="b"/>
          <a:lstStyle>
            <a:lvl1pPr>
              <a:defRPr sz="1050"/>
            </a:lvl1pPr>
          </a:lstStyle>
          <a:p>
            <a:r>
              <a:rPr lang="sv-SE"/>
              <a:t>Gunnar Rohde | 09. oktober 2024</a:t>
            </a:r>
            <a:endParaRPr lang="da-DK" dirty="0"/>
          </a:p>
        </p:txBody>
      </p:sp>
      <p:sp>
        <p:nvSpPr>
          <p:cNvPr id="7" name="Pladsholder til slidenummer 5">
            <a:extLst>
              <a:ext uri="{FF2B5EF4-FFF2-40B4-BE49-F238E27FC236}">
                <a16:creationId xmlns:a16="http://schemas.microsoft.com/office/drawing/2014/main" id="{61063316-9CF9-5BEF-B035-BC05058DCF19}"/>
              </a:ext>
            </a:extLst>
          </p:cNvPr>
          <p:cNvSpPr>
            <a:spLocks noGrp="1"/>
          </p:cNvSpPr>
          <p:nvPr>
            <p:ph type="sldNum" sz="quarter" idx="4"/>
          </p:nvPr>
        </p:nvSpPr>
        <p:spPr>
          <a:xfrm>
            <a:off x="5811629" y="6480000"/>
            <a:ext cx="568743" cy="216000"/>
          </a:xfrm>
          <a:prstGeom prst="rect">
            <a:avLst/>
          </a:prstGeom>
        </p:spPr>
        <p:txBody>
          <a:bodyPr bIns="0" anchor="b"/>
          <a:lstStyle>
            <a:lvl1pPr algn="ctr">
              <a:defRPr sz="1050"/>
            </a:lvl1pPr>
          </a:lstStyle>
          <a:p>
            <a:fld id="{B3CB5866-C97E-431B-9347-802EE191A840}" type="slidenum">
              <a:rPr lang="da-DK" smtClean="0"/>
              <a:pPr/>
              <a:t>‹nr.›</a:t>
            </a:fld>
            <a:endParaRPr lang="da-DK" dirty="0"/>
          </a:p>
        </p:txBody>
      </p:sp>
      <p:sp>
        <p:nvSpPr>
          <p:cNvPr id="9" name="Pladsholder til sidefod 4">
            <a:extLst>
              <a:ext uri="{FF2B5EF4-FFF2-40B4-BE49-F238E27FC236}">
                <a16:creationId xmlns:a16="http://schemas.microsoft.com/office/drawing/2014/main" id="{F8CE8E12-473D-64D2-4D1F-02E73A7079B4}"/>
              </a:ext>
            </a:extLst>
          </p:cNvPr>
          <p:cNvSpPr txBox="1">
            <a:spLocks/>
          </p:cNvSpPr>
          <p:nvPr userDrawn="1"/>
        </p:nvSpPr>
        <p:spPr>
          <a:xfrm>
            <a:off x="10199079" y="6480000"/>
            <a:ext cx="1383162" cy="216000"/>
          </a:xfrm>
          <a:prstGeom prst="rect">
            <a:avLst/>
          </a:prstGeom>
        </p:spPr>
        <p:txBody>
          <a:bodyPr lIns="0" rIns="0" bIns="0" anchor="b"/>
          <a:lstStyle>
            <a:defPPr>
              <a:defRPr lang="da-DK"/>
            </a:defPPr>
            <a:lvl1pPr marL="0" algn="l" defTabSz="967527" rtl="0" eaLnBrk="1" latinLnBrk="0" hangingPunct="1">
              <a:defRPr sz="1050" kern="1200">
                <a:solidFill>
                  <a:schemeClr val="tx1"/>
                </a:solidFill>
                <a:latin typeface="+mn-lt"/>
                <a:ea typeface="+mn-ea"/>
                <a:cs typeface="+mn-cs"/>
              </a:defRPr>
            </a:lvl1pPr>
            <a:lvl2pPr marL="483763" algn="l" defTabSz="967527" rtl="0" eaLnBrk="1" latinLnBrk="0" hangingPunct="1">
              <a:defRPr sz="1905" kern="1200">
                <a:solidFill>
                  <a:schemeClr val="tx1"/>
                </a:solidFill>
                <a:latin typeface="+mn-lt"/>
                <a:ea typeface="+mn-ea"/>
                <a:cs typeface="+mn-cs"/>
              </a:defRPr>
            </a:lvl2pPr>
            <a:lvl3pPr marL="967527" algn="l" defTabSz="967527" rtl="0" eaLnBrk="1" latinLnBrk="0" hangingPunct="1">
              <a:defRPr sz="1905" kern="1200">
                <a:solidFill>
                  <a:schemeClr val="tx1"/>
                </a:solidFill>
                <a:latin typeface="+mn-lt"/>
                <a:ea typeface="+mn-ea"/>
                <a:cs typeface="+mn-cs"/>
              </a:defRPr>
            </a:lvl3pPr>
            <a:lvl4pPr marL="1451290" algn="l" defTabSz="967527" rtl="0" eaLnBrk="1" latinLnBrk="0" hangingPunct="1">
              <a:defRPr sz="1905" kern="1200">
                <a:solidFill>
                  <a:schemeClr val="tx1"/>
                </a:solidFill>
                <a:latin typeface="+mn-lt"/>
                <a:ea typeface="+mn-ea"/>
                <a:cs typeface="+mn-cs"/>
              </a:defRPr>
            </a:lvl4pPr>
            <a:lvl5pPr marL="1935053" algn="l" defTabSz="967527" rtl="0" eaLnBrk="1" latinLnBrk="0" hangingPunct="1">
              <a:defRPr sz="1905" kern="1200">
                <a:solidFill>
                  <a:schemeClr val="tx1"/>
                </a:solidFill>
                <a:latin typeface="+mn-lt"/>
                <a:ea typeface="+mn-ea"/>
                <a:cs typeface="+mn-cs"/>
              </a:defRPr>
            </a:lvl5pPr>
            <a:lvl6pPr marL="2418817" algn="l" defTabSz="967527" rtl="0" eaLnBrk="1" latinLnBrk="0" hangingPunct="1">
              <a:defRPr sz="1905" kern="1200">
                <a:solidFill>
                  <a:schemeClr val="tx1"/>
                </a:solidFill>
                <a:latin typeface="+mn-lt"/>
                <a:ea typeface="+mn-ea"/>
                <a:cs typeface="+mn-cs"/>
              </a:defRPr>
            </a:lvl6pPr>
            <a:lvl7pPr marL="2902580" algn="l" defTabSz="967527" rtl="0" eaLnBrk="1" latinLnBrk="0" hangingPunct="1">
              <a:defRPr sz="1905" kern="1200">
                <a:solidFill>
                  <a:schemeClr val="tx1"/>
                </a:solidFill>
                <a:latin typeface="+mn-lt"/>
                <a:ea typeface="+mn-ea"/>
                <a:cs typeface="+mn-cs"/>
              </a:defRPr>
            </a:lvl7pPr>
            <a:lvl8pPr marL="3386343" algn="l" defTabSz="967527" rtl="0" eaLnBrk="1" latinLnBrk="0" hangingPunct="1">
              <a:defRPr sz="1905" kern="1200">
                <a:solidFill>
                  <a:schemeClr val="tx1"/>
                </a:solidFill>
                <a:latin typeface="+mn-lt"/>
                <a:ea typeface="+mn-ea"/>
                <a:cs typeface="+mn-cs"/>
              </a:defRPr>
            </a:lvl8pPr>
            <a:lvl9pPr marL="3870107" algn="l" defTabSz="967527" rtl="0" eaLnBrk="1" latinLnBrk="0" hangingPunct="1">
              <a:defRPr sz="1905" kern="1200">
                <a:solidFill>
                  <a:schemeClr val="tx1"/>
                </a:solidFill>
                <a:latin typeface="+mn-lt"/>
                <a:ea typeface="+mn-ea"/>
                <a:cs typeface="+mn-cs"/>
              </a:defRPr>
            </a:lvl9pPr>
          </a:lstStyle>
          <a:p>
            <a:pPr algn="r"/>
            <a:r>
              <a:rPr lang="da-DK" sz="1050" dirty="0"/>
              <a:t>Teknologisk Institut</a:t>
            </a:r>
          </a:p>
        </p:txBody>
      </p:sp>
    </p:spTree>
    <p:extLst>
      <p:ext uri="{BB962C8B-B14F-4D97-AF65-F5344CB8AC3E}">
        <p14:creationId xmlns:p14="http://schemas.microsoft.com/office/powerpoint/2010/main" val="38294370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Lst>
  <p:transition>
    <p:fade/>
  </p:transition>
  <p:hf hdr="0" dt="0"/>
  <p:txStyles>
    <p:titleStyle>
      <a:lvl1pPr algn="ctr" defTabSz="914130" rtl="0" eaLnBrk="1" latinLnBrk="0" hangingPunct="1">
        <a:lnSpc>
          <a:spcPct val="90000"/>
        </a:lnSpc>
        <a:spcBef>
          <a:spcPct val="0"/>
        </a:spcBef>
        <a:buNone/>
        <a:defRPr sz="3600" b="1" kern="1200" cap="none" baseline="0">
          <a:solidFill>
            <a:schemeClr val="bg2"/>
          </a:solidFill>
          <a:latin typeface="+mj-lt"/>
          <a:ea typeface="Open Sans" panose="020B0606030504020204" pitchFamily="34" charset="0"/>
          <a:cs typeface="Open Sans" panose="020B0606030504020204" pitchFamily="34" charset="0"/>
        </a:defRPr>
      </a:lvl1pPr>
    </p:titleStyle>
    <p:bodyStyle>
      <a:lvl1pPr marL="180000" indent="-180000" algn="l" defTabSz="914130" rtl="0" eaLnBrk="1" latinLnBrk="0" hangingPunct="1">
        <a:lnSpc>
          <a:spcPct val="120000"/>
        </a:lnSpc>
        <a:spcBef>
          <a:spcPts val="1000"/>
        </a:spcBef>
        <a:buClr>
          <a:schemeClr val="tx2"/>
        </a:buClr>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130" rtl="0" eaLnBrk="1" latinLnBrk="0" hangingPunct="1">
        <a:lnSpc>
          <a:spcPct val="120000"/>
        </a:lnSpc>
        <a:spcBef>
          <a:spcPts val="1000"/>
        </a:spcBef>
        <a:buClr>
          <a:schemeClr val="tx2"/>
        </a:buClr>
        <a:buFont typeface="Arial" panose="020B0604020202020204" pitchFamily="34" charset="0"/>
        <a:buChar char="•"/>
        <a:defRPr sz="16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130" rtl="0" eaLnBrk="1" latinLnBrk="0" hangingPunct="1">
        <a:lnSpc>
          <a:spcPct val="100000"/>
        </a:lnSpc>
        <a:spcBef>
          <a:spcPts val="1000"/>
        </a:spcBef>
        <a:buClr>
          <a:schemeClr val="tx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130" rtl="0" eaLnBrk="1" latinLnBrk="0" hangingPunct="1">
        <a:lnSpc>
          <a:spcPct val="100000"/>
        </a:lnSpc>
        <a:spcBef>
          <a:spcPts val="1000"/>
        </a:spcBef>
        <a:buClr>
          <a:schemeClr val="tx2"/>
        </a:buClr>
        <a:buFont typeface="Arial" panose="020B0604020202020204" pitchFamily="34" charset="0"/>
        <a:buChar char="•"/>
        <a:defRPr sz="1200" b="0" i="0" kern="1200" cap="none" baseline="0">
          <a:solidFill>
            <a:schemeClr val="tx1"/>
          </a:solidFill>
          <a:latin typeface="+mn-lt"/>
          <a:ea typeface="Open Sans" panose="020B0606030504020204" pitchFamily="34" charset="0"/>
          <a:cs typeface="Open Sans" panose="020B0606030504020204" pitchFamily="34" charset="0"/>
        </a:defRPr>
      </a:lvl4pPr>
      <a:lvl5pPr marL="900000" indent="-180000" algn="l" defTabSz="914130" rtl="0" eaLnBrk="1" latinLnBrk="0" hangingPunct="1">
        <a:lnSpc>
          <a:spcPct val="100000"/>
        </a:lnSpc>
        <a:spcBef>
          <a:spcPts val="1000"/>
        </a:spcBef>
        <a:buClr>
          <a:schemeClr val="tx2"/>
        </a:buClr>
        <a:buFont typeface="Arial" panose="020B0604020202020204" pitchFamily="34" charset="0"/>
        <a:buChar char="•"/>
        <a:defRPr sz="1200" kern="1200">
          <a:solidFill>
            <a:schemeClr val="tx1"/>
          </a:solidFill>
          <a:latin typeface="+mn-lt"/>
          <a:ea typeface="Open Sans" panose="020B0606030504020204" pitchFamily="34" charset="0"/>
          <a:cs typeface="Open Sans" panose="020B0606030504020204" pitchFamily="34" charset="0"/>
        </a:defRPr>
      </a:lvl5pPr>
      <a:lvl6pPr marL="1868" indent="0" algn="l" defTabSz="914130" rtl="0" eaLnBrk="1" latinLnBrk="0" hangingPunct="1">
        <a:lnSpc>
          <a:spcPct val="120000"/>
        </a:lnSpc>
        <a:spcBef>
          <a:spcPts val="1000"/>
        </a:spcBef>
        <a:buClr>
          <a:srgbClr val="E40000"/>
        </a:buClr>
        <a:buFont typeface="Arial" panose="020B0604020202020204" pitchFamily="34" charset="0"/>
        <a:buNone/>
        <a:defRPr sz="1400" kern="1200">
          <a:solidFill>
            <a:schemeClr val="tx1"/>
          </a:solidFill>
          <a:latin typeface="+mn-lt"/>
          <a:ea typeface="Open Sans" panose="020B0606030504020204" pitchFamily="34" charset="0"/>
          <a:cs typeface="Open Sans" panose="020B0606030504020204" pitchFamily="34" charset="0"/>
        </a:defRPr>
      </a:lvl6pPr>
      <a:lvl7pPr marL="230400" indent="-228532" algn="l" defTabSz="914130" rtl="0" eaLnBrk="1" latinLnBrk="0" hangingPunct="1">
        <a:lnSpc>
          <a:spcPct val="120000"/>
        </a:lnSpc>
        <a:spcBef>
          <a:spcPts val="1000"/>
        </a:spcBef>
        <a:buClr>
          <a:srgbClr val="E40000"/>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7pPr>
      <a:lvl8pPr marL="230400" indent="-228532" algn="l" defTabSz="914130" rtl="0" eaLnBrk="1" latinLnBrk="0" hangingPunct="1">
        <a:lnSpc>
          <a:spcPct val="120000"/>
        </a:lnSpc>
        <a:spcBef>
          <a:spcPts val="1000"/>
        </a:spcBef>
        <a:buClr>
          <a:srgbClr val="E40000"/>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8pPr>
      <a:lvl9pPr marL="230400" indent="-228532" algn="l" defTabSz="914130" rtl="0" eaLnBrk="1" latinLnBrk="0" hangingPunct="1">
        <a:lnSpc>
          <a:spcPct val="120000"/>
        </a:lnSpc>
        <a:spcBef>
          <a:spcPts val="1000"/>
        </a:spcBef>
        <a:buClr>
          <a:srgbClr val="E40000"/>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9pPr>
    </p:bodyStyle>
    <p:otherStyle>
      <a:defPPr>
        <a:defRPr lang="en-US"/>
      </a:defPPr>
      <a:lvl1pPr marL="0" algn="l" defTabSz="914130" rtl="0" eaLnBrk="1" latinLnBrk="0" hangingPunct="1">
        <a:defRPr sz="1800" kern="1200">
          <a:solidFill>
            <a:schemeClr val="tx1"/>
          </a:solidFill>
          <a:latin typeface="+mn-lt"/>
          <a:ea typeface="+mn-ea"/>
          <a:cs typeface="+mn-cs"/>
        </a:defRPr>
      </a:lvl1pPr>
      <a:lvl2pPr marL="457064" algn="l" defTabSz="914130" rtl="0" eaLnBrk="1" latinLnBrk="0" hangingPunct="1">
        <a:defRPr sz="1800" kern="1200">
          <a:solidFill>
            <a:schemeClr val="tx1"/>
          </a:solidFill>
          <a:latin typeface="+mn-lt"/>
          <a:ea typeface="+mn-ea"/>
          <a:cs typeface="+mn-cs"/>
        </a:defRPr>
      </a:lvl2pPr>
      <a:lvl3pPr marL="914130" algn="l" defTabSz="914130" rtl="0" eaLnBrk="1" latinLnBrk="0" hangingPunct="1">
        <a:defRPr sz="1800" kern="1200">
          <a:solidFill>
            <a:schemeClr val="tx1"/>
          </a:solidFill>
          <a:latin typeface="+mn-lt"/>
          <a:ea typeface="+mn-ea"/>
          <a:cs typeface="+mn-cs"/>
        </a:defRPr>
      </a:lvl3pPr>
      <a:lvl4pPr marL="1371194" algn="l" defTabSz="914130" rtl="0" eaLnBrk="1" latinLnBrk="0" hangingPunct="1">
        <a:defRPr sz="1800" kern="1200">
          <a:solidFill>
            <a:schemeClr val="tx1"/>
          </a:solidFill>
          <a:latin typeface="+mn-lt"/>
          <a:ea typeface="+mn-ea"/>
          <a:cs typeface="+mn-cs"/>
        </a:defRPr>
      </a:lvl4pPr>
      <a:lvl5pPr marL="1828259" algn="l" defTabSz="914130" rtl="0" eaLnBrk="1" latinLnBrk="0" hangingPunct="1">
        <a:defRPr sz="1800" kern="1200">
          <a:solidFill>
            <a:schemeClr val="tx1"/>
          </a:solidFill>
          <a:latin typeface="+mn-lt"/>
          <a:ea typeface="+mn-ea"/>
          <a:cs typeface="+mn-cs"/>
        </a:defRPr>
      </a:lvl5pPr>
      <a:lvl6pPr marL="2285323" algn="l" defTabSz="914130" rtl="0" eaLnBrk="1" latinLnBrk="0" hangingPunct="1">
        <a:defRPr sz="1800" kern="1200">
          <a:solidFill>
            <a:schemeClr val="tx1"/>
          </a:solidFill>
          <a:latin typeface="+mn-lt"/>
          <a:ea typeface="+mn-ea"/>
          <a:cs typeface="+mn-cs"/>
        </a:defRPr>
      </a:lvl6pPr>
      <a:lvl7pPr marL="2742389" algn="l" defTabSz="914130" rtl="0" eaLnBrk="1" latinLnBrk="0" hangingPunct="1">
        <a:defRPr sz="1800" kern="1200">
          <a:solidFill>
            <a:schemeClr val="tx1"/>
          </a:solidFill>
          <a:latin typeface="+mn-lt"/>
          <a:ea typeface="+mn-ea"/>
          <a:cs typeface="+mn-cs"/>
        </a:defRPr>
      </a:lvl7pPr>
      <a:lvl8pPr marL="3199453" algn="l" defTabSz="914130" rtl="0" eaLnBrk="1" latinLnBrk="0" hangingPunct="1">
        <a:defRPr sz="1800" kern="1200">
          <a:solidFill>
            <a:schemeClr val="tx1"/>
          </a:solidFill>
          <a:latin typeface="+mn-lt"/>
          <a:ea typeface="+mn-ea"/>
          <a:cs typeface="+mn-cs"/>
        </a:defRPr>
      </a:lvl8pPr>
      <a:lvl9pPr marL="3656518" algn="l" defTabSz="9141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
          <p15:clr>
            <a:srgbClr val="F26B43"/>
          </p15:clr>
        </p15:guide>
        <p15:guide id="8" pos="7294">
          <p15:clr>
            <a:srgbClr val="F26B43"/>
          </p15:clr>
        </p15:guide>
        <p15:guide id="9" orient="horz" pos="997">
          <p15:clr>
            <a:srgbClr val="F26B43"/>
          </p15:clr>
        </p15:guide>
        <p15:guide id="10" orient="horz" pos="2160">
          <p15:clr>
            <a:srgbClr val="F26B43"/>
          </p15:clr>
        </p15:guide>
        <p15:guide id="11" orient="horz" pos="782">
          <p15:clr>
            <a:srgbClr val="F26B43"/>
          </p15:clr>
        </p15:guide>
        <p15:guide id="12" orient="horz" pos="4201">
          <p15:clr>
            <a:srgbClr val="F26B43"/>
          </p15:clr>
        </p15:guide>
        <p15:guide id="13" orient="horz" pos="3997">
          <p15:clr>
            <a:srgbClr val="F26B43"/>
          </p15:clr>
        </p15:guide>
        <p15:guide id="14" orient="horz" pos="3793">
          <p15:clr>
            <a:srgbClr val="F26B43"/>
          </p15:clr>
        </p15:guide>
        <p15:guide id="15" pos="3839">
          <p15:clr>
            <a:srgbClr val="F26B43"/>
          </p15:clr>
        </p15:guide>
        <p15:guide id="16" pos="356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ggetto 1" hidden="1">
            <a:extLst>
              <a:ext uri="{FF2B5EF4-FFF2-40B4-BE49-F238E27FC236}">
                <a16:creationId xmlns:a16="http://schemas.microsoft.com/office/drawing/2014/main" id="{967A6DB8-03C0-4D67-9BEC-31BEE9B3246D}"/>
              </a:ext>
            </a:extLst>
          </p:cNvPr>
          <p:cNvGraphicFramePr>
            <a:graphicFrameLocks noChangeAspect="1"/>
          </p:cNvGraphicFramePr>
          <p:nvPr userDrawn="1">
            <p:custDataLst>
              <p:tags r:id="rId10"/>
            </p:custDataLst>
            <p:extLst>
              <p:ext uri="{D42A27DB-BD31-4B8C-83A1-F6EECF244321}">
                <p14:modId xmlns:p14="http://schemas.microsoft.com/office/powerpoint/2010/main" val="124049034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think-cell" r:id="rId11" imgW="344" imgH="344" progId="TCLayout.ActiveDocument.1">
                  <p:embed/>
                </p:oleObj>
              </mc:Choice>
              <mc:Fallback>
                <p:oleObj name="Diapositiva think-cell" r:id="rId11" imgW="344" imgH="344" progId="TCLayout.ActiveDocument.1">
                  <p:embed/>
                  <p:pic>
                    <p:nvPicPr>
                      <p:cNvPr id="2" name="Oggetto 1" hidden="1">
                        <a:extLst>
                          <a:ext uri="{FF2B5EF4-FFF2-40B4-BE49-F238E27FC236}">
                            <a16:creationId xmlns:a16="http://schemas.microsoft.com/office/drawing/2014/main" id="{967A6DB8-03C0-4D67-9BEC-31BEE9B3246D}"/>
                          </a:ext>
                        </a:extLst>
                      </p:cNvPr>
                      <p:cNvPicPr/>
                      <p:nvPr/>
                    </p:nvPicPr>
                    <p:blipFill>
                      <a:blip r:embed="rId12"/>
                      <a:stretch>
                        <a:fillRect/>
                      </a:stretch>
                    </p:blipFill>
                    <p:spPr>
                      <a:xfrm>
                        <a:off x="794" y="794"/>
                        <a:ext cx="794" cy="794"/>
                      </a:xfrm>
                      <a:prstGeom prst="rect">
                        <a:avLst/>
                      </a:prstGeom>
                    </p:spPr>
                  </p:pic>
                </p:oleObj>
              </mc:Fallback>
            </mc:AlternateContent>
          </a:graphicData>
        </a:graphic>
      </p:graphicFrame>
      <p:sp>
        <p:nvSpPr>
          <p:cNvPr id="21" name="Forma">
            <a:extLst>
              <a:ext uri="{FF2B5EF4-FFF2-40B4-BE49-F238E27FC236}">
                <a16:creationId xmlns:a16="http://schemas.microsoft.com/office/drawing/2014/main" id="{268BCA75-FC8F-ED40-A697-6CF5F32FB5FF}"/>
              </a:ext>
            </a:extLst>
          </p:cNvPr>
          <p:cNvSpPr/>
          <p:nvPr userDrawn="1"/>
        </p:nvSpPr>
        <p:spPr>
          <a:xfrm>
            <a:off x="0" y="6697067"/>
            <a:ext cx="7780050" cy="161132"/>
          </a:xfrm>
          <a:custGeom>
            <a:avLst/>
            <a:gdLst/>
            <a:ahLst/>
            <a:cxnLst>
              <a:cxn ang="0">
                <a:pos x="wd2" y="hd2"/>
              </a:cxn>
              <a:cxn ang="5400000">
                <a:pos x="wd2" y="hd2"/>
              </a:cxn>
              <a:cxn ang="10800000">
                <a:pos x="wd2" y="hd2"/>
              </a:cxn>
              <a:cxn ang="16200000">
                <a:pos x="wd2" y="hd2"/>
              </a:cxn>
            </a:cxnLst>
            <a:rect l="0" t="0" r="r" b="b"/>
            <a:pathLst>
              <a:path w="21600" h="21597" extrusionOk="0">
                <a:moveTo>
                  <a:pt x="0" y="27"/>
                </a:moveTo>
                <a:lnTo>
                  <a:pt x="0" y="21597"/>
                </a:lnTo>
                <a:lnTo>
                  <a:pt x="21600" y="21570"/>
                </a:lnTo>
                <a:lnTo>
                  <a:pt x="21600" y="13565"/>
                </a:lnTo>
                <a:cubicBezTo>
                  <a:pt x="21600" y="11574"/>
                  <a:pt x="21600" y="9989"/>
                  <a:pt x="21598" y="8698"/>
                </a:cubicBezTo>
                <a:cubicBezTo>
                  <a:pt x="21597" y="7406"/>
                  <a:pt x="21593" y="6409"/>
                  <a:pt x="21586" y="5612"/>
                </a:cubicBezTo>
                <a:cubicBezTo>
                  <a:pt x="21578" y="4464"/>
                  <a:pt x="21564" y="3458"/>
                  <a:pt x="21546" y="2607"/>
                </a:cubicBezTo>
                <a:cubicBezTo>
                  <a:pt x="21529" y="1760"/>
                  <a:pt x="21507" y="1083"/>
                  <a:pt x="21484" y="665"/>
                </a:cubicBezTo>
                <a:cubicBezTo>
                  <a:pt x="21467" y="333"/>
                  <a:pt x="21447" y="163"/>
                  <a:pt x="21420" y="80"/>
                </a:cubicBezTo>
                <a:cubicBezTo>
                  <a:pt x="21393" y="-3"/>
                  <a:pt x="21360" y="0"/>
                  <a:pt x="21319" y="0"/>
                </a:cubicBezTo>
                <a:lnTo>
                  <a:pt x="0" y="27"/>
                </a:lnTo>
                <a:close/>
              </a:path>
            </a:pathLst>
          </a:cu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Gill Sans MT" panose="020B0502020104020203" pitchFamily="34" charset="77"/>
            </a:endParaRPr>
          </a:p>
        </p:txBody>
      </p:sp>
      <p:sp>
        <p:nvSpPr>
          <p:cNvPr id="22" name="Forma">
            <a:extLst>
              <a:ext uri="{FF2B5EF4-FFF2-40B4-BE49-F238E27FC236}">
                <a16:creationId xmlns:a16="http://schemas.microsoft.com/office/drawing/2014/main" id="{FA53E8AA-7C6D-4246-A881-28F5F6B87602}"/>
              </a:ext>
            </a:extLst>
          </p:cNvPr>
          <p:cNvSpPr/>
          <p:nvPr userDrawn="1"/>
        </p:nvSpPr>
        <p:spPr>
          <a:xfrm>
            <a:off x="5509182" y="6697067"/>
            <a:ext cx="2271464" cy="160934"/>
          </a:xfrm>
          <a:custGeom>
            <a:avLst/>
            <a:gdLst/>
            <a:ahLst/>
            <a:cxnLst>
              <a:cxn ang="0">
                <a:pos x="wd2" y="hd2"/>
              </a:cxn>
              <a:cxn ang="5400000">
                <a:pos x="wd2" y="hd2"/>
              </a:cxn>
              <a:cxn ang="10800000">
                <a:pos x="wd2" y="hd2"/>
              </a:cxn>
              <a:cxn ang="16200000">
                <a:pos x="wd2" y="hd2"/>
              </a:cxn>
            </a:cxnLst>
            <a:rect l="0" t="0" r="r" b="b"/>
            <a:pathLst>
              <a:path w="21600" h="21600" extrusionOk="0">
                <a:moveTo>
                  <a:pt x="962" y="0"/>
                </a:moveTo>
                <a:cubicBezTo>
                  <a:pt x="680" y="0"/>
                  <a:pt x="509" y="0"/>
                  <a:pt x="396" y="666"/>
                </a:cubicBezTo>
                <a:cubicBezTo>
                  <a:pt x="233" y="1503"/>
                  <a:pt x="106" y="3320"/>
                  <a:pt x="47" y="5620"/>
                </a:cubicBezTo>
                <a:cubicBezTo>
                  <a:pt x="0" y="7215"/>
                  <a:pt x="0" y="9596"/>
                  <a:pt x="0" y="13583"/>
                </a:cubicBezTo>
                <a:lnTo>
                  <a:pt x="0" y="21600"/>
                </a:lnTo>
                <a:lnTo>
                  <a:pt x="21600" y="21600"/>
                </a:lnTo>
                <a:lnTo>
                  <a:pt x="21600" y="13583"/>
                </a:lnTo>
                <a:cubicBezTo>
                  <a:pt x="21600" y="9595"/>
                  <a:pt x="21600" y="7215"/>
                  <a:pt x="21553" y="5620"/>
                </a:cubicBezTo>
                <a:cubicBezTo>
                  <a:pt x="21494" y="3320"/>
                  <a:pt x="21365" y="1503"/>
                  <a:pt x="21202" y="666"/>
                </a:cubicBezTo>
                <a:cubicBezTo>
                  <a:pt x="21089" y="0"/>
                  <a:pt x="20920" y="0"/>
                  <a:pt x="20638" y="0"/>
                </a:cubicBezTo>
                <a:lnTo>
                  <a:pt x="962" y="0"/>
                </a:lnTo>
                <a:close/>
              </a:path>
            </a:pathLst>
          </a:custGeom>
          <a:solidFill>
            <a:srgbClr val="1554FF"/>
          </a:solidFill>
          <a:ln w="12700">
            <a:miter lim="400000"/>
          </a:ln>
        </p:spPr>
        <p:txBody>
          <a:bodyPr lIns="0" tIns="0" rIns="0" bIns="0" anchor="ctr"/>
          <a:lstStyle/>
          <a:p>
            <a:pPr marR="0" lvl="0" indent="0" defTabSz="457177" fontAlgn="auto">
              <a:lnSpc>
                <a:spcPct val="100000"/>
              </a:lnSpc>
              <a:spcBef>
                <a:spcPts val="0"/>
              </a:spcBef>
              <a:spcAft>
                <a:spcPts val="0"/>
              </a:spcAft>
              <a:buClrTx/>
              <a:buSzTx/>
              <a:buFontTx/>
              <a:buNone/>
              <a:tabLst/>
            </a:pPr>
            <a:endParaRPr kumimoji="0" sz="1600" b="1" i="0" u="none" strike="noStrike" kern="0" cap="none" spc="0" normalizeH="0" baseline="0">
              <a:ln>
                <a:noFill/>
              </a:ln>
              <a:solidFill>
                <a:srgbClr val="FFFFFF"/>
              </a:solidFill>
              <a:effectLst/>
              <a:uLnTx/>
              <a:uFillTx/>
              <a:latin typeface="Gill Sans MT" panose="020B0502020104020203"/>
            </a:endParaRPr>
          </a:p>
        </p:txBody>
      </p:sp>
      <p:sp>
        <p:nvSpPr>
          <p:cNvPr id="23" name="Forma">
            <a:extLst>
              <a:ext uri="{FF2B5EF4-FFF2-40B4-BE49-F238E27FC236}">
                <a16:creationId xmlns:a16="http://schemas.microsoft.com/office/drawing/2014/main" id="{E5333CD7-86CB-C740-A82D-A47309B3B39C}"/>
              </a:ext>
            </a:extLst>
          </p:cNvPr>
          <p:cNvSpPr/>
          <p:nvPr userDrawn="1"/>
        </p:nvSpPr>
        <p:spPr>
          <a:xfrm>
            <a:off x="1101598" y="6697067"/>
            <a:ext cx="1202213" cy="160934"/>
          </a:xfrm>
          <a:custGeom>
            <a:avLst/>
            <a:gdLst/>
            <a:ahLst/>
            <a:cxnLst>
              <a:cxn ang="0">
                <a:pos x="wd2" y="hd2"/>
              </a:cxn>
              <a:cxn ang="5400000">
                <a:pos x="wd2" y="hd2"/>
              </a:cxn>
              <a:cxn ang="10800000">
                <a:pos x="wd2" y="hd2"/>
              </a:cxn>
              <a:cxn ang="16200000">
                <a:pos x="wd2" y="hd2"/>
              </a:cxn>
            </a:cxnLst>
            <a:rect l="0" t="0" r="r" b="b"/>
            <a:pathLst>
              <a:path w="21600" h="21600" extrusionOk="0">
                <a:moveTo>
                  <a:pt x="1818" y="0"/>
                </a:moveTo>
                <a:cubicBezTo>
                  <a:pt x="1285" y="0"/>
                  <a:pt x="966" y="0"/>
                  <a:pt x="752" y="666"/>
                </a:cubicBezTo>
                <a:cubicBezTo>
                  <a:pt x="444" y="1503"/>
                  <a:pt x="201" y="3320"/>
                  <a:pt x="89" y="5620"/>
                </a:cubicBezTo>
                <a:cubicBezTo>
                  <a:pt x="0" y="7215"/>
                  <a:pt x="0" y="9596"/>
                  <a:pt x="0" y="13583"/>
                </a:cubicBezTo>
                <a:lnTo>
                  <a:pt x="0" y="21600"/>
                </a:lnTo>
                <a:lnTo>
                  <a:pt x="19782" y="21600"/>
                </a:lnTo>
                <a:lnTo>
                  <a:pt x="19782" y="13583"/>
                </a:lnTo>
                <a:cubicBezTo>
                  <a:pt x="19782" y="9596"/>
                  <a:pt x="19782" y="7215"/>
                  <a:pt x="19871" y="5620"/>
                </a:cubicBezTo>
                <a:cubicBezTo>
                  <a:pt x="19983" y="3320"/>
                  <a:pt x="20226" y="1503"/>
                  <a:pt x="20534" y="666"/>
                </a:cubicBezTo>
                <a:cubicBezTo>
                  <a:pt x="20747" y="0"/>
                  <a:pt x="21066" y="0"/>
                  <a:pt x="21600" y="0"/>
                </a:cubicBezTo>
                <a:lnTo>
                  <a:pt x="1818" y="0"/>
                </a:lnTo>
                <a:close/>
              </a:path>
            </a:pathLst>
          </a:custGeom>
          <a:solidFill>
            <a:srgbClr val="1554FF">
              <a:alpha val="20000"/>
            </a:srgbClr>
          </a:solidFill>
          <a:ln w="12700">
            <a:miter lim="400000"/>
          </a:ln>
        </p:spPr>
        <p:txBody>
          <a:bodyPr lIns="0" tIns="0" rIns="0" bIns="0" anchor="ctr"/>
          <a:lstStyle/>
          <a:p>
            <a:pPr marR="0" lvl="0" indent="0" defTabSz="457177" fontAlgn="auto">
              <a:lnSpc>
                <a:spcPct val="100000"/>
              </a:lnSpc>
              <a:spcBef>
                <a:spcPts val="0"/>
              </a:spcBef>
              <a:spcAft>
                <a:spcPts val="0"/>
              </a:spcAft>
              <a:buClrTx/>
              <a:buSzTx/>
              <a:buFontTx/>
              <a:buNone/>
              <a:tabLst/>
            </a:pPr>
            <a:endParaRPr kumimoji="0" sz="1600" b="1" i="0" u="none" strike="noStrike" kern="0" cap="none" spc="0" normalizeH="0" baseline="0">
              <a:ln>
                <a:noFill/>
              </a:ln>
              <a:solidFill>
                <a:srgbClr val="FFFFFF"/>
              </a:solidFill>
              <a:effectLst/>
              <a:uLnTx/>
              <a:uFillTx/>
              <a:latin typeface="Gill Sans MT" panose="020B0502020104020203"/>
            </a:endParaRPr>
          </a:p>
        </p:txBody>
      </p:sp>
      <p:sp>
        <p:nvSpPr>
          <p:cNvPr id="24" name="Forma">
            <a:extLst>
              <a:ext uri="{FF2B5EF4-FFF2-40B4-BE49-F238E27FC236}">
                <a16:creationId xmlns:a16="http://schemas.microsoft.com/office/drawing/2014/main" id="{E0E47916-06B3-A04A-9995-261F4F7FBDAD}"/>
              </a:ext>
            </a:extLst>
          </p:cNvPr>
          <p:cNvSpPr/>
          <p:nvPr userDrawn="1"/>
        </p:nvSpPr>
        <p:spPr>
          <a:xfrm>
            <a:off x="2202601" y="6697067"/>
            <a:ext cx="1206976" cy="160934"/>
          </a:xfrm>
          <a:custGeom>
            <a:avLst/>
            <a:gdLst/>
            <a:ahLst/>
            <a:cxnLst>
              <a:cxn ang="0">
                <a:pos x="wd2" y="hd2"/>
              </a:cxn>
              <a:cxn ang="5400000">
                <a:pos x="wd2" y="hd2"/>
              </a:cxn>
              <a:cxn ang="10800000">
                <a:pos x="wd2" y="hd2"/>
              </a:cxn>
              <a:cxn ang="16200000">
                <a:pos x="wd2" y="hd2"/>
              </a:cxn>
            </a:cxnLst>
            <a:rect l="0" t="0" r="r" b="b"/>
            <a:pathLst>
              <a:path w="21600" h="21600" extrusionOk="0">
                <a:moveTo>
                  <a:pt x="1811" y="0"/>
                </a:moveTo>
                <a:cubicBezTo>
                  <a:pt x="1280" y="0"/>
                  <a:pt x="962" y="0"/>
                  <a:pt x="749" y="666"/>
                </a:cubicBezTo>
                <a:cubicBezTo>
                  <a:pt x="443" y="1503"/>
                  <a:pt x="200" y="3320"/>
                  <a:pt x="89" y="5620"/>
                </a:cubicBezTo>
                <a:cubicBezTo>
                  <a:pt x="0" y="7215"/>
                  <a:pt x="0" y="9596"/>
                  <a:pt x="0" y="13583"/>
                </a:cubicBezTo>
                <a:lnTo>
                  <a:pt x="0" y="21600"/>
                </a:lnTo>
                <a:lnTo>
                  <a:pt x="19789" y="21600"/>
                </a:lnTo>
                <a:lnTo>
                  <a:pt x="19789" y="13583"/>
                </a:lnTo>
                <a:cubicBezTo>
                  <a:pt x="19789" y="9596"/>
                  <a:pt x="19789" y="7215"/>
                  <a:pt x="19878" y="5620"/>
                </a:cubicBezTo>
                <a:cubicBezTo>
                  <a:pt x="19989" y="3320"/>
                  <a:pt x="20228" y="1503"/>
                  <a:pt x="20535" y="666"/>
                </a:cubicBezTo>
                <a:cubicBezTo>
                  <a:pt x="20747" y="0"/>
                  <a:pt x="21068" y="0"/>
                  <a:pt x="21600" y="0"/>
                </a:cubicBezTo>
                <a:lnTo>
                  <a:pt x="1811" y="0"/>
                </a:lnTo>
                <a:close/>
              </a:path>
            </a:pathLst>
          </a:custGeom>
          <a:solidFill>
            <a:srgbClr val="1554FF">
              <a:alpha val="40000"/>
            </a:srgbClr>
          </a:solidFill>
          <a:ln w="12700">
            <a:miter lim="400000"/>
          </a:ln>
        </p:spPr>
        <p:txBody>
          <a:bodyPr lIns="0" tIns="0" rIns="0" bIns="0" anchor="ctr"/>
          <a:lstStyle/>
          <a:p>
            <a:pPr marR="0" lvl="0" indent="0" defTabSz="457177" fontAlgn="auto">
              <a:lnSpc>
                <a:spcPct val="100000"/>
              </a:lnSpc>
              <a:spcBef>
                <a:spcPts val="0"/>
              </a:spcBef>
              <a:spcAft>
                <a:spcPts val="0"/>
              </a:spcAft>
              <a:buClrTx/>
              <a:buSzTx/>
              <a:buFontTx/>
              <a:buNone/>
              <a:tabLst/>
            </a:pPr>
            <a:endParaRPr kumimoji="0" sz="1600" b="1" i="0" u="none" strike="noStrike" kern="0" cap="none" spc="0" normalizeH="0" baseline="0">
              <a:ln>
                <a:noFill/>
              </a:ln>
              <a:solidFill>
                <a:srgbClr val="FFFFFF"/>
              </a:solidFill>
              <a:effectLst/>
              <a:uLnTx/>
              <a:uFillTx/>
              <a:latin typeface="Gill Sans MT" panose="020B0502020104020203"/>
            </a:endParaRPr>
          </a:p>
        </p:txBody>
      </p:sp>
      <p:sp>
        <p:nvSpPr>
          <p:cNvPr id="25" name="Forma">
            <a:extLst>
              <a:ext uri="{FF2B5EF4-FFF2-40B4-BE49-F238E27FC236}">
                <a16:creationId xmlns:a16="http://schemas.microsoft.com/office/drawing/2014/main" id="{3F39709A-3A3A-B348-9923-ACB2C4493B1E}"/>
              </a:ext>
            </a:extLst>
          </p:cNvPr>
          <p:cNvSpPr/>
          <p:nvPr userDrawn="1"/>
        </p:nvSpPr>
        <p:spPr>
          <a:xfrm>
            <a:off x="3308367" y="6697067"/>
            <a:ext cx="1199832" cy="160934"/>
          </a:xfrm>
          <a:custGeom>
            <a:avLst/>
            <a:gdLst/>
            <a:ahLst/>
            <a:cxnLst>
              <a:cxn ang="0">
                <a:pos x="wd2" y="hd2"/>
              </a:cxn>
              <a:cxn ang="5400000">
                <a:pos x="wd2" y="hd2"/>
              </a:cxn>
              <a:cxn ang="10800000">
                <a:pos x="wd2" y="hd2"/>
              </a:cxn>
              <a:cxn ang="16200000">
                <a:pos x="wd2" y="hd2"/>
              </a:cxn>
            </a:cxnLst>
            <a:rect l="0" t="0" r="r" b="b"/>
            <a:pathLst>
              <a:path w="21600" h="21600" extrusionOk="0">
                <a:moveTo>
                  <a:pt x="1822" y="0"/>
                </a:moveTo>
                <a:cubicBezTo>
                  <a:pt x="1287" y="0"/>
                  <a:pt x="964" y="0"/>
                  <a:pt x="750" y="666"/>
                </a:cubicBezTo>
                <a:cubicBezTo>
                  <a:pt x="442" y="1503"/>
                  <a:pt x="202" y="3320"/>
                  <a:pt x="89" y="5620"/>
                </a:cubicBezTo>
                <a:cubicBezTo>
                  <a:pt x="0" y="7215"/>
                  <a:pt x="0" y="9596"/>
                  <a:pt x="0" y="13583"/>
                </a:cubicBezTo>
                <a:lnTo>
                  <a:pt x="0" y="21600"/>
                </a:lnTo>
                <a:lnTo>
                  <a:pt x="19778" y="21600"/>
                </a:lnTo>
                <a:lnTo>
                  <a:pt x="19778" y="13583"/>
                </a:lnTo>
                <a:cubicBezTo>
                  <a:pt x="19778" y="9596"/>
                  <a:pt x="19778" y="7215"/>
                  <a:pt x="19867" y="5620"/>
                </a:cubicBezTo>
                <a:cubicBezTo>
                  <a:pt x="19980" y="3320"/>
                  <a:pt x="20223" y="1503"/>
                  <a:pt x="20532" y="666"/>
                </a:cubicBezTo>
                <a:cubicBezTo>
                  <a:pt x="20746" y="0"/>
                  <a:pt x="21065" y="0"/>
                  <a:pt x="21600" y="0"/>
                </a:cubicBezTo>
                <a:lnTo>
                  <a:pt x="1822" y="0"/>
                </a:lnTo>
                <a:close/>
              </a:path>
            </a:pathLst>
          </a:custGeom>
          <a:solidFill>
            <a:srgbClr val="1554FF">
              <a:alpha val="60000"/>
            </a:srgbClr>
          </a:solidFill>
          <a:ln w="12700">
            <a:miter lim="400000"/>
          </a:ln>
        </p:spPr>
        <p:txBody>
          <a:bodyPr lIns="0" tIns="0" rIns="0" bIns="0" anchor="ctr"/>
          <a:lstStyle/>
          <a:p>
            <a:pPr marR="0" lvl="0" indent="0" defTabSz="457177" fontAlgn="auto">
              <a:lnSpc>
                <a:spcPct val="100000"/>
              </a:lnSpc>
              <a:spcBef>
                <a:spcPts val="0"/>
              </a:spcBef>
              <a:spcAft>
                <a:spcPts val="0"/>
              </a:spcAft>
              <a:buClrTx/>
              <a:buSzTx/>
              <a:buFontTx/>
              <a:buNone/>
              <a:tabLst/>
            </a:pPr>
            <a:endParaRPr kumimoji="0" sz="1600" b="1" i="0" u="none" strike="noStrike" kern="0" cap="none" spc="0" normalizeH="0" baseline="0">
              <a:ln>
                <a:noFill/>
              </a:ln>
              <a:solidFill>
                <a:srgbClr val="FFFFFF"/>
              </a:solidFill>
              <a:effectLst/>
              <a:uLnTx/>
              <a:uFillTx/>
              <a:latin typeface="Gill Sans MT" panose="020B0502020104020203"/>
            </a:endParaRPr>
          </a:p>
        </p:txBody>
      </p:sp>
      <p:sp>
        <p:nvSpPr>
          <p:cNvPr id="26" name="Forma">
            <a:extLst>
              <a:ext uri="{FF2B5EF4-FFF2-40B4-BE49-F238E27FC236}">
                <a16:creationId xmlns:a16="http://schemas.microsoft.com/office/drawing/2014/main" id="{E8C20C38-9FBD-9343-A4DE-89D5F0DB57F9}"/>
              </a:ext>
            </a:extLst>
          </p:cNvPr>
          <p:cNvSpPr/>
          <p:nvPr userDrawn="1"/>
        </p:nvSpPr>
        <p:spPr>
          <a:xfrm>
            <a:off x="4406988" y="6697067"/>
            <a:ext cx="1203404" cy="160934"/>
          </a:xfrm>
          <a:custGeom>
            <a:avLst/>
            <a:gdLst/>
            <a:ahLst/>
            <a:cxnLst>
              <a:cxn ang="0">
                <a:pos x="wd2" y="hd2"/>
              </a:cxn>
              <a:cxn ang="5400000">
                <a:pos x="wd2" y="hd2"/>
              </a:cxn>
              <a:cxn ang="10800000">
                <a:pos x="wd2" y="hd2"/>
              </a:cxn>
              <a:cxn ang="16200000">
                <a:pos x="wd2" y="hd2"/>
              </a:cxn>
            </a:cxnLst>
            <a:rect l="0" t="0" r="r" b="b"/>
            <a:pathLst>
              <a:path w="21600" h="21600" extrusionOk="0">
                <a:moveTo>
                  <a:pt x="1817" y="0"/>
                </a:moveTo>
                <a:cubicBezTo>
                  <a:pt x="1283" y="0"/>
                  <a:pt x="965" y="0"/>
                  <a:pt x="752" y="666"/>
                </a:cubicBezTo>
                <a:cubicBezTo>
                  <a:pt x="444" y="1503"/>
                  <a:pt x="201" y="3320"/>
                  <a:pt x="89" y="5620"/>
                </a:cubicBezTo>
                <a:cubicBezTo>
                  <a:pt x="0" y="7215"/>
                  <a:pt x="0" y="9596"/>
                  <a:pt x="0" y="13583"/>
                </a:cubicBezTo>
                <a:lnTo>
                  <a:pt x="0" y="21600"/>
                </a:lnTo>
                <a:lnTo>
                  <a:pt x="19783" y="21600"/>
                </a:lnTo>
                <a:lnTo>
                  <a:pt x="19783" y="13583"/>
                </a:lnTo>
                <a:cubicBezTo>
                  <a:pt x="19783" y="9596"/>
                  <a:pt x="19783" y="7215"/>
                  <a:pt x="19872" y="5620"/>
                </a:cubicBezTo>
                <a:cubicBezTo>
                  <a:pt x="19984" y="3320"/>
                  <a:pt x="20224" y="1503"/>
                  <a:pt x="20531" y="666"/>
                </a:cubicBezTo>
                <a:cubicBezTo>
                  <a:pt x="20745" y="0"/>
                  <a:pt x="21067" y="0"/>
                  <a:pt x="21600" y="0"/>
                </a:cubicBezTo>
                <a:lnTo>
                  <a:pt x="1817" y="0"/>
                </a:lnTo>
                <a:close/>
              </a:path>
            </a:pathLst>
          </a:custGeom>
          <a:solidFill>
            <a:srgbClr val="1554FF">
              <a:alpha val="80000"/>
            </a:srgbClr>
          </a:solidFill>
          <a:ln w="12700">
            <a:miter lim="400000"/>
          </a:ln>
        </p:spPr>
        <p:txBody>
          <a:bodyPr lIns="0" tIns="0" rIns="0" bIns="0" anchor="ctr"/>
          <a:lstStyle/>
          <a:p>
            <a:pPr marR="0" lvl="0" indent="0" defTabSz="457177" fontAlgn="auto">
              <a:lnSpc>
                <a:spcPct val="100000"/>
              </a:lnSpc>
              <a:spcBef>
                <a:spcPts val="0"/>
              </a:spcBef>
              <a:spcAft>
                <a:spcPts val="0"/>
              </a:spcAft>
              <a:buClrTx/>
              <a:buSzTx/>
              <a:buFontTx/>
              <a:buNone/>
              <a:tabLst/>
            </a:pPr>
            <a:endParaRPr kumimoji="0" sz="1600" b="1" i="0" u="none" strike="noStrike" kern="0" cap="none" spc="0" normalizeH="0" baseline="0">
              <a:ln>
                <a:noFill/>
              </a:ln>
              <a:solidFill>
                <a:srgbClr val="FFFFFF"/>
              </a:solidFill>
              <a:effectLst/>
              <a:uLnTx/>
              <a:uFillTx/>
              <a:latin typeface="Gill Sans MT" panose="020B0502020104020203"/>
            </a:endParaRPr>
          </a:p>
        </p:txBody>
      </p:sp>
      <p:sp>
        <p:nvSpPr>
          <p:cNvPr id="3" name="Segnaposto data 2">
            <a:extLst>
              <a:ext uri="{FF2B5EF4-FFF2-40B4-BE49-F238E27FC236}">
                <a16:creationId xmlns:a16="http://schemas.microsoft.com/office/drawing/2014/main" id="{0DCE37C2-235A-FCBB-EBE5-9B5AE732D3E1}"/>
              </a:ext>
            </a:extLst>
          </p:cNvPr>
          <p:cNvSpPr>
            <a:spLocks noGrp="1"/>
          </p:cNvSpPr>
          <p:nvPr>
            <p:ph type="dt" sz="half" idx="2"/>
          </p:nvPr>
        </p:nvSpPr>
        <p:spPr>
          <a:xfrm>
            <a:off x="10820209" y="6650047"/>
            <a:ext cx="841603"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00 month 0000</a:t>
            </a:r>
          </a:p>
        </p:txBody>
      </p:sp>
      <p:sp>
        <p:nvSpPr>
          <p:cNvPr id="4" name="Segnaposto piè di pagina 3">
            <a:extLst>
              <a:ext uri="{FF2B5EF4-FFF2-40B4-BE49-F238E27FC236}">
                <a16:creationId xmlns:a16="http://schemas.microsoft.com/office/drawing/2014/main" id="{A933748D-D97E-5E20-FE34-85A149C6AA90}"/>
              </a:ext>
            </a:extLst>
          </p:cNvPr>
          <p:cNvSpPr>
            <a:spLocks noGrp="1"/>
          </p:cNvSpPr>
          <p:nvPr>
            <p:ph type="ftr" sz="quarter" idx="3"/>
          </p:nvPr>
        </p:nvSpPr>
        <p:spPr>
          <a:xfrm>
            <a:off x="7839119" y="6649452"/>
            <a:ext cx="2940117" cy="123111"/>
          </a:xfrm>
          <a:prstGeom prst="rect">
            <a:avLst/>
          </a:prstGeom>
        </p:spPr>
        <p:txBody>
          <a:bodyPr/>
          <a:lstStyle>
            <a:lvl1pPr>
              <a:defRPr sz="800">
                <a:solidFill>
                  <a:schemeClr val="accent1"/>
                </a:solidFill>
                <a:latin typeface="Gill Sans MT" panose="020B0502020104020203" pitchFamily="34" charset="77"/>
              </a:defRPr>
            </a:lvl1pPr>
          </a:lstStyle>
          <a:p>
            <a:pPr algn="r" hangingPunct="0"/>
            <a:r>
              <a:rPr lang="it-IT"/>
              <a:t>TITLE PRESENTATION</a:t>
            </a:r>
          </a:p>
        </p:txBody>
      </p:sp>
      <p:sp>
        <p:nvSpPr>
          <p:cNvPr id="5" name="Slide Number Placeholder 5">
            <a:extLst>
              <a:ext uri="{FF2B5EF4-FFF2-40B4-BE49-F238E27FC236}">
                <a16:creationId xmlns:a16="http://schemas.microsoft.com/office/drawing/2014/main" id="{72821342-CA33-9959-A507-9369F604AED9}"/>
              </a:ext>
            </a:extLst>
          </p:cNvPr>
          <p:cNvSpPr>
            <a:spLocks noGrp="1"/>
          </p:cNvSpPr>
          <p:nvPr>
            <p:ph type="sldNum" sz="quarter" idx="4"/>
          </p:nvPr>
        </p:nvSpPr>
        <p:spPr>
          <a:xfrm>
            <a:off x="11762446" y="6624042"/>
            <a:ext cx="388583" cy="171450"/>
          </a:xfrm>
          <a:prstGeom prst="rect">
            <a:avLst/>
          </a:prstGeom>
        </p:spPr>
        <p:txBody>
          <a:bodyPr/>
          <a:lstStyle>
            <a:lvl1pPr algn="ctr">
              <a:defRPr sz="850" b="1" i="0">
                <a:solidFill>
                  <a:schemeClr val="accent1"/>
                </a:solidFill>
                <a:latin typeface="Gill Sans MT" panose="020B0502020104020203" pitchFamily="34" charset="77"/>
              </a:defRPr>
            </a:lvl1pPr>
          </a:lstStyle>
          <a:p>
            <a:fld id="{C7326EB3-27A6-3D4D-9A51-56F45AE28226}" type="slidenum">
              <a:rPr lang="it-IT" smtClean="0"/>
              <a:pPr/>
              <a:t>‹nr.›</a:t>
            </a:fld>
            <a:endParaRPr lang="it-IT"/>
          </a:p>
        </p:txBody>
      </p:sp>
    </p:spTree>
    <p:extLst>
      <p:ext uri="{BB962C8B-B14F-4D97-AF65-F5344CB8AC3E}">
        <p14:creationId xmlns:p14="http://schemas.microsoft.com/office/powerpoint/2010/main" val="21900563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hf hdr="0"/>
  <p:txStyles>
    <p:titleStyle>
      <a:lvl1pPr algn="l" defTabSz="457177" rtl="0" eaLnBrk="1" latinLnBrk="0" hangingPunct="1">
        <a:lnSpc>
          <a:spcPct val="90000"/>
        </a:lnSpc>
        <a:spcBef>
          <a:spcPct val="0"/>
        </a:spcBef>
        <a:buNone/>
        <a:defRPr lang="it-IT" sz="2500" kern="1200" cap="all">
          <a:solidFill>
            <a:schemeClr val="tx1"/>
          </a:solidFill>
          <a:latin typeface="Gill Sans"/>
          <a:ea typeface="+mj-ea"/>
          <a:cs typeface="Gill Sans"/>
        </a:defRPr>
      </a:lvl1pPr>
    </p:titleStyle>
    <p:bodyStyle>
      <a:lvl1pPr marL="114295" indent="-114295" algn="l" defTabSz="4571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83" indent="-114295" algn="l" defTabSz="457177"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472" indent="-114295" algn="l" defTabSz="457177"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060" indent="-114295" algn="l" defTabSz="457177"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649" indent="-114295" algn="l" defTabSz="457177"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237" indent="-114295" algn="l" defTabSz="457177"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826" indent="-114295" algn="l" defTabSz="457177"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415" indent="-114295" algn="l" defTabSz="457177"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003" indent="-114295" algn="l" defTabSz="457177"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it-IT"/>
      </a:defPPr>
      <a:lvl1pPr marL="0" algn="l" defTabSz="457177" rtl="0" eaLnBrk="1" latinLnBrk="0" hangingPunct="1">
        <a:defRPr sz="900" kern="1200">
          <a:solidFill>
            <a:schemeClr val="tx1"/>
          </a:solidFill>
          <a:latin typeface="+mn-lt"/>
          <a:ea typeface="+mn-ea"/>
          <a:cs typeface="+mn-cs"/>
        </a:defRPr>
      </a:lvl1pPr>
      <a:lvl2pPr marL="228589" algn="l" defTabSz="457177" rtl="0" eaLnBrk="1" latinLnBrk="0" hangingPunct="1">
        <a:defRPr sz="900" kern="1200">
          <a:solidFill>
            <a:schemeClr val="tx1"/>
          </a:solidFill>
          <a:latin typeface="+mn-lt"/>
          <a:ea typeface="+mn-ea"/>
          <a:cs typeface="+mn-cs"/>
        </a:defRPr>
      </a:lvl2pPr>
      <a:lvl3pPr marL="457177" algn="l" defTabSz="457177" rtl="0" eaLnBrk="1" latinLnBrk="0" hangingPunct="1">
        <a:defRPr sz="900" kern="1200">
          <a:solidFill>
            <a:schemeClr val="tx1"/>
          </a:solidFill>
          <a:latin typeface="+mn-lt"/>
          <a:ea typeface="+mn-ea"/>
          <a:cs typeface="+mn-cs"/>
        </a:defRPr>
      </a:lvl3pPr>
      <a:lvl4pPr marL="685766" algn="l" defTabSz="457177" rtl="0" eaLnBrk="1" latinLnBrk="0" hangingPunct="1">
        <a:defRPr sz="900" kern="1200">
          <a:solidFill>
            <a:schemeClr val="tx1"/>
          </a:solidFill>
          <a:latin typeface="+mn-lt"/>
          <a:ea typeface="+mn-ea"/>
          <a:cs typeface="+mn-cs"/>
        </a:defRPr>
      </a:lvl4pPr>
      <a:lvl5pPr marL="914355" algn="l" defTabSz="457177" rtl="0" eaLnBrk="1" latinLnBrk="0" hangingPunct="1">
        <a:defRPr sz="900" kern="1200">
          <a:solidFill>
            <a:schemeClr val="tx1"/>
          </a:solidFill>
          <a:latin typeface="+mn-lt"/>
          <a:ea typeface="+mn-ea"/>
          <a:cs typeface="+mn-cs"/>
        </a:defRPr>
      </a:lvl5pPr>
      <a:lvl6pPr marL="1142943" algn="l" defTabSz="457177" rtl="0" eaLnBrk="1" latinLnBrk="0" hangingPunct="1">
        <a:defRPr sz="900" kern="1200">
          <a:solidFill>
            <a:schemeClr val="tx1"/>
          </a:solidFill>
          <a:latin typeface="+mn-lt"/>
          <a:ea typeface="+mn-ea"/>
          <a:cs typeface="+mn-cs"/>
        </a:defRPr>
      </a:lvl6pPr>
      <a:lvl7pPr marL="1371532" algn="l" defTabSz="457177" rtl="0" eaLnBrk="1" latinLnBrk="0" hangingPunct="1">
        <a:defRPr sz="900" kern="1200">
          <a:solidFill>
            <a:schemeClr val="tx1"/>
          </a:solidFill>
          <a:latin typeface="+mn-lt"/>
          <a:ea typeface="+mn-ea"/>
          <a:cs typeface="+mn-cs"/>
        </a:defRPr>
      </a:lvl7pPr>
      <a:lvl8pPr marL="1600120" algn="l" defTabSz="457177" rtl="0" eaLnBrk="1" latinLnBrk="0" hangingPunct="1">
        <a:defRPr sz="900" kern="1200">
          <a:solidFill>
            <a:schemeClr val="tx1"/>
          </a:solidFill>
          <a:latin typeface="+mn-lt"/>
          <a:ea typeface="+mn-ea"/>
          <a:cs typeface="+mn-cs"/>
        </a:defRPr>
      </a:lvl8pPr>
      <a:lvl9pPr marL="1828709" algn="l" defTabSz="457177"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www.mentimeter.com/app/presentation/n/alebt27btrdvvwbeny6wnjgzcffox4ap/edit?question=312xqwii6662"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6.xml"/><Relationship Id="rId1" Type="http://schemas.openxmlformats.org/officeDocument/2006/relationships/customXml" Target="../../customXml/item3.xml"/><Relationship Id="rId6" Type="http://schemas.openxmlformats.org/officeDocument/2006/relationships/image" Target="../media/image56.jpg"/><Relationship Id="rId5" Type="http://schemas.openxmlformats.org/officeDocument/2006/relationships/notesSlide" Target="../notesSlides/notesSlide3.xml"/><Relationship Id="rId4"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customXml" Target="../../customXml/item5.xml"/><Relationship Id="rId1" Type="http://schemas.openxmlformats.org/officeDocument/2006/relationships/customXml" Target="../../customXml/item2.xml"/><Relationship Id="rId5" Type="http://schemas.openxmlformats.org/officeDocument/2006/relationships/image" Target="../media/image57.png"/><Relationship Id="rId4" Type="http://schemas.openxmlformats.org/officeDocument/2006/relationships/notesSlide" Target="../notesSlides/notesSlide4.xml"/></Relationships>
</file>

<file path=ppt/slides/_rels/slide5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tags" Target="../tags/tag14.xml"/><Relationship Id="rId7" Type="http://schemas.openxmlformats.org/officeDocument/2006/relationships/image" Target="../media/image60.bin"/><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9.bin"/><Relationship Id="rId5" Type="http://schemas.openxmlformats.org/officeDocument/2006/relationships/image" Target="../media/image58.bin"/><Relationship Id="rId4"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13" Type="http://schemas.openxmlformats.org/officeDocument/2006/relationships/image" Target="../media/image73.svg"/><Relationship Id="rId18" Type="http://schemas.openxmlformats.org/officeDocument/2006/relationships/image" Target="../media/image78.png"/><Relationship Id="rId26" Type="http://schemas.openxmlformats.org/officeDocument/2006/relationships/image" Target="../media/image86.png"/><Relationship Id="rId39" Type="http://schemas.openxmlformats.org/officeDocument/2006/relationships/image" Target="../media/image99.svg"/><Relationship Id="rId21" Type="http://schemas.openxmlformats.org/officeDocument/2006/relationships/image" Target="../media/image81.svg"/><Relationship Id="rId34" Type="http://schemas.openxmlformats.org/officeDocument/2006/relationships/image" Target="../media/image94.png"/><Relationship Id="rId42" Type="http://schemas.openxmlformats.org/officeDocument/2006/relationships/image" Target="../media/image102.png"/><Relationship Id="rId47" Type="http://schemas.openxmlformats.org/officeDocument/2006/relationships/image" Target="../media/image107.svg"/><Relationship Id="rId7" Type="http://schemas.openxmlformats.org/officeDocument/2006/relationships/image" Target="../media/image67.svg"/><Relationship Id="rId2" Type="http://schemas.openxmlformats.org/officeDocument/2006/relationships/image" Target="../media/image62.png"/><Relationship Id="rId16" Type="http://schemas.openxmlformats.org/officeDocument/2006/relationships/image" Target="../media/image76.png"/><Relationship Id="rId29" Type="http://schemas.openxmlformats.org/officeDocument/2006/relationships/image" Target="../media/image89.svg"/><Relationship Id="rId1" Type="http://schemas.openxmlformats.org/officeDocument/2006/relationships/slideLayout" Target="../slideLayouts/slideLayout62.xml"/><Relationship Id="rId6" Type="http://schemas.openxmlformats.org/officeDocument/2006/relationships/image" Target="../media/image66.png"/><Relationship Id="rId11" Type="http://schemas.openxmlformats.org/officeDocument/2006/relationships/image" Target="../media/image71.sv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svg"/><Relationship Id="rId40" Type="http://schemas.openxmlformats.org/officeDocument/2006/relationships/image" Target="../media/image100.png"/><Relationship Id="rId45" Type="http://schemas.openxmlformats.org/officeDocument/2006/relationships/image" Target="../media/image105.svg"/><Relationship Id="rId5" Type="http://schemas.openxmlformats.org/officeDocument/2006/relationships/image" Target="../media/image65.svg"/><Relationship Id="rId15" Type="http://schemas.openxmlformats.org/officeDocument/2006/relationships/image" Target="../media/image75.svg"/><Relationship Id="rId23" Type="http://schemas.openxmlformats.org/officeDocument/2006/relationships/image" Target="../media/image83.svg"/><Relationship Id="rId28" Type="http://schemas.openxmlformats.org/officeDocument/2006/relationships/image" Target="../media/image88.png"/><Relationship Id="rId36" Type="http://schemas.openxmlformats.org/officeDocument/2006/relationships/image" Target="../media/image96.png"/><Relationship Id="rId10" Type="http://schemas.openxmlformats.org/officeDocument/2006/relationships/image" Target="../media/image70.png"/><Relationship Id="rId19" Type="http://schemas.openxmlformats.org/officeDocument/2006/relationships/image" Target="../media/image79.svg"/><Relationship Id="rId31" Type="http://schemas.openxmlformats.org/officeDocument/2006/relationships/image" Target="../media/image91.svg"/><Relationship Id="rId44" Type="http://schemas.openxmlformats.org/officeDocument/2006/relationships/image" Target="../media/image104.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svg"/><Relationship Id="rId30" Type="http://schemas.openxmlformats.org/officeDocument/2006/relationships/image" Target="../media/image90.png"/><Relationship Id="rId35" Type="http://schemas.openxmlformats.org/officeDocument/2006/relationships/image" Target="../media/image95.svg"/><Relationship Id="rId43" Type="http://schemas.openxmlformats.org/officeDocument/2006/relationships/image" Target="../media/image103.svg"/><Relationship Id="rId8" Type="http://schemas.openxmlformats.org/officeDocument/2006/relationships/image" Target="../media/image68.png"/><Relationship Id="rId3" Type="http://schemas.openxmlformats.org/officeDocument/2006/relationships/image" Target="../media/image63.svg"/><Relationship Id="rId12" Type="http://schemas.openxmlformats.org/officeDocument/2006/relationships/image" Target="../media/image72.png"/><Relationship Id="rId17" Type="http://schemas.openxmlformats.org/officeDocument/2006/relationships/image" Target="../media/image77.svg"/><Relationship Id="rId25" Type="http://schemas.openxmlformats.org/officeDocument/2006/relationships/image" Target="../media/image85.svg"/><Relationship Id="rId33" Type="http://schemas.openxmlformats.org/officeDocument/2006/relationships/image" Target="../media/image93.svg"/><Relationship Id="rId38" Type="http://schemas.openxmlformats.org/officeDocument/2006/relationships/image" Target="../media/image98.png"/><Relationship Id="rId46" Type="http://schemas.openxmlformats.org/officeDocument/2006/relationships/image" Target="../media/image106.png"/><Relationship Id="rId20" Type="http://schemas.openxmlformats.org/officeDocument/2006/relationships/image" Target="../media/image80.png"/><Relationship Id="rId41" Type="http://schemas.openxmlformats.org/officeDocument/2006/relationships/image" Target="../media/image101.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image" Target="../media/image57.png"/><Relationship Id="rId5" Type="http://schemas.openxmlformats.org/officeDocument/2006/relationships/image" Target="../media/image114.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E0FA7-AA1F-F20E-4BAD-EC2A943F75DC}"/>
              </a:ext>
            </a:extLst>
          </p:cNvPr>
          <p:cNvSpPr>
            <a:spLocks noGrp="1"/>
          </p:cNvSpPr>
          <p:nvPr>
            <p:ph type="ctrTitle"/>
          </p:nvPr>
        </p:nvSpPr>
        <p:spPr>
          <a:xfrm>
            <a:off x="259089" y="805330"/>
            <a:ext cx="11673821" cy="2387600"/>
          </a:xfrm>
        </p:spPr>
        <p:txBody>
          <a:bodyPr/>
          <a:lstStyle/>
          <a:p>
            <a:r>
              <a:rPr lang="da-DK" dirty="0"/>
              <a:t>Velkommen til</a:t>
            </a:r>
            <a:br>
              <a:rPr lang="da-DK" dirty="0"/>
            </a:br>
            <a:br>
              <a:rPr lang="da-DK" dirty="0"/>
            </a:br>
            <a:r>
              <a:rPr lang="da-DK" dirty="0"/>
              <a:t>		ERFA-Seminar </a:t>
            </a:r>
          </a:p>
        </p:txBody>
      </p:sp>
      <p:sp>
        <p:nvSpPr>
          <p:cNvPr id="3" name="Undertitel 2">
            <a:extLst>
              <a:ext uri="{FF2B5EF4-FFF2-40B4-BE49-F238E27FC236}">
                <a16:creationId xmlns:a16="http://schemas.microsoft.com/office/drawing/2014/main" id="{99A806B5-3E05-CA6A-4031-5B87068C8B00}"/>
              </a:ext>
            </a:extLst>
          </p:cNvPr>
          <p:cNvSpPr>
            <a:spLocks noGrp="1"/>
          </p:cNvSpPr>
          <p:nvPr>
            <p:ph type="subTitle" idx="1"/>
          </p:nvPr>
        </p:nvSpPr>
        <p:spPr>
          <a:xfrm>
            <a:off x="6391836" y="4930588"/>
            <a:ext cx="5351273" cy="1541930"/>
          </a:xfrm>
        </p:spPr>
        <p:txBody>
          <a:bodyPr/>
          <a:lstStyle/>
          <a:p>
            <a:r>
              <a:rPr lang="da-DK" sz="4500" dirty="0"/>
              <a:t>		9.00 – 14.30</a:t>
            </a:r>
          </a:p>
        </p:txBody>
      </p:sp>
      <p:sp>
        <p:nvSpPr>
          <p:cNvPr id="4" name="Pladsholder til dato 3">
            <a:extLst>
              <a:ext uri="{FF2B5EF4-FFF2-40B4-BE49-F238E27FC236}">
                <a16:creationId xmlns:a16="http://schemas.microsoft.com/office/drawing/2014/main" id="{3D50CC3E-6A5D-B26E-1709-875C81B0EE9B}"/>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5" name="Pladsholder til sidefod 4">
            <a:extLst>
              <a:ext uri="{FF2B5EF4-FFF2-40B4-BE49-F238E27FC236}">
                <a16:creationId xmlns:a16="http://schemas.microsoft.com/office/drawing/2014/main" id="{37D187C6-9CFD-DE4F-7264-9A7C63A69C85}"/>
              </a:ext>
            </a:extLst>
          </p:cNvPr>
          <p:cNvSpPr>
            <a:spLocks noGrp="1"/>
          </p:cNvSpPr>
          <p:nvPr>
            <p:ph type="ftr" sz="quarter" idx="11"/>
          </p:nvPr>
        </p:nvSpPr>
        <p:spPr>
          <a:xfrm>
            <a:off x="631290" y="6118412"/>
            <a:ext cx="6128097" cy="708212"/>
          </a:xfrm>
        </p:spPr>
        <p:txBody>
          <a:bodyPr/>
          <a:lstStyle/>
          <a:p>
            <a:r>
              <a:rPr lang="da-DK" dirty="0"/>
              <a:t>  </a:t>
            </a:r>
            <a:r>
              <a:rPr lang="da-DK" sz="2400" dirty="0"/>
              <a:t>center for transportteknologi</a:t>
            </a:r>
          </a:p>
        </p:txBody>
      </p:sp>
      <p:sp>
        <p:nvSpPr>
          <p:cNvPr id="6" name="Pladsholder til slidenummer 5">
            <a:extLst>
              <a:ext uri="{FF2B5EF4-FFF2-40B4-BE49-F238E27FC236}">
                <a16:creationId xmlns:a16="http://schemas.microsoft.com/office/drawing/2014/main" id="{668696ED-2CA0-46D4-3A19-0567292A6DC1}"/>
              </a:ext>
            </a:extLst>
          </p:cNvPr>
          <p:cNvSpPr>
            <a:spLocks noGrp="1"/>
          </p:cNvSpPr>
          <p:nvPr>
            <p:ph type="sldNum" sz="quarter" idx="12"/>
          </p:nvPr>
        </p:nvSpPr>
        <p:spPr/>
        <p:txBody>
          <a:bodyPr/>
          <a:lstStyle/>
          <a:p>
            <a:fld id="{F4781EAC-78B3-44ED-85DE-5B6C0B0E8165}" type="slidenum">
              <a:rPr lang="da-DK" smtClean="0"/>
              <a:pPr/>
              <a:t>1</a:t>
            </a:fld>
            <a:endParaRPr lang="da-DK"/>
          </a:p>
        </p:txBody>
      </p:sp>
      <p:sp>
        <p:nvSpPr>
          <p:cNvPr id="7" name="Tekstfelt 6">
            <a:extLst>
              <a:ext uri="{FF2B5EF4-FFF2-40B4-BE49-F238E27FC236}">
                <a16:creationId xmlns:a16="http://schemas.microsoft.com/office/drawing/2014/main" id="{5422065B-7ECF-3992-540A-7DD87238547E}"/>
              </a:ext>
            </a:extLst>
          </p:cNvPr>
          <p:cNvSpPr txBox="1"/>
          <p:nvPr/>
        </p:nvSpPr>
        <p:spPr>
          <a:xfrm>
            <a:off x="1465007" y="4053425"/>
            <a:ext cx="5486399" cy="1754326"/>
          </a:xfrm>
          <a:prstGeom prst="rect">
            <a:avLst/>
          </a:prstGeom>
          <a:noFill/>
        </p:spPr>
        <p:txBody>
          <a:bodyPr wrap="square" rtlCol="0">
            <a:spAutoFit/>
          </a:bodyPr>
          <a:lstStyle/>
          <a:p>
            <a:pPr algn="l"/>
            <a:r>
              <a:rPr lang="da-DK" b="1" i="0" cap="all" dirty="0">
                <a:solidFill>
                  <a:schemeClr val="bg1"/>
                </a:solidFill>
                <a:effectLst/>
                <a:latin typeface="Titillium Web" panose="00000500000000000000" pitchFamily="2" charset="0"/>
              </a:rPr>
              <a:t>Brugernavn:</a:t>
            </a:r>
          </a:p>
          <a:p>
            <a:pPr algn="r"/>
            <a:r>
              <a:rPr lang="da-DK" b="0" i="0" dirty="0" err="1">
                <a:solidFill>
                  <a:schemeClr val="bg1"/>
                </a:solidFill>
                <a:effectLst/>
                <a:latin typeface="Titillium Web" panose="00000500000000000000" pitchFamily="2" charset="0"/>
              </a:rPr>
              <a:t>wifi</a:t>
            </a:r>
            <a:endParaRPr lang="da-DK" b="0" i="0" dirty="0">
              <a:solidFill>
                <a:schemeClr val="bg1"/>
              </a:solidFill>
              <a:effectLst/>
              <a:latin typeface="Titillium Web" panose="00000500000000000000" pitchFamily="2" charset="0"/>
            </a:endParaRPr>
          </a:p>
          <a:p>
            <a:pPr algn="l"/>
            <a:r>
              <a:rPr lang="da-DK" b="1" i="0" cap="all" dirty="0">
                <a:solidFill>
                  <a:schemeClr val="bg1"/>
                </a:solidFill>
                <a:effectLst/>
                <a:latin typeface="Titillium Web" panose="00000500000000000000" pitchFamily="2" charset="0"/>
              </a:rPr>
              <a:t>Kodeord:</a:t>
            </a:r>
          </a:p>
          <a:p>
            <a:pPr algn="r"/>
            <a:r>
              <a:rPr lang="da-DK" b="0" i="0" dirty="0">
                <a:solidFill>
                  <a:schemeClr val="bg1"/>
                </a:solidFill>
                <a:effectLst/>
                <a:latin typeface="Titillium Web" panose="00000500000000000000" pitchFamily="2" charset="0"/>
              </a:rPr>
              <a:t>taske15-komfur</a:t>
            </a:r>
          </a:p>
          <a:p>
            <a:pPr algn="l"/>
            <a:r>
              <a:rPr lang="da-DK" b="1" i="0" cap="all" dirty="0">
                <a:solidFill>
                  <a:schemeClr val="bg1"/>
                </a:solidFill>
                <a:effectLst/>
                <a:latin typeface="Titillium Web" panose="00000500000000000000" pitchFamily="2" charset="0"/>
              </a:rPr>
              <a:t>NETVÆRKSNAVN:</a:t>
            </a:r>
          </a:p>
          <a:p>
            <a:pPr algn="r"/>
            <a:r>
              <a:rPr lang="da-DK" b="0" i="0" dirty="0">
                <a:solidFill>
                  <a:schemeClr val="bg1"/>
                </a:solidFill>
                <a:effectLst/>
                <a:latin typeface="Titillium Web" panose="00000500000000000000" pitchFamily="2" charset="0"/>
              </a:rPr>
              <a:t>TEC</a:t>
            </a:r>
          </a:p>
        </p:txBody>
      </p:sp>
    </p:spTree>
    <p:extLst>
      <p:ext uri="{BB962C8B-B14F-4D97-AF65-F5344CB8AC3E}">
        <p14:creationId xmlns:p14="http://schemas.microsoft.com/office/powerpoint/2010/main" val="190880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CC17A-FAE9-27AB-FF34-C8192079D514}"/>
              </a:ext>
            </a:extLst>
          </p:cNvPr>
          <p:cNvSpPr>
            <a:spLocks noGrp="1"/>
          </p:cNvSpPr>
          <p:nvPr>
            <p:ph type="title"/>
          </p:nvPr>
        </p:nvSpPr>
        <p:spPr/>
        <p:txBody>
          <a:bodyPr/>
          <a:lstStyle/>
          <a:p>
            <a:r>
              <a:rPr lang="da-DK" sz="4800" dirty="0"/>
              <a:t>Klimaerhvervsskolernes </a:t>
            </a:r>
            <a:br>
              <a:rPr lang="da-DK" sz="4800" dirty="0"/>
            </a:br>
            <a:r>
              <a:rPr lang="da-DK" sz="4800" dirty="0"/>
              <a:t>10 opgaver</a:t>
            </a:r>
          </a:p>
        </p:txBody>
      </p:sp>
      <p:sp>
        <p:nvSpPr>
          <p:cNvPr id="5" name="Pladsholder til slidenummer 4">
            <a:extLst>
              <a:ext uri="{FF2B5EF4-FFF2-40B4-BE49-F238E27FC236}">
                <a16:creationId xmlns:a16="http://schemas.microsoft.com/office/drawing/2014/main" id="{C7A9B321-903D-27D2-FCAC-57FDC75ACB6D}"/>
              </a:ext>
            </a:extLst>
          </p:cNvPr>
          <p:cNvSpPr>
            <a:spLocks noGrp="1"/>
          </p:cNvSpPr>
          <p:nvPr>
            <p:ph type="sldNum" sz="quarter" idx="12"/>
          </p:nvPr>
        </p:nvSpPr>
        <p:spPr/>
        <p:txBody>
          <a:bodyPr/>
          <a:lstStyle/>
          <a:p>
            <a:fld id="{F4781EAC-78B3-44ED-85DE-5B6C0B0E8165}" type="slidenum">
              <a:rPr lang="da-DK" smtClean="0"/>
              <a:pPr/>
              <a:t>10</a:t>
            </a:fld>
            <a:endParaRPr lang="da-DK"/>
          </a:p>
        </p:txBody>
      </p:sp>
      <p:sp>
        <p:nvSpPr>
          <p:cNvPr id="6" name="Pladsholder til tekst 5">
            <a:extLst>
              <a:ext uri="{FF2B5EF4-FFF2-40B4-BE49-F238E27FC236}">
                <a16:creationId xmlns:a16="http://schemas.microsoft.com/office/drawing/2014/main" id="{58C077C8-F5A2-0245-0EA1-C3BC03A928AC}"/>
              </a:ext>
            </a:extLst>
          </p:cNvPr>
          <p:cNvSpPr>
            <a:spLocks noGrp="1"/>
          </p:cNvSpPr>
          <p:nvPr>
            <p:ph type="body" sz="quarter" idx="15"/>
          </p:nvPr>
        </p:nvSpPr>
        <p:spPr/>
        <p:txBody>
          <a:bodyPr/>
          <a:lstStyle/>
          <a:p>
            <a:r>
              <a:rPr lang="da-DK" dirty="0"/>
              <a:t>1</a:t>
            </a:r>
          </a:p>
        </p:txBody>
      </p:sp>
      <p:sp>
        <p:nvSpPr>
          <p:cNvPr id="7" name="Pladsholder til tekst 6">
            <a:extLst>
              <a:ext uri="{FF2B5EF4-FFF2-40B4-BE49-F238E27FC236}">
                <a16:creationId xmlns:a16="http://schemas.microsoft.com/office/drawing/2014/main" id="{B0CAA0AD-8BFA-C3D9-2C04-3D6C996AFD81}"/>
              </a:ext>
            </a:extLst>
          </p:cNvPr>
          <p:cNvSpPr>
            <a:spLocks noGrp="1"/>
          </p:cNvSpPr>
          <p:nvPr>
            <p:ph type="body" sz="quarter" idx="16"/>
          </p:nvPr>
        </p:nvSpPr>
        <p:spPr>
          <a:xfrm>
            <a:off x="270000" y="3438902"/>
            <a:ext cx="2573784" cy="2747586"/>
          </a:xfrm>
        </p:spPr>
        <p:txBody>
          <a:bodyPr/>
          <a:lstStyle/>
          <a:p>
            <a:r>
              <a:rPr lang="da-DK" dirty="0"/>
              <a:t>Udbyde erhvervs- og </a:t>
            </a:r>
            <a:r>
              <a:rPr lang="da-DK" dirty="0" err="1"/>
              <a:t>arbejdsmarkedsuddan-nelser</a:t>
            </a:r>
            <a:r>
              <a:rPr lang="da-DK" dirty="0"/>
              <a:t> med særligt grønne vinkler inden for uddannelsernes eksisterende rammer i samarbejde med faglige udvalg m.fl.</a:t>
            </a:r>
          </a:p>
        </p:txBody>
      </p:sp>
      <p:sp>
        <p:nvSpPr>
          <p:cNvPr id="9" name="Pladsholder til tekst 8">
            <a:extLst>
              <a:ext uri="{FF2B5EF4-FFF2-40B4-BE49-F238E27FC236}">
                <a16:creationId xmlns:a16="http://schemas.microsoft.com/office/drawing/2014/main" id="{BA13516C-8ACC-08EC-B27C-B4B4C76A8E5E}"/>
              </a:ext>
            </a:extLst>
          </p:cNvPr>
          <p:cNvSpPr>
            <a:spLocks noGrp="1"/>
          </p:cNvSpPr>
          <p:nvPr>
            <p:ph type="body" sz="quarter" idx="18"/>
          </p:nvPr>
        </p:nvSpPr>
        <p:spPr/>
        <p:txBody>
          <a:bodyPr/>
          <a:lstStyle/>
          <a:p>
            <a:r>
              <a:rPr lang="da-DK" dirty="0"/>
              <a:t>2</a:t>
            </a:r>
          </a:p>
        </p:txBody>
      </p:sp>
      <p:sp>
        <p:nvSpPr>
          <p:cNvPr id="10" name="Pladsholder til tekst 9">
            <a:extLst>
              <a:ext uri="{FF2B5EF4-FFF2-40B4-BE49-F238E27FC236}">
                <a16:creationId xmlns:a16="http://schemas.microsoft.com/office/drawing/2014/main" id="{E2B8E01E-A2BA-3A63-19B4-DA73E307B8FA}"/>
              </a:ext>
            </a:extLst>
          </p:cNvPr>
          <p:cNvSpPr>
            <a:spLocks noGrp="1"/>
          </p:cNvSpPr>
          <p:nvPr>
            <p:ph type="body" sz="quarter" idx="19"/>
          </p:nvPr>
        </p:nvSpPr>
        <p:spPr/>
        <p:txBody>
          <a:bodyPr/>
          <a:lstStyle/>
          <a:p>
            <a:r>
              <a:rPr lang="da-DK" dirty="0"/>
              <a:t>Investere markant i faciliteter og udstyr, der skal markere skolernes særligt høje ambitioner</a:t>
            </a:r>
          </a:p>
        </p:txBody>
      </p:sp>
      <p:sp>
        <p:nvSpPr>
          <p:cNvPr id="12" name="Pladsholder til tekst 11">
            <a:extLst>
              <a:ext uri="{FF2B5EF4-FFF2-40B4-BE49-F238E27FC236}">
                <a16:creationId xmlns:a16="http://schemas.microsoft.com/office/drawing/2014/main" id="{766821B8-BE2E-9327-FBC8-BC6264238BA2}"/>
              </a:ext>
            </a:extLst>
          </p:cNvPr>
          <p:cNvSpPr>
            <a:spLocks noGrp="1"/>
          </p:cNvSpPr>
          <p:nvPr>
            <p:ph type="body" sz="quarter" idx="21"/>
          </p:nvPr>
        </p:nvSpPr>
        <p:spPr/>
        <p:txBody>
          <a:bodyPr/>
          <a:lstStyle/>
          <a:p>
            <a:r>
              <a:rPr lang="da-DK" dirty="0"/>
              <a:t>3</a:t>
            </a:r>
          </a:p>
        </p:txBody>
      </p:sp>
      <p:sp>
        <p:nvSpPr>
          <p:cNvPr id="13" name="Pladsholder til tekst 12">
            <a:extLst>
              <a:ext uri="{FF2B5EF4-FFF2-40B4-BE49-F238E27FC236}">
                <a16:creationId xmlns:a16="http://schemas.microsoft.com/office/drawing/2014/main" id="{76C7C416-FA6F-5927-1CD3-43AA7A7DF6EE}"/>
              </a:ext>
            </a:extLst>
          </p:cNvPr>
          <p:cNvSpPr>
            <a:spLocks noGrp="1"/>
          </p:cNvSpPr>
          <p:nvPr>
            <p:ph type="body" sz="quarter" idx="22"/>
          </p:nvPr>
        </p:nvSpPr>
        <p:spPr>
          <a:xfrm>
            <a:off x="5957888" y="3438902"/>
            <a:ext cx="2573784" cy="2747586"/>
          </a:xfrm>
        </p:spPr>
        <p:txBody>
          <a:bodyPr/>
          <a:lstStyle/>
          <a:p>
            <a:r>
              <a:rPr lang="da-DK" dirty="0"/>
              <a:t>Udvikle og formidle undervisningsforløb, der understøtter erhvervsfaglige og tværgående kompetencer til grøn omstilling</a:t>
            </a:r>
          </a:p>
        </p:txBody>
      </p:sp>
      <p:sp>
        <p:nvSpPr>
          <p:cNvPr id="15" name="Pladsholder til tekst 14">
            <a:extLst>
              <a:ext uri="{FF2B5EF4-FFF2-40B4-BE49-F238E27FC236}">
                <a16:creationId xmlns:a16="http://schemas.microsoft.com/office/drawing/2014/main" id="{CA66C0E4-613E-C28B-35D7-B0AE5D6150D1}"/>
              </a:ext>
            </a:extLst>
          </p:cNvPr>
          <p:cNvSpPr>
            <a:spLocks noGrp="1"/>
          </p:cNvSpPr>
          <p:nvPr>
            <p:ph type="body" sz="quarter" idx="24"/>
          </p:nvPr>
        </p:nvSpPr>
        <p:spPr/>
        <p:txBody>
          <a:bodyPr/>
          <a:lstStyle/>
          <a:p>
            <a:r>
              <a:rPr lang="da-DK" dirty="0"/>
              <a:t>4</a:t>
            </a:r>
          </a:p>
        </p:txBody>
      </p:sp>
      <p:sp>
        <p:nvSpPr>
          <p:cNvPr id="16" name="Pladsholder til tekst 15">
            <a:extLst>
              <a:ext uri="{FF2B5EF4-FFF2-40B4-BE49-F238E27FC236}">
                <a16:creationId xmlns:a16="http://schemas.microsoft.com/office/drawing/2014/main" id="{B214F8B3-1B91-DC89-AFDC-2BDAC3607A79}"/>
              </a:ext>
            </a:extLst>
          </p:cNvPr>
          <p:cNvSpPr>
            <a:spLocks noGrp="1"/>
          </p:cNvSpPr>
          <p:nvPr>
            <p:ph type="body" sz="quarter" idx="25"/>
          </p:nvPr>
        </p:nvSpPr>
        <p:spPr/>
        <p:txBody>
          <a:bodyPr/>
          <a:lstStyle/>
          <a:p>
            <a:r>
              <a:rPr lang="da-DK" dirty="0"/>
              <a:t>Iværksætte forsøg med udvikling og afprøvning af nye erhvervs- og </a:t>
            </a:r>
            <a:r>
              <a:rPr lang="da-DK" dirty="0" err="1"/>
              <a:t>arbejdsmarkedsuddan-nelser</a:t>
            </a:r>
            <a:r>
              <a:rPr lang="da-DK" dirty="0"/>
              <a:t>, fag og tilrettelæggelsesformer mv.</a:t>
            </a:r>
          </a:p>
        </p:txBody>
      </p:sp>
    </p:spTree>
    <p:extLst>
      <p:ext uri="{BB962C8B-B14F-4D97-AF65-F5344CB8AC3E}">
        <p14:creationId xmlns:p14="http://schemas.microsoft.com/office/powerpoint/2010/main" val="382523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CC17A-FAE9-27AB-FF34-C8192079D514}"/>
              </a:ext>
            </a:extLst>
          </p:cNvPr>
          <p:cNvSpPr>
            <a:spLocks noGrp="1"/>
          </p:cNvSpPr>
          <p:nvPr>
            <p:ph type="title"/>
          </p:nvPr>
        </p:nvSpPr>
        <p:spPr/>
        <p:txBody>
          <a:bodyPr/>
          <a:lstStyle/>
          <a:p>
            <a:r>
              <a:rPr lang="da-DK" sz="4800" dirty="0"/>
              <a:t>Klimaerhvervsskolernes </a:t>
            </a:r>
            <a:br>
              <a:rPr lang="da-DK" sz="4800" dirty="0"/>
            </a:br>
            <a:r>
              <a:rPr lang="da-DK" sz="4800" dirty="0"/>
              <a:t>10 opgaver</a:t>
            </a:r>
          </a:p>
        </p:txBody>
      </p:sp>
      <p:sp>
        <p:nvSpPr>
          <p:cNvPr id="5" name="Pladsholder til slidenummer 4">
            <a:extLst>
              <a:ext uri="{FF2B5EF4-FFF2-40B4-BE49-F238E27FC236}">
                <a16:creationId xmlns:a16="http://schemas.microsoft.com/office/drawing/2014/main" id="{C7A9B321-903D-27D2-FCAC-57FDC75ACB6D}"/>
              </a:ext>
            </a:extLst>
          </p:cNvPr>
          <p:cNvSpPr>
            <a:spLocks noGrp="1"/>
          </p:cNvSpPr>
          <p:nvPr>
            <p:ph type="sldNum" sz="quarter" idx="12"/>
          </p:nvPr>
        </p:nvSpPr>
        <p:spPr/>
        <p:txBody>
          <a:bodyPr/>
          <a:lstStyle/>
          <a:p>
            <a:fld id="{F4781EAC-78B3-44ED-85DE-5B6C0B0E8165}" type="slidenum">
              <a:rPr lang="da-DK" smtClean="0"/>
              <a:pPr/>
              <a:t>11</a:t>
            </a:fld>
            <a:endParaRPr lang="da-DK"/>
          </a:p>
        </p:txBody>
      </p:sp>
      <p:sp>
        <p:nvSpPr>
          <p:cNvPr id="6" name="Pladsholder til tekst 5">
            <a:extLst>
              <a:ext uri="{FF2B5EF4-FFF2-40B4-BE49-F238E27FC236}">
                <a16:creationId xmlns:a16="http://schemas.microsoft.com/office/drawing/2014/main" id="{58C077C8-F5A2-0245-0EA1-C3BC03A928AC}"/>
              </a:ext>
            </a:extLst>
          </p:cNvPr>
          <p:cNvSpPr>
            <a:spLocks noGrp="1"/>
          </p:cNvSpPr>
          <p:nvPr>
            <p:ph type="body" sz="quarter" idx="15"/>
          </p:nvPr>
        </p:nvSpPr>
        <p:spPr/>
        <p:txBody>
          <a:bodyPr/>
          <a:lstStyle/>
          <a:p>
            <a:r>
              <a:rPr lang="da-DK" dirty="0"/>
              <a:t>5			</a:t>
            </a:r>
          </a:p>
        </p:txBody>
      </p:sp>
      <p:sp>
        <p:nvSpPr>
          <p:cNvPr id="7" name="Pladsholder til tekst 6">
            <a:extLst>
              <a:ext uri="{FF2B5EF4-FFF2-40B4-BE49-F238E27FC236}">
                <a16:creationId xmlns:a16="http://schemas.microsoft.com/office/drawing/2014/main" id="{B0CAA0AD-8BFA-C3D9-2C04-3D6C996AFD81}"/>
              </a:ext>
            </a:extLst>
          </p:cNvPr>
          <p:cNvSpPr>
            <a:spLocks noGrp="1"/>
          </p:cNvSpPr>
          <p:nvPr>
            <p:ph type="body" sz="quarter" idx="16"/>
          </p:nvPr>
        </p:nvSpPr>
        <p:spPr>
          <a:xfrm>
            <a:off x="270000" y="3438902"/>
            <a:ext cx="2573784" cy="2747586"/>
          </a:xfrm>
        </p:spPr>
        <p:txBody>
          <a:bodyPr/>
          <a:lstStyle/>
          <a:p>
            <a:r>
              <a:rPr lang="da-DK" dirty="0"/>
              <a:t>Iværksætte forsøg med udvikling og afprøvning af tidssvarende afsluttende prøver, herunder grønne svendeprøver</a:t>
            </a:r>
          </a:p>
        </p:txBody>
      </p:sp>
      <p:sp>
        <p:nvSpPr>
          <p:cNvPr id="9" name="Pladsholder til tekst 8">
            <a:extLst>
              <a:ext uri="{FF2B5EF4-FFF2-40B4-BE49-F238E27FC236}">
                <a16:creationId xmlns:a16="http://schemas.microsoft.com/office/drawing/2014/main" id="{BA13516C-8ACC-08EC-B27C-B4B4C76A8E5E}"/>
              </a:ext>
            </a:extLst>
          </p:cNvPr>
          <p:cNvSpPr>
            <a:spLocks noGrp="1"/>
          </p:cNvSpPr>
          <p:nvPr>
            <p:ph type="body" sz="quarter" idx="18"/>
          </p:nvPr>
        </p:nvSpPr>
        <p:spPr/>
        <p:txBody>
          <a:bodyPr/>
          <a:lstStyle/>
          <a:p>
            <a:r>
              <a:rPr lang="da-DK" dirty="0"/>
              <a:t>6</a:t>
            </a:r>
          </a:p>
        </p:txBody>
      </p:sp>
      <p:sp>
        <p:nvSpPr>
          <p:cNvPr id="10" name="Pladsholder til tekst 9">
            <a:extLst>
              <a:ext uri="{FF2B5EF4-FFF2-40B4-BE49-F238E27FC236}">
                <a16:creationId xmlns:a16="http://schemas.microsoft.com/office/drawing/2014/main" id="{E2B8E01E-A2BA-3A63-19B4-DA73E307B8FA}"/>
              </a:ext>
            </a:extLst>
          </p:cNvPr>
          <p:cNvSpPr>
            <a:spLocks noGrp="1"/>
          </p:cNvSpPr>
          <p:nvPr>
            <p:ph type="body" sz="quarter" idx="19"/>
          </p:nvPr>
        </p:nvSpPr>
        <p:spPr>
          <a:xfrm>
            <a:off x="2965950" y="3438902"/>
            <a:ext cx="2573784" cy="2747586"/>
          </a:xfrm>
        </p:spPr>
        <p:txBody>
          <a:bodyPr/>
          <a:lstStyle/>
          <a:p>
            <a:r>
              <a:rPr lang="da-DK" dirty="0"/>
              <a:t>Bidrage til faglig opkvalificering af undervisere, så elever og kursister får nyeste viden inden for nye teknologier, nye arbejdsmetoder mv. relateret til grøn omstilling</a:t>
            </a:r>
          </a:p>
        </p:txBody>
      </p:sp>
      <p:sp>
        <p:nvSpPr>
          <p:cNvPr id="12" name="Pladsholder til tekst 11">
            <a:extLst>
              <a:ext uri="{FF2B5EF4-FFF2-40B4-BE49-F238E27FC236}">
                <a16:creationId xmlns:a16="http://schemas.microsoft.com/office/drawing/2014/main" id="{766821B8-BE2E-9327-FBC8-BC6264238BA2}"/>
              </a:ext>
            </a:extLst>
          </p:cNvPr>
          <p:cNvSpPr>
            <a:spLocks noGrp="1"/>
          </p:cNvSpPr>
          <p:nvPr>
            <p:ph type="body" sz="quarter" idx="21"/>
          </p:nvPr>
        </p:nvSpPr>
        <p:spPr/>
        <p:txBody>
          <a:bodyPr/>
          <a:lstStyle/>
          <a:p>
            <a:r>
              <a:rPr lang="da-DK" dirty="0"/>
              <a:t>7</a:t>
            </a:r>
          </a:p>
        </p:txBody>
      </p:sp>
      <p:sp>
        <p:nvSpPr>
          <p:cNvPr id="13" name="Pladsholder til tekst 12">
            <a:extLst>
              <a:ext uri="{FF2B5EF4-FFF2-40B4-BE49-F238E27FC236}">
                <a16:creationId xmlns:a16="http://schemas.microsoft.com/office/drawing/2014/main" id="{76C7C416-FA6F-5927-1CD3-43AA7A7DF6EE}"/>
              </a:ext>
            </a:extLst>
          </p:cNvPr>
          <p:cNvSpPr>
            <a:spLocks noGrp="1"/>
          </p:cNvSpPr>
          <p:nvPr>
            <p:ph type="body" sz="quarter" idx="22"/>
          </p:nvPr>
        </p:nvSpPr>
        <p:spPr>
          <a:xfrm>
            <a:off x="5957888" y="3438902"/>
            <a:ext cx="2573784" cy="2747586"/>
          </a:xfrm>
        </p:spPr>
        <p:txBody>
          <a:bodyPr/>
          <a:lstStyle/>
          <a:p>
            <a:r>
              <a:rPr lang="da-DK" dirty="0"/>
              <a:t>Udvikle og afprøve nye former for samarbejde om lærerkompetence-udvikling til grøn omstilling</a:t>
            </a:r>
          </a:p>
        </p:txBody>
      </p:sp>
      <p:sp>
        <p:nvSpPr>
          <p:cNvPr id="15" name="Pladsholder til tekst 14">
            <a:extLst>
              <a:ext uri="{FF2B5EF4-FFF2-40B4-BE49-F238E27FC236}">
                <a16:creationId xmlns:a16="http://schemas.microsoft.com/office/drawing/2014/main" id="{CA66C0E4-613E-C28B-35D7-B0AE5D6150D1}"/>
              </a:ext>
            </a:extLst>
          </p:cNvPr>
          <p:cNvSpPr>
            <a:spLocks noGrp="1"/>
          </p:cNvSpPr>
          <p:nvPr>
            <p:ph type="body" sz="quarter" idx="24"/>
          </p:nvPr>
        </p:nvSpPr>
        <p:spPr/>
        <p:txBody>
          <a:bodyPr/>
          <a:lstStyle/>
          <a:p>
            <a:r>
              <a:rPr lang="da-DK" dirty="0"/>
              <a:t>8</a:t>
            </a:r>
          </a:p>
        </p:txBody>
      </p:sp>
      <p:sp>
        <p:nvSpPr>
          <p:cNvPr id="16" name="Pladsholder til tekst 15">
            <a:extLst>
              <a:ext uri="{FF2B5EF4-FFF2-40B4-BE49-F238E27FC236}">
                <a16:creationId xmlns:a16="http://schemas.microsoft.com/office/drawing/2014/main" id="{B214F8B3-1B91-DC89-AFDC-2BDAC3607A79}"/>
              </a:ext>
            </a:extLst>
          </p:cNvPr>
          <p:cNvSpPr>
            <a:spLocks noGrp="1"/>
          </p:cNvSpPr>
          <p:nvPr>
            <p:ph type="body" sz="quarter" idx="25"/>
          </p:nvPr>
        </p:nvSpPr>
        <p:spPr>
          <a:xfrm>
            <a:off x="8934574" y="3438902"/>
            <a:ext cx="2573784" cy="2747586"/>
          </a:xfrm>
        </p:spPr>
        <p:txBody>
          <a:bodyPr/>
          <a:lstStyle/>
          <a:p>
            <a:r>
              <a:rPr lang="da-DK" dirty="0"/>
              <a:t>Etablere </a:t>
            </a:r>
            <a:r>
              <a:rPr lang="da-DK" dirty="0" err="1"/>
              <a:t>advisory</a:t>
            </a:r>
            <a:r>
              <a:rPr lang="da-DK" dirty="0"/>
              <a:t> </a:t>
            </a:r>
            <a:r>
              <a:rPr lang="da-DK" dirty="0" err="1"/>
              <a:t>boards</a:t>
            </a:r>
            <a:r>
              <a:rPr lang="da-DK" dirty="0"/>
              <a:t> med sparringspartnere fra virksomheder, </a:t>
            </a:r>
            <a:r>
              <a:rPr lang="da-DK" dirty="0" err="1"/>
              <a:t>arbejds-markedets</a:t>
            </a:r>
            <a:r>
              <a:rPr lang="da-DK" dirty="0"/>
              <a:t> parter og </a:t>
            </a:r>
            <a:r>
              <a:rPr lang="da-DK" dirty="0" err="1"/>
              <a:t>vidensmiljøer</a:t>
            </a:r>
            <a:r>
              <a:rPr lang="da-DK" dirty="0"/>
              <a:t> inden for grøn omstilling</a:t>
            </a:r>
          </a:p>
        </p:txBody>
      </p:sp>
    </p:spTree>
    <p:extLst>
      <p:ext uri="{BB962C8B-B14F-4D97-AF65-F5344CB8AC3E}">
        <p14:creationId xmlns:p14="http://schemas.microsoft.com/office/powerpoint/2010/main" val="412152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CC17A-FAE9-27AB-FF34-C8192079D514}"/>
              </a:ext>
            </a:extLst>
          </p:cNvPr>
          <p:cNvSpPr>
            <a:spLocks noGrp="1"/>
          </p:cNvSpPr>
          <p:nvPr>
            <p:ph type="title"/>
          </p:nvPr>
        </p:nvSpPr>
        <p:spPr/>
        <p:txBody>
          <a:bodyPr/>
          <a:lstStyle/>
          <a:p>
            <a:r>
              <a:rPr lang="da-DK" sz="4800" dirty="0"/>
              <a:t>Klimaerhvervsskolernes </a:t>
            </a:r>
            <a:br>
              <a:rPr lang="da-DK" sz="4800" dirty="0"/>
            </a:br>
            <a:r>
              <a:rPr lang="da-DK" sz="4800" dirty="0"/>
              <a:t>10 opgaver</a:t>
            </a:r>
          </a:p>
        </p:txBody>
      </p:sp>
      <p:sp>
        <p:nvSpPr>
          <p:cNvPr id="5" name="Pladsholder til slidenummer 4">
            <a:extLst>
              <a:ext uri="{FF2B5EF4-FFF2-40B4-BE49-F238E27FC236}">
                <a16:creationId xmlns:a16="http://schemas.microsoft.com/office/drawing/2014/main" id="{C7A9B321-903D-27D2-FCAC-57FDC75ACB6D}"/>
              </a:ext>
            </a:extLst>
          </p:cNvPr>
          <p:cNvSpPr>
            <a:spLocks noGrp="1"/>
          </p:cNvSpPr>
          <p:nvPr>
            <p:ph type="sldNum" sz="quarter" idx="12"/>
          </p:nvPr>
        </p:nvSpPr>
        <p:spPr/>
        <p:txBody>
          <a:bodyPr/>
          <a:lstStyle/>
          <a:p>
            <a:fld id="{F4781EAC-78B3-44ED-85DE-5B6C0B0E8165}" type="slidenum">
              <a:rPr lang="da-DK" smtClean="0"/>
              <a:pPr/>
              <a:t>12</a:t>
            </a:fld>
            <a:endParaRPr lang="da-DK"/>
          </a:p>
        </p:txBody>
      </p:sp>
      <p:sp>
        <p:nvSpPr>
          <p:cNvPr id="6" name="Pladsholder til tekst 5">
            <a:extLst>
              <a:ext uri="{FF2B5EF4-FFF2-40B4-BE49-F238E27FC236}">
                <a16:creationId xmlns:a16="http://schemas.microsoft.com/office/drawing/2014/main" id="{58C077C8-F5A2-0245-0EA1-C3BC03A928AC}"/>
              </a:ext>
            </a:extLst>
          </p:cNvPr>
          <p:cNvSpPr>
            <a:spLocks noGrp="1"/>
          </p:cNvSpPr>
          <p:nvPr>
            <p:ph type="body" sz="quarter" idx="15"/>
          </p:nvPr>
        </p:nvSpPr>
        <p:spPr/>
        <p:txBody>
          <a:bodyPr/>
          <a:lstStyle/>
          <a:p>
            <a:r>
              <a:rPr lang="da-DK" dirty="0"/>
              <a:t>9			</a:t>
            </a:r>
          </a:p>
        </p:txBody>
      </p:sp>
      <p:sp>
        <p:nvSpPr>
          <p:cNvPr id="7" name="Pladsholder til tekst 6">
            <a:extLst>
              <a:ext uri="{FF2B5EF4-FFF2-40B4-BE49-F238E27FC236}">
                <a16:creationId xmlns:a16="http://schemas.microsoft.com/office/drawing/2014/main" id="{B0CAA0AD-8BFA-C3D9-2C04-3D6C996AFD81}"/>
              </a:ext>
            </a:extLst>
          </p:cNvPr>
          <p:cNvSpPr>
            <a:spLocks noGrp="1"/>
          </p:cNvSpPr>
          <p:nvPr>
            <p:ph type="body" sz="quarter" idx="16"/>
          </p:nvPr>
        </p:nvSpPr>
        <p:spPr>
          <a:xfrm>
            <a:off x="270000" y="3438902"/>
            <a:ext cx="2573784" cy="2747586"/>
          </a:xfrm>
        </p:spPr>
        <p:txBody>
          <a:bodyPr/>
          <a:lstStyle/>
          <a:p>
            <a:r>
              <a:rPr lang="da-DK" dirty="0"/>
              <a:t>Arbejde med international udveksling med udenlandske skoler, elever og virksomheder</a:t>
            </a:r>
          </a:p>
        </p:txBody>
      </p:sp>
      <p:sp>
        <p:nvSpPr>
          <p:cNvPr id="9" name="Pladsholder til tekst 8">
            <a:extLst>
              <a:ext uri="{FF2B5EF4-FFF2-40B4-BE49-F238E27FC236}">
                <a16:creationId xmlns:a16="http://schemas.microsoft.com/office/drawing/2014/main" id="{BA13516C-8ACC-08EC-B27C-B4B4C76A8E5E}"/>
              </a:ext>
            </a:extLst>
          </p:cNvPr>
          <p:cNvSpPr>
            <a:spLocks noGrp="1"/>
          </p:cNvSpPr>
          <p:nvPr>
            <p:ph type="body" sz="quarter" idx="18"/>
          </p:nvPr>
        </p:nvSpPr>
        <p:spPr/>
        <p:txBody>
          <a:bodyPr/>
          <a:lstStyle/>
          <a:p>
            <a:r>
              <a:rPr lang="da-DK" dirty="0"/>
              <a:t>10</a:t>
            </a:r>
          </a:p>
        </p:txBody>
      </p:sp>
      <p:sp>
        <p:nvSpPr>
          <p:cNvPr id="10" name="Pladsholder til tekst 9">
            <a:extLst>
              <a:ext uri="{FF2B5EF4-FFF2-40B4-BE49-F238E27FC236}">
                <a16:creationId xmlns:a16="http://schemas.microsoft.com/office/drawing/2014/main" id="{E2B8E01E-A2BA-3A63-19B4-DA73E307B8FA}"/>
              </a:ext>
            </a:extLst>
          </p:cNvPr>
          <p:cNvSpPr>
            <a:spLocks noGrp="1"/>
          </p:cNvSpPr>
          <p:nvPr>
            <p:ph type="body" sz="quarter" idx="19"/>
          </p:nvPr>
        </p:nvSpPr>
        <p:spPr>
          <a:xfrm>
            <a:off x="2965950" y="3438902"/>
            <a:ext cx="2573784" cy="2747586"/>
          </a:xfrm>
        </p:spPr>
        <p:txBody>
          <a:bodyPr/>
          <a:lstStyle/>
          <a:p>
            <a:r>
              <a:rPr lang="da-DK" dirty="0"/>
              <a:t>Sikre at klima-erhvervsskolernes aktiviteter kommer alle elever og lærere på de relevante uddannelser til gode ved bl.a. at etablere skolenetværk og løbende dele ny viden i sektoren</a:t>
            </a:r>
          </a:p>
        </p:txBody>
      </p:sp>
    </p:spTree>
    <p:extLst>
      <p:ext uri="{BB962C8B-B14F-4D97-AF65-F5344CB8AC3E}">
        <p14:creationId xmlns:p14="http://schemas.microsoft.com/office/powerpoint/2010/main" val="405482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DF7FC-74B3-71CD-DA6D-9C27F9F60BF1}"/>
              </a:ext>
            </a:extLst>
          </p:cNvPr>
          <p:cNvSpPr>
            <a:spLocks noGrp="1"/>
          </p:cNvSpPr>
          <p:nvPr>
            <p:ph type="title"/>
          </p:nvPr>
        </p:nvSpPr>
        <p:spPr/>
        <p:txBody>
          <a:bodyPr/>
          <a:lstStyle/>
          <a:p>
            <a:r>
              <a:rPr lang="da-DK" sz="5400" dirty="0"/>
              <a:t>Næste skridt</a:t>
            </a:r>
          </a:p>
        </p:txBody>
      </p:sp>
      <p:sp>
        <p:nvSpPr>
          <p:cNvPr id="5" name="Pladsholder til slidenummer 4">
            <a:extLst>
              <a:ext uri="{FF2B5EF4-FFF2-40B4-BE49-F238E27FC236}">
                <a16:creationId xmlns:a16="http://schemas.microsoft.com/office/drawing/2014/main" id="{61DD0A3E-C904-1C8D-E3D3-FC3AD7AAA9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81EAC-78B3-44ED-85DE-5B6C0B0E8165}" type="slidenum">
              <a:rPr kumimoji="0" lang="da-DK" sz="600" b="1" i="0" u="none" strike="noStrike" kern="1200" cap="none" spc="0" normalizeH="0" baseline="0" noProof="0" smtClean="0">
                <a:ln>
                  <a:noFill/>
                </a:ln>
                <a:solidFill>
                  <a:srgbClr val="1A1A1A"/>
                </a:solidFill>
                <a:effectLst/>
                <a:uLnTx/>
                <a:uFillTx/>
                <a:latin typeface="TE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600" b="1" i="0" u="none" strike="noStrike" kern="1200" cap="none" spc="0" normalizeH="0" baseline="0" noProof="0">
              <a:ln>
                <a:noFill/>
              </a:ln>
              <a:solidFill>
                <a:srgbClr val="1A1A1A"/>
              </a:solidFill>
              <a:effectLst/>
              <a:uLnTx/>
              <a:uFillTx/>
              <a:latin typeface="TEC Sans"/>
              <a:ea typeface="+mn-ea"/>
              <a:cs typeface="+mn-cs"/>
            </a:endParaRPr>
          </a:p>
        </p:txBody>
      </p:sp>
    </p:spTree>
    <p:extLst>
      <p:ext uri="{BB962C8B-B14F-4D97-AF65-F5344CB8AC3E}">
        <p14:creationId xmlns:p14="http://schemas.microsoft.com/office/powerpoint/2010/main" val="123958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6D3A2-EF0C-E3ED-F6C2-4AB2A2738782}"/>
              </a:ext>
            </a:extLst>
          </p:cNvPr>
          <p:cNvSpPr>
            <a:spLocks noGrp="1"/>
          </p:cNvSpPr>
          <p:nvPr>
            <p:ph type="title"/>
          </p:nvPr>
        </p:nvSpPr>
        <p:spPr/>
        <p:txBody>
          <a:bodyPr/>
          <a:lstStyle/>
          <a:p>
            <a:r>
              <a:rPr lang="da-DK" dirty="0"/>
              <a:t>Næste skridt KES</a:t>
            </a:r>
          </a:p>
        </p:txBody>
      </p:sp>
      <p:sp>
        <p:nvSpPr>
          <p:cNvPr id="3" name="Pladsholder til indhold 2">
            <a:extLst>
              <a:ext uri="{FF2B5EF4-FFF2-40B4-BE49-F238E27FC236}">
                <a16:creationId xmlns:a16="http://schemas.microsoft.com/office/drawing/2014/main" id="{29A1A759-595E-B276-9877-29452A65A55B}"/>
              </a:ext>
            </a:extLst>
          </p:cNvPr>
          <p:cNvSpPr>
            <a:spLocks noGrp="1"/>
          </p:cNvSpPr>
          <p:nvPr>
            <p:ph idx="1"/>
          </p:nvPr>
        </p:nvSpPr>
        <p:spPr>
          <a:xfrm>
            <a:off x="3238499" y="1446415"/>
            <a:ext cx="8699501" cy="4773076"/>
          </a:xfrm>
        </p:spPr>
        <p:txBody>
          <a:bodyPr/>
          <a:lstStyle/>
          <a:p>
            <a:pPr marL="285750" indent="-285750">
              <a:lnSpc>
                <a:spcPct val="107000"/>
              </a:lnSpc>
              <a:spcAft>
                <a:spcPts val="800"/>
              </a:spcAft>
              <a:buFont typeface="Arial" panose="020B0604020202020204" pitchFamily="34" charset="0"/>
              <a:buChar char="•"/>
            </a:pPr>
            <a:r>
              <a:rPr lang="da-DK" sz="1800" kern="100" dirty="0">
                <a:effectLst/>
                <a:latin typeface="+mj-lt"/>
                <a:ea typeface="Aptos" panose="020B0004020202020204" pitchFamily="34" charset="0"/>
                <a:cs typeface="Times New Roman" panose="02020603050405020304" pitchFamily="18" charset="0"/>
              </a:rPr>
              <a:t>Proces med STUK ang. udarbejdelse af en resultatkontrakt </a:t>
            </a:r>
          </a:p>
          <a:p>
            <a:pPr marL="285750" indent="-285750">
              <a:lnSpc>
                <a:spcPct val="107000"/>
              </a:lnSpc>
              <a:spcAft>
                <a:spcPts val="800"/>
              </a:spcAft>
              <a:buFont typeface="Arial" panose="020B0604020202020204" pitchFamily="34" charset="0"/>
              <a:buChar char="•"/>
            </a:pPr>
            <a:r>
              <a:rPr lang="da-DK" sz="1800" kern="100" dirty="0">
                <a:effectLst/>
                <a:latin typeface="+mj-lt"/>
                <a:ea typeface="Aptos" panose="020B0004020202020204" pitchFamily="34" charset="0"/>
                <a:cs typeface="Times New Roman" panose="02020603050405020304" pitchFamily="18" charset="0"/>
              </a:rPr>
              <a:t>Heri vil indgå: </a:t>
            </a:r>
          </a:p>
          <a:p>
            <a:pPr marL="628650" lvl="1" indent="-285750">
              <a:lnSpc>
                <a:spcPct val="107000"/>
              </a:lnSpc>
              <a:spcAft>
                <a:spcPts val="800"/>
              </a:spcAft>
              <a:buFont typeface="Arial" panose="020B0604020202020204" pitchFamily="34" charset="0"/>
              <a:buChar char="•"/>
            </a:pPr>
            <a:r>
              <a:rPr lang="da-DK" sz="1600" kern="100" dirty="0">
                <a:effectLst/>
                <a:latin typeface="+mj-lt"/>
                <a:ea typeface="Aptos" panose="020B0004020202020204" pitchFamily="34" charset="0"/>
                <a:cs typeface="Times New Roman" panose="02020603050405020304" pitchFamily="18" charset="0"/>
              </a:rPr>
              <a:t>Dialog med erhvervsskoler med KES-uddannelser</a:t>
            </a:r>
          </a:p>
          <a:p>
            <a:pPr marL="628650" lvl="1" indent="-285750">
              <a:lnSpc>
                <a:spcPct val="107000"/>
              </a:lnSpc>
              <a:spcAft>
                <a:spcPts val="800"/>
              </a:spcAft>
              <a:buFont typeface="Arial" panose="020B0604020202020204" pitchFamily="34" charset="0"/>
              <a:buChar char="•"/>
            </a:pPr>
            <a:r>
              <a:rPr lang="da-DK" sz="1600" kern="100" dirty="0">
                <a:effectLst/>
                <a:latin typeface="+mj-lt"/>
                <a:ea typeface="Aptos" panose="020B0004020202020204" pitchFamily="34" charset="0"/>
                <a:cs typeface="Times New Roman" panose="02020603050405020304" pitchFamily="18" charset="0"/>
              </a:rPr>
              <a:t>Dialog med faglige udvalg</a:t>
            </a:r>
          </a:p>
          <a:p>
            <a:pPr marL="628650" lvl="1" indent="-285750">
              <a:lnSpc>
                <a:spcPct val="107000"/>
              </a:lnSpc>
              <a:spcAft>
                <a:spcPts val="800"/>
              </a:spcAft>
              <a:buFont typeface="Arial" panose="020B0604020202020204" pitchFamily="34" charset="0"/>
              <a:buChar char="•"/>
            </a:pPr>
            <a:r>
              <a:rPr lang="da-DK" sz="1600" kern="100" dirty="0">
                <a:effectLst/>
                <a:latin typeface="+mj-lt"/>
                <a:ea typeface="Aptos" panose="020B0004020202020204" pitchFamily="34" charset="0"/>
                <a:cs typeface="Times New Roman" panose="02020603050405020304" pitchFamily="18" charset="0"/>
              </a:rPr>
              <a:t>Dialog med videnscentre</a:t>
            </a:r>
          </a:p>
          <a:p>
            <a:pPr marL="628650" lvl="1" indent="-285750">
              <a:lnSpc>
                <a:spcPct val="107000"/>
              </a:lnSpc>
              <a:spcAft>
                <a:spcPts val="800"/>
              </a:spcAft>
              <a:buFont typeface="Arial" panose="020B0604020202020204" pitchFamily="34" charset="0"/>
              <a:buChar char="•"/>
            </a:pPr>
            <a:r>
              <a:rPr lang="da-DK" sz="1600" kern="100" dirty="0">
                <a:latin typeface="+mj-lt"/>
                <a:ea typeface="Aptos" panose="020B0004020202020204" pitchFamily="34" charset="0"/>
                <a:cs typeface="Times New Roman" panose="02020603050405020304" pitchFamily="18" charset="0"/>
              </a:rPr>
              <a:t>Dialog med skoler</a:t>
            </a:r>
            <a:endParaRPr lang="da-DK" sz="1600" kern="100" dirty="0">
              <a:effectLst/>
              <a:latin typeface="+mj-lt"/>
              <a:ea typeface="Aptos" panose="020B0004020202020204" pitchFamily="34" charset="0"/>
              <a:cs typeface="Times New Roman" panose="02020603050405020304" pitchFamily="18" charset="0"/>
            </a:endParaRPr>
          </a:p>
          <a:p>
            <a:pPr marL="628650" lvl="1" indent="-285750">
              <a:lnSpc>
                <a:spcPct val="107000"/>
              </a:lnSpc>
              <a:spcAft>
                <a:spcPts val="800"/>
              </a:spcAft>
              <a:buFont typeface="Arial" panose="020B0604020202020204" pitchFamily="34" charset="0"/>
              <a:buChar char="•"/>
            </a:pPr>
            <a:r>
              <a:rPr lang="da-DK" sz="1600" kern="100" dirty="0">
                <a:effectLst/>
                <a:latin typeface="+mj-lt"/>
                <a:ea typeface="Aptos" panose="020B0004020202020204" pitchFamily="34" charset="0"/>
                <a:cs typeface="Times New Roman" panose="02020603050405020304" pitchFamily="18" charset="0"/>
              </a:rPr>
              <a:t>Dialog med andre </a:t>
            </a:r>
            <a:r>
              <a:rPr lang="da-DK" sz="1600" kern="100" dirty="0">
                <a:latin typeface="+mj-lt"/>
                <a:cs typeface="Times New Roman" panose="02020603050405020304" pitchFamily="18" charset="0"/>
              </a:rPr>
              <a:t>relevante aktører – herunder virksomheder, </a:t>
            </a:r>
            <a:r>
              <a:rPr lang="da-DK" sz="1600" kern="100" dirty="0" err="1">
                <a:latin typeface="+mj-lt"/>
                <a:cs typeface="Times New Roman" panose="02020603050405020304" pitchFamily="18" charset="0"/>
              </a:rPr>
              <a:t>vidensinstitutioner</a:t>
            </a:r>
            <a:r>
              <a:rPr lang="da-DK" sz="1600" kern="100" dirty="0">
                <a:latin typeface="+mj-lt"/>
                <a:cs typeface="Times New Roman" panose="02020603050405020304" pitchFamily="18" charset="0"/>
              </a:rPr>
              <a:t>, organisationer m.v. </a:t>
            </a:r>
          </a:p>
          <a:p>
            <a:pPr marL="285750" indent="-285750">
              <a:lnSpc>
                <a:spcPct val="107000"/>
              </a:lnSpc>
              <a:spcAft>
                <a:spcPts val="800"/>
              </a:spcAft>
              <a:buFont typeface="Arial" panose="020B0604020202020204" pitchFamily="34" charset="0"/>
              <a:buChar char="•"/>
            </a:pPr>
            <a:r>
              <a:rPr lang="da-DK" sz="1800" kern="100" dirty="0">
                <a:effectLst/>
                <a:latin typeface="+mj-lt"/>
                <a:ea typeface="Aptos" panose="020B0004020202020204" pitchFamily="34" charset="0"/>
                <a:cs typeface="Times New Roman" panose="02020603050405020304" pitchFamily="18" charset="0"/>
              </a:rPr>
              <a:t>Herefter igangsættes arbejdet i KES </a:t>
            </a:r>
          </a:p>
        </p:txBody>
      </p:sp>
      <p:sp>
        <p:nvSpPr>
          <p:cNvPr id="6" name="Pladsholder til slidenummer 5">
            <a:extLst>
              <a:ext uri="{FF2B5EF4-FFF2-40B4-BE49-F238E27FC236}">
                <a16:creationId xmlns:a16="http://schemas.microsoft.com/office/drawing/2014/main" id="{D9A66417-907F-B556-517F-82758C62C1C6}"/>
              </a:ext>
            </a:extLst>
          </p:cNvPr>
          <p:cNvSpPr>
            <a:spLocks noGrp="1"/>
          </p:cNvSpPr>
          <p:nvPr>
            <p:ph type="sldNum" sz="quarter" idx="12"/>
          </p:nvPr>
        </p:nvSpPr>
        <p:spPr/>
        <p:txBody>
          <a:bodyPr/>
          <a:lstStyle/>
          <a:p>
            <a:fld id="{F4781EAC-78B3-44ED-85DE-5B6C0B0E8165}" type="slidenum">
              <a:rPr lang="da-DK" smtClean="0"/>
              <a:pPr/>
              <a:t>14</a:t>
            </a:fld>
            <a:endParaRPr lang="da-DK"/>
          </a:p>
        </p:txBody>
      </p:sp>
    </p:spTree>
    <p:extLst>
      <p:ext uri="{BB962C8B-B14F-4D97-AF65-F5344CB8AC3E}">
        <p14:creationId xmlns:p14="http://schemas.microsoft.com/office/powerpoint/2010/main" val="3411774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9E64FD76-7D7C-CF9D-19D9-01C2A05F4027}"/>
              </a:ext>
            </a:extLst>
          </p:cNvPr>
          <p:cNvSpPr>
            <a:spLocks noGrp="1"/>
          </p:cNvSpPr>
          <p:nvPr>
            <p:ph type="dt" sz="half" idx="10"/>
          </p:nvPr>
        </p:nvSpPr>
        <p:spPr>
          <a:xfrm>
            <a:off x="8947150" y="6535735"/>
            <a:ext cx="1366837" cy="136525"/>
          </a:xfrm>
        </p:spPr>
        <p:txBody>
          <a:bodyPr/>
          <a:lstStyle/>
          <a:p>
            <a:fld id="{48C5CF6C-9B41-4411-A2BF-8510B99C4006}" type="datetime5">
              <a:rPr lang="da-DK" smtClean="0"/>
              <a:pPr/>
              <a:t>oktober 2024</a:t>
            </a:fld>
            <a:endParaRPr lang="da-DK" dirty="0"/>
          </a:p>
        </p:txBody>
      </p:sp>
      <p:sp>
        <p:nvSpPr>
          <p:cNvPr id="6" name="Pladsholder til sidefod 5">
            <a:extLst>
              <a:ext uri="{FF2B5EF4-FFF2-40B4-BE49-F238E27FC236}">
                <a16:creationId xmlns:a16="http://schemas.microsoft.com/office/drawing/2014/main" id="{668D6D9D-5231-DF8E-DBC4-0A7164A753E8}"/>
              </a:ext>
            </a:extLst>
          </p:cNvPr>
          <p:cNvSpPr>
            <a:spLocks noGrp="1"/>
          </p:cNvSpPr>
          <p:nvPr>
            <p:ph type="ftr" sz="quarter" idx="11"/>
          </p:nvPr>
        </p:nvSpPr>
        <p:spPr>
          <a:xfrm>
            <a:off x="2963863" y="6535735"/>
            <a:ext cx="4029225" cy="136525"/>
          </a:xfrm>
        </p:spPr>
        <p:txBody>
          <a:bodyPr/>
          <a:lstStyle/>
          <a:p>
            <a:r>
              <a:rPr lang="da-DK" dirty="0" err="1"/>
              <a:t>Welcome</a:t>
            </a:r>
            <a:r>
              <a:rPr lang="da-DK" dirty="0"/>
              <a:t> to TEC</a:t>
            </a:r>
          </a:p>
        </p:txBody>
      </p:sp>
      <p:sp>
        <p:nvSpPr>
          <p:cNvPr id="7" name="Pladsholder til slidenummer 6">
            <a:extLst>
              <a:ext uri="{FF2B5EF4-FFF2-40B4-BE49-F238E27FC236}">
                <a16:creationId xmlns:a16="http://schemas.microsoft.com/office/drawing/2014/main" id="{0D19DC81-18A8-3CF1-E814-875F9D644467}"/>
              </a:ext>
            </a:extLst>
          </p:cNvPr>
          <p:cNvSpPr>
            <a:spLocks noGrp="1"/>
          </p:cNvSpPr>
          <p:nvPr>
            <p:ph type="sldNum" sz="quarter" idx="12"/>
          </p:nvPr>
        </p:nvSpPr>
        <p:spPr>
          <a:xfrm>
            <a:off x="11299785" y="6535735"/>
            <a:ext cx="638216" cy="136525"/>
          </a:xfrm>
        </p:spPr>
        <p:txBody>
          <a:bodyPr/>
          <a:lstStyle/>
          <a:p>
            <a:fld id="{F4781EAC-78B3-44ED-85DE-5B6C0B0E8165}" type="slidenum">
              <a:rPr lang="da-DK" smtClean="0"/>
              <a:pPr/>
              <a:t>15</a:t>
            </a:fld>
            <a:endParaRPr lang="da-DK"/>
          </a:p>
        </p:txBody>
      </p:sp>
      <p:pic>
        <p:nvPicPr>
          <p:cNvPr id="14" name="Billede 13">
            <a:extLst>
              <a:ext uri="{FF2B5EF4-FFF2-40B4-BE49-F238E27FC236}">
                <a16:creationId xmlns:a16="http://schemas.microsoft.com/office/drawing/2014/main" id="{DE4C1D58-90A9-2997-72F6-7417DAA4DF95}"/>
              </a:ext>
            </a:extLst>
          </p:cNvPr>
          <p:cNvPicPr>
            <a:picLocks noChangeAspect="1"/>
          </p:cNvPicPr>
          <p:nvPr/>
        </p:nvPicPr>
        <p:blipFill rotWithShape="1">
          <a:blip r:embed="rId2"/>
          <a:srcRect l="4954" t="5800" r="44952" b="15232"/>
          <a:stretch/>
        </p:blipFill>
        <p:spPr>
          <a:xfrm>
            <a:off x="5046453" y="1834841"/>
            <a:ext cx="6289659" cy="4150393"/>
          </a:xfrm>
          <a:prstGeom prst="rect">
            <a:avLst/>
          </a:prstGeom>
        </p:spPr>
      </p:pic>
      <p:pic>
        <p:nvPicPr>
          <p:cNvPr id="16" name="Billede 15">
            <a:extLst>
              <a:ext uri="{FF2B5EF4-FFF2-40B4-BE49-F238E27FC236}">
                <a16:creationId xmlns:a16="http://schemas.microsoft.com/office/drawing/2014/main" id="{26EA2226-0EEB-90A9-5186-08555D0148A3}"/>
              </a:ext>
            </a:extLst>
          </p:cNvPr>
          <p:cNvPicPr>
            <a:picLocks noChangeAspect="1"/>
          </p:cNvPicPr>
          <p:nvPr/>
        </p:nvPicPr>
        <p:blipFill rotWithShape="1">
          <a:blip r:embed="rId3"/>
          <a:srcRect l="27435" t="15346" r="57862" b="56483"/>
          <a:stretch/>
        </p:blipFill>
        <p:spPr>
          <a:xfrm>
            <a:off x="0" y="0"/>
            <a:ext cx="4485131" cy="3597442"/>
          </a:xfrm>
          <a:prstGeom prst="rect">
            <a:avLst/>
          </a:prstGeom>
        </p:spPr>
      </p:pic>
      <p:pic>
        <p:nvPicPr>
          <p:cNvPr id="18" name="Billede 17">
            <a:extLst>
              <a:ext uri="{FF2B5EF4-FFF2-40B4-BE49-F238E27FC236}">
                <a16:creationId xmlns:a16="http://schemas.microsoft.com/office/drawing/2014/main" id="{06958CAF-3487-261B-B094-6E52C21B5E8E}"/>
              </a:ext>
            </a:extLst>
          </p:cNvPr>
          <p:cNvPicPr>
            <a:picLocks noChangeAspect="1"/>
          </p:cNvPicPr>
          <p:nvPr/>
        </p:nvPicPr>
        <p:blipFill rotWithShape="1">
          <a:blip r:embed="rId4"/>
          <a:srcRect l="28076" t="27133" r="56924" b="47053"/>
          <a:stretch/>
        </p:blipFill>
        <p:spPr>
          <a:xfrm>
            <a:off x="-100472" y="3554553"/>
            <a:ext cx="4585603" cy="3303447"/>
          </a:xfrm>
          <a:prstGeom prst="rect">
            <a:avLst/>
          </a:prstGeom>
        </p:spPr>
      </p:pic>
      <p:sp>
        <p:nvSpPr>
          <p:cNvPr id="20" name="Titel 1">
            <a:extLst>
              <a:ext uri="{FF2B5EF4-FFF2-40B4-BE49-F238E27FC236}">
                <a16:creationId xmlns:a16="http://schemas.microsoft.com/office/drawing/2014/main" id="{9DB783FD-6D79-E885-8B88-6D054E0D0F79}"/>
              </a:ext>
            </a:extLst>
          </p:cNvPr>
          <p:cNvSpPr txBox="1">
            <a:spLocks/>
          </p:cNvSpPr>
          <p:nvPr/>
        </p:nvSpPr>
        <p:spPr>
          <a:xfrm>
            <a:off x="5046453" y="897582"/>
            <a:ext cx="5455288" cy="600635"/>
          </a:xfrm>
          <a:prstGeom prst="rect">
            <a:avLst/>
          </a:prstGeom>
        </p:spPr>
        <p:txBody>
          <a:bodyPr vert="horz" lIns="0" tIns="0" rIns="0" bIns="0" rtlCol="0" anchor="t" anchorCtr="0">
            <a:normAutofit fontScale="47500" lnSpcReduction="20000"/>
          </a:bodyPr>
          <a:lstStyle>
            <a:lvl1pPr algn="l" defTabSz="914400" rtl="0" eaLnBrk="1" latinLnBrk="0" hangingPunct="1">
              <a:lnSpc>
                <a:spcPct val="80000"/>
              </a:lnSpc>
              <a:spcBef>
                <a:spcPct val="0"/>
              </a:spcBef>
              <a:buNone/>
              <a:defRPr sz="5000" b="0" kern="1200" cap="none" baseline="0">
                <a:solidFill>
                  <a:srgbClr val="F0F5EB"/>
                </a:solidFill>
                <a:latin typeface="+mj-lt"/>
                <a:ea typeface="+mj-ea"/>
                <a:cs typeface="+mj-cs"/>
              </a:defRPr>
            </a:lvl1pPr>
          </a:lstStyle>
          <a:p>
            <a:r>
              <a:rPr lang="da-DK" dirty="0">
                <a:solidFill>
                  <a:schemeClr val="bg1"/>
                </a:solidFill>
              </a:rPr>
              <a:t>Hvordan går det med overgangen til alternative fremdriftsmidler?</a:t>
            </a:r>
          </a:p>
        </p:txBody>
      </p:sp>
    </p:spTree>
    <p:extLst>
      <p:ext uri="{BB962C8B-B14F-4D97-AF65-F5344CB8AC3E}">
        <p14:creationId xmlns:p14="http://schemas.microsoft.com/office/powerpoint/2010/main" val="205260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br>
              <a:rPr lang="da-DK" dirty="0"/>
            </a:br>
            <a:endParaRPr lang="da-DK" dirty="0"/>
          </a:p>
        </p:txBody>
      </p:sp>
      <p:pic>
        <p:nvPicPr>
          <p:cNvPr id="5" name="Billede 4">
            <a:extLst>
              <a:ext uri="{FF2B5EF4-FFF2-40B4-BE49-F238E27FC236}">
                <a16:creationId xmlns:a16="http://schemas.microsoft.com/office/drawing/2014/main" id="{803ACEF9-731C-E5FF-5B16-67EED3682AF6}"/>
              </a:ext>
            </a:extLst>
          </p:cNvPr>
          <p:cNvPicPr>
            <a:picLocks noChangeAspect="1"/>
          </p:cNvPicPr>
          <p:nvPr/>
        </p:nvPicPr>
        <p:blipFill rotWithShape="1">
          <a:blip r:embed="rId2"/>
          <a:srcRect l="24467" t="40087" r="60410" b="36416"/>
          <a:stretch/>
        </p:blipFill>
        <p:spPr>
          <a:xfrm>
            <a:off x="404734" y="137716"/>
            <a:ext cx="8753694" cy="5693457"/>
          </a:xfrm>
          <a:prstGeom prst="rect">
            <a:avLst/>
          </a:prstGeom>
        </p:spPr>
      </p:pic>
    </p:spTree>
    <p:extLst>
      <p:ext uri="{BB962C8B-B14F-4D97-AF65-F5344CB8AC3E}">
        <p14:creationId xmlns:p14="http://schemas.microsoft.com/office/powerpoint/2010/main" val="299884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br>
              <a:rPr lang="da-DK" dirty="0"/>
            </a:br>
            <a:endParaRPr lang="da-DK" dirty="0"/>
          </a:p>
        </p:txBody>
      </p:sp>
      <p:pic>
        <p:nvPicPr>
          <p:cNvPr id="4" name="Billede 3">
            <a:extLst>
              <a:ext uri="{FF2B5EF4-FFF2-40B4-BE49-F238E27FC236}">
                <a16:creationId xmlns:a16="http://schemas.microsoft.com/office/drawing/2014/main" id="{AF9BDB9A-9FF2-9D71-521C-497C6422166F}"/>
              </a:ext>
            </a:extLst>
          </p:cNvPr>
          <p:cNvPicPr>
            <a:picLocks noChangeAspect="1"/>
          </p:cNvPicPr>
          <p:nvPr/>
        </p:nvPicPr>
        <p:blipFill rotWithShape="1">
          <a:blip r:embed="rId2"/>
          <a:srcRect l="24221" t="35682" r="61394" b="45521"/>
          <a:stretch/>
        </p:blipFill>
        <p:spPr>
          <a:xfrm>
            <a:off x="779641" y="704537"/>
            <a:ext cx="8619191" cy="4714769"/>
          </a:xfrm>
          <a:prstGeom prst="rect">
            <a:avLst/>
          </a:prstGeom>
        </p:spPr>
      </p:pic>
    </p:spTree>
    <p:extLst>
      <p:ext uri="{BB962C8B-B14F-4D97-AF65-F5344CB8AC3E}">
        <p14:creationId xmlns:p14="http://schemas.microsoft.com/office/powerpoint/2010/main" val="2219291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br>
              <a:rPr lang="da-DK" dirty="0"/>
            </a:br>
            <a:endParaRPr lang="da-DK" dirty="0"/>
          </a:p>
        </p:txBody>
      </p:sp>
      <p:pic>
        <p:nvPicPr>
          <p:cNvPr id="3" name="Billede 2">
            <a:extLst>
              <a:ext uri="{FF2B5EF4-FFF2-40B4-BE49-F238E27FC236}">
                <a16:creationId xmlns:a16="http://schemas.microsoft.com/office/drawing/2014/main" id="{71AFB9A0-6660-7F09-80B5-AF741752183B}"/>
              </a:ext>
            </a:extLst>
          </p:cNvPr>
          <p:cNvPicPr>
            <a:picLocks noChangeAspect="1"/>
          </p:cNvPicPr>
          <p:nvPr/>
        </p:nvPicPr>
        <p:blipFill rotWithShape="1">
          <a:blip r:embed="rId2"/>
          <a:srcRect l="25082" t="42437" r="58074" b="35511"/>
          <a:stretch/>
        </p:blipFill>
        <p:spPr>
          <a:xfrm>
            <a:off x="610338" y="704538"/>
            <a:ext cx="9837806" cy="5391462"/>
          </a:xfrm>
          <a:prstGeom prst="rect">
            <a:avLst/>
          </a:prstGeom>
        </p:spPr>
      </p:pic>
    </p:spTree>
    <p:extLst>
      <p:ext uri="{BB962C8B-B14F-4D97-AF65-F5344CB8AC3E}">
        <p14:creationId xmlns:p14="http://schemas.microsoft.com/office/powerpoint/2010/main" val="734876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br>
              <a:rPr lang="da-DK" dirty="0"/>
            </a:br>
            <a:endParaRPr lang="da-DK" dirty="0"/>
          </a:p>
        </p:txBody>
      </p:sp>
      <p:pic>
        <p:nvPicPr>
          <p:cNvPr id="3" name="Billede 2">
            <a:extLst>
              <a:ext uri="{FF2B5EF4-FFF2-40B4-BE49-F238E27FC236}">
                <a16:creationId xmlns:a16="http://schemas.microsoft.com/office/drawing/2014/main" id="{FAF06C52-4E8D-1C25-55D8-EA05E4E842D0}"/>
              </a:ext>
            </a:extLst>
          </p:cNvPr>
          <p:cNvPicPr>
            <a:picLocks noChangeAspect="1"/>
          </p:cNvPicPr>
          <p:nvPr/>
        </p:nvPicPr>
        <p:blipFill rotWithShape="1">
          <a:blip r:embed="rId2"/>
          <a:srcRect l="25082" t="50000" r="60410" b="26723"/>
          <a:stretch/>
        </p:blipFill>
        <p:spPr>
          <a:xfrm>
            <a:off x="491218" y="764497"/>
            <a:ext cx="8302955" cy="5576341"/>
          </a:xfrm>
          <a:prstGeom prst="rect">
            <a:avLst/>
          </a:prstGeom>
        </p:spPr>
      </p:pic>
    </p:spTree>
    <p:extLst>
      <p:ext uri="{BB962C8B-B14F-4D97-AF65-F5344CB8AC3E}">
        <p14:creationId xmlns:p14="http://schemas.microsoft.com/office/powerpoint/2010/main" val="603061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CB5DB-E24E-7C38-56C8-BDEFAB8A1B41}"/>
              </a:ext>
            </a:extLst>
          </p:cNvPr>
          <p:cNvSpPr>
            <a:spLocks noGrp="1"/>
          </p:cNvSpPr>
          <p:nvPr>
            <p:ph type="title"/>
          </p:nvPr>
        </p:nvSpPr>
        <p:spPr>
          <a:xfrm rot="16200000">
            <a:off x="-1315372" y="1423345"/>
            <a:ext cx="3420777" cy="590531"/>
          </a:xfrm>
        </p:spPr>
        <p:txBody>
          <a:bodyPr/>
          <a:lstStyle/>
          <a:p>
            <a:r>
              <a:rPr lang="da-DK" sz="5000" dirty="0"/>
              <a:t>Program</a:t>
            </a:r>
          </a:p>
        </p:txBody>
      </p:sp>
      <p:sp>
        <p:nvSpPr>
          <p:cNvPr id="3" name="Pladsholder til indhold 2">
            <a:extLst>
              <a:ext uri="{FF2B5EF4-FFF2-40B4-BE49-F238E27FC236}">
                <a16:creationId xmlns:a16="http://schemas.microsoft.com/office/drawing/2014/main" id="{AE45B7B5-A57B-5C77-E80E-335C3ACE4023}"/>
              </a:ext>
            </a:extLst>
          </p:cNvPr>
          <p:cNvSpPr>
            <a:spLocks noGrp="1"/>
          </p:cNvSpPr>
          <p:nvPr>
            <p:ph idx="1"/>
          </p:nvPr>
        </p:nvSpPr>
        <p:spPr>
          <a:xfrm>
            <a:off x="690282" y="474626"/>
            <a:ext cx="11501718" cy="6663073"/>
          </a:xfrm>
        </p:spPr>
        <p:txBody>
          <a:bodyPr/>
          <a:lstStyle/>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9.00 – 9.30 Velkomst</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ved Uddannelseschef Per Johnny Nørregaard, TEC</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Klimaerhvervsskole, hvordan gør man det?</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ved Uddannelseschef Per Johnny Nørregaard, TEC</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TEC er netop udnævnt til klimaerhvervsskole med fokus på Grøn Transport. Per vil sætte ord på hvordan TEC vil gribe opgaven an.</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9.30 – 10.00 Skoleperspektiv</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 Allan V. Kristiansen Uddannelseschef på UCRS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Allan vil fortælle om de tiltag de har gjort på skolen for at løfte samarbejdet med virksomhederne og om den måde de arbejder med undervisning på.</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10.00 – 10.30 Den nye Elbilteknikeruddannelse i fag, pædagogik og didaktik </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Stig H-K- Jensen, Underviser på Elbilteknikeruddannelsen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Stig vil fortælle om den tilgang der arbejdes med fagene pædagogisk og didaktisk.</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latin typeface="TEC Sans" panose="00000500000000000000" pitchFamily="50" charset="0"/>
                <a:ea typeface="Calibri" panose="020F0502020204030204" pitchFamily="34" charset="0"/>
                <a:cs typeface="Times New Roman" panose="02020603050405020304" pitchFamily="18" charset="0"/>
              </a:rPr>
              <a:t>1</a:t>
            </a: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0.30 – 10.45 Pause</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10.45 – 11.15 Virksomhedsperspektiv</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Torben </a:t>
            </a:r>
            <a:r>
              <a:rPr lang="da-DK" sz="1800" kern="100" dirty="0" err="1">
                <a:effectLst/>
                <a:latin typeface="TEC Sans" panose="00000500000000000000" pitchFamily="50" charset="0"/>
                <a:ea typeface="Calibri" panose="020F0502020204030204" pitchFamily="34" charset="0"/>
                <a:cs typeface="Times New Roman" panose="02020603050405020304" pitchFamily="18" charset="0"/>
              </a:rPr>
              <a:t>Pihler</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Training Manager hos IVECO</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Torben vil fortælle om de nye kompetencer, som han vurderer der er brug for hos en branchelærling fremadrettet.</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11.15 – 11.45</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a:t>
            </a: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Fremtiden for elektrisk Fremdrift</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Gunnar Rohde, Teknologisk Institut</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Gunnar vil fortælle om elektrisk fremdrift, et område som udviklingsmæssigt bare rykker på alle parametre.</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4" name="Pladsholder til dato 3">
            <a:extLst>
              <a:ext uri="{FF2B5EF4-FFF2-40B4-BE49-F238E27FC236}">
                <a16:creationId xmlns:a16="http://schemas.microsoft.com/office/drawing/2014/main" id="{6120FE27-4E41-BAF2-3B80-A934E79E438F}"/>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5" name="Pladsholder til sidefod 4">
            <a:extLst>
              <a:ext uri="{FF2B5EF4-FFF2-40B4-BE49-F238E27FC236}">
                <a16:creationId xmlns:a16="http://schemas.microsoft.com/office/drawing/2014/main" id="{5D7B02F8-C087-6FEA-1538-A3B60CB596F5}"/>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0CB3E0DB-AE80-77FF-DEBC-9F571D8AE66A}"/>
              </a:ext>
            </a:extLst>
          </p:cNvPr>
          <p:cNvSpPr>
            <a:spLocks noGrp="1"/>
          </p:cNvSpPr>
          <p:nvPr>
            <p:ph type="sldNum" sz="quarter" idx="12"/>
          </p:nvPr>
        </p:nvSpPr>
        <p:spPr/>
        <p:txBody>
          <a:bodyPr/>
          <a:lstStyle/>
          <a:p>
            <a:fld id="{F4781EAC-78B3-44ED-85DE-5B6C0B0E8165}" type="slidenum">
              <a:rPr lang="da-DK" smtClean="0"/>
              <a:pPr/>
              <a:t>2</a:t>
            </a:fld>
            <a:endParaRPr lang="da-DK"/>
          </a:p>
        </p:txBody>
      </p:sp>
    </p:spTree>
    <p:extLst>
      <p:ext uri="{BB962C8B-B14F-4D97-AF65-F5344CB8AC3E}">
        <p14:creationId xmlns:p14="http://schemas.microsoft.com/office/powerpoint/2010/main" val="3395603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9E64FD76-7D7C-CF9D-19D9-01C2A05F4027}"/>
              </a:ext>
            </a:extLst>
          </p:cNvPr>
          <p:cNvSpPr>
            <a:spLocks noGrp="1"/>
          </p:cNvSpPr>
          <p:nvPr>
            <p:ph type="dt" sz="half" idx="10"/>
          </p:nvPr>
        </p:nvSpPr>
        <p:spPr>
          <a:xfrm>
            <a:off x="8947150" y="6535735"/>
            <a:ext cx="1366837" cy="136525"/>
          </a:xfrm>
        </p:spPr>
        <p:txBody>
          <a:bodyPr/>
          <a:lstStyle/>
          <a:p>
            <a:fld id="{48C5CF6C-9B41-4411-A2BF-8510B99C4006}" type="datetime5">
              <a:rPr lang="da-DK" smtClean="0"/>
              <a:pPr/>
              <a:t>oktober 2024</a:t>
            </a:fld>
            <a:endParaRPr lang="da-DK" dirty="0"/>
          </a:p>
        </p:txBody>
      </p:sp>
      <p:sp>
        <p:nvSpPr>
          <p:cNvPr id="7" name="Pladsholder til slidenummer 6">
            <a:extLst>
              <a:ext uri="{FF2B5EF4-FFF2-40B4-BE49-F238E27FC236}">
                <a16:creationId xmlns:a16="http://schemas.microsoft.com/office/drawing/2014/main" id="{0D19DC81-18A8-3CF1-E814-875F9D644467}"/>
              </a:ext>
            </a:extLst>
          </p:cNvPr>
          <p:cNvSpPr>
            <a:spLocks noGrp="1"/>
          </p:cNvSpPr>
          <p:nvPr>
            <p:ph type="sldNum" sz="quarter" idx="12"/>
          </p:nvPr>
        </p:nvSpPr>
        <p:spPr>
          <a:xfrm>
            <a:off x="11299785" y="6535735"/>
            <a:ext cx="638216" cy="136525"/>
          </a:xfrm>
        </p:spPr>
        <p:txBody>
          <a:bodyPr/>
          <a:lstStyle/>
          <a:p>
            <a:fld id="{F4781EAC-78B3-44ED-85DE-5B6C0B0E8165}" type="slidenum">
              <a:rPr lang="da-DK" smtClean="0"/>
              <a:pPr/>
              <a:t>20</a:t>
            </a:fld>
            <a:endParaRPr lang="da-DK"/>
          </a:p>
        </p:txBody>
      </p:sp>
      <p:sp>
        <p:nvSpPr>
          <p:cNvPr id="19" name="Titel 1">
            <a:extLst>
              <a:ext uri="{FF2B5EF4-FFF2-40B4-BE49-F238E27FC236}">
                <a16:creationId xmlns:a16="http://schemas.microsoft.com/office/drawing/2014/main" id="{BB2F588F-4E68-30CD-C940-BB5081F0FB28}"/>
              </a:ext>
            </a:extLst>
          </p:cNvPr>
          <p:cNvSpPr txBox="1">
            <a:spLocks/>
          </p:cNvSpPr>
          <p:nvPr/>
        </p:nvSpPr>
        <p:spPr>
          <a:xfrm>
            <a:off x="616688" y="897582"/>
            <a:ext cx="9885053" cy="600635"/>
          </a:xfrm>
          <a:prstGeom prst="rect">
            <a:avLst/>
          </a:prstGeom>
        </p:spPr>
        <p:txBody>
          <a:bodyPr vert="horz" lIns="0" tIns="0" rIns="0" bIns="0" rtlCol="0" anchor="t" anchorCtr="0">
            <a:normAutofit fontScale="92500"/>
          </a:bodyPr>
          <a:lstStyle>
            <a:lvl1pPr algn="l" defTabSz="914400" rtl="0" eaLnBrk="1" latinLnBrk="0" hangingPunct="1">
              <a:lnSpc>
                <a:spcPct val="80000"/>
              </a:lnSpc>
              <a:spcBef>
                <a:spcPct val="0"/>
              </a:spcBef>
              <a:buNone/>
              <a:defRPr sz="5000" b="0" kern="1200" cap="none" baseline="0">
                <a:solidFill>
                  <a:srgbClr val="F0F5EB"/>
                </a:solidFill>
                <a:latin typeface="+mj-lt"/>
                <a:ea typeface="+mj-ea"/>
                <a:cs typeface="+mj-cs"/>
              </a:defRPr>
            </a:lvl1pPr>
          </a:lstStyle>
          <a:p>
            <a:r>
              <a:rPr lang="da-DK" dirty="0">
                <a:solidFill>
                  <a:schemeClr val="bg1"/>
                </a:solidFill>
              </a:rPr>
              <a:t>Trit med den teknologiske udvikling</a:t>
            </a:r>
          </a:p>
        </p:txBody>
      </p:sp>
      <p:pic>
        <p:nvPicPr>
          <p:cNvPr id="3" name="Billede 2">
            <a:extLst>
              <a:ext uri="{FF2B5EF4-FFF2-40B4-BE49-F238E27FC236}">
                <a16:creationId xmlns:a16="http://schemas.microsoft.com/office/drawing/2014/main" id="{92A3C9C5-85E7-540F-122E-B0D05B1D6182}"/>
              </a:ext>
            </a:extLst>
          </p:cNvPr>
          <p:cNvPicPr>
            <a:picLocks noChangeAspect="1"/>
          </p:cNvPicPr>
          <p:nvPr/>
        </p:nvPicPr>
        <p:blipFill rotWithShape="1">
          <a:blip r:embed="rId2"/>
          <a:srcRect l="43026" t="14740" r="34326" b="11338"/>
          <a:stretch/>
        </p:blipFill>
        <p:spPr>
          <a:xfrm>
            <a:off x="8091237" y="1677603"/>
            <a:ext cx="2761248" cy="3772703"/>
          </a:xfrm>
          <a:prstGeom prst="rect">
            <a:avLst/>
          </a:prstGeom>
        </p:spPr>
      </p:pic>
      <p:pic>
        <p:nvPicPr>
          <p:cNvPr id="4" name="Billede 3">
            <a:extLst>
              <a:ext uri="{FF2B5EF4-FFF2-40B4-BE49-F238E27FC236}">
                <a16:creationId xmlns:a16="http://schemas.microsoft.com/office/drawing/2014/main" id="{67FF53FA-DB2C-9A30-988C-5815F0D05F10}"/>
              </a:ext>
            </a:extLst>
          </p:cNvPr>
          <p:cNvPicPr>
            <a:picLocks noChangeAspect="1"/>
          </p:cNvPicPr>
          <p:nvPr/>
        </p:nvPicPr>
        <p:blipFill rotWithShape="1">
          <a:blip r:embed="rId3"/>
          <a:srcRect l="38958" t="29470" r="38177" b="43530"/>
          <a:stretch/>
        </p:blipFill>
        <p:spPr>
          <a:xfrm>
            <a:off x="1034221" y="1856990"/>
            <a:ext cx="6346079" cy="3136900"/>
          </a:xfrm>
          <a:prstGeom prst="rect">
            <a:avLst/>
          </a:prstGeom>
        </p:spPr>
      </p:pic>
    </p:spTree>
    <p:extLst>
      <p:ext uri="{BB962C8B-B14F-4D97-AF65-F5344CB8AC3E}">
        <p14:creationId xmlns:p14="http://schemas.microsoft.com/office/powerpoint/2010/main" val="3856429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r>
              <a:rPr lang="da-DK" dirty="0"/>
              <a:t>Bæredygtige uddannelser</a:t>
            </a:r>
            <a:br>
              <a:rPr lang="da-DK" dirty="0"/>
            </a:br>
            <a:endParaRPr lang="da-DK" dirty="0"/>
          </a:p>
        </p:txBody>
      </p:sp>
      <p:sp>
        <p:nvSpPr>
          <p:cNvPr id="3" name="Tekstfelt 2">
            <a:extLst>
              <a:ext uri="{FF2B5EF4-FFF2-40B4-BE49-F238E27FC236}">
                <a16:creationId xmlns:a16="http://schemas.microsoft.com/office/drawing/2014/main" id="{C2081130-0621-EFAA-21C5-E3F9CA86DAC7}"/>
              </a:ext>
            </a:extLst>
          </p:cNvPr>
          <p:cNvSpPr txBox="1"/>
          <p:nvPr/>
        </p:nvSpPr>
        <p:spPr>
          <a:xfrm>
            <a:off x="610338" y="1637487"/>
            <a:ext cx="11492762" cy="4524315"/>
          </a:xfrm>
          <a:prstGeom prst="rect">
            <a:avLst/>
          </a:prstGeom>
          <a:noFill/>
        </p:spPr>
        <p:txBody>
          <a:bodyPr wrap="square" rtlCol="0">
            <a:spAutoFit/>
          </a:bodyPr>
          <a:lstStyle/>
          <a:p>
            <a:endParaRPr lang="da-DK" b="1" dirty="0"/>
          </a:p>
          <a:p>
            <a:r>
              <a:rPr lang="da-DK" b="1" dirty="0"/>
              <a:t>Hvordan opretholder/udvikler vi en stærk faglig og pædagogisk/didaktisk kvalitet i uddannelsen? </a:t>
            </a:r>
          </a:p>
          <a:p>
            <a:r>
              <a:rPr lang="da-DK" b="1" dirty="0"/>
              <a:t>Og hvordan sikrer vi en tilstrækkelig rekruttering til branchen?</a:t>
            </a:r>
          </a:p>
          <a:p>
            <a:endParaRPr lang="da-DK" b="1" dirty="0"/>
          </a:p>
          <a:p>
            <a:pPr marL="285750" indent="-285750">
              <a:buFont typeface="Arial" panose="020B0604020202020204" pitchFamily="34" charset="0"/>
              <a:buChar char="•"/>
            </a:pPr>
            <a:r>
              <a:rPr lang="da-DK" dirty="0"/>
              <a:t>Fornyet branding af uddannelsen</a:t>
            </a:r>
          </a:p>
          <a:p>
            <a:pPr marL="285750" indent="-285750">
              <a:buFont typeface="Arial" panose="020B0604020202020204" pitchFamily="34" charset="0"/>
              <a:buChar char="•"/>
            </a:pPr>
            <a:r>
              <a:rPr lang="da-DK" dirty="0"/>
              <a:t>Rekruttering af de ”rigtige elever”</a:t>
            </a:r>
          </a:p>
          <a:p>
            <a:pPr marL="285750" indent="-285750">
              <a:buFont typeface="Arial" panose="020B0604020202020204" pitchFamily="34" charset="0"/>
              <a:buChar char="•"/>
            </a:pPr>
            <a:r>
              <a:rPr lang="da-DK" dirty="0"/>
              <a:t>Etablering af attraktive ungdom/studiemiljøer på skolerne</a:t>
            </a:r>
          </a:p>
          <a:p>
            <a:pPr marL="285750" indent="-285750">
              <a:buFont typeface="Arial" panose="020B0604020202020204" pitchFamily="34" charset="0"/>
              <a:buChar char="•"/>
            </a:pPr>
            <a:r>
              <a:rPr lang="da-DK" dirty="0"/>
              <a:t>Bedre pædagogik/didaktik = elevmotivation og øget trivsel</a:t>
            </a:r>
          </a:p>
          <a:p>
            <a:pPr marL="285750" indent="-285750">
              <a:buFont typeface="Arial" panose="020B0604020202020204" pitchFamily="34" charset="0"/>
              <a:buChar char="•"/>
            </a:pPr>
            <a:r>
              <a:rPr lang="da-DK" dirty="0"/>
              <a:t>Øget fastholdelse/gennemførsel</a:t>
            </a:r>
          </a:p>
          <a:p>
            <a:pPr marL="285750" indent="-285750">
              <a:buFont typeface="Arial" panose="020B0604020202020204" pitchFamily="34" charset="0"/>
              <a:buChar char="•"/>
            </a:pPr>
            <a:r>
              <a:rPr lang="da-DK" dirty="0"/>
              <a:t>Opdatering af uddannelsesmålene</a:t>
            </a:r>
          </a:p>
          <a:p>
            <a:pPr marL="285750" indent="-285750">
              <a:buFont typeface="Arial" panose="020B0604020202020204" pitchFamily="34" charset="0"/>
              <a:buChar char="•"/>
            </a:pPr>
            <a:r>
              <a:rPr lang="da-DK" dirty="0"/>
              <a:t>Bedre og mere relevant udstyr på skolerne</a:t>
            </a:r>
          </a:p>
          <a:p>
            <a:pPr marL="285750" indent="-285750">
              <a:buFont typeface="Arial" panose="020B0604020202020204" pitchFamily="34" charset="0"/>
              <a:buChar char="•"/>
            </a:pPr>
            <a:r>
              <a:rPr lang="da-DK" dirty="0"/>
              <a:t>Faglig opkvalificering af faglærere</a:t>
            </a:r>
          </a:p>
          <a:p>
            <a:pPr marL="285750" indent="-285750">
              <a:buFont typeface="Arial" panose="020B0604020202020204" pitchFamily="34" charset="0"/>
              <a:buChar char="•"/>
            </a:pPr>
            <a:r>
              <a:rPr lang="da-DK" dirty="0"/>
              <a:t>Øget dialog mellem praktik og skole</a:t>
            </a:r>
          </a:p>
          <a:p>
            <a:pPr marL="285750" indent="-285750">
              <a:buFont typeface="Arial" panose="020B0604020202020204" pitchFamily="34" charset="0"/>
              <a:buChar char="•"/>
            </a:pPr>
            <a:r>
              <a:rPr lang="da-DK" dirty="0"/>
              <a:t>Antallet af udbudssteder/elevmasse vs. bæredygtig økonomi for skolerne</a:t>
            </a:r>
          </a:p>
          <a:p>
            <a:pPr marL="285750" indent="-285750">
              <a:buFont typeface="Arial" panose="020B0604020202020204" pitchFamily="34" charset="0"/>
              <a:buChar char="•"/>
            </a:pPr>
            <a:r>
              <a:rPr lang="da-DK" dirty="0"/>
              <a:t>Sikre af kapaciteten af stærke oplæringsvirksomheder</a:t>
            </a:r>
          </a:p>
          <a:p>
            <a:pPr marL="285750" indent="-285750">
              <a:buFont typeface="Arial" panose="020B0604020202020204" pitchFamily="34" charset="0"/>
              <a:buChar char="•"/>
            </a:pPr>
            <a:r>
              <a:rPr lang="da-DK" dirty="0"/>
              <a:t>Skolesamarbejde</a:t>
            </a:r>
            <a:r>
              <a:rPr lang="da-DK" b="1" dirty="0"/>
              <a:t> </a:t>
            </a:r>
          </a:p>
        </p:txBody>
      </p:sp>
    </p:spTree>
    <p:extLst>
      <p:ext uri="{BB962C8B-B14F-4D97-AF65-F5344CB8AC3E}">
        <p14:creationId xmlns:p14="http://schemas.microsoft.com/office/powerpoint/2010/main" val="85989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r>
              <a:rPr lang="da-DK" dirty="0"/>
              <a:t>Hvad tænker i?</a:t>
            </a:r>
            <a:br>
              <a:rPr lang="da-DK" dirty="0"/>
            </a:br>
            <a:endParaRPr lang="da-DK" dirty="0"/>
          </a:p>
        </p:txBody>
      </p:sp>
      <p:sp>
        <p:nvSpPr>
          <p:cNvPr id="3" name="Tekstfelt 2">
            <a:extLst>
              <a:ext uri="{FF2B5EF4-FFF2-40B4-BE49-F238E27FC236}">
                <a16:creationId xmlns:a16="http://schemas.microsoft.com/office/drawing/2014/main" id="{C2081130-0621-EFAA-21C5-E3F9CA86DAC7}"/>
              </a:ext>
            </a:extLst>
          </p:cNvPr>
          <p:cNvSpPr txBox="1"/>
          <p:nvPr/>
        </p:nvSpPr>
        <p:spPr>
          <a:xfrm>
            <a:off x="349619" y="2782669"/>
            <a:ext cx="11492762" cy="923330"/>
          </a:xfrm>
          <a:prstGeom prst="rect">
            <a:avLst/>
          </a:prstGeom>
          <a:noFill/>
        </p:spPr>
        <p:txBody>
          <a:bodyPr wrap="square" rtlCol="0">
            <a:spAutoFit/>
          </a:bodyPr>
          <a:lstStyle/>
          <a:p>
            <a:r>
              <a:rPr lang="da-DK" b="1" dirty="0">
                <a:hlinkClick r:id="rId2"/>
              </a:rPr>
              <a:t>https://www.mentimeter.com/app/presentation/n/alebt27btrdvvwbeny6wnjgzcffox4ap/edit?question=312xqwii6662</a:t>
            </a:r>
            <a:endParaRPr lang="da-DK" b="1" dirty="0"/>
          </a:p>
          <a:p>
            <a:endParaRPr lang="da-DK" b="1" dirty="0"/>
          </a:p>
        </p:txBody>
      </p:sp>
    </p:spTree>
    <p:extLst>
      <p:ext uri="{BB962C8B-B14F-4D97-AF65-F5344CB8AC3E}">
        <p14:creationId xmlns:p14="http://schemas.microsoft.com/office/powerpoint/2010/main" val="148917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0D03BD0-40E9-B668-49E6-C825D0174943}"/>
              </a:ext>
            </a:extLst>
          </p:cNvPr>
          <p:cNvSpPr>
            <a:spLocks noGrp="1"/>
          </p:cNvSpPr>
          <p:nvPr>
            <p:ph type="title"/>
          </p:nvPr>
        </p:nvSpPr>
        <p:spPr>
          <a:xfrm>
            <a:off x="610338" y="347795"/>
            <a:ext cx="10837893" cy="1070135"/>
          </a:xfrm>
        </p:spPr>
        <p:txBody>
          <a:bodyPr>
            <a:normAutofit fontScale="90000"/>
          </a:bodyPr>
          <a:lstStyle/>
          <a:p>
            <a:r>
              <a:rPr lang="da-DK" dirty="0"/>
              <a:t>Spørgsmål</a:t>
            </a:r>
            <a:br>
              <a:rPr lang="da-DK" dirty="0"/>
            </a:br>
            <a:endParaRPr lang="da-DK" dirty="0"/>
          </a:p>
        </p:txBody>
      </p:sp>
    </p:spTree>
    <p:extLst>
      <p:ext uri="{BB962C8B-B14F-4D97-AF65-F5344CB8AC3E}">
        <p14:creationId xmlns:p14="http://schemas.microsoft.com/office/powerpoint/2010/main" val="93098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D62F-2C9C-E4FC-739F-3ACA44413A07}"/>
              </a:ext>
            </a:extLst>
          </p:cNvPr>
          <p:cNvSpPr>
            <a:spLocks noGrp="1"/>
          </p:cNvSpPr>
          <p:nvPr>
            <p:ph type="ctrTitle"/>
          </p:nvPr>
        </p:nvSpPr>
        <p:spPr>
          <a:xfrm>
            <a:off x="153724" y="2705847"/>
            <a:ext cx="11884552" cy="1446305"/>
          </a:xfrm>
        </p:spPr>
        <p:txBody>
          <a:bodyPr/>
          <a:lstStyle/>
          <a:p>
            <a:r>
              <a:rPr lang="da-DK" sz="6100" dirty="0"/>
              <a:t>Allan V. Kristiansen, UCRS</a:t>
            </a:r>
          </a:p>
        </p:txBody>
      </p:sp>
      <p:sp>
        <p:nvSpPr>
          <p:cNvPr id="3" name="Undertitel 2">
            <a:extLst>
              <a:ext uri="{FF2B5EF4-FFF2-40B4-BE49-F238E27FC236}">
                <a16:creationId xmlns:a16="http://schemas.microsoft.com/office/drawing/2014/main" id="{9C3B3035-31FE-1F60-82C8-C46D836AD50B}"/>
              </a:ext>
            </a:extLst>
          </p:cNvPr>
          <p:cNvSpPr>
            <a:spLocks noGrp="1"/>
          </p:cNvSpPr>
          <p:nvPr>
            <p:ph type="subTitle" idx="1"/>
          </p:nvPr>
        </p:nvSpPr>
        <p:spPr/>
        <p:txBody>
          <a:bodyPr/>
          <a:lstStyle/>
          <a:p>
            <a:r>
              <a:rPr lang="da-DK" sz="5400" dirty="0"/>
              <a:t>Skoleperspektiv</a:t>
            </a:r>
          </a:p>
        </p:txBody>
      </p:sp>
      <p:sp>
        <p:nvSpPr>
          <p:cNvPr id="4" name="Pladsholder til dato 3">
            <a:extLst>
              <a:ext uri="{FF2B5EF4-FFF2-40B4-BE49-F238E27FC236}">
                <a16:creationId xmlns:a16="http://schemas.microsoft.com/office/drawing/2014/main" id="{2A65A33C-40F9-C117-FBA4-598C5DC83FC4}"/>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5" name="Pladsholder til sidefod 4">
            <a:extLst>
              <a:ext uri="{FF2B5EF4-FFF2-40B4-BE49-F238E27FC236}">
                <a16:creationId xmlns:a16="http://schemas.microsoft.com/office/drawing/2014/main" id="{5B096F9A-E843-94CC-5EDE-E3984EB42447}"/>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96394470-A79E-E505-55AE-1F23F142C168}"/>
              </a:ext>
            </a:extLst>
          </p:cNvPr>
          <p:cNvSpPr>
            <a:spLocks noGrp="1"/>
          </p:cNvSpPr>
          <p:nvPr>
            <p:ph type="sldNum" sz="quarter" idx="12"/>
          </p:nvPr>
        </p:nvSpPr>
        <p:spPr/>
        <p:txBody>
          <a:bodyPr/>
          <a:lstStyle/>
          <a:p>
            <a:fld id="{F4781EAC-78B3-44ED-85DE-5B6C0B0E8165}" type="slidenum">
              <a:rPr lang="da-DK" smtClean="0"/>
              <a:pPr/>
              <a:t>24</a:t>
            </a:fld>
            <a:endParaRPr lang="da-DK"/>
          </a:p>
        </p:txBody>
      </p:sp>
    </p:spTree>
    <p:extLst>
      <p:ext uri="{BB962C8B-B14F-4D97-AF65-F5344CB8AC3E}">
        <p14:creationId xmlns:p14="http://schemas.microsoft.com/office/powerpoint/2010/main" val="205994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C9126-540B-4350-A2AB-DE878FF25F70}"/>
              </a:ext>
            </a:extLst>
          </p:cNvPr>
          <p:cNvSpPr>
            <a:spLocks noGrp="1"/>
          </p:cNvSpPr>
          <p:nvPr>
            <p:ph type="title"/>
          </p:nvPr>
        </p:nvSpPr>
        <p:spPr/>
        <p:txBody>
          <a:bodyPr/>
          <a:lstStyle/>
          <a:p>
            <a:r>
              <a:rPr lang="da-DK" dirty="0"/>
              <a:t>Allans noter</a:t>
            </a:r>
          </a:p>
        </p:txBody>
      </p:sp>
      <p:sp>
        <p:nvSpPr>
          <p:cNvPr id="3" name="Pladsholder til indhold 2">
            <a:extLst>
              <a:ext uri="{FF2B5EF4-FFF2-40B4-BE49-F238E27FC236}">
                <a16:creationId xmlns:a16="http://schemas.microsoft.com/office/drawing/2014/main" id="{9CD70C74-C084-FDAC-5169-598634219A62}"/>
              </a:ext>
            </a:extLst>
          </p:cNvPr>
          <p:cNvSpPr>
            <a:spLocks noGrp="1"/>
          </p:cNvSpPr>
          <p:nvPr>
            <p:ph idx="1"/>
          </p:nvPr>
        </p:nvSpPr>
        <p:spPr>
          <a:xfrm>
            <a:off x="270001" y="1308846"/>
            <a:ext cx="11668000" cy="5363413"/>
          </a:xfrm>
        </p:spPr>
        <p:txBody>
          <a:bodyPr/>
          <a:lstStyle/>
          <a:p>
            <a:pPr marL="0" indent="0">
              <a:buNone/>
            </a:pPr>
            <a:r>
              <a:rPr lang="da-DK" sz="2000" dirty="0"/>
              <a:t>1. Vi har fået udviklet en applikation som sikre stor kontakt og dialog med enten forældre  eller mester. Og det er med til at sikre, at virksomhederne lever op til  praktikpladsmål</a:t>
            </a:r>
          </a:p>
          <a:p>
            <a:endParaRPr lang="da-DK" sz="2000" dirty="0"/>
          </a:p>
          <a:p>
            <a:pPr marL="0" indent="0">
              <a:buNone/>
            </a:pPr>
            <a:r>
              <a:rPr lang="da-DK" sz="2000" dirty="0"/>
              <a:t>2. Hele vores administrative set-up er på plads og total servicemindede </a:t>
            </a:r>
          </a:p>
          <a:p>
            <a:endParaRPr lang="da-DK" sz="2000" dirty="0"/>
          </a:p>
          <a:p>
            <a:pPr marL="0" indent="0">
              <a:buNone/>
            </a:pPr>
            <a:r>
              <a:rPr lang="da-DK" sz="2000" dirty="0"/>
              <a:t>3. Ja, det koster ressourcer, men det er godt givet ud</a:t>
            </a:r>
          </a:p>
          <a:p>
            <a:endParaRPr lang="da-DK" sz="2000" dirty="0"/>
          </a:p>
          <a:p>
            <a:pPr marL="0" indent="0">
              <a:buNone/>
            </a:pPr>
            <a:r>
              <a:rPr lang="da-DK" sz="2000" dirty="0"/>
              <a:t>4. Vi har et væld af efterskoletidsaktiviteter. Vi samarbejder med de lokale foreninger det er          </a:t>
            </a:r>
            <a:r>
              <a:rPr lang="da-DK" sz="2000" dirty="0" err="1"/>
              <a:t>driftbilligere</a:t>
            </a:r>
            <a:r>
              <a:rPr lang="da-DK" sz="2000" dirty="0"/>
              <a:t> og understøtter lokalt.</a:t>
            </a:r>
          </a:p>
          <a:p>
            <a:endParaRPr lang="da-DK" sz="2000" dirty="0"/>
          </a:p>
          <a:p>
            <a:pPr marL="0" indent="0">
              <a:buNone/>
            </a:pPr>
            <a:r>
              <a:rPr lang="da-DK" sz="2000" dirty="0"/>
              <a:t>5. Der er faste besøg fra virksomheder der ønsker lærlinge</a:t>
            </a:r>
          </a:p>
          <a:p>
            <a:pPr marL="0" indent="0">
              <a:buNone/>
            </a:pPr>
            <a:endParaRPr lang="da-DK" sz="2000" dirty="0"/>
          </a:p>
          <a:p>
            <a:pPr marL="0" indent="0">
              <a:buNone/>
            </a:pPr>
            <a:r>
              <a:rPr lang="da-DK" sz="2000" dirty="0"/>
              <a:t>6. Vi har ingen udbudte AMU-kurser, det kan dog sagtens lade sig gøre, men i så fald fast pris lige meget om der er 3 eller 14</a:t>
            </a:r>
          </a:p>
          <a:p>
            <a:endParaRPr lang="da-DK" sz="2000" dirty="0"/>
          </a:p>
          <a:p>
            <a:pPr marL="0" indent="0">
              <a:buNone/>
            </a:pPr>
            <a:r>
              <a:rPr lang="da-DK" sz="2000" dirty="0"/>
              <a:t>7. Vi har folk som kun har til opgave at servicere udstyr. It-mand holder styr på det og værkstedsassistenter. Der er fast oprydning hver uge </a:t>
            </a:r>
          </a:p>
          <a:p>
            <a:endParaRPr lang="da-DK" sz="2000" dirty="0"/>
          </a:p>
          <a:p>
            <a:pPr marL="0" indent="0">
              <a:buNone/>
            </a:pPr>
            <a:r>
              <a:rPr lang="da-DK" sz="2000" dirty="0"/>
              <a:t>8. Vores største ressource er vores 21 undervisere. Vi tror på Trivsel og sparring</a:t>
            </a:r>
          </a:p>
          <a:p>
            <a:endParaRPr lang="da-DK" sz="2000" dirty="0"/>
          </a:p>
          <a:p>
            <a:endParaRPr lang="da-DK" sz="2000" dirty="0"/>
          </a:p>
          <a:p>
            <a:endParaRPr lang="da-DK" sz="2000" dirty="0"/>
          </a:p>
          <a:p>
            <a:r>
              <a:rPr lang="da-DK" sz="2000" dirty="0"/>
              <a:t>Morfarordning 300.000 til aflønning fra kommunen </a:t>
            </a:r>
          </a:p>
          <a:p>
            <a:endParaRPr lang="da-DK" sz="2000" dirty="0"/>
          </a:p>
          <a:p>
            <a:r>
              <a:rPr lang="da-DK" sz="2000" dirty="0"/>
              <a:t>Jonas </a:t>
            </a:r>
          </a:p>
          <a:p>
            <a:endParaRPr lang="da-DK" sz="2000" dirty="0"/>
          </a:p>
          <a:p>
            <a:r>
              <a:rPr lang="da-DK" sz="2000" dirty="0"/>
              <a:t>Det sociale lærerne har et medansvar for det også efter skoletid højskoletilgang</a:t>
            </a:r>
          </a:p>
          <a:p>
            <a:endParaRPr lang="da-DK" sz="2000" dirty="0"/>
          </a:p>
          <a:p>
            <a:r>
              <a:rPr lang="da-DK" sz="2000" dirty="0"/>
              <a:t>Der ansættes kun folk som stadig vil være mekanikere og de unge mennesker</a:t>
            </a:r>
          </a:p>
          <a:p>
            <a:endParaRPr lang="da-DK" sz="2000" dirty="0"/>
          </a:p>
          <a:p>
            <a:r>
              <a:rPr lang="da-DK" sz="2000" dirty="0"/>
              <a:t>Valgfag ADAS hvad er vigtigt at lære. Så gør vi det.</a:t>
            </a:r>
          </a:p>
          <a:p>
            <a:endParaRPr lang="da-DK" sz="2000" dirty="0"/>
          </a:p>
          <a:p>
            <a:r>
              <a:rPr lang="da-DK" sz="2000" dirty="0"/>
              <a:t>Vidensdeling og kurser i det vi har været på kursus i.</a:t>
            </a:r>
          </a:p>
          <a:p>
            <a:endParaRPr lang="da-DK" sz="2000" dirty="0"/>
          </a:p>
          <a:p>
            <a:r>
              <a:rPr lang="da-DK" sz="2000" dirty="0"/>
              <a:t>Relationen er KEY</a:t>
            </a:r>
          </a:p>
          <a:p>
            <a:endParaRPr lang="da-DK" sz="2000" dirty="0"/>
          </a:p>
          <a:p>
            <a:r>
              <a:rPr lang="da-DK" sz="2000" dirty="0" err="1"/>
              <a:t>Udenomstingene</a:t>
            </a:r>
            <a:r>
              <a:rPr lang="da-DK" sz="2000" dirty="0"/>
              <a:t> fylder 40 procent i ETU</a:t>
            </a:r>
          </a:p>
          <a:p>
            <a:endParaRPr lang="da-DK" sz="2000" dirty="0"/>
          </a:p>
          <a:p>
            <a:r>
              <a:rPr lang="da-DK" sz="2000" dirty="0"/>
              <a:t>Kæderne skal tilbyde kurser så de fastholdes</a:t>
            </a:r>
          </a:p>
          <a:p>
            <a:endParaRPr lang="da-DK" dirty="0"/>
          </a:p>
        </p:txBody>
      </p:sp>
      <p:sp>
        <p:nvSpPr>
          <p:cNvPr id="6" name="Pladsholder til slidenummer 5">
            <a:extLst>
              <a:ext uri="{FF2B5EF4-FFF2-40B4-BE49-F238E27FC236}">
                <a16:creationId xmlns:a16="http://schemas.microsoft.com/office/drawing/2014/main" id="{A3177D0D-700B-C3CF-7A54-5143C76821DD}"/>
              </a:ext>
            </a:extLst>
          </p:cNvPr>
          <p:cNvSpPr>
            <a:spLocks noGrp="1"/>
          </p:cNvSpPr>
          <p:nvPr>
            <p:ph type="sldNum" sz="quarter" idx="12"/>
          </p:nvPr>
        </p:nvSpPr>
        <p:spPr/>
        <p:txBody>
          <a:bodyPr/>
          <a:lstStyle/>
          <a:p>
            <a:fld id="{F4781EAC-78B3-44ED-85DE-5B6C0B0E8165}" type="slidenum">
              <a:rPr lang="da-DK" smtClean="0"/>
              <a:pPr/>
              <a:t>25</a:t>
            </a:fld>
            <a:endParaRPr lang="da-DK"/>
          </a:p>
        </p:txBody>
      </p:sp>
    </p:spTree>
    <p:extLst>
      <p:ext uri="{BB962C8B-B14F-4D97-AF65-F5344CB8AC3E}">
        <p14:creationId xmlns:p14="http://schemas.microsoft.com/office/powerpoint/2010/main" val="390287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C9126-540B-4350-A2AB-DE878FF25F70}"/>
              </a:ext>
            </a:extLst>
          </p:cNvPr>
          <p:cNvSpPr>
            <a:spLocks noGrp="1"/>
          </p:cNvSpPr>
          <p:nvPr>
            <p:ph type="title"/>
          </p:nvPr>
        </p:nvSpPr>
        <p:spPr/>
        <p:txBody>
          <a:bodyPr/>
          <a:lstStyle/>
          <a:p>
            <a:r>
              <a:rPr lang="da-DK" dirty="0"/>
              <a:t>Jonas’ noter</a:t>
            </a:r>
          </a:p>
        </p:txBody>
      </p:sp>
      <p:sp>
        <p:nvSpPr>
          <p:cNvPr id="3" name="Pladsholder til indhold 2">
            <a:extLst>
              <a:ext uri="{FF2B5EF4-FFF2-40B4-BE49-F238E27FC236}">
                <a16:creationId xmlns:a16="http://schemas.microsoft.com/office/drawing/2014/main" id="{9CD70C74-C084-FDAC-5169-598634219A62}"/>
              </a:ext>
            </a:extLst>
          </p:cNvPr>
          <p:cNvSpPr>
            <a:spLocks noGrp="1"/>
          </p:cNvSpPr>
          <p:nvPr>
            <p:ph idx="1"/>
          </p:nvPr>
        </p:nvSpPr>
        <p:spPr>
          <a:xfrm>
            <a:off x="270001" y="950260"/>
            <a:ext cx="11668000" cy="5722000"/>
          </a:xfrm>
        </p:spPr>
        <p:txBody>
          <a:bodyPr/>
          <a:lstStyle/>
          <a:p>
            <a:pPr marL="0" indent="0">
              <a:buNone/>
            </a:pPr>
            <a:endParaRPr lang="da-DK" sz="2000" dirty="0"/>
          </a:p>
          <a:p>
            <a:r>
              <a:rPr lang="da-DK" sz="2000" dirty="0"/>
              <a:t>Tre personer varetager Morfarordning. Vi får 300.000 til aflønning fra kommunen. Lærlingene som fastholdes er måske kommende skatteborgere?</a:t>
            </a:r>
          </a:p>
          <a:p>
            <a:endParaRPr lang="da-DK" sz="2000" dirty="0"/>
          </a:p>
          <a:p>
            <a:r>
              <a:rPr lang="da-DK" sz="2000" dirty="0"/>
              <a:t>Det sociale - lærerne har et medansvar for det også efter skoletid Skolehjem drives lidt efter højskoletanken. Som underviser har man en ‘familie’ i skole, kollegaer og eleverne.</a:t>
            </a:r>
          </a:p>
          <a:p>
            <a:endParaRPr lang="da-DK" sz="2000" dirty="0"/>
          </a:p>
          <a:p>
            <a:r>
              <a:rPr lang="da-DK" sz="2000" dirty="0"/>
              <a:t>Der ansættes kun folk som stadig vil være mekanikere og de unge mennesker – meget gerne tidligere elever </a:t>
            </a:r>
          </a:p>
          <a:p>
            <a:endParaRPr lang="da-DK" sz="2000" dirty="0"/>
          </a:p>
          <a:p>
            <a:r>
              <a:rPr lang="da-DK" sz="2000" dirty="0"/>
              <a:t>Valgfag – undervisernes erfarer f.eks. At det er vigtigt at lære ADAS. Så gør vi det.</a:t>
            </a:r>
          </a:p>
          <a:p>
            <a:endParaRPr lang="da-DK" sz="2000" dirty="0"/>
          </a:p>
          <a:p>
            <a:r>
              <a:rPr lang="da-DK" sz="2000" dirty="0"/>
              <a:t>Underviserne har pligt til vidensdeling og kurser i det vi har været på kursus i.</a:t>
            </a:r>
          </a:p>
          <a:p>
            <a:endParaRPr lang="da-DK" sz="2000" dirty="0"/>
          </a:p>
          <a:p>
            <a:r>
              <a:rPr lang="da-DK" sz="2000" dirty="0"/>
              <a:t>Relationen er KEY her</a:t>
            </a:r>
          </a:p>
          <a:p>
            <a:endParaRPr lang="da-DK" sz="2000" dirty="0"/>
          </a:p>
          <a:p>
            <a:r>
              <a:rPr lang="da-DK" sz="2000" dirty="0" err="1"/>
              <a:t>Udenomstingene</a:t>
            </a:r>
            <a:r>
              <a:rPr lang="da-DK" sz="2000" dirty="0"/>
              <a:t> fylder 40 procent i ETU</a:t>
            </a:r>
          </a:p>
          <a:p>
            <a:endParaRPr lang="da-DK" sz="2000" dirty="0"/>
          </a:p>
          <a:p>
            <a:r>
              <a:rPr lang="da-DK" sz="2000" dirty="0"/>
              <a:t>Mærkerne eller Kæderne skal tilbyde kurser så lærlingene fastholdes, når de er færdige hos os.</a:t>
            </a:r>
          </a:p>
          <a:p>
            <a:endParaRPr lang="da-DK" dirty="0"/>
          </a:p>
        </p:txBody>
      </p:sp>
      <p:sp>
        <p:nvSpPr>
          <p:cNvPr id="6" name="Pladsholder til slidenummer 5">
            <a:extLst>
              <a:ext uri="{FF2B5EF4-FFF2-40B4-BE49-F238E27FC236}">
                <a16:creationId xmlns:a16="http://schemas.microsoft.com/office/drawing/2014/main" id="{A3177D0D-700B-C3CF-7A54-5143C76821DD}"/>
              </a:ext>
            </a:extLst>
          </p:cNvPr>
          <p:cNvSpPr>
            <a:spLocks noGrp="1"/>
          </p:cNvSpPr>
          <p:nvPr>
            <p:ph type="sldNum" sz="quarter" idx="12"/>
          </p:nvPr>
        </p:nvSpPr>
        <p:spPr/>
        <p:txBody>
          <a:bodyPr/>
          <a:lstStyle/>
          <a:p>
            <a:fld id="{F4781EAC-78B3-44ED-85DE-5B6C0B0E8165}" type="slidenum">
              <a:rPr lang="da-DK" smtClean="0"/>
              <a:pPr/>
              <a:t>26</a:t>
            </a:fld>
            <a:endParaRPr lang="da-DK"/>
          </a:p>
        </p:txBody>
      </p:sp>
    </p:spTree>
    <p:extLst>
      <p:ext uri="{BB962C8B-B14F-4D97-AF65-F5344CB8AC3E}">
        <p14:creationId xmlns:p14="http://schemas.microsoft.com/office/powerpoint/2010/main" val="2040093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D62F-2C9C-E4FC-739F-3ACA44413A07}"/>
              </a:ext>
            </a:extLst>
          </p:cNvPr>
          <p:cNvSpPr>
            <a:spLocks noGrp="1"/>
          </p:cNvSpPr>
          <p:nvPr>
            <p:ph type="ctrTitle"/>
          </p:nvPr>
        </p:nvSpPr>
        <p:spPr>
          <a:xfrm>
            <a:off x="210731" y="2275542"/>
            <a:ext cx="11819904" cy="2387600"/>
          </a:xfrm>
        </p:spPr>
        <p:txBody>
          <a:bodyPr/>
          <a:lstStyle/>
          <a:p>
            <a:r>
              <a:rPr lang="da-DK" dirty="0"/>
              <a:t>Stig H-K- Jensen, TEC</a:t>
            </a:r>
          </a:p>
        </p:txBody>
      </p:sp>
      <p:sp>
        <p:nvSpPr>
          <p:cNvPr id="3" name="Undertitel 2">
            <a:extLst>
              <a:ext uri="{FF2B5EF4-FFF2-40B4-BE49-F238E27FC236}">
                <a16:creationId xmlns:a16="http://schemas.microsoft.com/office/drawing/2014/main" id="{9C3B3035-31FE-1F60-82C8-C46D836AD50B}"/>
              </a:ext>
            </a:extLst>
          </p:cNvPr>
          <p:cNvSpPr>
            <a:spLocks noGrp="1"/>
          </p:cNvSpPr>
          <p:nvPr>
            <p:ph type="subTitle" idx="1"/>
          </p:nvPr>
        </p:nvSpPr>
        <p:spPr>
          <a:xfrm>
            <a:off x="236773" y="3469342"/>
            <a:ext cx="10022541" cy="2770559"/>
          </a:xfrm>
        </p:spPr>
        <p:txBody>
          <a:bodyPr/>
          <a:lstStyle/>
          <a:p>
            <a:r>
              <a:rPr lang="da-DK" sz="6000" b="1" kern="100" dirty="0">
                <a:effectLst/>
                <a:latin typeface="TEC Sans" panose="00000500000000000000" pitchFamily="50" charset="0"/>
                <a:ea typeface="Calibri" panose="020F0502020204030204" pitchFamily="34" charset="0"/>
                <a:cs typeface="Times New Roman" panose="02020603050405020304" pitchFamily="18" charset="0"/>
              </a:rPr>
              <a:t>Den nye Elbilteknikeruddannelse i fag, pædagogik og didaktik</a:t>
            </a:r>
            <a:endParaRPr lang="da-DK" sz="6000" dirty="0"/>
          </a:p>
        </p:txBody>
      </p:sp>
      <p:sp>
        <p:nvSpPr>
          <p:cNvPr id="4" name="Pladsholder til dato 3">
            <a:extLst>
              <a:ext uri="{FF2B5EF4-FFF2-40B4-BE49-F238E27FC236}">
                <a16:creationId xmlns:a16="http://schemas.microsoft.com/office/drawing/2014/main" id="{2A65A33C-40F9-C117-FBA4-598C5DC83FC4}"/>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5" name="Pladsholder til sidefod 4">
            <a:extLst>
              <a:ext uri="{FF2B5EF4-FFF2-40B4-BE49-F238E27FC236}">
                <a16:creationId xmlns:a16="http://schemas.microsoft.com/office/drawing/2014/main" id="{5B096F9A-E843-94CC-5EDE-E3984EB42447}"/>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96394470-A79E-E505-55AE-1F23F142C168}"/>
              </a:ext>
            </a:extLst>
          </p:cNvPr>
          <p:cNvSpPr>
            <a:spLocks noGrp="1"/>
          </p:cNvSpPr>
          <p:nvPr>
            <p:ph type="sldNum" sz="quarter" idx="12"/>
          </p:nvPr>
        </p:nvSpPr>
        <p:spPr/>
        <p:txBody>
          <a:bodyPr/>
          <a:lstStyle/>
          <a:p>
            <a:fld id="{F4781EAC-78B3-44ED-85DE-5B6C0B0E8165}" type="slidenum">
              <a:rPr lang="da-DK" smtClean="0"/>
              <a:pPr/>
              <a:t>27</a:t>
            </a:fld>
            <a:endParaRPr lang="da-DK"/>
          </a:p>
        </p:txBody>
      </p:sp>
    </p:spTree>
    <p:extLst>
      <p:ext uri="{BB962C8B-B14F-4D97-AF65-F5344CB8AC3E}">
        <p14:creationId xmlns:p14="http://schemas.microsoft.com/office/powerpoint/2010/main" val="1471141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a:extLst>
              <a:ext uri="{FF2B5EF4-FFF2-40B4-BE49-F238E27FC236}">
                <a16:creationId xmlns:a16="http://schemas.microsoft.com/office/drawing/2014/main" id="{CC5B96D6-7ED0-FEC4-3B62-619DB5608AB6}"/>
              </a:ext>
            </a:extLst>
          </p:cNvPr>
          <p:cNvPicPr>
            <a:picLocks noGrp="1" noChangeAspect="1"/>
          </p:cNvPicPr>
          <p:nvPr>
            <p:ph type="pic" sz="quarter" idx="13"/>
          </p:nvPr>
        </p:nvPicPr>
        <p:blipFill>
          <a:blip r:embed="rId2"/>
          <a:srcRect l="26667" r="26667"/>
          <a:stretch>
            <a:fillRect/>
          </a:stretch>
        </p:blipFill>
        <p:spPr>
          <a:xfrm>
            <a:off x="-29580" y="-18394"/>
            <a:ext cx="6112350" cy="6876394"/>
          </a:xfrm>
          <a:prstGeom prst="rect">
            <a:avLst/>
          </a:prstGeom>
        </p:spPr>
      </p:pic>
      <p:sp>
        <p:nvSpPr>
          <p:cNvPr id="7" name="Title 6">
            <a:extLst>
              <a:ext uri="{FF2B5EF4-FFF2-40B4-BE49-F238E27FC236}">
                <a16:creationId xmlns:a16="http://schemas.microsoft.com/office/drawing/2014/main" id="{B0FE96F5-000B-4B07-BAFE-337BE259D369}"/>
              </a:ext>
            </a:extLst>
          </p:cNvPr>
          <p:cNvSpPr>
            <a:spLocks noGrp="1"/>
          </p:cNvSpPr>
          <p:nvPr>
            <p:ph type="ctrTitle"/>
          </p:nvPr>
        </p:nvSpPr>
        <p:spPr>
          <a:xfrm>
            <a:off x="6248401" y="1262270"/>
            <a:ext cx="5838824" cy="2941982"/>
          </a:xfrm>
        </p:spPr>
        <p:txBody>
          <a:bodyPr>
            <a:normAutofit fontScale="90000"/>
          </a:bodyPr>
          <a:lstStyle/>
          <a:p>
            <a:br>
              <a:rPr lang="da-DK" dirty="0"/>
            </a:br>
            <a:br>
              <a:rPr lang="da-DK" dirty="0"/>
            </a:br>
            <a:br>
              <a:rPr lang="da-DK" dirty="0"/>
            </a:br>
            <a:br>
              <a:rPr lang="da-DK" dirty="0"/>
            </a:br>
            <a:r>
              <a:rPr lang="da-DK" sz="3900" dirty="0" err="1">
                <a:latin typeface="TEC Sans" panose="00000500000000000000" pitchFamily="50" charset="0"/>
              </a:rPr>
              <a:t>Elbilteknikkeruddannelsen</a:t>
            </a:r>
            <a:r>
              <a:rPr lang="da-DK" sz="4400" dirty="0"/>
              <a:t> </a:t>
            </a:r>
          </a:p>
        </p:txBody>
      </p:sp>
      <p:sp>
        <p:nvSpPr>
          <p:cNvPr id="3" name="Tekstfelt 2">
            <a:extLst>
              <a:ext uri="{FF2B5EF4-FFF2-40B4-BE49-F238E27FC236}">
                <a16:creationId xmlns:a16="http://schemas.microsoft.com/office/drawing/2014/main" id="{4CC3389A-ADB4-C606-059B-A564719E8996}"/>
              </a:ext>
            </a:extLst>
          </p:cNvPr>
          <p:cNvSpPr txBox="1"/>
          <p:nvPr/>
        </p:nvSpPr>
        <p:spPr>
          <a:xfrm>
            <a:off x="-104775" y="6673334"/>
            <a:ext cx="360045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00" b="0" i="0" u="none" strike="noStrike" kern="1200" cap="none" spc="0" normalizeH="0" baseline="0" noProof="0">
                <a:ln>
                  <a:noFill/>
                </a:ln>
                <a:solidFill>
                  <a:srgbClr val="000000"/>
                </a:solidFill>
                <a:effectLst/>
                <a:uLnTx/>
                <a:uFillTx/>
                <a:latin typeface="Arial"/>
                <a:ea typeface="+mn-ea"/>
                <a:cs typeface="+mn-cs"/>
              </a:rPr>
              <a:t>Billedet er lånt fra Hyundai.dk </a:t>
            </a:r>
          </a:p>
        </p:txBody>
      </p:sp>
      <p:pic>
        <p:nvPicPr>
          <p:cNvPr id="5" name="Billede 4">
            <a:extLst>
              <a:ext uri="{FF2B5EF4-FFF2-40B4-BE49-F238E27FC236}">
                <a16:creationId xmlns:a16="http://schemas.microsoft.com/office/drawing/2014/main" id="{EEC12C91-4020-2035-9317-144925BA9E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pic>
        <p:nvPicPr>
          <p:cNvPr id="6" name="Billede 5">
            <a:extLst>
              <a:ext uri="{FF2B5EF4-FFF2-40B4-BE49-F238E27FC236}">
                <a16:creationId xmlns:a16="http://schemas.microsoft.com/office/drawing/2014/main" id="{E248EC9D-A67D-A69E-1C34-DB6857A9C1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0933" y="5911334"/>
            <a:ext cx="2306619" cy="762000"/>
          </a:xfrm>
          <a:prstGeom prst="rect">
            <a:avLst/>
          </a:prstGeom>
          <a:noFill/>
          <a:ln>
            <a:noFill/>
          </a:ln>
        </p:spPr>
      </p:pic>
    </p:spTree>
    <p:extLst>
      <p:ext uri="{BB962C8B-B14F-4D97-AF65-F5344CB8AC3E}">
        <p14:creationId xmlns:p14="http://schemas.microsoft.com/office/powerpoint/2010/main" val="1729027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a:bodyPr>
          <a:lstStyle/>
          <a:p>
            <a:r>
              <a:rPr lang="da-DK" sz="3800" dirty="0">
                <a:solidFill>
                  <a:schemeClr val="bg1"/>
                </a:solidFill>
                <a:latin typeface="TEC Sans" panose="00000500000000000000" pitchFamily="50" charset="0"/>
              </a:rPr>
              <a:t>Adgangskrav </a:t>
            </a:r>
          </a:p>
        </p:txBody>
      </p:sp>
      <p:sp>
        <p:nvSpPr>
          <p:cNvPr id="3" name="Pladsholder til indhold 2"/>
          <p:cNvSpPr>
            <a:spLocks noGrp="1"/>
          </p:cNvSpPr>
          <p:nvPr>
            <p:ph sz="half" idx="1"/>
          </p:nvPr>
        </p:nvSpPr>
        <p:spPr/>
        <p:txBody>
          <a:bodyPr>
            <a:normAutofit/>
          </a:bodyPr>
          <a:lstStyle/>
          <a:p>
            <a:pPr marL="0" indent="0">
              <a:buNone/>
            </a:pPr>
            <a:r>
              <a:rPr lang="da-DK"/>
              <a:t>Det er en forudsætning, at du har bestået grundforløbsprøven på et af følgende grundforløb:</a:t>
            </a:r>
          </a:p>
          <a:p>
            <a:pPr marL="0" indent="0">
              <a:buNone/>
            </a:pPr>
            <a:endParaRPr lang="da-DK"/>
          </a:p>
          <a:p>
            <a:pPr marL="0" indent="0">
              <a:buNone/>
            </a:pPr>
            <a:r>
              <a:rPr lang="da-DK"/>
              <a:t>Personvognsmekaniker</a:t>
            </a:r>
          </a:p>
          <a:p>
            <a:pPr marL="0" indent="0">
              <a:buNone/>
            </a:pPr>
            <a:r>
              <a:rPr lang="da-DK"/>
              <a:t>Elektriker </a:t>
            </a:r>
          </a:p>
          <a:p>
            <a:pPr marL="0" indent="0">
              <a:buNone/>
            </a:pPr>
            <a:r>
              <a:rPr lang="da-DK"/>
              <a:t>Automatiktekniker </a:t>
            </a:r>
          </a:p>
        </p:txBody>
      </p:sp>
      <p:sp>
        <p:nvSpPr>
          <p:cNvPr id="5" name="Tekstfelt 4">
            <a:extLst>
              <a:ext uri="{FF2B5EF4-FFF2-40B4-BE49-F238E27FC236}">
                <a16:creationId xmlns:a16="http://schemas.microsoft.com/office/drawing/2014/main" id="{ED1DF418-C0DA-DDD5-A02C-493B4E47BB1E}"/>
              </a:ext>
            </a:extLst>
          </p:cNvPr>
          <p:cNvSpPr txBox="1"/>
          <p:nvPr/>
        </p:nvSpPr>
        <p:spPr>
          <a:xfrm>
            <a:off x="6489064" y="1690688"/>
            <a:ext cx="5502453" cy="375487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23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For at kunne begynde på Elbilteknikeruddannelsen skal du have bestået en GF2-prøve 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3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23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Personvognsmekanikeruddannelsen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23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Lastvognsmekaniker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23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Elektrikeruddannelsen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da-DK" sz="23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Automatikteknikeruddannelsen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8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Billede 5">
            <a:extLst>
              <a:ext uri="{FF2B5EF4-FFF2-40B4-BE49-F238E27FC236}">
                <a16:creationId xmlns:a16="http://schemas.microsoft.com/office/drawing/2014/main" id="{7809AF51-A0B6-5539-4825-20531F4FE1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pic>
        <p:nvPicPr>
          <p:cNvPr id="2050" name="Picture 2" descr="Electric Vehicle (EV) Technician Program T951 | George Brown College">
            <a:extLst>
              <a:ext uri="{FF2B5EF4-FFF2-40B4-BE49-F238E27FC236}">
                <a16:creationId xmlns:a16="http://schemas.microsoft.com/office/drawing/2014/main" id="{F15211BA-47D2-4E59-33BD-484EB63E4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3" y="1565122"/>
            <a:ext cx="6249215" cy="35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56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CB5DB-E24E-7C38-56C8-BDEFAB8A1B41}"/>
              </a:ext>
            </a:extLst>
          </p:cNvPr>
          <p:cNvSpPr>
            <a:spLocks noGrp="1"/>
          </p:cNvSpPr>
          <p:nvPr>
            <p:ph type="title"/>
          </p:nvPr>
        </p:nvSpPr>
        <p:spPr>
          <a:xfrm rot="16200000">
            <a:off x="-1315372" y="1423345"/>
            <a:ext cx="3420777" cy="590531"/>
          </a:xfrm>
        </p:spPr>
        <p:txBody>
          <a:bodyPr/>
          <a:lstStyle/>
          <a:p>
            <a:r>
              <a:rPr lang="da-DK" sz="5000" dirty="0"/>
              <a:t>Program</a:t>
            </a:r>
          </a:p>
        </p:txBody>
      </p:sp>
      <p:sp>
        <p:nvSpPr>
          <p:cNvPr id="3" name="Pladsholder til indhold 2">
            <a:extLst>
              <a:ext uri="{FF2B5EF4-FFF2-40B4-BE49-F238E27FC236}">
                <a16:creationId xmlns:a16="http://schemas.microsoft.com/office/drawing/2014/main" id="{AE45B7B5-A57B-5C77-E80E-335C3ACE4023}"/>
              </a:ext>
            </a:extLst>
          </p:cNvPr>
          <p:cNvSpPr>
            <a:spLocks noGrp="1"/>
          </p:cNvSpPr>
          <p:nvPr>
            <p:ph idx="1"/>
          </p:nvPr>
        </p:nvSpPr>
        <p:spPr>
          <a:xfrm>
            <a:off x="925156" y="449775"/>
            <a:ext cx="11266844" cy="5958447"/>
          </a:xfrm>
        </p:spPr>
        <p:txBody>
          <a:bodyPr/>
          <a:lstStyle/>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11.45 – 12.30 Frokost</a:t>
            </a: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12.30 Workshops:</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Efter frokost er der mulighed for at: Se, røre og spørge i tre runder med nogle af opgaver lærlingene arbejder med på uddannelsen: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1. fremvisning og Gennemgang af udstyr som bruges på Elbilteknikeruddannelsen</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2. Arbejde med Celleafbalanceringen</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3. Prøv at lave Isolationstest</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14.15</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næste skridt ved Per Johnny Nørregaard, Uddannelseschef på TEC</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b="1" kern="100" dirty="0">
                <a:effectLst/>
                <a:latin typeface="TEC Sans" panose="00000500000000000000" pitchFamily="50" charset="0"/>
                <a:ea typeface="Calibri" panose="020F0502020204030204" pitchFamily="34" charset="0"/>
                <a:cs typeface="Times New Roman" panose="02020603050405020304" pitchFamily="18" charset="0"/>
              </a:rPr>
              <a:t>14.30</a:t>
            </a:r>
            <a:r>
              <a:rPr lang="da-DK" sz="1800" kern="100" dirty="0">
                <a:effectLst/>
                <a:latin typeface="TEC Sans" panose="00000500000000000000" pitchFamily="50" charset="0"/>
                <a:ea typeface="Calibri" panose="020F0502020204030204" pitchFamily="34" charset="0"/>
                <a:cs typeface="Times New Roman" panose="02020603050405020304" pitchFamily="18" charset="0"/>
              </a:rPr>
              <a:t> Tak for i dag</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4" name="Pladsholder til dato 3">
            <a:extLst>
              <a:ext uri="{FF2B5EF4-FFF2-40B4-BE49-F238E27FC236}">
                <a16:creationId xmlns:a16="http://schemas.microsoft.com/office/drawing/2014/main" id="{6120FE27-4E41-BAF2-3B80-A934E79E438F}"/>
              </a:ext>
            </a:extLst>
          </p:cNvPr>
          <p:cNvSpPr>
            <a:spLocks noGrp="1"/>
          </p:cNvSpPr>
          <p:nvPr>
            <p:ph type="dt" sz="half" idx="10"/>
          </p:nvPr>
        </p:nvSpPr>
        <p:spPr/>
        <p:txBody>
          <a:bodyPr/>
          <a:lstStyle/>
          <a:p>
            <a:fld id="{60FFE180-342D-4DE8-9542-1E50D72122CD}" type="datetime5">
              <a:rPr lang="da-DK" smtClean="0"/>
              <a:t>oktober 2024</a:t>
            </a:fld>
            <a:endParaRPr lang="da-DK" dirty="0"/>
          </a:p>
        </p:txBody>
      </p:sp>
      <p:sp>
        <p:nvSpPr>
          <p:cNvPr id="5" name="Pladsholder til sidefod 4">
            <a:extLst>
              <a:ext uri="{FF2B5EF4-FFF2-40B4-BE49-F238E27FC236}">
                <a16:creationId xmlns:a16="http://schemas.microsoft.com/office/drawing/2014/main" id="{5D7B02F8-C087-6FEA-1538-A3B60CB596F5}"/>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0CB3E0DB-AE80-77FF-DEBC-9F571D8AE66A}"/>
              </a:ext>
            </a:extLst>
          </p:cNvPr>
          <p:cNvSpPr>
            <a:spLocks noGrp="1"/>
          </p:cNvSpPr>
          <p:nvPr>
            <p:ph type="sldNum" sz="quarter" idx="12"/>
          </p:nvPr>
        </p:nvSpPr>
        <p:spPr/>
        <p:txBody>
          <a:bodyPr/>
          <a:lstStyle/>
          <a:p>
            <a:fld id="{F4781EAC-78B3-44ED-85DE-5B6C0B0E8165}" type="slidenum">
              <a:rPr lang="da-DK" smtClean="0"/>
              <a:pPr/>
              <a:t>3</a:t>
            </a:fld>
            <a:endParaRPr lang="da-DK"/>
          </a:p>
        </p:txBody>
      </p:sp>
    </p:spTree>
    <p:extLst>
      <p:ext uri="{BB962C8B-B14F-4D97-AF65-F5344CB8AC3E}">
        <p14:creationId xmlns:p14="http://schemas.microsoft.com/office/powerpoint/2010/main" val="1380817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A79F7-F50B-8FA4-7D59-3BC1CCA56438}"/>
              </a:ext>
            </a:extLst>
          </p:cNvPr>
          <p:cNvSpPr>
            <a:spLocks noGrp="1"/>
          </p:cNvSpPr>
          <p:nvPr>
            <p:ph type="title"/>
          </p:nvPr>
        </p:nvSpPr>
        <p:spPr>
          <a:xfrm>
            <a:off x="616688" y="620553"/>
            <a:ext cx="10837893" cy="1070135"/>
          </a:xfrm>
        </p:spPr>
        <p:txBody>
          <a:bodyPr vert="horz" lIns="91440" tIns="45720" rIns="91440" bIns="45720" rtlCol="0" anchor="t" anchorCtr="0">
            <a:normAutofit/>
          </a:bodyPr>
          <a:lstStyle/>
          <a:p>
            <a:r>
              <a:rPr lang="da-DK" sz="3800" dirty="0">
                <a:solidFill>
                  <a:schemeClr val="bg1"/>
                </a:solidFill>
              </a:rPr>
              <a:t>Uddannelsesaftale </a:t>
            </a:r>
          </a:p>
        </p:txBody>
      </p:sp>
      <p:sp>
        <p:nvSpPr>
          <p:cNvPr id="5" name="Tekstfelt 4">
            <a:extLst>
              <a:ext uri="{FF2B5EF4-FFF2-40B4-BE49-F238E27FC236}">
                <a16:creationId xmlns:a16="http://schemas.microsoft.com/office/drawing/2014/main" id="{1FF532DF-1993-44F1-DCC2-B80BB1EDB878}"/>
              </a:ext>
            </a:extLst>
          </p:cNvPr>
          <p:cNvSpPr txBox="1"/>
          <p:nvPr/>
        </p:nvSpPr>
        <p:spPr>
          <a:xfrm>
            <a:off x="616688" y="1469108"/>
            <a:ext cx="5181600" cy="4351338"/>
          </a:xfrm>
          <a:prstGeom prst="rect">
            <a:avLst/>
          </a:prstGeom>
        </p:spPr>
        <p:txBody>
          <a:bodyPr vert="horz" lIns="91440" tIns="45720" rIns="91440" bIns="45720" rtlCol="0">
            <a:no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Der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skal</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som</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altid</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underskrives</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en</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uddannelsesaftale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mellem</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virksomhed</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og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lærling</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Da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elbilteknikeruddannelsen</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stiller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særlige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krav</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til</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både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sikkerhedscertificering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og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udstyr</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skal</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TEC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være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med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i</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processen</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Det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vil</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vi gerne for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sikre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virksomheden</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lever op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til</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ovenstående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krav</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så</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både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du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som</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lærling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men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også</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virksomhedem</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kommer</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godt</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fra start</a:t>
            </a:r>
          </a:p>
        </p:txBody>
      </p:sp>
      <p:pic>
        <p:nvPicPr>
          <p:cNvPr id="6" name="Billede 5">
            <a:extLst>
              <a:ext uri="{FF2B5EF4-FFF2-40B4-BE49-F238E27FC236}">
                <a16:creationId xmlns:a16="http://schemas.microsoft.com/office/drawing/2014/main" id="{87A1C2FD-74E6-EA06-4B6A-39A65A6C9E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pic>
        <p:nvPicPr>
          <p:cNvPr id="3074" name="Picture 2" descr="Why Hybrid And Electric Vehicle Mechanics Must Adapt">
            <a:extLst>
              <a:ext uri="{FF2B5EF4-FFF2-40B4-BE49-F238E27FC236}">
                <a16:creationId xmlns:a16="http://schemas.microsoft.com/office/drawing/2014/main" id="{473976EB-C76F-7EA1-1D5E-39042692B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634" y="1690688"/>
            <a:ext cx="5878483" cy="390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65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CBD6A-F0CB-E784-A2A4-0165B10B388D}"/>
              </a:ext>
            </a:extLst>
          </p:cNvPr>
          <p:cNvSpPr>
            <a:spLocks noGrp="1"/>
          </p:cNvSpPr>
          <p:nvPr>
            <p:ph type="title"/>
          </p:nvPr>
        </p:nvSpPr>
        <p:spPr>
          <a:xfrm>
            <a:off x="616688" y="620553"/>
            <a:ext cx="10837893" cy="1070135"/>
          </a:xfrm>
        </p:spPr>
        <p:txBody>
          <a:bodyPr anchor="t">
            <a:normAutofit/>
          </a:bodyPr>
          <a:lstStyle/>
          <a:p>
            <a:r>
              <a:rPr lang="da-DK" sz="3800" dirty="0">
                <a:solidFill>
                  <a:schemeClr val="bg1"/>
                </a:solidFill>
                <a:latin typeface="TEC Sans" panose="00000500000000000000" pitchFamily="50" charset="0"/>
              </a:rPr>
              <a:t>Uddannelsens længde og indhold</a:t>
            </a:r>
          </a:p>
        </p:txBody>
      </p:sp>
      <p:pic>
        <p:nvPicPr>
          <p:cNvPr id="6" name="Billede 5">
            <a:extLst>
              <a:ext uri="{FF2B5EF4-FFF2-40B4-BE49-F238E27FC236}">
                <a16:creationId xmlns:a16="http://schemas.microsoft.com/office/drawing/2014/main" id="{56B16373-E797-524E-021D-E65D024E85E2}"/>
              </a:ext>
            </a:extLst>
          </p:cNvPr>
          <p:cNvPicPr>
            <a:picLocks noChangeAspect="1"/>
          </p:cNvPicPr>
          <p:nvPr/>
        </p:nvPicPr>
        <p:blipFill rotWithShape="1">
          <a:blip r:embed="rId2"/>
          <a:srcRect l="19225" r="13496" b="2"/>
          <a:stretch/>
        </p:blipFill>
        <p:spPr>
          <a:xfrm>
            <a:off x="616688" y="1825625"/>
            <a:ext cx="5181600" cy="4351338"/>
          </a:xfrm>
          <a:prstGeom prst="rect">
            <a:avLst/>
          </a:prstGeom>
          <a:noFill/>
        </p:spPr>
      </p:pic>
      <p:sp>
        <p:nvSpPr>
          <p:cNvPr id="3" name="Pladsholder til indhold 2">
            <a:extLst>
              <a:ext uri="{FF2B5EF4-FFF2-40B4-BE49-F238E27FC236}">
                <a16:creationId xmlns:a16="http://schemas.microsoft.com/office/drawing/2014/main" id="{EF2E9F15-645C-F9B4-B3B2-3ECCC54490EE}"/>
              </a:ext>
            </a:extLst>
          </p:cNvPr>
          <p:cNvSpPr>
            <a:spLocks noGrp="1"/>
          </p:cNvSpPr>
          <p:nvPr>
            <p:ph sz="half" idx="2"/>
          </p:nvPr>
        </p:nvSpPr>
        <p:spPr>
          <a:xfrm>
            <a:off x="6272981" y="1407459"/>
            <a:ext cx="5181600" cy="5181600"/>
          </a:xfrm>
        </p:spPr>
        <p:txBody>
          <a:bodyPr>
            <a:normAutofit fontScale="92500" lnSpcReduction="10000"/>
          </a:bodyPr>
          <a:lstStyle/>
          <a:p>
            <a:pPr>
              <a:buFont typeface="Wingdings" panose="05000000000000000000" pitchFamily="2" charset="2"/>
              <a:buChar char="§"/>
            </a:pPr>
            <a:r>
              <a:rPr lang="da-DK" sz="2000" dirty="0">
                <a:solidFill>
                  <a:schemeClr val="bg1"/>
                </a:solidFill>
                <a:latin typeface="TEC Sans" panose="00000500000000000000" pitchFamily="50" charset="0"/>
              </a:rPr>
              <a:t>Uddannelsen er en vekseluddannelse og tager 3 år ud over de seks måneders med GF2</a:t>
            </a:r>
          </a:p>
          <a:p>
            <a:pPr marL="0" indent="0">
              <a:buNone/>
            </a:pPr>
            <a:endParaRPr lang="da-DK" sz="2000" dirty="0">
              <a:solidFill>
                <a:schemeClr val="bg1"/>
              </a:solidFill>
              <a:latin typeface="TEC Sans" panose="00000500000000000000" pitchFamily="50" charset="0"/>
            </a:endParaRPr>
          </a:p>
          <a:p>
            <a:pPr>
              <a:buFont typeface="Wingdings" panose="05000000000000000000" pitchFamily="2" charset="2"/>
              <a:buChar char="§"/>
            </a:pPr>
            <a:r>
              <a:rPr lang="da-DK" sz="2000" dirty="0">
                <a:solidFill>
                  <a:schemeClr val="bg1"/>
                </a:solidFill>
                <a:latin typeface="TEC Sans" panose="00000500000000000000" pitchFamily="50" charset="0"/>
              </a:rPr>
              <a:t>Forløbet består af seks skoleperioder af fem uger</a:t>
            </a:r>
          </a:p>
          <a:p>
            <a:pPr marL="0" indent="0">
              <a:buNone/>
            </a:pPr>
            <a:endParaRPr lang="da-DK" sz="2000" dirty="0">
              <a:solidFill>
                <a:schemeClr val="bg1"/>
              </a:solidFill>
              <a:latin typeface="TEC Sans" panose="00000500000000000000" pitchFamily="50" charset="0"/>
            </a:endParaRPr>
          </a:p>
          <a:p>
            <a:pPr>
              <a:buFont typeface="Wingdings" panose="05000000000000000000" pitchFamily="2" charset="2"/>
              <a:buChar char="§"/>
            </a:pPr>
            <a:r>
              <a:rPr lang="da-DK" sz="2000" dirty="0">
                <a:solidFill>
                  <a:schemeClr val="bg1"/>
                </a:solidFill>
                <a:latin typeface="TEC Sans" panose="00000500000000000000" pitchFamily="50" charset="0"/>
              </a:rPr>
              <a:t>Der er mulighed for at få 2-4 ugers ekstra skoleperiode med specifikt tema - forbrændingsmotor</a:t>
            </a:r>
          </a:p>
          <a:p>
            <a:pPr marL="0" indent="0">
              <a:buNone/>
            </a:pPr>
            <a:endParaRPr lang="da-DK" sz="2000" dirty="0">
              <a:solidFill>
                <a:schemeClr val="bg1"/>
              </a:solidFill>
              <a:latin typeface="TEC Sans" panose="00000500000000000000" pitchFamily="50" charset="0"/>
            </a:endParaRPr>
          </a:p>
          <a:p>
            <a:pPr>
              <a:buFont typeface="Wingdings" panose="05000000000000000000" pitchFamily="2" charset="2"/>
              <a:buChar char="§"/>
            </a:pPr>
            <a:r>
              <a:rPr lang="da-DK" sz="2000" dirty="0">
                <a:solidFill>
                  <a:schemeClr val="bg1"/>
                </a:solidFill>
                <a:latin typeface="TEC Sans" panose="00000500000000000000" pitchFamily="50" charset="0"/>
              </a:rPr>
              <a:t>Der er studiebesøg eller besøg af samarbejdspartner på hver skoleperiode</a:t>
            </a:r>
          </a:p>
          <a:p>
            <a:pPr marL="0" indent="0">
              <a:buNone/>
            </a:pPr>
            <a:endParaRPr lang="da-DK" sz="2000" dirty="0">
              <a:solidFill>
                <a:schemeClr val="bg1"/>
              </a:solidFill>
              <a:latin typeface="TEC Sans" panose="00000500000000000000" pitchFamily="50" charset="0"/>
            </a:endParaRPr>
          </a:p>
          <a:p>
            <a:pPr>
              <a:buFont typeface="Wingdings" panose="05000000000000000000" pitchFamily="2" charset="2"/>
              <a:buChar char="§"/>
            </a:pPr>
            <a:r>
              <a:rPr lang="da-DK" sz="2000" dirty="0">
                <a:solidFill>
                  <a:schemeClr val="bg1"/>
                </a:solidFill>
                <a:latin typeface="TEC Sans" panose="00000500000000000000" pitchFamily="50" charset="0"/>
              </a:rPr>
              <a:t>Der indgår en 4-5 dages studietur på skoleperiode 3 til en uddannelsesrelevant destination</a:t>
            </a:r>
          </a:p>
          <a:p>
            <a:pPr marL="0" indent="0">
              <a:buNone/>
            </a:pPr>
            <a:endParaRPr lang="da-DK" sz="1500" dirty="0"/>
          </a:p>
        </p:txBody>
      </p:sp>
      <p:pic>
        <p:nvPicPr>
          <p:cNvPr id="7" name="Billede 6">
            <a:extLst>
              <a:ext uri="{FF2B5EF4-FFF2-40B4-BE49-F238E27FC236}">
                <a16:creationId xmlns:a16="http://schemas.microsoft.com/office/drawing/2014/main" id="{83E674D4-A1A8-20A9-E9DF-2E3677B0EC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spTree>
    <p:extLst>
      <p:ext uri="{BB962C8B-B14F-4D97-AF65-F5344CB8AC3E}">
        <p14:creationId xmlns:p14="http://schemas.microsoft.com/office/powerpoint/2010/main" val="1355276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C5C5B-61B7-6C65-39DB-993C45EBF381}"/>
              </a:ext>
            </a:extLst>
          </p:cNvPr>
          <p:cNvSpPr>
            <a:spLocks noGrp="1"/>
          </p:cNvSpPr>
          <p:nvPr>
            <p:ph type="title"/>
          </p:nvPr>
        </p:nvSpPr>
        <p:spPr>
          <a:xfrm>
            <a:off x="588113" y="887253"/>
            <a:ext cx="10837893" cy="1070135"/>
          </a:xfrm>
        </p:spPr>
        <p:txBody>
          <a:bodyPr anchor="t">
            <a:normAutofit/>
          </a:bodyPr>
          <a:lstStyle/>
          <a:p>
            <a:r>
              <a:rPr lang="da-DK" sz="3000" dirty="0">
                <a:solidFill>
                  <a:schemeClr val="bg1"/>
                </a:solidFill>
                <a:latin typeface="TEC Sans" panose="00000500000000000000" pitchFamily="50" charset="0"/>
              </a:rPr>
              <a:t>Personvognsuddannelsen </a:t>
            </a:r>
            <a:r>
              <a:rPr lang="da-DK" sz="3000" dirty="0" err="1">
                <a:solidFill>
                  <a:schemeClr val="bg1"/>
                </a:solidFill>
                <a:latin typeface="TEC Sans" panose="00000500000000000000" pitchFamily="50" charset="0"/>
              </a:rPr>
              <a:t>vs</a:t>
            </a:r>
            <a:r>
              <a:rPr lang="da-DK" sz="3000" dirty="0">
                <a:solidFill>
                  <a:schemeClr val="bg1"/>
                </a:solidFill>
                <a:latin typeface="TEC Sans" panose="00000500000000000000" pitchFamily="50" charset="0"/>
              </a:rPr>
              <a:t> </a:t>
            </a:r>
            <a:r>
              <a:rPr lang="da-DK" sz="3000" dirty="0" err="1">
                <a:solidFill>
                  <a:schemeClr val="bg1"/>
                </a:solidFill>
                <a:latin typeface="TEC Sans" panose="00000500000000000000" pitchFamily="50" charset="0"/>
              </a:rPr>
              <a:t>Elbilteknikkeruddannelsen</a:t>
            </a:r>
            <a:endParaRPr lang="da-DK" sz="3000" dirty="0">
              <a:solidFill>
                <a:schemeClr val="bg1"/>
              </a:solidFill>
              <a:latin typeface="TEC Sans" panose="00000500000000000000" pitchFamily="50" charset="0"/>
            </a:endParaRPr>
          </a:p>
        </p:txBody>
      </p:sp>
      <p:sp>
        <p:nvSpPr>
          <p:cNvPr id="9" name="Content Placeholder 3">
            <a:extLst>
              <a:ext uri="{FF2B5EF4-FFF2-40B4-BE49-F238E27FC236}">
                <a16:creationId xmlns:a16="http://schemas.microsoft.com/office/drawing/2014/main" id="{1C820341-18A5-5B41-40FC-563FF6F40A88}"/>
              </a:ext>
            </a:extLst>
          </p:cNvPr>
          <p:cNvSpPr>
            <a:spLocks noGrp="1"/>
          </p:cNvSpPr>
          <p:nvPr>
            <p:ph sz="half" idx="2"/>
          </p:nvPr>
        </p:nvSpPr>
        <p:spPr>
          <a:xfrm>
            <a:off x="351692" y="1746738"/>
            <a:ext cx="6103816" cy="4915877"/>
          </a:xfrm>
        </p:spPr>
        <p:txBody>
          <a:bodyPr>
            <a:normAutofit/>
          </a:bodyPr>
          <a:lstStyle/>
          <a:p>
            <a:pPr>
              <a:buFont typeface="Wingdings" panose="05000000000000000000" pitchFamily="2" charset="2"/>
              <a:buChar char="§"/>
            </a:pPr>
            <a:r>
              <a:rPr lang="en-US" sz="2200" dirty="0">
                <a:solidFill>
                  <a:schemeClr val="bg1"/>
                </a:solidFill>
                <a:latin typeface="TEC Sans" panose="00000500000000000000" pitchFamily="50" charset="0"/>
              </a:rPr>
              <a:t>Fag der er </a:t>
            </a:r>
            <a:r>
              <a:rPr lang="en-US" sz="2200" dirty="0" err="1">
                <a:solidFill>
                  <a:schemeClr val="bg1"/>
                </a:solidFill>
                <a:latin typeface="TEC Sans" panose="00000500000000000000" pitchFamily="50" charset="0"/>
              </a:rPr>
              <a:t>taget</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ud</a:t>
            </a:r>
            <a:r>
              <a:rPr lang="en-US" sz="2200" dirty="0">
                <a:solidFill>
                  <a:schemeClr val="bg1"/>
                </a:solidFill>
                <a:latin typeface="TEC Sans" panose="00000500000000000000" pitchFamily="50" charset="0"/>
              </a:rPr>
              <a:t>:</a:t>
            </a:r>
          </a:p>
          <a:p>
            <a:r>
              <a:rPr lang="en-US" sz="2200" dirty="0">
                <a:solidFill>
                  <a:schemeClr val="bg1"/>
                </a:solidFill>
                <a:latin typeface="TEC Sans" panose="00000500000000000000" pitchFamily="50" charset="0"/>
              </a:rPr>
              <a:t>8847 </a:t>
            </a:r>
            <a:r>
              <a:rPr lang="en-US" sz="2200" dirty="0" err="1">
                <a:solidFill>
                  <a:schemeClr val="bg1"/>
                </a:solidFill>
                <a:latin typeface="TEC Sans" panose="00000500000000000000" pitchFamily="50" charset="0"/>
              </a:rPr>
              <a:t>Automiljø</a:t>
            </a:r>
            <a:r>
              <a:rPr lang="en-US" sz="2200" dirty="0">
                <a:solidFill>
                  <a:schemeClr val="bg1"/>
                </a:solidFill>
                <a:latin typeface="TEC Sans" panose="00000500000000000000" pitchFamily="50" charset="0"/>
              </a:rPr>
              <a:t>.</a:t>
            </a:r>
          </a:p>
          <a:p>
            <a:r>
              <a:rPr lang="en-US" sz="2200" dirty="0">
                <a:solidFill>
                  <a:schemeClr val="bg1"/>
                </a:solidFill>
                <a:latin typeface="TEC Sans" panose="00000500000000000000" pitchFamily="50" charset="0"/>
              </a:rPr>
              <a:t>20755 </a:t>
            </a:r>
            <a:r>
              <a:rPr lang="en-US" sz="2200" dirty="0" err="1">
                <a:solidFill>
                  <a:schemeClr val="bg1"/>
                </a:solidFill>
                <a:latin typeface="TEC Sans" panose="00000500000000000000" pitchFamily="50" charset="0"/>
              </a:rPr>
              <a:t>Kontrol</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og</a:t>
            </a:r>
            <a:r>
              <a:rPr lang="en-US" sz="2200" dirty="0">
                <a:solidFill>
                  <a:schemeClr val="bg1"/>
                </a:solidFill>
                <a:latin typeface="TEC Sans" panose="00000500000000000000" pitchFamily="50" charset="0"/>
              </a:rPr>
              <a:t> reparation </a:t>
            </a:r>
            <a:r>
              <a:rPr lang="en-US" sz="2200" dirty="0" err="1">
                <a:solidFill>
                  <a:schemeClr val="bg1"/>
                </a:solidFill>
                <a:latin typeface="TEC Sans" panose="00000500000000000000" pitchFamily="50" charset="0"/>
              </a:rPr>
              <a:t>af</a:t>
            </a:r>
            <a:r>
              <a:rPr lang="en-US" sz="2200" dirty="0">
                <a:solidFill>
                  <a:schemeClr val="bg1"/>
                </a:solidFill>
                <a:latin typeface="TEC Sans" panose="00000500000000000000" pitchFamily="50" charset="0"/>
              </a:rPr>
              <a:t> motorer.</a:t>
            </a:r>
          </a:p>
          <a:p>
            <a:r>
              <a:rPr lang="en-US" sz="2200" dirty="0">
                <a:solidFill>
                  <a:schemeClr val="bg1"/>
                </a:solidFill>
                <a:latin typeface="TEC Sans" panose="00000500000000000000" pitchFamily="50" charset="0"/>
              </a:rPr>
              <a:t>17840 Serv.- </a:t>
            </a:r>
            <a:r>
              <a:rPr lang="en-US" sz="2200" dirty="0" err="1">
                <a:solidFill>
                  <a:schemeClr val="bg1"/>
                </a:solidFill>
                <a:latin typeface="TEC Sans" panose="00000500000000000000" pitchFamily="50" charset="0"/>
              </a:rPr>
              <a:t>og</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sikkerhedseft</a:t>
            </a:r>
            <a:r>
              <a:rPr lang="en-US" sz="2200" dirty="0">
                <a:solidFill>
                  <a:schemeClr val="bg1"/>
                </a:solidFill>
                <a:latin typeface="TEC Sans" panose="00000500000000000000" pitchFamily="50" charset="0"/>
              </a:rPr>
              <a:t>. Og serv. </a:t>
            </a:r>
            <a:r>
              <a:rPr lang="en-US" sz="2200" dirty="0" err="1">
                <a:solidFill>
                  <a:schemeClr val="bg1"/>
                </a:solidFill>
                <a:latin typeface="TEC Sans" panose="00000500000000000000" pitchFamily="50" charset="0"/>
              </a:rPr>
              <a:t>På</a:t>
            </a:r>
            <a:r>
              <a:rPr lang="en-US" sz="2200" dirty="0">
                <a:solidFill>
                  <a:schemeClr val="bg1"/>
                </a:solidFill>
                <a:latin typeface="TEC Sans" panose="00000500000000000000" pitchFamily="50" charset="0"/>
              </a:rPr>
              <a:t> aircon.</a:t>
            </a:r>
          </a:p>
          <a:p>
            <a:r>
              <a:rPr lang="en-US" sz="2200" dirty="0">
                <a:solidFill>
                  <a:schemeClr val="bg1"/>
                </a:solidFill>
                <a:latin typeface="TEC Sans" panose="00000500000000000000" pitchFamily="50" charset="0"/>
              </a:rPr>
              <a:t>8873 </a:t>
            </a:r>
            <a:r>
              <a:rPr lang="en-US" sz="2200" dirty="0" err="1">
                <a:solidFill>
                  <a:schemeClr val="bg1"/>
                </a:solidFill>
                <a:latin typeface="TEC Sans" panose="00000500000000000000" pitchFamily="50" charset="0"/>
              </a:rPr>
              <a:t>Fejlfinding</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og</a:t>
            </a:r>
            <a:r>
              <a:rPr lang="en-US" sz="2200" dirty="0">
                <a:solidFill>
                  <a:schemeClr val="bg1"/>
                </a:solidFill>
                <a:latin typeface="TEC Sans" panose="00000500000000000000" pitchFamily="50" charset="0"/>
              </a:rPr>
              <a:t> reparation </a:t>
            </a:r>
            <a:r>
              <a:rPr lang="en-US" sz="2200" dirty="0" err="1">
                <a:solidFill>
                  <a:schemeClr val="bg1"/>
                </a:solidFill>
                <a:latin typeface="TEC Sans" panose="00000500000000000000" pitchFamily="50" charset="0"/>
              </a:rPr>
              <a:t>af</a:t>
            </a:r>
            <a:r>
              <a:rPr lang="en-US" sz="2200" dirty="0">
                <a:solidFill>
                  <a:schemeClr val="bg1"/>
                </a:solidFill>
                <a:latin typeface="TEC Sans" panose="00000500000000000000" pitchFamily="50" charset="0"/>
              </a:rPr>
              <a:t> starter </a:t>
            </a:r>
            <a:r>
              <a:rPr lang="en-US" sz="2200" dirty="0" err="1">
                <a:solidFill>
                  <a:schemeClr val="bg1"/>
                </a:solidFill>
                <a:latin typeface="TEC Sans" panose="00000500000000000000" pitchFamily="50" charset="0"/>
              </a:rPr>
              <a:t>og</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ladeanlæg</a:t>
            </a:r>
            <a:r>
              <a:rPr lang="en-US" sz="2200" dirty="0">
                <a:solidFill>
                  <a:schemeClr val="bg1"/>
                </a:solidFill>
                <a:latin typeface="TEC Sans" panose="00000500000000000000" pitchFamily="50" charset="0"/>
              </a:rPr>
              <a:t>.</a:t>
            </a:r>
          </a:p>
          <a:p>
            <a:r>
              <a:rPr lang="en-US" sz="2200" dirty="0">
                <a:solidFill>
                  <a:schemeClr val="bg1"/>
                </a:solidFill>
                <a:latin typeface="TEC Sans" panose="00000500000000000000" pitchFamily="50" charset="0"/>
              </a:rPr>
              <a:t>20759 </a:t>
            </a:r>
            <a:r>
              <a:rPr lang="en-US" sz="2200" dirty="0" err="1">
                <a:solidFill>
                  <a:schemeClr val="bg1"/>
                </a:solidFill>
                <a:latin typeface="TEC Sans" panose="00000500000000000000" pitchFamily="50" charset="0"/>
              </a:rPr>
              <a:t>Kontrol</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og</a:t>
            </a:r>
            <a:r>
              <a:rPr lang="en-US" sz="2200" dirty="0">
                <a:solidFill>
                  <a:schemeClr val="bg1"/>
                </a:solidFill>
                <a:latin typeface="TEC Sans" panose="00000500000000000000" pitchFamily="50" charset="0"/>
              </a:rPr>
              <a:t> reparation </a:t>
            </a:r>
            <a:r>
              <a:rPr lang="en-US" sz="2200" dirty="0" err="1">
                <a:solidFill>
                  <a:schemeClr val="bg1"/>
                </a:solidFill>
                <a:latin typeface="TEC Sans" panose="00000500000000000000" pitchFamily="50" charset="0"/>
              </a:rPr>
              <a:t>af</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transmissionssystemer</a:t>
            </a:r>
            <a:r>
              <a:rPr lang="en-US" sz="2200" dirty="0">
                <a:solidFill>
                  <a:schemeClr val="bg1"/>
                </a:solidFill>
                <a:latin typeface="TEC Sans" panose="00000500000000000000" pitchFamily="50" charset="0"/>
              </a:rPr>
              <a:t>.</a:t>
            </a:r>
          </a:p>
          <a:p>
            <a:r>
              <a:rPr lang="en-US" sz="2200" dirty="0">
                <a:solidFill>
                  <a:schemeClr val="bg1"/>
                </a:solidFill>
                <a:latin typeface="TEC Sans" panose="00000500000000000000" pitchFamily="50" charset="0"/>
              </a:rPr>
              <a:t>17843 </a:t>
            </a:r>
            <a:r>
              <a:rPr lang="en-US" sz="2200" dirty="0" err="1">
                <a:solidFill>
                  <a:schemeClr val="bg1"/>
                </a:solidFill>
                <a:latin typeface="TEC Sans" panose="00000500000000000000" pitchFamily="50" charset="0"/>
              </a:rPr>
              <a:t>Assistentsystemer</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og</a:t>
            </a:r>
            <a:r>
              <a:rPr lang="en-US" sz="2200" dirty="0">
                <a:solidFill>
                  <a:schemeClr val="bg1"/>
                </a:solidFill>
                <a:latin typeface="TEC Sans" panose="00000500000000000000" pitchFamily="50" charset="0"/>
              </a:rPr>
              <a:t> </a:t>
            </a:r>
            <a:r>
              <a:rPr lang="en-US" sz="2200" dirty="0" err="1">
                <a:solidFill>
                  <a:schemeClr val="bg1"/>
                </a:solidFill>
                <a:latin typeface="TEC Sans" panose="00000500000000000000" pitchFamily="50" charset="0"/>
              </a:rPr>
              <a:t>sikkerhedssystemer</a:t>
            </a:r>
            <a:r>
              <a:rPr lang="en-US" sz="2200" dirty="0">
                <a:solidFill>
                  <a:schemeClr val="bg1"/>
                </a:solidFill>
                <a:latin typeface="TEC Sans" panose="00000500000000000000" pitchFamily="50" charset="0"/>
              </a:rPr>
              <a:t>.</a:t>
            </a:r>
          </a:p>
          <a:p>
            <a:r>
              <a:rPr lang="en-US" sz="2200" dirty="0">
                <a:solidFill>
                  <a:schemeClr val="bg1"/>
                </a:solidFill>
                <a:latin typeface="TEC Sans" panose="00000500000000000000" pitchFamily="50" charset="0"/>
              </a:rPr>
              <a:t>20760 </a:t>
            </a:r>
            <a:r>
              <a:rPr lang="da-DK" sz="2200" dirty="0">
                <a:solidFill>
                  <a:schemeClr val="bg1"/>
                </a:solidFill>
                <a:latin typeface="TEC Sans" panose="00000500000000000000" pitchFamily="50" charset="0"/>
              </a:rPr>
              <a:t>Fejlfinding </a:t>
            </a:r>
            <a:r>
              <a:rPr lang="da-DK" sz="2200" dirty="0" err="1">
                <a:solidFill>
                  <a:schemeClr val="bg1"/>
                </a:solidFill>
                <a:latin typeface="TEC Sans" panose="00000500000000000000" pitchFamily="50" charset="0"/>
              </a:rPr>
              <a:t>aircon</a:t>
            </a:r>
            <a:r>
              <a:rPr lang="da-DK" sz="2200" dirty="0">
                <a:solidFill>
                  <a:schemeClr val="bg1"/>
                </a:solidFill>
                <a:latin typeface="TEC Sans" panose="00000500000000000000" pitchFamily="50" charset="0"/>
              </a:rPr>
              <a:t>/varmepumpe/klimastyring.</a:t>
            </a:r>
            <a:endParaRPr lang="en-US" sz="2200" dirty="0">
              <a:solidFill>
                <a:schemeClr val="bg1"/>
              </a:solidFill>
              <a:latin typeface="TEC Sans" panose="00000500000000000000" pitchFamily="50" charset="0"/>
            </a:endParaRPr>
          </a:p>
          <a:p>
            <a:endParaRPr lang="en-US" sz="2200" dirty="0">
              <a:solidFill>
                <a:schemeClr val="bg1"/>
              </a:solidFill>
              <a:latin typeface="TEC Sans" panose="00000500000000000000" pitchFamily="50" charset="0"/>
            </a:endParaRPr>
          </a:p>
          <a:p>
            <a:endParaRPr lang="en-US" dirty="0">
              <a:solidFill>
                <a:schemeClr val="bg1"/>
              </a:solidFill>
            </a:endParaRPr>
          </a:p>
          <a:p>
            <a:endParaRPr lang="en-US" dirty="0">
              <a:solidFill>
                <a:schemeClr val="bg1"/>
              </a:solidFill>
            </a:endParaRPr>
          </a:p>
          <a:p>
            <a:pPr marL="0" indent="0">
              <a:buNone/>
            </a:pPr>
            <a:endParaRPr lang="en-US" dirty="0"/>
          </a:p>
        </p:txBody>
      </p:sp>
      <p:pic>
        <p:nvPicPr>
          <p:cNvPr id="5" name="Billede 4">
            <a:extLst>
              <a:ext uri="{FF2B5EF4-FFF2-40B4-BE49-F238E27FC236}">
                <a16:creationId xmlns:a16="http://schemas.microsoft.com/office/drawing/2014/main" id="{4924A14A-1CCC-99FF-8B62-9D5E6641D1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sp>
        <p:nvSpPr>
          <p:cNvPr id="3" name="Content Placeholder 3">
            <a:extLst>
              <a:ext uri="{FF2B5EF4-FFF2-40B4-BE49-F238E27FC236}">
                <a16:creationId xmlns:a16="http://schemas.microsoft.com/office/drawing/2014/main" id="{693C5560-A6D4-3831-8C25-537219075F75}"/>
              </a:ext>
            </a:extLst>
          </p:cNvPr>
          <p:cNvSpPr txBox="1">
            <a:spLocks/>
          </p:cNvSpPr>
          <p:nvPr/>
        </p:nvSpPr>
        <p:spPr>
          <a:xfrm>
            <a:off x="6662615" y="1746738"/>
            <a:ext cx="5247800" cy="50448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Nye Fag: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Automotive klima og bæredygtighed.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3371-2 Service </a:t>
            </a:r>
            <a:r>
              <a:rPr kumimoji="0" lang="da-DK"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aircon</a:t>
            </a: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(KMO)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46938 Elektroniske applikationer på køretøjtestere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40682 Grundlæggende måleteknik og testere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Nyt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Assistentsystemer</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sikkerhedssystemer</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Elektronisk undervogn.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49820-40672 Fejlfinding </a:t>
            </a:r>
            <a:r>
              <a:rPr kumimoji="0" lang="da-DK"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aircon</a:t>
            </a: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/varmepumpe/klimastyring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Støj og vibrationer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Automotiv</a:t>
            </a: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da-DK"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konnektivitet</a:t>
            </a: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Afsluttende prøve.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white"/>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57094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D1E75-DE8D-34DB-F39E-241A54513D9E}"/>
              </a:ext>
            </a:extLst>
          </p:cNvPr>
          <p:cNvSpPr>
            <a:spLocks noGrp="1"/>
          </p:cNvSpPr>
          <p:nvPr>
            <p:ph type="title"/>
          </p:nvPr>
        </p:nvSpPr>
        <p:spPr>
          <a:xfrm>
            <a:off x="495689" y="762000"/>
            <a:ext cx="11200622" cy="1070135"/>
          </a:xfrm>
        </p:spPr>
        <p:txBody>
          <a:bodyPr>
            <a:noAutofit/>
          </a:bodyPr>
          <a:lstStyle/>
          <a:p>
            <a:pPr algn="ctr"/>
            <a:r>
              <a:rPr lang="da-DK" sz="3800" dirty="0">
                <a:solidFill>
                  <a:schemeClr val="bg1"/>
                </a:solidFill>
                <a:latin typeface="TEC Sans" panose="00000500000000000000" pitchFamily="50" charset="0"/>
              </a:rPr>
              <a:t>Uddannelsesplan for </a:t>
            </a:r>
            <a:r>
              <a:rPr lang="da-DK" sz="3800" dirty="0" err="1">
                <a:solidFill>
                  <a:schemeClr val="bg1"/>
                </a:solidFill>
                <a:latin typeface="TEC Sans" panose="00000500000000000000" pitchFamily="50" charset="0"/>
              </a:rPr>
              <a:t>Elbilteknikkeruddannelsen</a:t>
            </a:r>
            <a:endParaRPr lang="da-DK" sz="3800" dirty="0">
              <a:solidFill>
                <a:schemeClr val="bg1"/>
              </a:solidFill>
              <a:latin typeface="TEC Sans" panose="00000500000000000000" pitchFamily="50" charset="0"/>
            </a:endParaRPr>
          </a:p>
        </p:txBody>
      </p:sp>
      <p:pic>
        <p:nvPicPr>
          <p:cNvPr id="6" name="Pladsholder til indhold 5">
            <a:extLst>
              <a:ext uri="{FF2B5EF4-FFF2-40B4-BE49-F238E27FC236}">
                <a16:creationId xmlns:a16="http://schemas.microsoft.com/office/drawing/2014/main" id="{2C0DF0AE-123D-A3F7-FC96-BCC42373A948}"/>
              </a:ext>
            </a:extLst>
          </p:cNvPr>
          <p:cNvPicPr>
            <a:picLocks noGrp="1" noChangeAspect="1"/>
          </p:cNvPicPr>
          <p:nvPr>
            <p:ph sz="half" idx="2"/>
          </p:nvPr>
        </p:nvPicPr>
        <p:blipFill>
          <a:blip r:embed="rId2"/>
          <a:stretch>
            <a:fillRect/>
          </a:stretch>
        </p:blipFill>
        <p:spPr>
          <a:xfrm>
            <a:off x="6240565" y="1543050"/>
            <a:ext cx="5362339" cy="4633913"/>
          </a:xfrm>
          <a:prstGeom prst="rect">
            <a:avLst/>
          </a:prstGeom>
        </p:spPr>
      </p:pic>
      <p:pic>
        <p:nvPicPr>
          <p:cNvPr id="10" name="Pladsholder til indhold 9">
            <a:extLst>
              <a:ext uri="{FF2B5EF4-FFF2-40B4-BE49-F238E27FC236}">
                <a16:creationId xmlns:a16="http://schemas.microsoft.com/office/drawing/2014/main" id="{153BAB88-431A-EABA-0C2D-1384C7597DC9}"/>
              </a:ext>
            </a:extLst>
          </p:cNvPr>
          <p:cNvPicPr>
            <a:picLocks noGrp="1" noChangeAspect="1"/>
          </p:cNvPicPr>
          <p:nvPr>
            <p:ph sz="half" idx="1"/>
          </p:nvPr>
        </p:nvPicPr>
        <p:blipFill>
          <a:blip r:embed="rId3"/>
          <a:stretch>
            <a:fillRect/>
          </a:stretch>
        </p:blipFill>
        <p:spPr>
          <a:xfrm>
            <a:off x="681537" y="1543050"/>
            <a:ext cx="4986749" cy="4633913"/>
          </a:xfrm>
        </p:spPr>
      </p:pic>
      <p:pic>
        <p:nvPicPr>
          <p:cNvPr id="3" name="Billede 2">
            <a:extLst>
              <a:ext uri="{FF2B5EF4-FFF2-40B4-BE49-F238E27FC236}">
                <a16:creationId xmlns:a16="http://schemas.microsoft.com/office/drawing/2014/main" id="{7D49CAA0-0D7F-F0B8-CBDF-66D60D9D41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spTree>
    <p:extLst>
      <p:ext uri="{BB962C8B-B14F-4D97-AF65-F5344CB8AC3E}">
        <p14:creationId xmlns:p14="http://schemas.microsoft.com/office/powerpoint/2010/main" val="61267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6A63F-A1CC-D743-9C04-31D4561C09D5}"/>
              </a:ext>
            </a:extLst>
          </p:cNvPr>
          <p:cNvSpPr>
            <a:spLocks noGrp="1"/>
          </p:cNvSpPr>
          <p:nvPr>
            <p:ph type="title"/>
          </p:nvPr>
        </p:nvSpPr>
        <p:spPr>
          <a:xfrm>
            <a:off x="616688" y="620553"/>
            <a:ext cx="10837893" cy="1070135"/>
          </a:xfrm>
        </p:spPr>
        <p:txBody>
          <a:bodyPr vert="horz" lIns="91440" tIns="45720" rIns="91440" bIns="45720" rtlCol="0" anchor="t" anchorCtr="0">
            <a:normAutofit/>
          </a:bodyPr>
          <a:lstStyle/>
          <a:p>
            <a:r>
              <a:rPr lang="da-DK" sz="3800" dirty="0">
                <a:solidFill>
                  <a:schemeClr val="bg1"/>
                </a:solidFill>
                <a:latin typeface="TEC Sans" panose="00000500000000000000" pitchFamily="50" charset="0"/>
              </a:rPr>
              <a:t>Hvordan arbejder man på uddannelsen</a:t>
            </a:r>
          </a:p>
        </p:txBody>
      </p:sp>
      <p:sp>
        <p:nvSpPr>
          <p:cNvPr id="10" name="Tekstfelt 9">
            <a:extLst>
              <a:ext uri="{FF2B5EF4-FFF2-40B4-BE49-F238E27FC236}">
                <a16:creationId xmlns:a16="http://schemas.microsoft.com/office/drawing/2014/main" id="{4A1789EE-E160-0B11-4358-39DF25FF5ED7}"/>
              </a:ext>
            </a:extLst>
          </p:cNvPr>
          <p:cNvSpPr txBox="1"/>
          <p:nvPr/>
        </p:nvSpPr>
        <p:spPr>
          <a:xfrm>
            <a:off x="616687" y="1397000"/>
            <a:ext cx="5565037" cy="4351338"/>
          </a:xfrm>
          <a:prstGeom prst="rect">
            <a:avLst/>
          </a:prstGeom>
        </p:spPr>
        <p:txBody>
          <a:bodyPr vert="horz" lIns="91440" tIns="45720" rIns="91440" bIns="45720" rtlCol="0" anchor="t">
            <a:no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Tilrettelæggelse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af</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Uddannelsen er med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udgangspunkt</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i</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TECs strategi: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Tættere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på</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eleven,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tættere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på</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virkeligheden</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tættere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på</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hinanden</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Virksomhedsnært</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relevant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undervisningsudstyr</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Tættere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kobling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praktik</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skole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Human Factor mindset</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Virksomhedsbesøg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og</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studietur</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Praktikprojekter</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samarbejde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FEF</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Arial"/>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Høj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trivsel</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ved</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sociale</a:t>
            </a:r>
            <a:r>
              <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rPr>
              <a:t> </a:t>
            </a:r>
            <a:r>
              <a:rPr kumimoji="0" lang="en-US" sz="2200" b="0" i="0" u="none" strike="noStrike" kern="1200" cap="none" spc="0" normalizeH="0" baseline="0" noProof="0" dirty="0" err="1">
                <a:ln>
                  <a:noFill/>
                </a:ln>
                <a:solidFill>
                  <a:prstClr val="white"/>
                </a:solidFill>
                <a:effectLst/>
                <a:uLnTx/>
                <a:uFillTx/>
                <a:latin typeface="TEC Sans" panose="00000500000000000000" pitchFamily="50" charset="0"/>
                <a:ea typeface="+mn-ea"/>
                <a:cs typeface="+mn-cs"/>
              </a:rPr>
              <a:t>arrangementer</a:t>
            </a:r>
            <a:endParaRPr kumimoji="0" lang="en-US" sz="2200" b="0" i="0" u="none" strike="noStrike" kern="1200" cap="none" spc="0" normalizeH="0" baseline="0" noProof="0" dirty="0">
              <a:ln>
                <a:noFill/>
              </a:ln>
              <a:solidFill>
                <a:prstClr val="white"/>
              </a:solidFill>
              <a:effectLst/>
              <a:uLnTx/>
              <a:uFillTx/>
              <a:latin typeface="TEC Sans" panose="00000500000000000000" pitchFamily="50" charset="0"/>
              <a:ea typeface="+mn-ea"/>
              <a:cs typeface="+mn-cs"/>
            </a:endParaRPr>
          </a:p>
        </p:txBody>
      </p:sp>
      <p:pic>
        <p:nvPicPr>
          <p:cNvPr id="8" name="Billede 7">
            <a:extLst>
              <a:ext uri="{FF2B5EF4-FFF2-40B4-BE49-F238E27FC236}">
                <a16:creationId xmlns:a16="http://schemas.microsoft.com/office/drawing/2014/main" id="{EB6AB925-5946-CCB8-9160-BD4DB1E9F14A}"/>
              </a:ext>
            </a:extLst>
          </p:cNvPr>
          <p:cNvPicPr>
            <a:picLocks noChangeAspect="1"/>
          </p:cNvPicPr>
          <p:nvPr/>
        </p:nvPicPr>
        <p:blipFill>
          <a:blip r:embed="rId2"/>
          <a:stretch>
            <a:fillRect/>
          </a:stretch>
        </p:blipFill>
        <p:spPr>
          <a:xfrm>
            <a:off x="6272981" y="2543969"/>
            <a:ext cx="5181600" cy="2914650"/>
          </a:xfrm>
          <a:prstGeom prst="rect">
            <a:avLst/>
          </a:prstGeom>
          <a:noFill/>
        </p:spPr>
      </p:pic>
      <p:pic>
        <p:nvPicPr>
          <p:cNvPr id="14" name="Billede 13">
            <a:extLst>
              <a:ext uri="{FF2B5EF4-FFF2-40B4-BE49-F238E27FC236}">
                <a16:creationId xmlns:a16="http://schemas.microsoft.com/office/drawing/2014/main" id="{D9D162F9-B335-688F-FBD6-02694C728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spTree>
    <p:extLst>
      <p:ext uri="{BB962C8B-B14F-4D97-AF65-F5344CB8AC3E}">
        <p14:creationId xmlns:p14="http://schemas.microsoft.com/office/powerpoint/2010/main" val="3022147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C2D01-072F-8E06-7FB0-8D835B847123}"/>
              </a:ext>
            </a:extLst>
          </p:cNvPr>
          <p:cNvSpPr>
            <a:spLocks noGrp="1"/>
          </p:cNvSpPr>
          <p:nvPr>
            <p:ph type="title"/>
          </p:nvPr>
        </p:nvSpPr>
        <p:spPr>
          <a:xfrm>
            <a:off x="616688" y="620553"/>
            <a:ext cx="10837893" cy="1070135"/>
          </a:xfrm>
        </p:spPr>
        <p:txBody>
          <a:bodyPr anchor="t">
            <a:normAutofit/>
          </a:bodyPr>
          <a:lstStyle/>
          <a:p>
            <a:r>
              <a:rPr lang="da-DK" sz="3800" dirty="0">
                <a:solidFill>
                  <a:schemeClr val="bg1"/>
                </a:solidFill>
                <a:latin typeface="TEC Sans" panose="00000500000000000000" pitchFamily="50" charset="0"/>
              </a:rPr>
              <a:t>Eksamen og bevis</a:t>
            </a:r>
          </a:p>
        </p:txBody>
      </p:sp>
      <p:pic>
        <p:nvPicPr>
          <p:cNvPr id="4" name="Billede 3">
            <a:extLst>
              <a:ext uri="{FF2B5EF4-FFF2-40B4-BE49-F238E27FC236}">
                <a16:creationId xmlns:a16="http://schemas.microsoft.com/office/drawing/2014/main" id="{333F1915-9C62-17BC-602C-A254804555CE}"/>
              </a:ext>
            </a:extLst>
          </p:cNvPr>
          <p:cNvPicPr>
            <a:picLocks noChangeAspect="1"/>
          </p:cNvPicPr>
          <p:nvPr/>
        </p:nvPicPr>
        <p:blipFill rotWithShape="1">
          <a:blip r:embed="rId2"/>
          <a:srcRect l="15292" r="17176" b="2"/>
          <a:stretch/>
        </p:blipFill>
        <p:spPr>
          <a:xfrm>
            <a:off x="616688" y="1825625"/>
            <a:ext cx="5181600" cy="4351338"/>
          </a:xfrm>
          <a:prstGeom prst="rect">
            <a:avLst/>
          </a:prstGeom>
          <a:noFill/>
        </p:spPr>
      </p:pic>
      <p:sp>
        <p:nvSpPr>
          <p:cNvPr id="3" name="Pladsholder til indhold 2">
            <a:extLst>
              <a:ext uri="{FF2B5EF4-FFF2-40B4-BE49-F238E27FC236}">
                <a16:creationId xmlns:a16="http://schemas.microsoft.com/office/drawing/2014/main" id="{BB28C79B-1092-CF0F-D20B-46D1DD657BC3}"/>
              </a:ext>
            </a:extLst>
          </p:cNvPr>
          <p:cNvSpPr>
            <a:spLocks noGrp="1"/>
          </p:cNvSpPr>
          <p:nvPr>
            <p:ph sz="half" idx="2"/>
          </p:nvPr>
        </p:nvSpPr>
        <p:spPr>
          <a:xfrm>
            <a:off x="6262859" y="1392079"/>
            <a:ext cx="5560431" cy="4351338"/>
          </a:xfrm>
        </p:spPr>
        <p:txBody>
          <a:bodyPr>
            <a:normAutofit/>
          </a:bodyPr>
          <a:lstStyle/>
          <a:p>
            <a:pPr marL="0" indent="0">
              <a:buNone/>
            </a:pPr>
            <a:endParaRPr lang="da-DK" dirty="0">
              <a:solidFill>
                <a:schemeClr val="bg1"/>
              </a:solidFill>
            </a:endParaRPr>
          </a:p>
          <a:p>
            <a:pPr>
              <a:buFont typeface="Wingdings" panose="05000000000000000000" pitchFamily="2" charset="2"/>
              <a:buChar char="§"/>
            </a:pPr>
            <a:r>
              <a:rPr lang="da-DK" sz="2200" dirty="0">
                <a:solidFill>
                  <a:schemeClr val="bg1"/>
                </a:solidFill>
                <a:latin typeface="TEC Sans" panose="00000500000000000000" pitchFamily="50" charset="0"/>
              </a:rPr>
              <a:t>Uddannelsen afsluttes med en 5-dages opgave, hvor der både skal vise teoretisk og en praktisk kompetencer. </a:t>
            </a:r>
          </a:p>
          <a:p>
            <a:pPr marL="0" indent="0">
              <a:buNone/>
            </a:pPr>
            <a:endParaRPr lang="da-DK" sz="2200" dirty="0">
              <a:solidFill>
                <a:schemeClr val="bg1"/>
              </a:solidFill>
              <a:latin typeface="TEC Sans" panose="00000500000000000000" pitchFamily="50" charset="0"/>
            </a:endParaRPr>
          </a:p>
          <a:p>
            <a:pPr>
              <a:buFont typeface="Wingdings" panose="05000000000000000000" pitchFamily="2" charset="2"/>
              <a:buChar char="§"/>
            </a:pPr>
            <a:r>
              <a:rPr lang="da-DK" sz="2200" dirty="0">
                <a:solidFill>
                  <a:schemeClr val="bg1"/>
                </a:solidFill>
                <a:latin typeface="TEC Sans" panose="00000500000000000000" pitchFamily="50" charset="0"/>
              </a:rPr>
              <a:t>Der gives én karakter efter syvtrinsskalaen</a:t>
            </a:r>
          </a:p>
          <a:p>
            <a:pPr marL="0" indent="0">
              <a:buNone/>
            </a:pPr>
            <a:endParaRPr lang="da-DK" sz="2200" dirty="0">
              <a:solidFill>
                <a:schemeClr val="bg1"/>
              </a:solidFill>
              <a:latin typeface="TEC Sans" panose="00000500000000000000" pitchFamily="50" charset="0"/>
            </a:endParaRPr>
          </a:p>
          <a:p>
            <a:pPr>
              <a:buFont typeface="Wingdings" panose="05000000000000000000" pitchFamily="2" charset="2"/>
              <a:buChar char="§"/>
            </a:pPr>
            <a:r>
              <a:rPr lang="da-DK" sz="2200" dirty="0">
                <a:solidFill>
                  <a:schemeClr val="bg1"/>
                </a:solidFill>
                <a:latin typeface="TEC Sans" panose="00000500000000000000" pitchFamily="50" charset="0"/>
              </a:rPr>
              <a:t>Der udstedes et skolebevis</a:t>
            </a:r>
          </a:p>
        </p:txBody>
      </p:sp>
      <p:pic>
        <p:nvPicPr>
          <p:cNvPr id="5" name="Billede 4">
            <a:extLst>
              <a:ext uri="{FF2B5EF4-FFF2-40B4-BE49-F238E27FC236}">
                <a16:creationId xmlns:a16="http://schemas.microsoft.com/office/drawing/2014/main" id="{2DC9AC6F-3287-868F-BEDA-CD6251D9E9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3640" y="0"/>
            <a:ext cx="2118360" cy="762000"/>
          </a:xfrm>
          <a:prstGeom prst="rect">
            <a:avLst/>
          </a:prstGeom>
          <a:noFill/>
          <a:ln>
            <a:noFill/>
          </a:ln>
        </p:spPr>
      </p:pic>
    </p:spTree>
    <p:extLst>
      <p:ext uri="{BB962C8B-B14F-4D97-AF65-F5344CB8AC3E}">
        <p14:creationId xmlns:p14="http://schemas.microsoft.com/office/powerpoint/2010/main" val="3882867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D62F-2C9C-E4FC-739F-3ACA44413A07}"/>
              </a:ext>
            </a:extLst>
          </p:cNvPr>
          <p:cNvSpPr>
            <a:spLocks noGrp="1"/>
          </p:cNvSpPr>
          <p:nvPr>
            <p:ph type="ctrTitle"/>
          </p:nvPr>
        </p:nvSpPr>
        <p:spPr>
          <a:xfrm>
            <a:off x="268941" y="2363696"/>
            <a:ext cx="11884552" cy="1446305"/>
          </a:xfrm>
        </p:spPr>
        <p:txBody>
          <a:bodyPr/>
          <a:lstStyle/>
          <a:p>
            <a:r>
              <a:rPr lang="da-DK" sz="7300" dirty="0"/>
              <a:t>Torben </a:t>
            </a:r>
            <a:r>
              <a:rPr lang="da-DK" sz="7300" dirty="0" err="1"/>
              <a:t>Pihler</a:t>
            </a:r>
            <a:r>
              <a:rPr lang="da-DK" sz="7300" dirty="0"/>
              <a:t>, IVECO</a:t>
            </a:r>
          </a:p>
        </p:txBody>
      </p:sp>
      <p:sp>
        <p:nvSpPr>
          <p:cNvPr id="3" name="Undertitel 2">
            <a:extLst>
              <a:ext uri="{FF2B5EF4-FFF2-40B4-BE49-F238E27FC236}">
                <a16:creationId xmlns:a16="http://schemas.microsoft.com/office/drawing/2014/main" id="{9C3B3035-31FE-1F60-82C8-C46D836AD50B}"/>
              </a:ext>
            </a:extLst>
          </p:cNvPr>
          <p:cNvSpPr>
            <a:spLocks noGrp="1"/>
          </p:cNvSpPr>
          <p:nvPr>
            <p:ph type="subTitle" idx="1"/>
          </p:nvPr>
        </p:nvSpPr>
        <p:spPr>
          <a:xfrm>
            <a:off x="268941" y="3810001"/>
            <a:ext cx="6884893" cy="2545976"/>
          </a:xfrm>
        </p:spPr>
        <p:txBody>
          <a:bodyPr/>
          <a:lstStyle/>
          <a:p>
            <a:r>
              <a:rPr lang="da-DK" sz="6000" b="0" kern="0" dirty="0">
                <a:solidFill>
                  <a:schemeClr val="bg1"/>
                </a:solidFill>
                <a:effectLst/>
                <a:latin typeface="+mn-lt"/>
                <a:ea typeface="Calibri" panose="020F0502020204030204" pitchFamily="34" charset="0"/>
              </a:rPr>
              <a:t>Grøn omstilling </a:t>
            </a:r>
            <a:br>
              <a:rPr lang="da-DK" sz="6000" b="0" kern="0" dirty="0">
                <a:solidFill>
                  <a:schemeClr val="bg1"/>
                </a:solidFill>
                <a:effectLst/>
                <a:latin typeface="+mn-lt"/>
                <a:ea typeface="Calibri" panose="020F0502020204030204" pitchFamily="34" charset="0"/>
              </a:rPr>
            </a:br>
            <a:r>
              <a:rPr lang="da-DK" sz="6000" b="0" kern="0" dirty="0">
                <a:solidFill>
                  <a:schemeClr val="bg1"/>
                </a:solidFill>
                <a:effectLst/>
                <a:latin typeface="+mn-lt"/>
                <a:ea typeface="Calibri" panose="020F0502020204030204" pitchFamily="34" charset="0"/>
              </a:rPr>
              <a:t>- i et ellers temmelig sort fag</a:t>
            </a:r>
            <a:endParaRPr lang="da-DK" sz="6000" dirty="0"/>
          </a:p>
        </p:txBody>
      </p:sp>
      <p:sp>
        <p:nvSpPr>
          <p:cNvPr id="4" name="Pladsholder til dato 3">
            <a:extLst>
              <a:ext uri="{FF2B5EF4-FFF2-40B4-BE49-F238E27FC236}">
                <a16:creationId xmlns:a16="http://schemas.microsoft.com/office/drawing/2014/main" id="{2A65A33C-40F9-C117-FBA4-598C5DC83FC4}"/>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5" name="Pladsholder til sidefod 4">
            <a:extLst>
              <a:ext uri="{FF2B5EF4-FFF2-40B4-BE49-F238E27FC236}">
                <a16:creationId xmlns:a16="http://schemas.microsoft.com/office/drawing/2014/main" id="{5B096F9A-E843-94CC-5EDE-E3984EB42447}"/>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96394470-A79E-E505-55AE-1F23F142C168}"/>
              </a:ext>
            </a:extLst>
          </p:cNvPr>
          <p:cNvSpPr>
            <a:spLocks noGrp="1"/>
          </p:cNvSpPr>
          <p:nvPr>
            <p:ph type="sldNum" sz="quarter" idx="12"/>
          </p:nvPr>
        </p:nvSpPr>
        <p:spPr/>
        <p:txBody>
          <a:bodyPr/>
          <a:lstStyle/>
          <a:p>
            <a:fld id="{F4781EAC-78B3-44ED-85DE-5B6C0B0E8165}" type="slidenum">
              <a:rPr lang="da-DK" smtClean="0"/>
              <a:pPr/>
              <a:t>36</a:t>
            </a:fld>
            <a:endParaRPr lang="da-DK"/>
          </a:p>
        </p:txBody>
      </p:sp>
    </p:spTree>
    <p:extLst>
      <p:ext uri="{BB962C8B-B14F-4D97-AF65-F5344CB8AC3E}">
        <p14:creationId xmlns:p14="http://schemas.microsoft.com/office/powerpoint/2010/main" val="899510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egnaposto numero diapositiva 9">
            <a:extLst>
              <a:ext uri="{FF2B5EF4-FFF2-40B4-BE49-F238E27FC236}">
                <a16:creationId xmlns:a16="http://schemas.microsoft.com/office/drawing/2014/main" id="{346C43E5-C512-6FA2-74B4-0407231ECAB2}"/>
              </a:ext>
            </a:extLst>
          </p:cNvPr>
          <p:cNvSpPr>
            <a:spLocks noGrp="1"/>
          </p:cNvSpPr>
          <p:nvPr>
            <p:ph type="sldNum" sz="quarter" idx="4"/>
          </p:nvPr>
        </p:nvSpPr>
        <p:spPr>
          <a:xfrm>
            <a:off x="11761707" y="6623834"/>
            <a:ext cx="388533" cy="171439"/>
          </a:xfrm>
        </p:spPr>
        <p:txBody>
          <a:bodyPr/>
          <a:lstStyle/>
          <a:p>
            <a:pPr marL="0" marR="0" lvl="0" indent="0" algn="ctr" defTabSz="228589" rtl="0" eaLnBrk="1" fontAlgn="auto" latinLnBrk="0" hangingPunct="1">
              <a:lnSpc>
                <a:spcPct val="100000"/>
              </a:lnSpc>
              <a:spcBef>
                <a:spcPts val="0"/>
              </a:spcBef>
              <a:spcAft>
                <a:spcPts val="0"/>
              </a:spcAft>
              <a:buClrTx/>
              <a:buSzTx/>
              <a:buFontTx/>
              <a:buNone/>
              <a:tabLst/>
              <a:defRPr/>
            </a:pPr>
            <a:fld id="{C7326EB3-27A6-3D4D-9A51-56F45AE28226}" type="slidenum">
              <a:rPr kumimoji="0" lang="it-IT" sz="850" b="1"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pPr marL="0" marR="0" lvl="0" indent="0" algn="ctr" defTabSz="228589" rtl="0" eaLnBrk="1" fontAlgn="auto" latinLnBrk="0" hangingPunct="1">
                <a:lnSpc>
                  <a:spcPct val="100000"/>
                </a:lnSpc>
                <a:spcBef>
                  <a:spcPts val="0"/>
                </a:spcBef>
                <a:spcAft>
                  <a:spcPts val="0"/>
                </a:spcAft>
                <a:buClrTx/>
                <a:buSzTx/>
                <a:buFontTx/>
                <a:buNone/>
                <a:tabLst/>
                <a:defRPr/>
              </a:pPr>
              <a:t>37</a:t>
            </a:fld>
            <a:endParaRPr kumimoji="0" lang="it-IT" sz="850" b="1" i="0" u="none" strike="noStrike" kern="1200" cap="none" spc="0" normalizeH="0" baseline="0" noProof="0">
              <a:ln>
                <a:noFill/>
              </a:ln>
              <a:solidFill>
                <a:srgbClr val="FFFFFF"/>
              </a:solidFill>
              <a:effectLst/>
              <a:uLnTx/>
              <a:uFillTx/>
              <a:latin typeface="Gill Sans MT" panose="020B0502020104020203" pitchFamily="34" charset="77"/>
              <a:ea typeface="+mn-ea"/>
              <a:cs typeface="+mn-cs"/>
            </a:endParaRPr>
          </a:p>
        </p:txBody>
      </p:sp>
      <p:sp>
        <p:nvSpPr>
          <p:cNvPr id="5" name="Titolo 11">
            <a:extLst>
              <a:ext uri="{FF2B5EF4-FFF2-40B4-BE49-F238E27FC236}">
                <a16:creationId xmlns:a16="http://schemas.microsoft.com/office/drawing/2014/main" id="{EF880947-1F52-FE96-8B30-1A22C1302611}"/>
              </a:ext>
            </a:extLst>
          </p:cNvPr>
          <p:cNvSpPr>
            <a:spLocks noGrp="1"/>
          </p:cNvSpPr>
          <p:nvPr>
            <p:ph type="title"/>
          </p:nvPr>
        </p:nvSpPr>
        <p:spPr>
          <a:xfrm>
            <a:off x="252778" y="135366"/>
            <a:ext cx="10514123" cy="356802"/>
          </a:xfrm>
        </p:spPr>
        <p:txBody>
          <a:bodyPr vert="horz"/>
          <a:lstStyle/>
          <a:p>
            <a:r>
              <a:rPr lang="it-IT" dirty="0">
                <a:solidFill>
                  <a:schemeClr val="bg1"/>
                </a:solidFill>
              </a:rPr>
              <a:t>TEC </a:t>
            </a:r>
            <a:r>
              <a:rPr lang="it-IT" dirty="0" err="1">
                <a:solidFill>
                  <a:schemeClr val="bg1"/>
                </a:solidFill>
              </a:rPr>
              <a:t>erfa-dag</a:t>
            </a:r>
            <a:r>
              <a:rPr lang="it-IT" dirty="0">
                <a:solidFill>
                  <a:schemeClr val="bg1"/>
                </a:solidFill>
              </a:rPr>
              <a:t> 9. </a:t>
            </a:r>
            <a:r>
              <a:rPr lang="it-IT" dirty="0" err="1">
                <a:solidFill>
                  <a:schemeClr val="bg1"/>
                </a:solidFill>
              </a:rPr>
              <a:t>oktober</a:t>
            </a:r>
            <a:r>
              <a:rPr lang="it-IT" dirty="0">
                <a:solidFill>
                  <a:schemeClr val="bg1"/>
                </a:solidFill>
              </a:rPr>
              <a:t> 2024 </a:t>
            </a:r>
          </a:p>
        </p:txBody>
      </p:sp>
      <p:sp>
        <p:nvSpPr>
          <p:cNvPr id="7" name="Segnaposto testo 12">
            <a:extLst>
              <a:ext uri="{FF2B5EF4-FFF2-40B4-BE49-F238E27FC236}">
                <a16:creationId xmlns:a16="http://schemas.microsoft.com/office/drawing/2014/main" id="{82A1FE1D-37D7-4959-E25D-D6D328A97615}"/>
              </a:ext>
            </a:extLst>
          </p:cNvPr>
          <p:cNvSpPr txBox="1">
            <a:spLocks/>
          </p:cNvSpPr>
          <p:nvPr/>
        </p:nvSpPr>
        <p:spPr>
          <a:xfrm>
            <a:off x="252778" y="507693"/>
            <a:ext cx="10460822" cy="222080"/>
          </a:xfrm>
          <a:prstGeom prst="rect">
            <a:avLst/>
          </a:prstGeom>
        </p:spPr>
        <p:txBody>
          <a:bodyPr vert="horz" lIns="0" tIns="0" rIns="0" bIns="0"/>
          <a:lstStyle>
            <a:lvl1pPr marL="0" indent="0" algn="l" defTabSz="914400" rtl="0" eaLnBrk="1" latinLnBrk="0" hangingPunct="1">
              <a:lnSpc>
                <a:spcPct val="90000"/>
              </a:lnSpc>
              <a:spcBef>
                <a:spcPts val="1000"/>
              </a:spcBef>
              <a:buFont typeface="Arial" panose="020B0604020202020204" pitchFamily="34" charset="0"/>
              <a:buNone/>
              <a:defRPr kumimoji="0" lang="it-IT" sz="2500" b="0" i="0" u="none" strike="noStrike" kern="1200" cap="all" spc="0" normalizeH="0" baseline="0" dirty="0">
                <a:ln>
                  <a:noFill/>
                </a:ln>
                <a:solidFill>
                  <a:srgbClr val="2C2926"/>
                </a:solidFill>
                <a:effectLst/>
                <a:uFillTx/>
                <a:latin typeface="Gill Sans MT" panose="020B0502020104020203" pitchFamily="34" charset="77"/>
                <a:ea typeface="Gill Sans MT" panose="020B0502020104020203" pitchFamily="34" charset="77"/>
                <a:cs typeface="Gill Sans MT" panose="020B050202010402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17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it-IT" sz="1250" b="0" i="0" u="none" strike="noStrike" kern="1200" cap="all" spc="0" normalizeH="0" baseline="0" noProof="0" dirty="0">
                <a:ln>
                  <a:noFill/>
                </a:ln>
                <a:solidFill>
                  <a:srgbClr val="FFFFFF"/>
                </a:solidFill>
                <a:effectLst/>
                <a:uLnTx/>
                <a:uFillTx/>
                <a:latin typeface="Gill Sans MT" panose="020B0502020104020203" pitchFamily="34" charset="77"/>
              </a:rPr>
              <a:t>tema: </a:t>
            </a:r>
            <a:r>
              <a:rPr kumimoji="0" lang="da-DK" sz="1250" b="0" i="0" u="none" strike="noStrike" kern="1200" cap="all" spc="0" normalizeH="0" baseline="0" noProof="0" dirty="0">
                <a:ln>
                  <a:noFill/>
                </a:ln>
                <a:solidFill>
                  <a:srgbClr val="FFFFFF"/>
                </a:solidFill>
                <a:effectLst/>
                <a:uLnTx/>
                <a:uFillTx/>
                <a:latin typeface="Gill Sans MT" panose="020B0502020104020203" pitchFamily="34" charset="77"/>
              </a:rPr>
              <a:t>Teknologisk opdatering af personvognsmekanikeruddannelsen</a:t>
            </a:r>
            <a:endParaRPr kumimoji="0" lang="it-IT" sz="1250" b="0" i="0" u="none" strike="noStrike" kern="1200" cap="all" spc="0" normalizeH="0" baseline="0" noProof="0" dirty="0">
              <a:ln>
                <a:noFill/>
              </a:ln>
              <a:solidFill>
                <a:srgbClr val="FFFFFF"/>
              </a:solidFill>
              <a:effectLst/>
              <a:uLnTx/>
              <a:uFillTx/>
              <a:latin typeface="Gill Sans MT" panose="020B0502020104020203" pitchFamily="34" charset="77"/>
            </a:endParaRPr>
          </a:p>
        </p:txBody>
      </p:sp>
      <p:sp>
        <p:nvSpPr>
          <p:cNvPr id="8" name="Segnaposto data 7">
            <a:extLst>
              <a:ext uri="{FF2B5EF4-FFF2-40B4-BE49-F238E27FC236}">
                <a16:creationId xmlns:a16="http://schemas.microsoft.com/office/drawing/2014/main" id="{E28CD4F8-1416-C256-437F-E0639E6F1854}"/>
              </a:ext>
            </a:extLst>
          </p:cNvPr>
          <p:cNvSpPr>
            <a:spLocks noGrp="1"/>
          </p:cNvSpPr>
          <p:nvPr>
            <p:ph type="dt" sz="half" idx="10"/>
          </p:nvPr>
        </p:nvSpPr>
        <p:spPr>
          <a:xfrm>
            <a:off x="10819287" y="6649628"/>
            <a:ext cx="841438" cy="123095"/>
          </a:xfrm>
        </p:spPr>
        <p:txBody>
          <a:bodyPr/>
          <a:lstStyle/>
          <a:p>
            <a:pPr marL="0" marR="0" lvl="0" indent="0" algn="r" defTabSz="228578" rtl="0" eaLnBrk="1" fontAlgn="auto" latinLnBrk="0" hangingPunct="0">
              <a:lnSpc>
                <a:spcPct val="100000"/>
              </a:lnSpc>
              <a:spcBef>
                <a:spcPts val="0"/>
              </a:spcBef>
              <a:spcAft>
                <a:spcPts val="0"/>
              </a:spcAft>
              <a:buClrTx/>
              <a:buSzTx/>
              <a:buFontTx/>
              <a:buNone/>
              <a:tabLst/>
              <a:defRPr/>
            </a:pPr>
            <a:r>
              <a:rPr kumimoji="0" lang="it-IT" sz="800" b="0" i="0" u="none" strike="noStrike" kern="1200" cap="none" spc="0" normalizeH="0" baseline="0" noProof="0" dirty="0" err="1">
                <a:ln>
                  <a:noFill/>
                </a:ln>
                <a:solidFill>
                  <a:srgbClr val="FFFFFF"/>
                </a:solidFill>
                <a:effectLst/>
                <a:uLnTx/>
                <a:uFillTx/>
                <a:latin typeface="Gill Sans MT" panose="020B0502020104020203" pitchFamily="34" charset="77"/>
                <a:ea typeface="+mn-ea"/>
                <a:cs typeface="Arial"/>
                <a:sym typeface="Arial"/>
              </a:rPr>
              <a:t>Oktober</a:t>
            </a:r>
            <a:r>
              <a:rPr kumimoji="0" lang="it-IT" sz="800" b="0" i="0" u="none" strike="noStrike" kern="1200" cap="none" spc="0" normalizeH="0" baseline="0" noProof="0" dirty="0">
                <a:ln>
                  <a:noFill/>
                </a:ln>
                <a:solidFill>
                  <a:srgbClr val="FFFFFF"/>
                </a:solidFill>
                <a:effectLst/>
                <a:uLnTx/>
                <a:uFillTx/>
                <a:latin typeface="Gill Sans MT" panose="020B0502020104020203" pitchFamily="34" charset="77"/>
                <a:ea typeface="+mn-ea"/>
                <a:cs typeface="Arial"/>
                <a:sym typeface="Arial"/>
              </a:rPr>
              <a:t> 2024</a:t>
            </a:r>
          </a:p>
        </p:txBody>
      </p:sp>
      <p:sp>
        <p:nvSpPr>
          <p:cNvPr id="9" name="Segnaposto piè di pagina 8">
            <a:extLst>
              <a:ext uri="{FF2B5EF4-FFF2-40B4-BE49-F238E27FC236}">
                <a16:creationId xmlns:a16="http://schemas.microsoft.com/office/drawing/2014/main" id="{E1C10D0A-6EB6-05D5-B5C0-ACB353F27092}"/>
              </a:ext>
            </a:extLst>
          </p:cNvPr>
          <p:cNvSpPr>
            <a:spLocks noGrp="1"/>
          </p:cNvSpPr>
          <p:nvPr>
            <p:ph type="ftr" sz="quarter" idx="11"/>
          </p:nvPr>
        </p:nvSpPr>
        <p:spPr>
          <a:xfrm>
            <a:off x="7838779" y="6649033"/>
            <a:ext cx="2939544" cy="123095"/>
          </a:xfrm>
        </p:spPr>
        <p:txBody>
          <a:bodyPr/>
          <a:lstStyle/>
          <a:p>
            <a:pPr marL="0" marR="0" lvl="0" indent="0" algn="r" defTabSz="228578" rtl="0" eaLnBrk="1" fontAlgn="auto" latinLnBrk="0" hangingPunct="0">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FFFFFF"/>
                </a:solidFill>
                <a:effectLst/>
                <a:uLnTx/>
                <a:uFillTx/>
                <a:latin typeface="Gill Sans MT" panose="020B0502020104020203" pitchFamily="34" charset="77"/>
                <a:ea typeface="+mn-ea"/>
                <a:cs typeface="Arial"/>
                <a:sym typeface="Arial"/>
              </a:rPr>
              <a:t>TEC ERFA 2024</a:t>
            </a:r>
          </a:p>
        </p:txBody>
      </p:sp>
      <p:sp>
        <p:nvSpPr>
          <p:cNvPr id="12" name="Segnaposto testo 9">
            <a:extLst>
              <a:ext uri="{FF2B5EF4-FFF2-40B4-BE49-F238E27FC236}">
                <a16:creationId xmlns:a16="http://schemas.microsoft.com/office/drawing/2014/main" id="{496AF6DE-8785-2F16-7A59-913E5AA85A5B}"/>
              </a:ext>
            </a:extLst>
          </p:cNvPr>
          <p:cNvSpPr txBox="1">
            <a:spLocks/>
          </p:cNvSpPr>
          <p:nvPr/>
        </p:nvSpPr>
        <p:spPr>
          <a:xfrm>
            <a:off x="44605" y="1377476"/>
            <a:ext cx="5519854" cy="3428700"/>
          </a:xfrm>
          <a:prstGeom prst="rect">
            <a:avLst/>
          </a:prstGeom>
        </p:spPr>
        <p:txBody>
          <a:bodyPr lIns="36000" rIns="36000"/>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tx1"/>
                </a:solidFill>
                <a:latin typeface="Gill Sans MT" panose="020B0502020104020203" pitchFamily="34" charset="77"/>
                <a:ea typeface="+mn-ea"/>
                <a:cs typeface="Gill Sans MT" panose="020B0502020104020203"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42" marR="0" lvl="0" indent="0" algn="l" defTabSz="914355" rtl="0" eaLnBrk="1" fontAlgn="auto" latinLnBrk="0" hangingPunct="1">
              <a:lnSpc>
                <a:spcPct val="100000"/>
              </a:lnSpc>
              <a:spcBef>
                <a:spcPts val="0"/>
              </a:spcBef>
              <a:spcAft>
                <a:spcPts val="0"/>
              </a:spcAft>
              <a:buClr>
                <a:srgbClr val="1554FF"/>
              </a:buClr>
              <a:buSzTx/>
              <a:buFont typeface="Arial" panose="020B0604020202020204" pitchFamily="34" charset="0"/>
              <a:buNone/>
              <a:tabLst/>
              <a:defRPr/>
            </a:pPr>
            <a:r>
              <a:rPr kumimoji="0" lang="da-DK" sz="3200" b="0" i="0" u="none" strike="noStrike" kern="1200" cap="none" spc="0" normalizeH="0" baseline="0" noProof="0" dirty="0">
                <a:ln>
                  <a:noFill/>
                </a:ln>
                <a:solidFill>
                  <a:srgbClr val="FFFFFF"/>
                </a:solidFill>
                <a:effectLst/>
                <a:uLnTx/>
                <a:uFillTx/>
                <a:latin typeface="Gill Sans MT" panose="020B0502020104020203"/>
                <a:ea typeface="+mn-ea"/>
              </a:rPr>
              <a:t>»</a:t>
            </a:r>
            <a:r>
              <a:rPr kumimoji="0" lang="da-DK" sz="32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t>Grøn omstilling </a:t>
            </a:r>
            <a:br>
              <a:rPr kumimoji="0" lang="da-DK" sz="32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br>
            <a:r>
              <a:rPr kumimoji="0" lang="da-DK" sz="32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t>- i et ellers temmelig sort fag</a:t>
            </a:r>
            <a:r>
              <a:rPr kumimoji="0" lang="da-DK" sz="3200" b="0" i="0" u="none" strike="noStrike" kern="1200" cap="none" spc="0" normalizeH="0" baseline="0" noProof="0" dirty="0">
                <a:ln>
                  <a:noFill/>
                </a:ln>
                <a:solidFill>
                  <a:srgbClr val="FFFFFF"/>
                </a:solidFill>
                <a:effectLst/>
                <a:uLnTx/>
                <a:uFillTx/>
                <a:latin typeface="Gill Sans MT" panose="020B0502020104020203"/>
                <a:ea typeface="+mn-ea"/>
              </a:rPr>
              <a:t>«</a:t>
            </a:r>
            <a:br>
              <a:rPr kumimoji="0" lang="da-DK" sz="28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br>
            <a:br>
              <a:rPr kumimoji="0" lang="da-DK" sz="28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br>
            <a:br>
              <a:rPr kumimoji="0" lang="da-DK" sz="28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br>
            <a:r>
              <a:rPr kumimoji="0" lang="da-DK" sz="24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t>Torben Pihler </a:t>
            </a:r>
            <a:br>
              <a:rPr kumimoji="0" lang="da-DK" sz="24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br>
            <a:r>
              <a:rPr kumimoji="0" lang="da-DK" sz="24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t>Training Manager </a:t>
            </a:r>
            <a:br>
              <a:rPr kumimoji="0" lang="da-DK" sz="24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br>
            <a:r>
              <a:rPr kumimoji="0" lang="da-DK" sz="2400" b="0" i="0" u="none" strike="noStrike" kern="0" cap="none" spc="0" normalizeH="0" baseline="0" noProof="0" dirty="0">
                <a:ln>
                  <a:noFill/>
                </a:ln>
                <a:solidFill>
                  <a:srgbClr val="FFFFFF"/>
                </a:solidFill>
                <a:effectLst/>
                <a:uLnTx/>
                <a:uFillTx/>
                <a:latin typeface="Gill Sans MT" panose="020B0502020104020203"/>
                <a:ea typeface="Calibri" panose="020F0502020204030204" pitchFamily="34" charset="0"/>
              </a:rPr>
              <a:t>Iveco Nordics</a:t>
            </a:r>
            <a:endParaRPr kumimoji="0" lang="en-GB" sz="2400" b="0" i="0" u="none" strike="noStrike" kern="1200" cap="none" spc="0" normalizeH="0" baseline="0" noProof="0" dirty="0">
              <a:ln>
                <a:noFill/>
              </a:ln>
              <a:solidFill>
                <a:srgbClr val="FFFFFF"/>
              </a:solidFill>
              <a:effectLst/>
              <a:uLnTx/>
              <a:uFillTx/>
              <a:latin typeface="Gill Sans MT" panose="020B0502020104020203"/>
              <a:ea typeface="+mn-ea"/>
              <a:cs typeface="Arial" panose="020B0604020202020204" pitchFamily="34" charset="0"/>
            </a:endParaRPr>
          </a:p>
        </p:txBody>
      </p:sp>
    </p:spTree>
    <p:extLst>
      <p:ext uri="{BB962C8B-B14F-4D97-AF65-F5344CB8AC3E}">
        <p14:creationId xmlns:p14="http://schemas.microsoft.com/office/powerpoint/2010/main" val="383183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err="1"/>
              <a:t>electrification</a:t>
            </a:r>
            <a:endParaRPr lang="da-DK" dirty="0"/>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Not </a:t>
            </a:r>
            <a:r>
              <a:rPr lang="da-DK" dirty="0" err="1"/>
              <a:t>only</a:t>
            </a:r>
            <a:r>
              <a:rPr lang="da-DK" dirty="0"/>
              <a:t> for </a:t>
            </a:r>
            <a:r>
              <a:rPr lang="da-DK" dirty="0" err="1"/>
              <a:t>cars</a:t>
            </a:r>
            <a:endParaRPr lang="da-DK" dirty="0"/>
          </a:p>
        </p:txBody>
      </p:sp>
      <p:sp>
        <p:nvSpPr>
          <p:cNvPr id="4" name="Pladsholder til dato 3">
            <a:extLst>
              <a:ext uri="{FF2B5EF4-FFF2-40B4-BE49-F238E27FC236}">
                <a16:creationId xmlns:a16="http://schemas.microsoft.com/office/drawing/2014/main" id="{67D3E9D2-CCD5-EDFC-DFFC-00C2245D6927}"/>
              </a:ext>
            </a:extLst>
          </p:cNvPr>
          <p:cNvSpPr>
            <a:spLocks noGrp="1"/>
          </p:cNvSpPr>
          <p:nvPr>
            <p:ph type="dt" sz="half" idx="10"/>
          </p:nvPr>
        </p:nvSpPr>
        <p:spPr/>
        <p:txBody>
          <a:bodyPr/>
          <a:lstStyle/>
          <a:p>
            <a:pPr algn="r" hangingPunct="0"/>
            <a:r>
              <a:rPr lang="it-IT" dirty="0" err="1"/>
              <a:t>Sept</a:t>
            </a:r>
            <a:r>
              <a:rPr lang="it-IT" dirty="0"/>
              <a:t>. 2024</a:t>
            </a:r>
          </a:p>
        </p:txBody>
      </p:sp>
      <p:sp>
        <p:nvSpPr>
          <p:cNvPr id="5" name="Pladsholder til sidefod 4">
            <a:extLst>
              <a:ext uri="{FF2B5EF4-FFF2-40B4-BE49-F238E27FC236}">
                <a16:creationId xmlns:a16="http://schemas.microsoft.com/office/drawing/2014/main" id="{DA5C3A30-AA24-833E-D2FC-7758078C17A1}"/>
              </a:ext>
            </a:extLst>
          </p:cNvPr>
          <p:cNvSpPr>
            <a:spLocks noGrp="1"/>
          </p:cNvSpPr>
          <p:nvPr>
            <p:ph type="ftr" sz="quarter" idx="11"/>
          </p:nvPr>
        </p:nvSpPr>
        <p:spPr/>
        <p:txBody>
          <a:bodyPr/>
          <a:lstStyle/>
          <a:p>
            <a:pPr algn="r" hangingPunct="0"/>
            <a:r>
              <a:rPr lang="it-IT" dirty="0"/>
              <a:t>SKILLS 2024-2026</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38</a:t>
            </a:fld>
            <a:endParaRPr lang="it-IT" dirty="0"/>
          </a:p>
        </p:txBody>
      </p:sp>
      <p:sp>
        <p:nvSpPr>
          <p:cNvPr id="16" name="Tekstfelt 15">
            <a:extLst>
              <a:ext uri="{FF2B5EF4-FFF2-40B4-BE49-F238E27FC236}">
                <a16:creationId xmlns:a16="http://schemas.microsoft.com/office/drawing/2014/main" id="{D7AA63FB-81CD-BFBD-3A42-A0EC195EEEAD}"/>
              </a:ext>
            </a:extLst>
          </p:cNvPr>
          <p:cNvSpPr txBox="1"/>
          <p:nvPr/>
        </p:nvSpPr>
        <p:spPr>
          <a:xfrm>
            <a:off x="3144645" y="1312532"/>
            <a:ext cx="7209030" cy="2308324"/>
          </a:xfrm>
          <a:prstGeom prst="rect">
            <a:avLst/>
          </a:prstGeom>
          <a:solidFill>
            <a:schemeClr val="bg1">
              <a:lumMod val="85000"/>
            </a:schemeClr>
          </a:solidFill>
        </p:spPr>
        <p:txBody>
          <a:bodyPr wrap="square">
            <a:spAutoFit/>
          </a:bodyPr>
          <a:lstStyle/>
          <a:p>
            <a:r>
              <a:rPr lang="da-DK" sz="3600" dirty="0"/>
              <a:t>- I </a:t>
            </a:r>
            <a:r>
              <a:rPr lang="da-DK" sz="3600" dirty="0" err="1"/>
              <a:t>bought</a:t>
            </a:r>
            <a:r>
              <a:rPr lang="da-DK" sz="3600" dirty="0"/>
              <a:t> a new truck</a:t>
            </a:r>
          </a:p>
          <a:p>
            <a:endParaRPr lang="da-DK" sz="3600" dirty="0"/>
          </a:p>
          <a:p>
            <a:r>
              <a:rPr lang="da-DK" sz="3600" dirty="0"/>
              <a:t>- OK but </a:t>
            </a:r>
            <a:r>
              <a:rPr lang="da-DK" sz="3600" dirty="0" err="1"/>
              <a:t>don’t</a:t>
            </a:r>
            <a:r>
              <a:rPr lang="da-DK" sz="3600" dirty="0"/>
              <a:t> </a:t>
            </a:r>
            <a:r>
              <a:rPr lang="da-DK" sz="3600" dirty="0" err="1"/>
              <a:t>take</a:t>
            </a:r>
            <a:r>
              <a:rPr lang="da-DK" sz="3600" dirty="0"/>
              <a:t> it </a:t>
            </a:r>
            <a:r>
              <a:rPr lang="da-DK" sz="3600" dirty="0" err="1"/>
              <a:t>into</a:t>
            </a:r>
            <a:r>
              <a:rPr lang="da-DK" sz="3600" dirty="0"/>
              <a:t> </a:t>
            </a:r>
            <a:r>
              <a:rPr lang="da-DK" sz="3600" dirty="0" err="1"/>
              <a:t>town</a:t>
            </a:r>
            <a:r>
              <a:rPr lang="da-DK" sz="3600" dirty="0"/>
              <a:t> to </a:t>
            </a:r>
            <a:r>
              <a:rPr lang="da-DK" sz="3600" dirty="0" err="1"/>
              <a:t>impress</a:t>
            </a:r>
            <a:r>
              <a:rPr lang="da-DK" sz="3600" dirty="0"/>
              <a:t> </a:t>
            </a:r>
            <a:r>
              <a:rPr lang="da-DK" sz="3600" dirty="0" err="1"/>
              <a:t>your</a:t>
            </a:r>
            <a:r>
              <a:rPr lang="da-DK" sz="3600" dirty="0"/>
              <a:t> </a:t>
            </a:r>
            <a:r>
              <a:rPr lang="da-DK" sz="3600" dirty="0" err="1"/>
              <a:t>friends</a:t>
            </a:r>
            <a:r>
              <a:rPr lang="da-DK" sz="3600" dirty="0"/>
              <a:t>, right? </a:t>
            </a:r>
          </a:p>
        </p:txBody>
      </p:sp>
      <p:pic>
        <p:nvPicPr>
          <p:cNvPr id="4098" name="Picture 2" descr="Mining">
            <a:extLst>
              <a:ext uri="{FF2B5EF4-FFF2-40B4-BE49-F238E27FC236}">
                <a16:creationId xmlns:a16="http://schemas.microsoft.com/office/drawing/2014/main" id="{A20007E6-DDD7-038E-ADFD-ABD8D77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821"/>
            <a:ext cx="12277493" cy="817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9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a:t>
            </a:r>
          </a:p>
        </p:txBody>
      </p:sp>
      <p:sp>
        <p:nvSpPr>
          <p:cNvPr id="4" name="Pladsholder til dato 3">
            <a:extLst>
              <a:ext uri="{FF2B5EF4-FFF2-40B4-BE49-F238E27FC236}">
                <a16:creationId xmlns:a16="http://schemas.microsoft.com/office/drawing/2014/main" id="{67D3E9D2-CCD5-EDFC-DFFC-00C2245D6927}"/>
              </a:ext>
            </a:extLst>
          </p:cNvPr>
          <p:cNvSpPr>
            <a:spLocks noGrp="1"/>
          </p:cNvSpPr>
          <p:nvPr>
            <p:ph type="dt" sz="half" idx="10"/>
          </p:nvPr>
        </p:nvSpPr>
        <p:spPr/>
        <p:txBody>
          <a:bodyPr/>
          <a:lstStyle/>
          <a:p>
            <a:pPr algn="r" hangingPunct="0"/>
            <a:r>
              <a:rPr lang="it-IT" dirty="0" err="1"/>
              <a:t>Okt</a:t>
            </a:r>
            <a:r>
              <a:rPr lang="it-IT" dirty="0"/>
              <a:t>. 2024</a:t>
            </a:r>
          </a:p>
        </p:txBody>
      </p:sp>
      <p:sp>
        <p:nvSpPr>
          <p:cNvPr id="5" name="Pladsholder til sidefod 4">
            <a:extLst>
              <a:ext uri="{FF2B5EF4-FFF2-40B4-BE49-F238E27FC236}">
                <a16:creationId xmlns:a16="http://schemas.microsoft.com/office/drawing/2014/main" id="{DA5C3A30-AA24-833E-D2FC-7758078C17A1}"/>
              </a:ext>
            </a:extLst>
          </p:cNvPr>
          <p:cNvSpPr>
            <a:spLocks noGrp="1"/>
          </p:cNvSpPr>
          <p:nvPr>
            <p:ph type="ftr" sz="quarter" idx="11"/>
          </p:nvPr>
        </p:nvSpPr>
        <p:spPr/>
        <p:txBody>
          <a:bodyPr/>
          <a:lstStyle/>
          <a:p>
            <a:pPr algn="r" hangingPunct="0"/>
            <a:r>
              <a:rPr lang="it-IT" dirty="0"/>
              <a:t>TEC ERFA 2024</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39</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1138773"/>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10.45 – 11.15: Torben vil fortælle om de nye kompetencer, som han vurderer der er brug for hos en branchelærling fremadrettet</a:t>
            </a:r>
          </a:p>
          <a:p>
            <a:pPr algn="ctr"/>
            <a:r>
              <a:rPr lang="da-DK" sz="2000" dirty="0">
                <a:solidFill>
                  <a:schemeClr val="bg1"/>
                </a:solidFill>
              </a:rPr>
              <a:t>Lars: »Du har lovet at sige nogle ord. Du har 15-20 minutter</a:t>
            </a:r>
            <a:r>
              <a:rPr lang="da-DK" sz="2000">
                <a:solidFill>
                  <a:schemeClr val="bg1"/>
                </a:solidFill>
              </a:rPr>
              <a:t>« ... </a:t>
            </a:r>
            <a:endParaRPr lang="da-DK" sz="2000" dirty="0">
              <a:solidFill>
                <a:schemeClr val="bg1"/>
              </a:solidFill>
            </a:endParaRPr>
          </a:p>
        </p:txBody>
      </p:sp>
      <p:sp>
        <p:nvSpPr>
          <p:cNvPr id="15" name="Rektangel: afrundede hjørner 14">
            <a:extLst>
              <a:ext uri="{FF2B5EF4-FFF2-40B4-BE49-F238E27FC236}">
                <a16:creationId xmlns:a16="http://schemas.microsoft.com/office/drawing/2014/main" id="{790E85AB-20BE-0D67-AAD6-706798C88FDE}"/>
              </a:ext>
            </a:extLst>
          </p:cNvPr>
          <p:cNvSpPr/>
          <p:nvPr/>
        </p:nvSpPr>
        <p:spPr>
          <a:xfrm>
            <a:off x="429554" y="2129904"/>
            <a:ext cx="5056845" cy="2792969"/>
          </a:xfrm>
          <a:prstGeom prst="roundRect">
            <a:avLst/>
          </a:prstGeom>
          <a:noFill/>
          <a:ln>
            <a:solidFill>
              <a:schemeClr val="tx1"/>
            </a:solidFill>
          </a:ln>
        </p:spPr>
        <p:txBody>
          <a:bodyPr wrap="square" rtlCol="0" anchor="ctr" anchorCtr="0">
            <a:noAutofit/>
          </a:bodyPr>
          <a:lstStyle/>
          <a:p>
            <a:r>
              <a:rPr lang="da-DK" sz="1800" dirty="0"/>
              <a:t>Hvem er Torben</a:t>
            </a:r>
          </a:p>
          <a:p>
            <a:pPr marL="285750" indent="-285750">
              <a:buFont typeface="Wingdings" panose="05000000000000000000" pitchFamily="2" charset="2"/>
              <a:buChar char="§"/>
            </a:pPr>
            <a:r>
              <a:rPr lang="da-DK" sz="1800" dirty="0"/>
              <a:t>Training Manager Iveco Trucks Nordics </a:t>
            </a:r>
          </a:p>
          <a:p>
            <a:pPr marL="285750" indent="-285750">
              <a:buFont typeface="Wingdings" panose="05000000000000000000" pitchFamily="2" charset="2"/>
              <a:buChar char="§"/>
            </a:pPr>
            <a:r>
              <a:rPr lang="da-DK" sz="1800" dirty="0"/>
              <a:t>Training Manager Volvo Trucks og FCA</a:t>
            </a:r>
          </a:p>
          <a:p>
            <a:pPr marL="285750" indent="-285750">
              <a:buFont typeface="Wingdings" panose="05000000000000000000" pitchFamily="2" charset="2"/>
              <a:buChar char="§"/>
            </a:pPr>
            <a:r>
              <a:rPr lang="da-DK" sz="1800" b="0" dirty="0"/>
              <a:t>Formand for lokalt uddannelsesudvalg TEC</a:t>
            </a:r>
          </a:p>
          <a:p>
            <a:pPr marL="285750" indent="-285750">
              <a:buFont typeface="Wingdings" panose="05000000000000000000" pitchFamily="2" charset="2"/>
              <a:buChar char="§"/>
            </a:pPr>
            <a:r>
              <a:rPr lang="da-DK" sz="1800" dirty="0" err="1"/>
              <a:t>Advisory</a:t>
            </a:r>
            <a:r>
              <a:rPr lang="da-DK" sz="1800" dirty="0"/>
              <a:t> Board for elbiluddannelsen</a:t>
            </a:r>
            <a:endParaRPr lang="da-DK" sz="1800" b="0" dirty="0"/>
          </a:p>
          <a:p>
            <a:pPr marL="285750" indent="-285750">
              <a:buFont typeface="Wingdings" panose="05000000000000000000" pitchFamily="2" charset="2"/>
              <a:buChar char="§"/>
            </a:pPr>
            <a:r>
              <a:rPr lang="da-DK" sz="1800" b="0" dirty="0"/>
              <a:t>SAAB- og Volvo-mekaniker</a:t>
            </a:r>
          </a:p>
          <a:p>
            <a:pPr marL="285750" indent="-285750">
              <a:buFont typeface="Wingdings" panose="05000000000000000000" pitchFamily="2" charset="2"/>
              <a:buChar char="§"/>
            </a:pPr>
            <a:r>
              <a:rPr lang="da-DK" sz="1800" dirty="0"/>
              <a:t>Forlagsredaktør (‘Følgesvenden’) </a:t>
            </a:r>
          </a:p>
          <a:p>
            <a:pPr marL="285750" indent="-285750">
              <a:buFont typeface="Wingdings" panose="05000000000000000000" pitchFamily="2" charset="2"/>
              <a:buChar char="§"/>
            </a:pPr>
            <a:r>
              <a:rPr lang="da-DK" sz="1800" b="0" dirty="0"/>
              <a:t>Uddannelseskonsulent, Posten og Træet</a:t>
            </a:r>
          </a:p>
          <a:p>
            <a:pPr marL="285750" indent="-285750">
              <a:buFont typeface="Wingdings" panose="05000000000000000000" pitchFamily="2" charset="2"/>
              <a:buChar char="§"/>
            </a:pPr>
            <a:r>
              <a:rPr lang="da-DK" sz="1800" dirty="0"/>
              <a:t>Teknonom, Master i IKT og Læring mv.</a:t>
            </a:r>
            <a:r>
              <a:rPr lang="da-DK" sz="1800" b="0" dirty="0"/>
              <a:t> </a:t>
            </a:r>
          </a:p>
        </p:txBody>
      </p:sp>
      <p:sp>
        <p:nvSpPr>
          <p:cNvPr id="21" name="Rektangel: afrundede hjørner 20">
            <a:extLst>
              <a:ext uri="{FF2B5EF4-FFF2-40B4-BE49-F238E27FC236}">
                <a16:creationId xmlns:a16="http://schemas.microsoft.com/office/drawing/2014/main" id="{6C24BAF8-76C8-5EB3-E9E5-ED3AD4B97251}"/>
              </a:ext>
            </a:extLst>
          </p:cNvPr>
          <p:cNvSpPr/>
          <p:nvPr/>
        </p:nvSpPr>
        <p:spPr>
          <a:xfrm>
            <a:off x="6184164" y="2156102"/>
            <a:ext cx="5056845" cy="1876564"/>
          </a:xfrm>
          <a:prstGeom prst="roundRect">
            <a:avLst/>
          </a:prstGeom>
          <a:noFill/>
          <a:ln>
            <a:solidFill>
              <a:schemeClr val="tx1"/>
            </a:solidFill>
          </a:ln>
        </p:spPr>
        <p:txBody>
          <a:bodyPr wrap="square" rtlCol="0" anchor="ctr" anchorCtr="0">
            <a:noAutofit/>
          </a:bodyPr>
          <a:lstStyle/>
          <a:p>
            <a:r>
              <a:rPr lang="da-DK" sz="1800" dirty="0"/>
              <a:t>Hvorfor skal en lastbilmand nu kloge i PV-</a:t>
            </a:r>
            <a:r>
              <a:rPr lang="da-DK" sz="1800" dirty="0" err="1"/>
              <a:t>udd</a:t>
            </a:r>
            <a:r>
              <a:rPr lang="da-DK" sz="1800" dirty="0"/>
              <a:t>?</a:t>
            </a:r>
          </a:p>
          <a:p>
            <a:pPr marL="285750" indent="-285750">
              <a:buFont typeface="Wingdings" panose="05000000000000000000" pitchFamily="2" charset="2"/>
              <a:buChar char="§"/>
            </a:pPr>
            <a:r>
              <a:rPr lang="da-DK" sz="1800" dirty="0"/>
              <a:t>En del værksteder dækker LV og varebiler</a:t>
            </a:r>
          </a:p>
          <a:p>
            <a:pPr marL="285750" indent="-285750">
              <a:buFont typeface="Wingdings" panose="05000000000000000000" pitchFamily="2" charset="2"/>
              <a:buChar char="§"/>
            </a:pPr>
            <a:r>
              <a:rPr lang="da-DK" sz="1800" dirty="0"/>
              <a:t>En del værksteder indgår aftaler med PV-</a:t>
            </a:r>
            <a:r>
              <a:rPr lang="da-DK" sz="1800" dirty="0" err="1"/>
              <a:t>mek</a:t>
            </a:r>
            <a:endParaRPr lang="da-DK" sz="1800" dirty="0"/>
          </a:p>
          <a:p>
            <a:pPr marL="285750" indent="-285750">
              <a:buFont typeface="Wingdings" panose="05000000000000000000" pitchFamily="2" charset="2"/>
              <a:buChar char="§"/>
            </a:pPr>
            <a:r>
              <a:rPr lang="da-DK" sz="1800" dirty="0"/>
              <a:t>Flere og flere modeller kommer i BEV</a:t>
            </a:r>
          </a:p>
          <a:p>
            <a:pPr marL="285750" indent="-285750">
              <a:buFont typeface="Wingdings" panose="05000000000000000000" pitchFamily="2" charset="2"/>
              <a:buChar char="§"/>
            </a:pPr>
            <a:r>
              <a:rPr lang="da-DK" sz="1800" dirty="0"/>
              <a:t>FCEV </a:t>
            </a:r>
            <a:r>
              <a:rPr lang="da-DK" sz="1800" dirty="0" err="1"/>
              <a:t>Fuel</a:t>
            </a:r>
            <a:r>
              <a:rPr lang="da-DK" sz="1800" dirty="0"/>
              <a:t> Cell biler lige om hjørnet </a:t>
            </a:r>
          </a:p>
          <a:p>
            <a:pPr marL="285750" indent="-285750">
              <a:buFont typeface="Wingdings" panose="05000000000000000000" pitchFamily="2" charset="2"/>
              <a:buChar char="§"/>
            </a:pPr>
            <a:r>
              <a:rPr lang="da-DK" sz="1800" dirty="0"/>
              <a:t>Iveco produktportefølje </a:t>
            </a:r>
            <a:r>
              <a:rPr lang="da-DK" sz="1800" dirty="0">
                <a:sym typeface="Symbol" panose="05050102010706020507" pitchFamily="18" charset="2"/>
              </a:rPr>
              <a:t></a:t>
            </a:r>
            <a:endParaRPr lang="da-DK" sz="1800" dirty="0"/>
          </a:p>
        </p:txBody>
      </p:sp>
    </p:spTree>
    <p:extLst>
      <p:ext uri="{BB962C8B-B14F-4D97-AF65-F5344CB8AC3E}">
        <p14:creationId xmlns:p14="http://schemas.microsoft.com/office/powerpoint/2010/main" val="211445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D62F-2C9C-E4FC-739F-3ACA44413A07}"/>
              </a:ext>
            </a:extLst>
          </p:cNvPr>
          <p:cNvSpPr>
            <a:spLocks noGrp="1"/>
          </p:cNvSpPr>
          <p:nvPr>
            <p:ph type="ctrTitle"/>
          </p:nvPr>
        </p:nvSpPr>
        <p:spPr>
          <a:xfrm>
            <a:off x="210731" y="2275542"/>
            <a:ext cx="11819904" cy="2387600"/>
          </a:xfrm>
        </p:spPr>
        <p:txBody>
          <a:bodyPr/>
          <a:lstStyle/>
          <a:p>
            <a:r>
              <a:rPr lang="da-DK" dirty="0"/>
              <a:t>Per Nørregaard, TEC</a:t>
            </a:r>
          </a:p>
        </p:txBody>
      </p:sp>
      <p:sp>
        <p:nvSpPr>
          <p:cNvPr id="3" name="Undertitel 2">
            <a:extLst>
              <a:ext uri="{FF2B5EF4-FFF2-40B4-BE49-F238E27FC236}">
                <a16:creationId xmlns:a16="http://schemas.microsoft.com/office/drawing/2014/main" id="{9C3B3035-31FE-1F60-82C8-C46D836AD50B}"/>
              </a:ext>
            </a:extLst>
          </p:cNvPr>
          <p:cNvSpPr>
            <a:spLocks noGrp="1"/>
          </p:cNvSpPr>
          <p:nvPr>
            <p:ph type="subTitle" idx="1"/>
          </p:nvPr>
        </p:nvSpPr>
        <p:spPr>
          <a:xfrm>
            <a:off x="268941" y="4536142"/>
            <a:ext cx="7288305" cy="1541930"/>
          </a:xfrm>
        </p:spPr>
        <p:txBody>
          <a:bodyPr/>
          <a:lstStyle/>
          <a:p>
            <a:r>
              <a:rPr lang="da-DK" sz="6000" dirty="0"/>
              <a:t>Klimaerhvervsskole</a:t>
            </a:r>
          </a:p>
          <a:p>
            <a:r>
              <a:rPr lang="da-DK" sz="6000" dirty="0"/>
              <a:t>Grøn Transport</a:t>
            </a:r>
          </a:p>
        </p:txBody>
      </p:sp>
      <p:sp>
        <p:nvSpPr>
          <p:cNvPr id="4" name="Pladsholder til dato 3">
            <a:extLst>
              <a:ext uri="{FF2B5EF4-FFF2-40B4-BE49-F238E27FC236}">
                <a16:creationId xmlns:a16="http://schemas.microsoft.com/office/drawing/2014/main" id="{2A65A33C-40F9-C117-FBA4-598C5DC83FC4}"/>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5" name="Pladsholder til sidefod 4">
            <a:extLst>
              <a:ext uri="{FF2B5EF4-FFF2-40B4-BE49-F238E27FC236}">
                <a16:creationId xmlns:a16="http://schemas.microsoft.com/office/drawing/2014/main" id="{5B096F9A-E843-94CC-5EDE-E3984EB42447}"/>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96394470-A79E-E505-55AE-1F23F142C168}"/>
              </a:ext>
            </a:extLst>
          </p:cNvPr>
          <p:cNvSpPr>
            <a:spLocks noGrp="1"/>
          </p:cNvSpPr>
          <p:nvPr>
            <p:ph type="sldNum" sz="quarter" idx="12"/>
          </p:nvPr>
        </p:nvSpPr>
        <p:spPr/>
        <p:txBody>
          <a:bodyPr/>
          <a:lstStyle/>
          <a:p>
            <a:fld id="{F4781EAC-78B3-44ED-85DE-5B6C0B0E8165}" type="slidenum">
              <a:rPr lang="da-DK" smtClean="0"/>
              <a:pPr/>
              <a:t>4</a:t>
            </a:fld>
            <a:endParaRPr lang="da-DK"/>
          </a:p>
        </p:txBody>
      </p:sp>
    </p:spTree>
    <p:extLst>
      <p:ext uri="{BB962C8B-B14F-4D97-AF65-F5344CB8AC3E}">
        <p14:creationId xmlns:p14="http://schemas.microsoft.com/office/powerpoint/2010/main" val="163763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veco apresenta eMoovy em parceria com a Hyundai no IAA 2024">
            <a:extLst>
              <a:ext uri="{FF2B5EF4-FFF2-40B4-BE49-F238E27FC236}">
                <a16:creationId xmlns:a16="http://schemas.microsoft.com/office/drawing/2014/main" id="{B8D0B78F-92DC-FF6C-B17C-E598E1ACF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193" y="1695200"/>
            <a:ext cx="9166860" cy="49548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eksempel på produktportefølje</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40</a:t>
            </a:fld>
            <a:endParaRPr lang="it-IT" dirty="0"/>
          </a:p>
        </p:txBody>
      </p:sp>
      <p:sp>
        <p:nvSpPr>
          <p:cNvPr id="9" name="Ellipse 8">
            <a:extLst>
              <a:ext uri="{FF2B5EF4-FFF2-40B4-BE49-F238E27FC236}">
                <a16:creationId xmlns:a16="http://schemas.microsoft.com/office/drawing/2014/main" id="{E0F006AF-193C-3FDF-F588-E48A413179BC}"/>
              </a:ext>
            </a:extLst>
          </p:cNvPr>
          <p:cNvSpPr/>
          <p:nvPr/>
        </p:nvSpPr>
        <p:spPr>
          <a:xfrm>
            <a:off x="1307958" y="3453353"/>
            <a:ext cx="4340268" cy="2294640"/>
          </a:xfrm>
          <a:prstGeom prst="ellipse">
            <a:avLst/>
          </a:prstGeom>
          <a:noFill/>
          <a:ln w="44450">
            <a:solidFill>
              <a:schemeClr val="accent1"/>
            </a:solidFill>
          </a:ln>
        </p:spPr>
        <p:txBody>
          <a:bodyPr wrap="square" rtlCol="0" anchor="ctr" anchorCtr="0">
            <a:noAutofit/>
          </a:bodyPr>
          <a:lstStyle/>
          <a:p>
            <a:pPr indent="0" algn="ctr" defTabSz="914400">
              <a:lnSpc>
                <a:spcPct val="90000"/>
              </a:lnSpc>
              <a:spcBef>
                <a:spcPts val="1000"/>
              </a:spcBef>
              <a:buFont typeface="Arial" panose="020B0604020202020204" pitchFamily="34" charset="0"/>
              <a:buNone/>
            </a:pPr>
            <a:endParaRPr lang="da-DK" sz="2800" b="1" i="0" dirty="0">
              <a:latin typeface="Gill Sans MT" panose="020B0502020104020203" pitchFamily="34" charset="77"/>
            </a:endParaRPr>
          </a:p>
        </p:txBody>
      </p:sp>
      <p:sp>
        <p:nvSpPr>
          <p:cNvPr id="10" name="Ellipse 9">
            <a:extLst>
              <a:ext uri="{FF2B5EF4-FFF2-40B4-BE49-F238E27FC236}">
                <a16:creationId xmlns:a16="http://schemas.microsoft.com/office/drawing/2014/main" id="{7FD5B1EC-82C5-45F0-C73A-E7F39F09E2CB}"/>
              </a:ext>
            </a:extLst>
          </p:cNvPr>
          <p:cNvSpPr/>
          <p:nvPr/>
        </p:nvSpPr>
        <p:spPr>
          <a:xfrm>
            <a:off x="5325353" y="3454921"/>
            <a:ext cx="4340268" cy="2294640"/>
          </a:xfrm>
          <a:prstGeom prst="ellipse">
            <a:avLst/>
          </a:prstGeom>
          <a:noFill/>
          <a:ln w="44450">
            <a:solidFill>
              <a:schemeClr val="accent1"/>
            </a:solidFill>
          </a:ln>
        </p:spPr>
        <p:txBody>
          <a:bodyPr wrap="square" rtlCol="0" anchor="ctr" anchorCtr="0">
            <a:noAutofit/>
          </a:bodyPr>
          <a:lstStyle/>
          <a:p>
            <a:pPr indent="0" algn="ctr" defTabSz="914400">
              <a:lnSpc>
                <a:spcPct val="90000"/>
              </a:lnSpc>
              <a:spcBef>
                <a:spcPts val="1000"/>
              </a:spcBef>
              <a:buFont typeface="Arial" panose="020B0604020202020204" pitchFamily="34" charset="0"/>
              <a:buNone/>
            </a:pPr>
            <a:endParaRPr lang="da-DK" sz="2800" b="1" i="0" dirty="0">
              <a:latin typeface="Gill Sans MT" panose="020B0502020104020203" pitchFamily="34" charset="77"/>
            </a:endParaRPr>
          </a:p>
        </p:txBody>
      </p:sp>
      <p:sp>
        <p:nvSpPr>
          <p:cNvPr id="11" name="Rektangel: afrundede hjørner 10">
            <a:extLst>
              <a:ext uri="{FF2B5EF4-FFF2-40B4-BE49-F238E27FC236}">
                <a16:creationId xmlns:a16="http://schemas.microsoft.com/office/drawing/2014/main" id="{216E6167-E722-CAAE-A525-B2030A5363CB}"/>
              </a:ext>
            </a:extLst>
          </p:cNvPr>
          <p:cNvSpPr/>
          <p:nvPr/>
        </p:nvSpPr>
        <p:spPr>
          <a:xfrm>
            <a:off x="2055197" y="1842924"/>
            <a:ext cx="2845789" cy="91619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wrap="square" rtlCol="0" anchor="ctr" anchorCtr="0">
            <a:noAutofit/>
          </a:bodyPr>
          <a:lstStyle/>
          <a:p>
            <a:r>
              <a:rPr lang="da-DK" sz="1800" dirty="0">
                <a:solidFill>
                  <a:schemeClr val="bg1"/>
                </a:solidFill>
              </a:rPr>
              <a:t>Iveco MY24</a:t>
            </a:r>
          </a:p>
          <a:p>
            <a:pPr marL="285750" indent="-285750">
              <a:buFont typeface="Wingdings" panose="05000000000000000000" pitchFamily="2" charset="2"/>
              <a:buChar char="§"/>
            </a:pPr>
            <a:r>
              <a:rPr lang="da-DK" sz="1800" dirty="0">
                <a:solidFill>
                  <a:schemeClr val="bg1"/>
                </a:solidFill>
              </a:rPr>
              <a:t>Diesel, gas</a:t>
            </a:r>
            <a:endParaRPr lang="da-DK" sz="1800" b="0" dirty="0">
              <a:solidFill>
                <a:schemeClr val="bg1"/>
              </a:solidFill>
            </a:endParaRPr>
          </a:p>
        </p:txBody>
      </p:sp>
      <p:sp>
        <p:nvSpPr>
          <p:cNvPr id="12" name="Rektangel: afrundede hjørner 11">
            <a:extLst>
              <a:ext uri="{FF2B5EF4-FFF2-40B4-BE49-F238E27FC236}">
                <a16:creationId xmlns:a16="http://schemas.microsoft.com/office/drawing/2014/main" id="{69D16352-CA03-3DFD-A385-B20184BE59A0}"/>
              </a:ext>
            </a:extLst>
          </p:cNvPr>
          <p:cNvSpPr/>
          <p:nvPr/>
        </p:nvSpPr>
        <p:spPr>
          <a:xfrm>
            <a:off x="6036267" y="1842924"/>
            <a:ext cx="2845789" cy="91619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wrap="square" rtlCol="0" anchor="ctr" anchorCtr="0">
            <a:noAutofit/>
          </a:bodyPr>
          <a:lstStyle/>
          <a:p>
            <a:r>
              <a:rPr lang="da-DK" sz="1800" dirty="0">
                <a:solidFill>
                  <a:schemeClr val="bg1"/>
                </a:solidFill>
              </a:rPr>
              <a:t>Iveco MY24</a:t>
            </a:r>
          </a:p>
          <a:p>
            <a:pPr marL="285750" indent="-285750">
              <a:buFont typeface="Wingdings" panose="05000000000000000000" pitchFamily="2" charset="2"/>
              <a:buChar char="§"/>
            </a:pPr>
            <a:r>
              <a:rPr lang="da-DK" sz="1800" b="0" dirty="0">
                <a:solidFill>
                  <a:schemeClr val="bg1"/>
                </a:solidFill>
              </a:rPr>
              <a:t>BEV</a:t>
            </a:r>
          </a:p>
        </p:txBody>
      </p:sp>
      <p:sp>
        <p:nvSpPr>
          <p:cNvPr id="14" name="Tekstfelt 13">
            <a:extLst>
              <a:ext uri="{FF2B5EF4-FFF2-40B4-BE49-F238E27FC236}">
                <a16:creationId xmlns:a16="http://schemas.microsoft.com/office/drawing/2014/main" id="{AE22442E-9A64-EE33-BE0D-666AD37C9F24}"/>
              </a:ext>
            </a:extLst>
          </p:cNvPr>
          <p:cNvSpPr txBox="1"/>
          <p:nvPr/>
        </p:nvSpPr>
        <p:spPr>
          <a:xfrm>
            <a:off x="1263193" y="970510"/>
            <a:ext cx="9166860"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Iveco MY24 </a:t>
            </a:r>
            <a:r>
              <a:rPr lang="da-DK" sz="2400" dirty="0" err="1">
                <a:solidFill>
                  <a:srgbClr val="FFFF00"/>
                </a:solidFill>
              </a:rPr>
              <a:t>full</a:t>
            </a:r>
            <a:r>
              <a:rPr lang="da-DK" sz="2400" dirty="0">
                <a:solidFill>
                  <a:srgbClr val="FFFF00"/>
                </a:solidFill>
              </a:rPr>
              <a:t> range</a:t>
            </a:r>
          </a:p>
        </p:txBody>
      </p:sp>
      <p:sp>
        <p:nvSpPr>
          <p:cNvPr id="16" name="Pladsholder til dato 3">
            <a:extLst>
              <a:ext uri="{FF2B5EF4-FFF2-40B4-BE49-F238E27FC236}">
                <a16:creationId xmlns:a16="http://schemas.microsoft.com/office/drawing/2014/main" id="{ACBBA078-4F69-70C5-6053-E0FCA39A3EC7}"/>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17" name="Pladsholder til sidefod 4">
            <a:extLst>
              <a:ext uri="{FF2B5EF4-FFF2-40B4-BE49-F238E27FC236}">
                <a16:creationId xmlns:a16="http://schemas.microsoft.com/office/drawing/2014/main" id="{26015EE7-CDF7-C670-DD6D-C342EF6FCA16}"/>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spTree>
    <p:extLst>
      <p:ext uri="{BB962C8B-B14F-4D97-AF65-F5344CB8AC3E}">
        <p14:creationId xmlns:p14="http://schemas.microsoft.com/office/powerpoint/2010/main" val="9292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Hvorfor en særlig tilvalgsuddannelse?</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41</a:t>
            </a:fld>
            <a:endParaRPr lang="it-IT" dirty="0"/>
          </a:p>
        </p:txBody>
      </p:sp>
      <p:sp>
        <p:nvSpPr>
          <p:cNvPr id="15" name="Rektangel: afrundede hjørner 14">
            <a:extLst>
              <a:ext uri="{FF2B5EF4-FFF2-40B4-BE49-F238E27FC236}">
                <a16:creationId xmlns:a16="http://schemas.microsoft.com/office/drawing/2014/main" id="{790E85AB-20BE-0D67-AAD6-706798C88FDE}"/>
              </a:ext>
            </a:extLst>
          </p:cNvPr>
          <p:cNvSpPr/>
          <p:nvPr/>
        </p:nvSpPr>
        <p:spPr>
          <a:xfrm>
            <a:off x="429553" y="745124"/>
            <a:ext cx="11232257" cy="576540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wrap="square" rtlCol="0" anchor="ctr" anchorCtr="0">
            <a:noAutofit/>
          </a:bodyPr>
          <a:lstStyle/>
          <a:p>
            <a:r>
              <a:rPr lang="da-DK" sz="2400" dirty="0">
                <a:solidFill>
                  <a:srgbClr val="FFFF00"/>
                </a:solidFill>
              </a:rPr>
              <a:t>Der er nu over 300.000 elbiler på de danske veje</a:t>
            </a:r>
          </a:p>
          <a:p>
            <a:r>
              <a:rPr lang="da-DK" sz="1800" dirty="0">
                <a:solidFill>
                  <a:schemeClr val="bg1"/>
                </a:solidFill>
              </a:rPr>
              <a:t>Og det sker 10 måneder efter vi rundede 200.000 elbiler (omkr. 1. jan).</a:t>
            </a:r>
          </a:p>
          <a:p>
            <a:endParaRPr lang="da-DK" sz="1800" dirty="0">
              <a:solidFill>
                <a:schemeClr val="bg1"/>
              </a:solidFill>
            </a:endParaRPr>
          </a:p>
          <a:p>
            <a:r>
              <a:rPr lang="da-DK" sz="1800" dirty="0">
                <a:solidFill>
                  <a:schemeClr val="bg1"/>
                </a:solidFill>
              </a:rPr>
              <a:t>Udviklingen går stærkt. Halvdelen af nye solgte biler er elbiler, mens der stort set kun importeres elbiler som brugte – og i meget høje antal. </a:t>
            </a:r>
          </a:p>
          <a:p>
            <a:endParaRPr lang="da-DK" sz="1800" dirty="0">
              <a:solidFill>
                <a:schemeClr val="bg1"/>
              </a:solidFill>
            </a:endParaRPr>
          </a:p>
          <a:p>
            <a:r>
              <a:rPr lang="da-DK" sz="1800" dirty="0">
                <a:solidFill>
                  <a:schemeClr val="bg1"/>
                </a:solidFill>
              </a:rPr>
              <a:t>Efterspørgslen er massiv; det er der mange årsager til. FDM er overbeviste om, at udviklingen skyldes gunstige afgiftsforhold, flere modeller at vælge imellem, attraktive priser på elbiler, veludviklet lade-infrastruktur samt attraktive elpriser.</a:t>
            </a:r>
          </a:p>
          <a:p>
            <a:endParaRPr lang="da-DK" sz="1800" dirty="0">
              <a:solidFill>
                <a:schemeClr val="bg1"/>
              </a:solidFill>
            </a:endParaRPr>
          </a:p>
          <a:p>
            <a:r>
              <a:rPr lang="da-DK" sz="2400" dirty="0">
                <a:solidFill>
                  <a:srgbClr val="FFFF00"/>
                </a:solidFill>
              </a:rPr>
              <a:t>Men 400.000 elbiler?</a:t>
            </a:r>
          </a:p>
          <a:p>
            <a:r>
              <a:rPr lang="da-DK" sz="1800" dirty="0">
                <a:solidFill>
                  <a:schemeClr val="bg1"/>
                </a:solidFill>
              </a:rPr>
              <a:t>Det er forventningen, at mange elbiler kommer på tilbud til næste år grundet EU's skærpede CO2-krav. Så det kan tage kortere tid end 10 måneder at nå de næste 100.000 elbiler i den danske bilbestand</a:t>
            </a:r>
          </a:p>
          <a:p>
            <a:endParaRPr lang="da-DK" sz="1800" dirty="0">
              <a:solidFill>
                <a:schemeClr val="bg1"/>
              </a:solidFill>
            </a:endParaRPr>
          </a:p>
          <a:p>
            <a:r>
              <a:rPr lang="da-DK" sz="1400" dirty="0">
                <a:solidFill>
                  <a:schemeClr val="bg1"/>
                </a:solidFill>
              </a:rPr>
              <a:t>Kilde: Ilyas </a:t>
            </a:r>
            <a:r>
              <a:rPr lang="da-DK" sz="1400" dirty="0" err="1">
                <a:solidFill>
                  <a:schemeClr val="bg1"/>
                </a:solidFill>
              </a:rPr>
              <a:t>Dogru</a:t>
            </a:r>
            <a:r>
              <a:rPr lang="da-DK" sz="1400" dirty="0">
                <a:solidFill>
                  <a:schemeClr val="bg1"/>
                </a:solidFill>
              </a:rPr>
              <a:t> (LinkedIn)</a:t>
            </a:r>
          </a:p>
          <a:p>
            <a:r>
              <a:rPr lang="da-DK" sz="1400" dirty="0">
                <a:solidFill>
                  <a:schemeClr val="bg1"/>
                </a:solidFill>
              </a:rPr>
              <a:t>Forbrugerøkonom &amp; Chefkonsulent, FDM </a:t>
            </a:r>
            <a:endParaRPr lang="da-DK" sz="1400" b="0" dirty="0">
              <a:solidFill>
                <a:schemeClr val="bg1"/>
              </a:solidFill>
            </a:endParaRPr>
          </a:p>
        </p:txBody>
      </p:sp>
      <p:sp>
        <p:nvSpPr>
          <p:cNvPr id="8" name="Pladsholder til dato 3">
            <a:extLst>
              <a:ext uri="{FF2B5EF4-FFF2-40B4-BE49-F238E27FC236}">
                <a16:creationId xmlns:a16="http://schemas.microsoft.com/office/drawing/2014/main" id="{53786ED5-DC84-68E3-EDD0-72072AFB840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3DAD0841-A74E-9497-7F2F-9BE0E2CE0E37}"/>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spTree>
    <p:extLst>
      <p:ext uri="{BB962C8B-B14F-4D97-AF65-F5344CB8AC3E}">
        <p14:creationId xmlns:p14="http://schemas.microsoft.com/office/powerpoint/2010/main" val="3491896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fremtidens mekaniker-kompetencer</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42</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Hvilke kompetencer får vi brug for .. og er de nye?</a:t>
            </a:r>
          </a:p>
        </p:txBody>
      </p:sp>
      <p:sp>
        <p:nvSpPr>
          <p:cNvPr id="8" name="Pladsholder til dato 3">
            <a:extLst>
              <a:ext uri="{FF2B5EF4-FFF2-40B4-BE49-F238E27FC236}">
                <a16:creationId xmlns:a16="http://schemas.microsoft.com/office/drawing/2014/main" id="{B8B2BF21-9CDC-0C20-AB97-C1F973D436D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D5BD9075-6132-EC70-7B75-FCCA8A53F843}"/>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pic>
        <p:nvPicPr>
          <p:cNvPr id="14" name="Billede 13" descr="Et billede, der indeholder Lokomotiv, tog, hjul, Bildel&#10;&#10;Automatisk genereret beskrivelse">
            <a:extLst>
              <a:ext uri="{FF2B5EF4-FFF2-40B4-BE49-F238E27FC236}">
                <a16:creationId xmlns:a16="http://schemas.microsoft.com/office/drawing/2014/main" id="{29C4F02D-E737-4918-8964-AB220AA9E423}"/>
              </a:ext>
            </a:extLst>
          </p:cNvPr>
          <p:cNvPicPr>
            <a:picLocks noChangeAspect="1"/>
          </p:cNvPicPr>
          <p:nvPr/>
        </p:nvPicPr>
        <p:blipFill>
          <a:blip r:embed="rId2"/>
          <a:stretch>
            <a:fillRect/>
          </a:stretch>
        </p:blipFill>
        <p:spPr>
          <a:xfrm>
            <a:off x="-89210" y="-471410"/>
            <a:ext cx="10303727" cy="7526746"/>
          </a:xfrm>
          <a:prstGeom prst="rect">
            <a:avLst/>
          </a:prstGeom>
        </p:spPr>
      </p:pic>
    </p:spTree>
    <p:extLst>
      <p:ext uri="{BB962C8B-B14F-4D97-AF65-F5344CB8AC3E}">
        <p14:creationId xmlns:p14="http://schemas.microsoft.com/office/powerpoint/2010/main" val="31157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fremtidens mekaniker-kompetencer</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43</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Hvilke kompetencer får vi brug for .. og er de nye?</a:t>
            </a:r>
          </a:p>
        </p:txBody>
      </p:sp>
      <p:sp>
        <p:nvSpPr>
          <p:cNvPr id="8" name="Pladsholder til dato 3">
            <a:extLst>
              <a:ext uri="{FF2B5EF4-FFF2-40B4-BE49-F238E27FC236}">
                <a16:creationId xmlns:a16="http://schemas.microsoft.com/office/drawing/2014/main" id="{B8B2BF21-9CDC-0C20-AB97-C1F973D436D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D5BD9075-6132-EC70-7B75-FCCA8A53F843}"/>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pic>
        <p:nvPicPr>
          <p:cNvPr id="5" name="Billede 4" descr="Et billede, der indeholder hvid, skærmbillede, panorama&#10;&#10;Automatisk genereret beskrivelse">
            <a:extLst>
              <a:ext uri="{FF2B5EF4-FFF2-40B4-BE49-F238E27FC236}">
                <a16:creationId xmlns:a16="http://schemas.microsoft.com/office/drawing/2014/main" id="{77EE8770-C226-7B1C-F0C5-CC263E7074D8}"/>
              </a:ext>
            </a:extLst>
          </p:cNvPr>
          <p:cNvPicPr>
            <a:picLocks noChangeAspect="1"/>
          </p:cNvPicPr>
          <p:nvPr/>
        </p:nvPicPr>
        <p:blipFill>
          <a:blip r:embed="rId2"/>
          <a:stretch>
            <a:fillRect/>
          </a:stretch>
        </p:blipFill>
        <p:spPr>
          <a:xfrm>
            <a:off x="-215590" y="2267807"/>
            <a:ext cx="12976216" cy="3691013"/>
          </a:xfrm>
          <a:prstGeom prst="rect">
            <a:avLst/>
          </a:prstGeom>
        </p:spPr>
      </p:pic>
      <p:pic>
        <p:nvPicPr>
          <p:cNvPr id="14" name="Billede 13" descr="Et billede, der indeholder tekst, skærmbillede, design, diagram&#10;&#10;Automatisk genereret beskrivelse">
            <a:extLst>
              <a:ext uri="{FF2B5EF4-FFF2-40B4-BE49-F238E27FC236}">
                <a16:creationId xmlns:a16="http://schemas.microsoft.com/office/drawing/2014/main" id="{6FAAF13A-573E-EE78-C830-4B4EEEF34369}"/>
              </a:ext>
            </a:extLst>
          </p:cNvPr>
          <p:cNvPicPr>
            <a:picLocks noChangeAspect="1"/>
          </p:cNvPicPr>
          <p:nvPr/>
        </p:nvPicPr>
        <p:blipFill>
          <a:blip r:embed="rId3"/>
          <a:stretch>
            <a:fillRect/>
          </a:stretch>
        </p:blipFill>
        <p:spPr>
          <a:xfrm>
            <a:off x="-405161" y="1759119"/>
            <a:ext cx="9146600" cy="4573300"/>
          </a:xfrm>
          <a:prstGeom prst="rect">
            <a:avLst/>
          </a:prstGeom>
        </p:spPr>
      </p:pic>
    </p:spTree>
    <p:extLst>
      <p:ext uri="{BB962C8B-B14F-4D97-AF65-F5344CB8AC3E}">
        <p14:creationId xmlns:p14="http://schemas.microsoft.com/office/powerpoint/2010/main" val="13441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fremtidens mekaniker-kompetencer</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44</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Hvilke kompetencer får vi brug for .. og er de nye?</a:t>
            </a:r>
          </a:p>
        </p:txBody>
      </p:sp>
      <p:sp>
        <p:nvSpPr>
          <p:cNvPr id="8" name="Pladsholder til dato 3">
            <a:extLst>
              <a:ext uri="{FF2B5EF4-FFF2-40B4-BE49-F238E27FC236}">
                <a16:creationId xmlns:a16="http://schemas.microsoft.com/office/drawing/2014/main" id="{B8B2BF21-9CDC-0C20-AB97-C1F973D436D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D5BD9075-6132-EC70-7B75-FCCA8A53F843}"/>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sp>
        <p:nvSpPr>
          <p:cNvPr id="4" name="Taleboble: oval 3">
            <a:extLst>
              <a:ext uri="{FF2B5EF4-FFF2-40B4-BE49-F238E27FC236}">
                <a16:creationId xmlns:a16="http://schemas.microsoft.com/office/drawing/2014/main" id="{5A20F14F-F840-03D9-394B-F59A604B853C}"/>
              </a:ext>
            </a:extLst>
          </p:cNvPr>
          <p:cNvSpPr/>
          <p:nvPr/>
        </p:nvSpPr>
        <p:spPr>
          <a:xfrm>
            <a:off x="327349" y="3158181"/>
            <a:ext cx="2587752" cy="1275348"/>
          </a:xfrm>
          <a:prstGeom prst="wedgeEllipseCallout">
            <a:avLst>
              <a:gd name="adj1" fmla="val 36444"/>
              <a:gd name="adj2" fmla="val 654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t>Ansvarsbevidst</a:t>
            </a:r>
            <a:endParaRPr lang="da-DK" sz="2000" b="1" i="0" dirty="0">
              <a:latin typeface="Gill Sans MT" panose="020B0502020104020203" pitchFamily="34" charset="77"/>
            </a:endParaRPr>
          </a:p>
        </p:txBody>
      </p:sp>
      <p:sp>
        <p:nvSpPr>
          <p:cNvPr id="5" name="Rektangel: afrundede hjørner 4">
            <a:extLst>
              <a:ext uri="{FF2B5EF4-FFF2-40B4-BE49-F238E27FC236}">
                <a16:creationId xmlns:a16="http://schemas.microsoft.com/office/drawing/2014/main" id="{20A2AC57-74E8-6678-EDD0-2AAB82A43464}"/>
              </a:ext>
            </a:extLst>
          </p:cNvPr>
          <p:cNvSpPr/>
          <p:nvPr/>
        </p:nvSpPr>
        <p:spPr>
          <a:xfrm>
            <a:off x="3483107" y="1504695"/>
            <a:ext cx="4704349" cy="648957"/>
          </a:xfrm>
          <a:prstGeom prst="roundRect">
            <a:avLst/>
          </a:prstGeom>
          <a:noFill/>
          <a:ln>
            <a:solidFill>
              <a:schemeClr val="tx1"/>
            </a:solidFill>
          </a:ln>
        </p:spPr>
        <p:txBody>
          <a:bodyPr wrap="square" rtlCol="0" anchor="ctr" anchorCtr="0">
            <a:noAutofit/>
          </a:bodyPr>
          <a:lstStyle/>
          <a:p>
            <a:pPr algn="ctr"/>
            <a:r>
              <a:rPr lang="da-DK" sz="1800" b="1" dirty="0"/>
              <a:t>Hvad siger dem, der har forstand på det?</a:t>
            </a:r>
          </a:p>
          <a:p>
            <a:pPr algn="ctr"/>
            <a:r>
              <a:rPr lang="da-DK" sz="1800" dirty="0"/>
              <a:t>Noget om personlige og faglige kompetencer</a:t>
            </a:r>
          </a:p>
        </p:txBody>
      </p:sp>
      <p:sp>
        <p:nvSpPr>
          <p:cNvPr id="11" name="Taleboble: oval 10">
            <a:extLst>
              <a:ext uri="{FF2B5EF4-FFF2-40B4-BE49-F238E27FC236}">
                <a16:creationId xmlns:a16="http://schemas.microsoft.com/office/drawing/2014/main" id="{0158CE47-48E5-7527-7B0B-32781DC7D5BF}"/>
              </a:ext>
            </a:extLst>
          </p:cNvPr>
          <p:cNvSpPr/>
          <p:nvPr/>
        </p:nvSpPr>
        <p:spPr>
          <a:xfrm>
            <a:off x="174949" y="2025105"/>
            <a:ext cx="2474319" cy="875295"/>
          </a:xfrm>
          <a:prstGeom prst="wedgeEllipseCallout">
            <a:avLst>
              <a:gd name="adj1" fmla="val 36444"/>
              <a:gd name="adj2" fmla="val 654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t>Mødestabil</a:t>
            </a:r>
            <a:endParaRPr lang="da-DK" sz="2000" b="1" i="0" dirty="0">
              <a:latin typeface="Gill Sans MT" panose="020B0502020104020203" pitchFamily="34" charset="77"/>
            </a:endParaRPr>
          </a:p>
        </p:txBody>
      </p:sp>
      <p:sp>
        <p:nvSpPr>
          <p:cNvPr id="12" name="Taleboble: oval 11">
            <a:extLst>
              <a:ext uri="{FF2B5EF4-FFF2-40B4-BE49-F238E27FC236}">
                <a16:creationId xmlns:a16="http://schemas.microsoft.com/office/drawing/2014/main" id="{A21972A7-EE85-0D47-C429-4E0A677B9D2C}"/>
              </a:ext>
            </a:extLst>
          </p:cNvPr>
          <p:cNvSpPr/>
          <p:nvPr/>
        </p:nvSpPr>
        <p:spPr>
          <a:xfrm>
            <a:off x="174949" y="5071205"/>
            <a:ext cx="2740152" cy="1004760"/>
          </a:xfrm>
          <a:prstGeom prst="wedgeEllipseCallout">
            <a:avLst>
              <a:gd name="adj1" fmla="val 36444"/>
              <a:gd name="adj2" fmla="val 654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t>Villig til at lære – en vis ydmyghed</a:t>
            </a:r>
            <a:endParaRPr lang="da-DK" sz="2000" b="1" i="0" dirty="0">
              <a:latin typeface="Gill Sans MT" panose="020B0502020104020203" pitchFamily="34" charset="77"/>
            </a:endParaRPr>
          </a:p>
        </p:txBody>
      </p:sp>
      <p:sp>
        <p:nvSpPr>
          <p:cNvPr id="13" name="Taleboble: oval 12">
            <a:extLst>
              <a:ext uri="{FF2B5EF4-FFF2-40B4-BE49-F238E27FC236}">
                <a16:creationId xmlns:a16="http://schemas.microsoft.com/office/drawing/2014/main" id="{8478AEBF-4B1E-9FDE-FDEC-991E06474CE1}"/>
              </a:ext>
            </a:extLst>
          </p:cNvPr>
          <p:cNvSpPr/>
          <p:nvPr/>
        </p:nvSpPr>
        <p:spPr>
          <a:xfrm>
            <a:off x="2984766" y="2554939"/>
            <a:ext cx="1900343" cy="1094340"/>
          </a:xfrm>
          <a:prstGeom prst="wedgeEllipseCallout">
            <a:avLst>
              <a:gd name="adj1" fmla="val 36444"/>
              <a:gd name="adj2" fmla="val 654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t>Sprog, også engelsk</a:t>
            </a:r>
            <a:endParaRPr lang="da-DK" sz="2000" b="1" i="0" dirty="0">
              <a:latin typeface="Gill Sans MT" panose="020B0502020104020203" pitchFamily="34" charset="77"/>
            </a:endParaRPr>
          </a:p>
        </p:txBody>
      </p:sp>
      <p:sp>
        <p:nvSpPr>
          <p:cNvPr id="14" name="Taleboble: oval 13">
            <a:extLst>
              <a:ext uri="{FF2B5EF4-FFF2-40B4-BE49-F238E27FC236}">
                <a16:creationId xmlns:a16="http://schemas.microsoft.com/office/drawing/2014/main" id="{4F53B1EE-1614-F76B-8D51-45E24DDB2DDC}"/>
              </a:ext>
            </a:extLst>
          </p:cNvPr>
          <p:cNvSpPr/>
          <p:nvPr/>
        </p:nvSpPr>
        <p:spPr>
          <a:xfrm>
            <a:off x="7649898" y="2780713"/>
            <a:ext cx="1989414" cy="1094340"/>
          </a:xfrm>
          <a:prstGeom prst="wedgeEllipseCallout">
            <a:avLst>
              <a:gd name="adj1" fmla="val -52610"/>
              <a:gd name="adj2" fmla="val 7942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solidFill>
                  <a:schemeClr val="tx1"/>
                </a:solidFill>
              </a:rPr>
              <a:t>Kvalitet i eget arbejde</a:t>
            </a:r>
            <a:endParaRPr lang="da-DK" sz="2000" b="1" i="0" dirty="0">
              <a:solidFill>
                <a:schemeClr val="tx1"/>
              </a:solidFill>
              <a:latin typeface="Gill Sans MT" panose="020B0502020104020203" pitchFamily="34" charset="77"/>
            </a:endParaRPr>
          </a:p>
        </p:txBody>
      </p:sp>
      <p:sp>
        <p:nvSpPr>
          <p:cNvPr id="15" name="Taleboble: oval 14">
            <a:extLst>
              <a:ext uri="{FF2B5EF4-FFF2-40B4-BE49-F238E27FC236}">
                <a16:creationId xmlns:a16="http://schemas.microsoft.com/office/drawing/2014/main" id="{AC7FE94B-A444-A3DC-A5CB-23F201294C67}"/>
              </a:ext>
            </a:extLst>
          </p:cNvPr>
          <p:cNvSpPr/>
          <p:nvPr/>
        </p:nvSpPr>
        <p:spPr>
          <a:xfrm>
            <a:off x="9499365" y="1766594"/>
            <a:ext cx="1989414" cy="1094340"/>
          </a:xfrm>
          <a:prstGeom prst="wedgeEllipseCallout">
            <a:avLst>
              <a:gd name="adj1" fmla="val -39683"/>
              <a:gd name="adj2" fmla="val 68105"/>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solidFill>
                  <a:schemeClr val="tx1"/>
                </a:solidFill>
              </a:rPr>
              <a:t>Elektroniske systemer</a:t>
            </a:r>
            <a:endParaRPr lang="da-DK" sz="2000" b="1" i="0" dirty="0">
              <a:solidFill>
                <a:schemeClr val="tx1"/>
              </a:solidFill>
              <a:latin typeface="Gill Sans MT" panose="020B0502020104020203" pitchFamily="34" charset="77"/>
            </a:endParaRPr>
          </a:p>
        </p:txBody>
      </p:sp>
      <p:sp>
        <p:nvSpPr>
          <p:cNvPr id="16" name="Taleboble: oval 15">
            <a:extLst>
              <a:ext uri="{FF2B5EF4-FFF2-40B4-BE49-F238E27FC236}">
                <a16:creationId xmlns:a16="http://schemas.microsoft.com/office/drawing/2014/main" id="{032EE421-09E8-71EC-6577-4CF6C6A41BA8}"/>
              </a:ext>
            </a:extLst>
          </p:cNvPr>
          <p:cNvSpPr/>
          <p:nvPr/>
        </p:nvSpPr>
        <p:spPr>
          <a:xfrm>
            <a:off x="2701857" y="3993822"/>
            <a:ext cx="2740151" cy="1094340"/>
          </a:xfrm>
          <a:prstGeom prst="wedgeEllipseCallout">
            <a:avLst>
              <a:gd name="adj1" fmla="val 36444"/>
              <a:gd name="adj2" fmla="val 6549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t>Fleksibilitet – særlig væsentligt ved B2B</a:t>
            </a:r>
            <a:endParaRPr lang="da-DK" sz="2000" b="1" i="0" dirty="0">
              <a:latin typeface="Gill Sans MT" panose="020B0502020104020203" pitchFamily="34" charset="77"/>
            </a:endParaRPr>
          </a:p>
        </p:txBody>
      </p:sp>
      <p:sp>
        <p:nvSpPr>
          <p:cNvPr id="17" name="Taleboble: oval 16">
            <a:extLst>
              <a:ext uri="{FF2B5EF4-FFF2-40B4-BE49-F238E27FC236}">
                <a16:creationId xmlns:a16="http://schemas.microsoft.com/office/drawing/2014/main" id="{70BF6F34-A6BA-6CF8-8D6D-0CFAD5FF4164}"/>
              </a:ext>
            </a:extLst>
          </p:cNvPr>
          <p:cNvSpPr/>
          <p:nvPr/>
        </p:nvSpPr>
        <p:spPr>
          <a:xfrm>
            <a:off x="9772801" y="3660555"/>
            <a:ext cx="1989414" cy="1094340"/>
          </a:xfrm>
          <a:prstGeom prst="wedgeEllipseCallout">
            <a:avLst>
              <a:gd name="adj1" fmla="val -40161"/>
              <a:gd name="adj2" fmla="val 89865"/>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solidFill>
                  <a:schemeClr val="tx1"/>
                </a:solidFill>
              </a:rPr>
              <a:t>IT-kyndig</a:t>
            </a:r>
            <a:endParaRPr lang="da-DK" sz="2000" b="1" i="0" dirty="0">
              <a:solidFill>
                <a:schemeClr val="tx1"/>
              </a:solidFill>
              <a:latin typeface="Gill Sans MT" panose="020B0502020104020203" pitchFamily="34" charset="77"/>
            </a:endParaRPr>
          </a:p>
        </p:txBody>
      </p:sp>
      <p:sp>
        <p:nvSpPr>
          <p:cNvPr id="18" name="Taleboble: oval 17">
            <a:extLst>
              <a:ext uri="{FF2B5EF4-FFF2-40B4-BE49-F238E27FC236}">
                <a16:creationId xmlns:a16="http://schemas.microsoft.com/office/drawing/2014/main" id="{4C035CF3-76CD-AFC3-2F22-802BF3E1E043}"/>
              </a:ext>
            </a:extLst>
          </p:cNvPr>
          <p:cNvSpPr/>
          <p:nvPr/>
        </p:nvSpPr>
        <p:spPr>
          <a:xfrm>
            <a:off x="7839118" y="4540992"/>
            <a:ext cx="1989414" cy="1094340"/>
          </a:xfrm>
          <a:prstGeom prst="wedgeEllipseCallout">
            <a:avLst>
              <a:gd name="adj1" fmla="val -40161"/>
              <a:gd name="adj2" fmla="val 89865"/>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solidFill>
                  <a:schemeClr val="tx1"/>
                </a:solidFill>
              </a:rPr>
              <a:t>Følge processer</a:t>
            </a:r>
            <a:endParaRPr lang="da-DK" sz="2000" b="1" i="0" dirty="0">
              <a:solidFill>
                <a:schemeClr val="tx1"/>
              </a:solidFill>
              <a:latin typeface="Gill Sans MT" panose="020B0502020104020203" pitchFamily="34" charset="77"/>
            </a:endParaRPr>
          </a:p>
        </p:txBody>
      </p:sp>
      <p:sp>
        <p:nvSpPr>
          <p:cNvPr id="19" name="Taleboble: oval 18">
            <a:extLst>
              <a:ext uri="{FF2B5EF4-FFF2-40B4-BE49-F238E27FC236}">
                <a16:creationId xmlns:a16="http://schemas.microsoft.com/office/drawing/2014/main" id="{42A4F702-D5C8-6859-926E-FE63CD68FEFD}"/>
              </a:ext>
            </a:extLst>
          </p:cNvPr>
          <p:cNvSpPr/>
          <p:nvPr/>
        </p:nvSpPr>
        <p:spPr>
          <a:xfrm>
            <a:off x="9753763" y="4846427"/>
            <a:ext cx="1989414" cy="1094340"/>
          </a:xfrm>
          <a:prstGeom prst="wedgeEllipseCallout">
            <a:avLst>
              <a:gd name="adj1" fmla="val -40161"/>
              <a:gd name="adj2" fmla="val 89865"/>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2000" dirty="0">
                <a:solidFill>
                  <a:schemeClr val="tx1"/>
                </a:solidFill>
              </a:rPr>
              <a:t>Faglig stolthed</a:t>
            </a:r>
            <a:endParaRPr lang="da-DK" sz="2000" b="1" i="0" dirty="0">
              <a:solidFill>
                <a:schemeClr val="tx1"/>
              </a:solidFill>
              <a:latin typeface="Gill Sans MT" panose="020B0502020104020203" pitchFamily="34" charset="77"/>
            </a:endParaRPr>
          </a:p>
        </p:txBody>
      </p:sp>
    </p:spTree>
    <p:extLst>
      <p:ext uri="{BB962C8B-B14F-4D97-AF65-F5344CB8AC3E}">
        <p14:creationId xmlns:p14="http://schemas.microsoft.com/office/powerpoint/2010/main" val="119798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3"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fremtidens mekaniker-kompetencer</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45</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Hvilke kompetencer får vi brug for .. og er de nye?</a:t>
            </a:r>
          </a:p>
        </p:txBody>
      </p:sp>
      <p:sp>
        <p:nvSpPr>
          <p:cNvPr id="18" name="Rektangel: afrundede hjørner 17">
            <a:extLst>
              <a:ext uri="{FF2B5EF4-FFF2-40B4-BE49-F238E27FC236}">
                <a16:creationId xmlns:a16="http://schemas.microsoft.com/office/drawing/2014/main" id="{0E065559-17A3-069A-B52C-A48AD3A8496E}"/>
              </a:ext>
            </a:extLst>
          </p:cNvPr>
          <p:cNvSpPr/>
          <p:nvPr/>
        </p:nvSpPr>
        <p:spPr>
          <a:xfrm>
            <a:off x="6326793" y="1594001"/>
            <a:ext cx="5335018" cy="3542808"/>
          </a:xfrm>
          <a:prstGeom prst="roundRect">
            <a:avLst/>
          </a:prstGeom>
          <a:noFill/>
          <a:ln>
            <a:solidFill>
              <a:schemeClr val="tx1"/>
            </a:solidFill>
          </a:ln>
        </p:spPr>
        <p:txBody>
          <a:bodyPr wrap="square" rtlCol="0" anchor="t" anchorCtr="0">
            <a:noAutofit/>
          </a:bodyPr>
          <a:lstStyle/>
          <a:p>
            <a:r>
              <a:rPr lang="da-DK" sz="1800" b="1" dirty="0"/>
              <a:t>Vigtigste kompetencer iflg. TI, marts 2023 **)</a:t>
            </a:r>
          </a:p>
          <a:p>
            <a:r>
              <a:rPr lang="da-DK" sz="1800" dirty="0"/>
              <a:t>Selvom den grønne omstilling er i fuld gang, ser vi også ind i en lang årrække, hvor den danske bilpark vil bestå af både elbiler, hybridbiler og </a:t>
            </a:r>
            <a:r>
              <a:rPr lang="da-DK" sz="1800" dirty="0" err="1"/>
              <a:t>konven-tionelle</a:t>
            </a:r>
            <a:r>
              <a:rPr lang="da-DK" sz="1800" dirty="0"/>
              <a:t> biler. </a:t>
            </a:r>
          </a:p>
          <a:p>
            <a:r>
              <a:rPr lang="da-DK" sz="1800" dirty="0"/>
              <a:t>Derfor skal uddannelsen .. klæde mekanikerne på til at kunne forstå, diagnosticere, servicere og reparere nye såvel som konventionelle teknologier. </a:t>
            </a:r>
            <a:endParaRPr lang="da-DK" sz="1800" b="0" dirty="0"/>
          </a:p>
        </p:txBody>
      </p:sp>
      <p:sp>
        <p:nvSpPr>
          <p:cNvPr id="8" name="Pladsholder til dato 3">
            <a:extLst>
              <a:ext uri="{FF2B5EF4-FFF2-40B4-BE49-F238E27FC236}">
                <a16:creationId xmlns:a16="http://schemas.microsoft.com/office/drawing/2014/main" id="{B8B2BF21-9CDC-0C20-AB97-C1F973D436D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D5BD9075-6132-EC70-7B75-FCCA8A53F843}"/>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sp>
        <p:nvSpPr>
          <p:cNvPr id="11" name="Tekstfelt 10">
            <a:extLst>
              <a:ext uri="{FF2B5EF4-FFF2-40B4-BE49-F238E27FC236}">
                <a16:creationId xmlns:a16="http://schemas.microsoft.com/office/drawing/2014/main" id="{7209C0B5-62A6-15E8-4DA7-3735BF46834A}"/>
              </a:ext>
            </a:extLst>
          </p:cNvPr>
          <p:cNvSpPr txBox="1"/>
          <p:nvPr/>
        </p:nvSpPr>
        <p:spPr>
          <a:xfrm>
            <a:off x="6326793" y="6045323"/>
            <a:ext cx="5335018" cy="369332"/>
          </a:xfrm>
          <a:prstGeom prst="rect">
            <a:avLst/>
          </a:prstGeom>
          <a:solidFill>
            <a:schemeClr val="bg1">
              <a:lumMod val="85000"/>
            </a:schemeClr>
          </a:solidFill>
        </p:spPr>
        <p:txBody>
          <a:bodyPr wrap="square">
            <a:spAutoFit/>
          </a:bodyPr>
          <a:lstStyle/>
          <a:p>
            <a:r>
              <a:rPr lang="da-DK" dirty="0"/>
              <a:t>**) Kilde: https://iu.dk/nyheder/nyheder-fra-industriens-uddannelser/2023/analyse-gron-omstilling-stiller-nye-krav-til-personvognsmekanikeren/</a:t>
            </a:r>
          </a:p>
        </p:txBody>
      </p:sp>
      <p:sp>
        <p:nvSpPr>
          <p:cNvPr id="12" name="Rektangel: afrundede hjørner 11">
            <a:extLst>
              <a:ext uri="{FF2B5EF4-FFF2-40B4-BE49-F238E27FC236}">
                <a16:creationId xmlns:a16="http://schemas.microsoft.com/office/drawing/2014/main" id="{7E669036-5574-7F42-7B52-1844CA973316}"/>
              </a:ext>
            </a:extLst>
          </p:cNvPr>
          <p:cNvSpPr/>
          <p:nvPr/>
        </p:nvSpPr>
        <p:spPr>
          <a:xfrm>
            <a:off x="478444" y="1594001"/>
            <a:ext cx="5335018" cy="3542808"/>
          </a:xfrm>
          <a:prstGeom prst="roundRect">
            <a:avLst/>
          </a:prstGeom>
          <a:noFill/>
          <a:ln>
            <a:solidFill>
              <a:schemeClr val="tx1"/>
            </a:solidFill>
          </a:ln>
        </p:spPr>
        <p:txBody>
          <a:bodyPr wrap="square" rtlCol="0" anchor="t" anchorCtr="0">
            <a:noAutofit/>
          </a:bodyPr>
          <a:lstStyle/>
          <a:p>
            <a:r>
              <a:rPr lang="da-DK" sz="1800" b="1" dirty="0"/>
              <a:t>Vigtigste kompetencer iflg. TI, marts 2009 *)</a:t>
            </a:r>
          </a:p>
          <a:p>
            <a:r>
              <a:rPr lang="da-DK" sz="1800" dirty="0"/>
              <a:t>Computerbaseret fejlfinding siger 95 % af virksomhederne.</a:t>
            </a:r>
          </a:p>
          <a:p>
            <a:r>
              <a:rPr lang="da-DK" sz="1800" dirty="0"/>
              <a:t>Elektronik og systemforståelse angiver 74 % af virksomhederne.</a:t>
            </a:r>
          </a:p>
          <a:p>
            <a:endParaRPr lang="da-DK" sz="1800" dirty="0"/>
          </a:p>
          <a:p>
            <a:r>
              <a:rPr lang="da-DK" sz="1800" dirty="0"/>
              <a:t>De her vil forsvinde:</a:t>
            </a:r>
          </a:p>
          <a:p>
            <a:r>
              <a:rPr lang="da-DK" sz="1800" dirty="0"/>
              <a:t>• Almindeligt vedligehold</a:t>
            </a:r>
          </a:p>
          <a:p>
            <a:r>
              <a:rPr lang="da-DK" sz="1800" dirty="0"/>
              <a:t>• Hårdt fysisk arbejde</a:t>
            </a:r>
          </a:p>
          <a:p>
            <a:r>
              <a:rPr lang="da-DK" sz="1800" dirty="0"/>
              <a:t>• Simple tekniske reparationer</a:t>
            </a:r>
          </a:p>
          <a:p>
            <a:r>
              <a:rPr lang="da-DK" sz="1800" dirty="0"/>
              <a:t>• Mindre serviceeftersyn</a:t>
            </a:r>
          </a:p>
          <a:p>
            <a:r>
              <a:rPr lang="da-DK" sz="1800" dirty="0"/>
              <a:t>• Manuel fejlfinding</a:t>
            </a:r>
            <a:endParaRPr lang="da-DK" sz="1800" b="0" dirty="0"/>
          </a:p>
        </p:txBody>
      </p:sp>
      <p:sp>
        <p:nvSpPr>
          <p:cNvPr id="13" name="Tekstfelt 12">
            <a:extLst>
              <a:ext uri="{FF2B5EF4-FFF2-40B4-BE49-F238E27FC236}">
                <a16:creationId xmlns:a16="http://schemas.microsoft.com/office/drawing/2014/main" id="{2C9C96D9-FA14-8235-8C2F-424255827E99}"/>
              </a:ext>
            </a:extLst>
          </p:cNvPr>
          <p:cNvSpPr txBox="1"/>
          <p:nvPr/>
        </p:nvSpPr>
        <p:spPr>
          <a:xfrm>
            <a:off x="350432" y="6079847"/>
            <a:ext cx="5463030" cy="230832"/>
          </a:xfrm>
          <a:prstGeom prst="rect">
            <a:avLst/>
          </a:prstGeom>
          <a:solidFill>
            <a:schemeClr val="bg1">
              <a:lumMod val="85000"/>
            </a:schemeClr>
          </a:solidFill>
        </p:spPr>
        <p:txBody>
          <a:bodyPr wrap="square">
            <a:spAutoFit/>
          </a:bodyPr>
          <a:lstStyle/>
          <a:p>
            <a:r>
              <a:rPr lang="da-DK" dirty="0"/>
              <a:t>*) Kilde: https://www.teknologisk.dk/_/media/77673_fremtidens_mekanikere_ti.pdf</a:t>
            </a:r>
          </a:p>
        </p:txBody>
      </p:sp>
      <p:sp>
        <p:nvSpPr>
          <p:cNvPr id="4" name="Rektangel: afrundede hjørner 3">
            <a:extLst>
              <a:ext uri="{FF2B5EF4-FFF2-40B4-BE49-F238E27FC236}">
                <a16:creationId xmlns:a16="http://schemas.microsoft.com/office/drawing/2014/main" id="{80DB933F-723C-1745-E05D-193136D71CB2}"/>
              </a:ext>
            </a:extLst>
          </p:cNvPr>
          <p:cNvSpPr/>
          <p:nvPr/>
        </p:nvSpPr>
        <p:spPr>
          <a:xfrm>
            <a:off x="452917" y="1449025"/>
            <a:ext cx="11208894" cy="3814974"/>
          </a:xfrm>
          <a:prstGeom prst="roundRect">
            <a:avLst/>
          </a:prstGeom>
          <a:solidFill>
            <a:schemeClr val="bg1"/>
          </a:solidFill>
          <a:ln>
            <a:solidFill>
              <a:schemeClr val="tx1"/>
            </a:solidFill>
          </a:ln>
        </p:spPr>
        <p:txBody>
          <a:bodyPr wrap="square" rtlCol="0" anchor="ctr" anchorCtr="0">
            <a:noAutofit/>
          </a:bodyPr>
          <a:lstStyle/>
          <a:p>
            <a:r>
              <a:rPr lang="da-DK" sz="2800" b="1" dirty="0"/>
              <a:t>Vigtige kompetencer iflg. Iveco (2024)</a:t>
            </a:r>
          </a:p>
          <a:p>
            <a:pPr marL="285750" indent="-285750">
              <a:buFont typeface="Wingdings" panose="05000000000000000000" pitchFamily="2" charset="2"/>
              <a:buChar char="§"/>
            </a:pPr>
            <a:r>
              <a:rPr lang="da-DK" sz="2800" dirty="0"/>
              <a:t>IT, samarbejde, dansk, engelsk, kundeservice </a:t>
            </a:r>
          </a:p>
          <a:p>
            <a:pPr marL="285750" indent="-285750">
              <a:buFont typeface="Wingdings" panose="05000000000000000000" pitchFamily="2" charset="2"/>
              <a:buChar char="§"/>
            </a:pPr>
            <a:r>
              <a:rPr lang="da-DK" sz="2800" dirty="0"/>
              <a:t>Avanceret fejlsøgning, </a:t>
            </a:r>
            <a:r>
              <a:rPr lang="da-DK" sz="2800" dirty="0" err="1"/>
              <a:t>Guided</a:t>
            </a:r>
            <a:r>
              <a:rPr lang="da-DK" sz="2800" dirty="0"/>
              <a:t> </a:t>
            </a:r>
            <a:r>
              <a:rPr lang="da-DK" sz="2800" dirty="0" err="1"/>
              <a:t>Diagnosis</a:t>
            </a:r>
            <a:endParaRPr lang="da-DK" sz="2800" dirty="0"/>
          </a:p>
          <a:p>
            <a:pPr marL="285750" indent="-285750">
              <a:buFont typeface="Wingdings" panose="05000000000000000000" pitchFamily="2" charset="2"/>
              <a:buChar char="§"/>
            </a:pPr>
            <a:r>
              <a:rPr lang="da-DK" sz="2800" dirty="0"/>
              <a:t>Systemoverblik, distribuerede enheder</a:t>
            </a:r>
          </a:p>
          <a:p>
            <a:pPr marL="285750" indent="-285750">
              <a:buFont typeface="Wingdings" panose="05000000000000000000" pitchFamily="2" charset="2"/>
              <a:buChar char="§"/>
            </a:pPr>
            <a:r>
              <a:rPr lang="da-DK" sz="2800" dirty="0"/>
              <a:t>Dokumentation af processer og opgaver</a:t>
            </a:r>
          </a:p>
          <a:p>
            <a:pPr marL="285750" indent="-285750">
              <a:buFont typeface="Wingdings" panose="05000000000000000000" pitchFamily="2" charset="2"/>
              <a:buChar char="§"/>
            </a:pPr>
            <a:r>
              <a:rPr lang="da-DK" sz="2800" b="0" dirty="0"/>
              <a:t>Miljø, arbejdsmiljø, sikkerhed </a:t>
            </a:r>
          </a:p>
        </p:txBody>
      </p:sp>
    </p:spTree>
    <p:extLst>
      <p:ext uri="{BB962C8B-B14F-4D97-AF65-F5344CB8AC3E}">
        <p14:creationId xmlns:p14="http://schemas.microsoft.com/office/powerpoint/2010/main" val="14067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fremtidens mekaniker-kompetencer</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46</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Hvilke kompetencer får vi brug for .. og er de nye?</a:t>
            </a:r>
          </a:p>
        </p:txBody>
      </p:sp>
      <p:sp>
        <p:nvSpPr>
          <p:cNvPr id="8" name="Pladsholder til dato 3">
            <a:extLst>
              <a:ext uri="{FF2B5EF4-FFF2-40B4-BE49-F238E27FC236}">
                <a16:creationId xmlns:a16="http://schemas.microsoft.com/office/drawing/2014/main" id="{B8B2BF21-9CDC-0C20-AB97-C1F973D436D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D5BD9075-6132-EC70-7B75-FCCA8A53F843}"/>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sp>
        <p:nvSpPr>
          <p:cNvPr id="4" name="Taleboble: oval 3">
            <a:extLst>
              <a:ext uri="{FF2B5EF4-FFF2-40B4-BE49-F238E27FC236}">
                <a16:creationId xmlns:a16="http://schemas.microsoft.com/office/drawing/2014/main" id="{C435F1AC-10B0-175A-9B1B-4E7490184399}"/>
              </a:ext>
            </a:extLst>
          </p:cNvPr>
          <p:cNvSpPr/>
          <p:nvPr/>
        </p:nvSpPr>
        <p:spPr>
          <a:xfrm>
            <a:off x="6599157" y="1759119"/>
            <a:ext cx="5420037" cy="3538125"/>
          </a:xfrm>
          <a:prstGeom prst="wedgeEllipseCallout">
            <a:avLst>
              <a:gd name="adj1" fmla="val -52610"/>
              <a:gd name="adj2" fmla="val 7942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rtlCol="0" anchor="ctr" anchorCtr="0">
            <a:noAutofit/>
          </a:bodyPr>
          <a:lstStyle/>
          <a:p>
            <a:pPr indent="0" algn="ctr" defTabSz="914400">
              <a:lnSpc>
                <a:spcPct val="90000"/>
              </a:lnSpc>
              <a:spcBef>
                <a:spcPts val="1000"/>
              </a:spcBef>
              <a:buFont typeface="Arial" panose="020B0604020202020204" pitchFamily="34" charset="0"/>
              <a:buNone/>
            </a:pPr>
            <a:r>
              <a:rPr lang="da-DK" sz="3200" b="1" dirty="0">
                <a:solidFill>
                  <a:schemeClr val="tx1"/>
                </a:solidFill>
              </a:rPr>
              <a:t>Særlige</a:t>
            </a:r>
            <a:r>
              <a:rPr lang="da-DK" sz="3200" dirty="0">
                <a:solidFill>
                  <a:schemeClr val="tx1"/>
                </a:solidFill>
              </a:rPr>
              <a:t> kompetencer til arbejde med elektriske biler?</a:t>
            </a:r>
          </a:p>
          <a:p>
            <a:pPr indent="0" algn="ctr" defTabSz="914400">
              <a:lnSpc>
                <a:spcPct val="90000"/>
              </a:lnSpc>
              <a:spcBef>
                <a:spcPts val="1000"/>
              </a:spcBef>
              <a:buFont typeface="Arial" panose="020B0604020202020204" pitchFamily="34" charset="0"/>
              <a:buNone/>
            </a:pPr>
            <a:r>
              <a:rPr lang="da-DK" sz="3200" dirty="0">
                <a:solidFill>
                  <a:schemeClr val="tx1"/>
                </a:solidFill>
              </a:rPr>
              <a:t>Nej; bare kom med de rigtige kurser </a:t>
            </a:r>
          </a:p>
        </p:txBody>
      </p:sp>
      <p:sp>
        <p:nvSpPr>
          <p:cNvPr id="11" name="Freccia a pentagono 26">
            <a:extLst>
              <a:ext uri="{FF2B5EF4-FFF2-40B4-BE49-F238E27FC236}">
                <a16:creationId xmlns:a16="http://schemas.microsoft.com/office/drawing/2014/main" id="{CA20D234-0D49-67E6-B41B-6BEDF525BC03}"/>
              </a:ext>
            </a:extLst>
          </p:cNvPr>
          <p:cNvSpPr/>
          <p:nvPr/>
        </p:nvSpPr>
        <p:spPr>
          <a:xfrm>
            <a:off x="429555" y="2328858"/>
            <a:ext cx="6011002" cy="2398645"/>
          </a:xfrm>
          <a:prstGeom prst="homePlate">
            <a:avLst/>
          </a:prstGeo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Aptos ExtraBold" panose="020F0502020204030204" pitchFamily="34" charset="0"/>
              </a:rPr>
              <a:t>A/C fluid</a:t>
            </a:r>
          </a:p>
          <a:p>
            <a:r>
              <a:rPr lang="en-GB" sz="2800" dirty="0">
                <a:solidFill>
                  <a:schemeClr val="tx1"/>
                </a:solidFill>
                <a:latin typeface="Aptos ExtraBold" panose="020F0502020204030204" pitchFamily="34" charset="0"/>
              </a:rPr>
              <a:t>Glowing turbocharger</a:t>
            </a:r>
          </a:p>
          <a:p>
            <a:r>
              <a:rPr lang="en-GB" sz="2800" dirty="0">
                <a:solidFill>
                  <a:schemeClr val="tx1"/>
                </a:solidFill>
                <a:latin typeface="Aptos ExtraBold" panose="020F0502020204030204" pitchFamily="34" charset="0"/>
              </a:rPr>
              <a:t>3,000 BAR common rail</a:t>
            </a:r>
          </a:p>
          <a:p>
            <a:r>
              <a:rPr lang="en-GB" sz="2800" dirty="0">
                <a:solidFill>
                  <a:schemeClr val="tx1"/>
                </a:solidFill>
                <a:latin typeface="Aptos ExtraBold" panose="020F0502020204030204" pitchFamily="34" charset="0"/>
              </a:rPr>
              <a:t>GAS vaporizer: -162</a:t>
            </a:r>
            <a:r>
              <a:rPr lang="en-GB" sz="2800" dirty="0">
                <a:solidFill>
                  <a:schemeClr val="tx1"/>
                </a:solidFill>
                <a:latin typeface="Aptos ExtraBold" panose="020F0502020204030204" pitchFamily="34" charset="0"/>
                <a:sym typeface="Symbol" panose="05050102010706020507" pitchFamily="18" charset="2"/>
              </a:rPr>
              <a:t>C</a:t>
            </a:r>
            <a:endParaRPr lang="en-GB" sz="2800" dirty="0">
              <a:solidFill>
                <a:schemeClr val="tx1"/>
              </a:solidFill>
              <a:latin typeface="Aptos ExtraBold" panose="020F0502020204030204" pitchFamily="34" charset="0"/>
            </a:endParaRPr>
          </a:p>
          <a:p>
            <a:r>
              <a:rPr lang="en-GB" sz="2800" dirty="0">
                <a:solidFill>
                  <a:schemeClr val="tx1"/>
                </a:solidFill>
                <a:latin typeface="Aptos ExtraBold" panose="020F0502020204030204" pitchFamily="34" charset="0"/>
              </a:rPr>
              <a:t>Welding, induction heating</a:t>
            </a:r>
          </a:p>
        </p:txBody>
      </p:sp>
    </p:spTree>
    <p:extLst>
      <p:ext uri="{BB962C8B-B14F-4D97-AF65-F5344CB8AC3E}">
        <p14:creationId xmlns:p14="http://schemas.microsoft.com/office/powerpoint/2010/main" val="22074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2315D-BF32-1A6B-CA66-E0492CAB1369}"/>
              </a:ext>
            </a:extLst>
          </p:cNvPr>
          <p:cNvSpPr>
            <a:spLocks noGrp="1"/>
          </p:cNvSpPr>
          <p:nvPr>
            <p:ph type="title"/>
          </p:nvPr>
        </p:nvSpPr>
        <p:spPr/>
        <p:txBody>
          <a:bodyPr/>
          <a:lstStyle/>
          <a:p>
            <a:r>
              <a:rPr lang="da-DK" dirty="0"/>
              <a:t>elbilteknikeruddannelsen</a:t>
            </a:r>
          </a:p>
        </p:txBody>
      </p:sp>
      <p:sp>
        <p:nvSpPr>
          <p:cNvPr id="3" name="Pladsholder til tekst 2">
            <a:extLst>
              <a:ext uri="{FF2B5EF4-FFF2-40B4-BE49-F238E27FC236}">
                <a16:creationId xmlns:a16="http://schemas.microsoft.com/office/drawing/2014/main" id="{B30BC5DA-7730-ABC8-0FCC-C2349D0A04E6}"/>
              </a:ext>
            </a:extLst>
          </p:cNvPr>
          <p:cNvSpPr>
            <a:spLocks noGrp="1"/>
          </p:cNvSpPr>
          <p:nvPr>
            <p:ph type="body" sz="quarter" idx="12"/>
          </p:nvPr>
        </p:nvSpPr>
        <p:spPr/>
        <p:txBody>
          <a:bodyPr/>
          <a:lstStyle/>
          <a:p>
            <a:r>
              <a:rPr lang="da-DK" dirty="0"/>
              <a:t>Et virksomhedsperspektiv – fremtidens mekaniker-kompetencer</a:t>
            </a:r>
          </a:p>
        </p:txBody>
      </p:sp>
      <p:sp>
        <p:nvSpPr>
          <p:cNvPr id="6" name="Pladsholder til slidenummer 5">
            <a:extLst>
              <a:ext uri="{FF2B5EF4-FFF2-40B4-BE49-F238E27FC236}">
                <a16:creationId xmlns:a16="http://schemas.microsoft.com/office/drawing/2014/main" id="{16955881-4C03-D7CF-2350-306DD79E8947}"/>
              </a:ext>
            </a:extLst>
          </p:cNvPr>
          <p:cNvSpPr>
            <a:spLocks noGrp="1"/>
          </p:cNvSpPr>
          <p:nvPr>
            <p:ph type="sldNum" sz="quarter" idx="4"/>
          </p:nvPr>
        </p:nvSpPr>
        <p:spPr/>
        <p:txBody>
          <a:bodyPr/>
          <a:lstStyle/>
          <a:p>
            <a:fld id="{C7326EB3-27A6-3D4D-9A51-56F45AE28226}" type="slidenum">
              <a:rPr lang="it-IT" smtClean="0"/>
              <a:pPr/>
              <a:t>47</a:t>
            </a:fld>
            <a:endParaRPr lang="it-IT" dirty="0"/>
          </a:p>
        </p:txBody>
      </p:sp>
      <p:sp>
        <p:nvSpPr>
          <p:cNvPr id="7" name="Tekstfelt 6">
            <a:extLst>
              <a:ext uri="{FF2B5EF4-FFF2-40B4-BE49-F238E27FC236}">
                <a16:creationId xmlns:a16="http://schemas.microsoft.com/office/drawing/2014/main" id="{DE0C6411-91BC-5CB5-C636-822472CDF3EF}"/>
              </a:ext>
            </a:extLst>
          </p:cNvPr>
          <p:cNvSpPr txBox="1"/>
          <p:nvPr/>
        </p:nvSpPr>
        <p:spPr>
          <a:xfrm>
            <a:off x="429555" y="894715"/>
            <a:ext cx="10811454" cy="461665"/>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p:spPr>
        <p:txBody>
          <a:bodyPr wrap="square" rtlCol="0">
            <a:spAutoFit/>
          </a:bodyPr>
          <a:lstStyle/>
          <a:p>
            <a:pPr algn="ctr"/>
            <a:r>
              <a:rPr lang="da-DK" sz="2400" dirty="0">
                <a:solidFill>
                  <a:srgbClr val="FFFF00"/>
                </a:solidFill>
              </a:rPr>
              <a:t>Hvilke kompetencer får vi brug for .. og er de nye?</a:t>
            </a:r>
          </a:p>
        </p:txBody>
      </p:sp>
      <p:sp>
        <p:nvSpPr>
          <p:cNvPr id="8" name="Pladsholder til dato 3">
            <a:extLst>
              <a:ext uri="{FF2B5EF4-FFF2-40B4-BE49-F238E27FC236}">
                <a16:creationId xmlns:a16="http://schemas.microsoft.com/office/drawing/2014/main" id="{B8B2BF21-9CDC-0C20-AB97-C1F973D436DE}"/>
              </a:ext>
            </a:extLst>
          </p:cNvPr>
          <p:cNvSpPr>
            <a:spLocks noGrp="1"/>
          </p:cNvSpPr>
          <p:nvPr>
            <p:ph type="dt" sz="half" idx="10"/>
          </p:nvPr>
        </p:nvSpPr>
        <p:spPr>
          <a:xfrm>
            <a:off x="10820208" y="6650046"/>
            <a:ext cx="841603" cy="123111"/>
          </a:xfrm>
        </p:spPr>
        <p:txBody>
          <a:bodyPr/>
          <a:lstStyle/>
          <a:p>
            <a:pPr algn="r" hangingPunct="0"/>
            <a:r>
              <a:rPr lang="it-IT" dirty="0" err="1"/>
              <a:t>Okt</a:t>
            </a:r>
            <a:r>
              <a:rPr lang="it-IT" dirty="0"/>
              <a:t>. 2024</a:t>
            </a:r>
          </a:p>
        </p:txBody>
      </p:sp>
      <p:sp>
        <p:nvSpPr>
          <p:cNvPr id="9" name="Pladsholder til sidefod 4">
            <a:extLst>
              <a:ext uri="{FF2B5EF4-FFF2-40B4-BE49-F238E27FC236}">
                <a16:creationId xmlns:a16="http://schemas.microsoft.com/office/drawing/2014/main" id="{D5BD9075-6132-EC70-7B75-FCCA8A53F843}"/>
              </a:ext>
            </a:extLst>
          </p:cNvPr>
          <p:cNvSpPr>
            <a:spLocks noGrp="1"/>
          </p:cNvSpPr>
          <p:nvPr>
            <p:ph type="ftr" sz="quarter" idx="11"/>
          </p:nvPr>
        </p:nvSpPr>
        <p:spPr>
          <a:xfrm>
            <a:off x="7839118" y="6649451"/>
            <a:ext cx="2940117" cy="123111"/>
          </a:xfrm>
        </p:spPr>
        <p:txBody>
          <a:bodyPr/>
          <a:lstStyle/>
          <a:p>
            <a:pPr algn="r" hangingPunct="0"/>
            <a:r>
              <a:rPr lang="it-IT" dirty="0"/>
              <a:t>TEC ERFA 2024</a:t>
            </a:r>
          </a:p>
        </p:txBody>
      </p:sp>
      <p:pic>
        <p:nvPicPr>
          <p:cNvPr id="1026" name="Picture 2">
            <a:extLst>
              <a:ext uri="{FF2B5EF4-FFF2-40B4-BE49-F238E27FC236}">
                <a16:creationId xmlns:a16="http://schemas.microsoft.com/office/drawing/2014/main" id="{3EFC15CF-7537-D11E-1BB6-2C6425D85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540" y="1428132"/>
            <a:ext cx="8150087" cy="5401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888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5D62F-2C9C-E4FC-739F-3ACA44413A07}"/>
              </a:ext>
            </a:extLst>
          </p:cNvPr>
          <p:cNvSpPr>
            <a:spLocks noGrp="1"/>
          </p:cNvSpPr>
          <p:nvPr>
            <p:ph type="ctrTitle"/>
          </p:nvPr>
        </p:nvSpPr>
        <p:spPr>
          <a:xfrm>
            <a:off x="268941" y="1854201"/>
            <a:ext cx="11819904" cy="1408952"/>
          </a:xfrm>
        </p:spPr>
        <p:txBody>
          <a:bodyPr/>
          <a:lstStyle/>
          <a:p>
            <a:r>
              <a:rPr lang="da-DK" dirty="0"/>
              <a:t>Gunnar Rohde, TI</a:t>
            </a:r>
          </a:p>
        </p:txBody>
      </p:sp>
      <p:sp>
        <p:nvSpPr>
          <p:cNvPr id="3" name="Undertitel 2">
            <a:extLst>
              <a:ext uri="{FF2B5EF4-FFF2-40B4-BE49-F238E27FC236}">
                <a16:creationId xmlns:a16="http://schemas.microsoft.com/office/drawing/2014/main" id="{9C3B3035-31FE-1F60-82C8-C46D836AD50B}"/>
              </a:ext>
            </a:extLst>
          </p:cNvPr>
          <p:cNvSpPr>
            <a:spLocks noGrp="1"/>
          </p:cNvSpPr>
          <p:nvPr>
            <p:ph type="subTitle" idx="1"/>
          </p:nvPr>
        </p:nvSpPr>
        <p:spPr>
          <a:xfrm>
            <a:off x="268941" y="3523131"/>
            <a:ext cx="11819904" cy="1541930"/>
          </a:xfrm>
        </p:spPr>
        <p:txBody>
          <a:bodyPr/>
          <a:lstStyle/>
          <a:p>
            <a:r>
              <a:rPr lang="da-DK" sz="6000" dirty="0"/>
              <a:t>Fremtiden for elektrisk fremdrift</a:t>
            </a:r>
          </a:p>
        </p:txBody>
      </p:sp>
      <p:sp>
        <p:nvSpPr>
          <p:cNvPr id="4" name="Pladsholder til dato 3">
            <a:extLst>
              <a:ext uri="{FF2B5EF4-FFF2-40B4-BE49-F238E27FC236}">
                <a16:creationId xmlns:a16="http://schemas.microsoft.com/office/drawing/2014/main" id="{2A65A33C-40F9-C117-FBA4-598C5DC83FC4}"/>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5" name="Pladsholder til sidefod 4">
            <a:extLst>
              <a:ext uri="{FF2B5EF4-FFF2-40B4-BE49-F238E27FC236}">
                <a16:creationId xmlns:a16="http://schemas.microsoft.com/office/drawing/2014/main" id="{5B096F9A-E843-94CC-5EDE-E3984EB42447}"/>
              </a:ext>
            </a:extLst>
          </p:cNvPr>
          <p:cNvSpPr>
            <a:spLocks noGrp="1"/>
          </p:cNvSpPr>
          <p:nvPr>
            <p:ph type="ftr" sz="quarter" idx="11"/>
          </p:nvPr>
        </p:nvSpPr>
        <p:spPr/>
        <p:txBody>
          <a:bodyPr/>
          <a:lstStyle/>
          <a:p>
            <a:r>
              <a:rPr lang="da-DK"/>
              <a:t>PRÆSENTATIONENS TITEL</a:t>
            </a:r>
            <a:endParaRPr lang="da-DK" dirty="0"/>
          </a:p>
        </p:txBody>
      </p:sp>
      <p:sp>
        <p:nvSpPr>
          <p:cNvPr id="6" name="Pladsholder til slidenummer 5">
            <a:extLst>
              <a:ext uri="{FF2B5EF4-FFF2-40B4-BE49-F238E27FC236}">
                <a16:creationId xmlns:a16="http://schemas.microsoft.com/office/drawing/2014/main" id="{96394470-A79E-E505-55AE-1F23F142C168}"/>
              </a:ext>
            </a:extLst>
          </p:cNvPr>
          <p:cNvSpPr>
            <a:spLocks noGrp="1"/>
          </p:cNvSpPr>
          <p:nvPr>
            <p:ph type="sldNum" sz="quarter" idx="12"/>
          </p:nvPr>
        </p:nvSpPr>
        <p:spPr/>
        <p:txBody>
          <a:bodyPr/>
          <a:lstStyle/>
          <a:p>
            <a:fld id="{F4781EAC-78B3-44ED-85DE-5B6C0B0E8165}" type="slidenum">
              <a:rPr lang="da-DK" smtClean="0"/>
              <a:pPr/>
              <a:t>48</a:t>
            </a:fld>
            <a:endParaRPr lang="da-DK"/>
          </a:p>
        </p:txBody>
      </p:sp>
    </p:spTree>
    <p:extLst>
      <p:ext uri="{BB962C8B-B14F-4D97-AF65-F5344CB8AC3E}">
        <p14:creationId xmlns:p14="http://schemas.microsoft.com/office/powerpoint/2010/main" val="1431327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AC64DD-6881-9D63-5611-3FC166B43554}"/>
              </a:ext>
            </a:extLst>
          </p:cNvPr>
          <p:cNvPicPr>
            <a:picLocks noChangeAspect="1"/>
          </p:cNvPicPr>
          <p:nvPr>
            <p:custDataLst>
              <p:tags r:id="rId3"/>
            </p:custDataLst>
          </p:nvPr>
        </p:nvPicPr>
        <p:blipFill>
          <a:blip r:embed="rId6"/>
          <a:srcRect l="13421" r="13421"/>
          <a:stretch/>
        </p:blipFill>
        <p:spPr>
          <a:xfrm>
            <a:off x="1589" y="0"/>
            <a:ext cx="7534275" cy="6865808"/>
          </a:xfrm>
          <a:prstGeom prst="rect">
            <a:avLst/>
          </a:prstGeom>
        </p:spPr>
      </p:pic>
      <p:sp>
        <p:nvSpPr>
          <p:cNvPr id="3" name="Titel 2">
            <a:extLst>
              <a:ext uri="{FF2B5EF4-FFF2-40B4-BE49-F238E27FC236}">
                <a16:creationId xmlns:a16="http://schemas.microsoft.com/office/drawing/2014/main" id="{29DBDBDF-B056-9E06-D4DF-460187C91804}"/>
              </a:ext>
            </a:extLst>
          </p:cNvPr>
          <p:cNvSpPr>
            <a:spLocks noGrp="1"/>
          </p:cNvSpPr>
          <p:nvPr>
            <p:ph type="ctrTitle"/>
          </p:nvPr>
        </p:nvSpPr>
        <p:spPr>
          <a:xfrm>
            <a:off x="7825747" y="1582738"/>
            <a:ext cx="3755067" cy="2389187"/>
          </a:xfrm>
        </p:spPr>
        <p:txBody>
          <a:bodyPr/>
          <a:lstStyle/>
          <a:p>
            <a:r>
              <a:rPr lang="da-DK" dirty="0">
                <a:effectLst>
                  <a:outerShdw blurRad="50800" dist="38100" dir="18900000" algn="bl" rotWithShape="0">
                    <a:prstClr val="black">
                      <a:alpha val="40000"/>
                    </a:prstClr>
                  </a:outerShdw>
                </a:effectLst>
              </a:rPr>
              <a:t>Elektrisk</a:t>
            </a:r>
            <a:br>
              <a:rPr lang="da-DK" dirty="0">
                <a:effectLst>
                  <a:outerShdw blurRad="50800" dist="38100" dir="18900000" algn="bl" rotWithShape="0">
                    <a:prstClr val="black">
                      <a:alpha val="40000"/>
                    </a:prstClr>
                  </a:outerShdw>
                </a:effectLst>
              </a:rPr>
            </a:br>
            <a:r>
              <a:rPr lang="da-DK" dirty="0">
                <a:effectLst>
                  <a:outerShdw blurRad="50800" dist="38100" dir="18900000" algn="bl" rotWithShape="0">
                    <a:prstClr val="black">
                      <a:alpha val="40000"/>
                    </a:prstClr>
                  </a:outerShdw>
                </a:effectLst>
              </a:rPr>
              <a:t>Fremdrift</a:t>
            </a:r>
            <a:endParaRPr lang="da-DK" b="0" i="1" dirty="0">
              <a:effectLst>
                <a:outerShdw blurRad="50800" dist="38100" dir="18900000" algn="bl" rotWithShape="0">
                  <a:prstClr val="black">
                    <a:alpha val="40000"/>
                  </a:prstClr>
                </a:outerShdw>
              </a:effectLst>
            </a:endParaRPr>
          </a:p>
        </p:txBody>
      </p:sp>
      <p:sp>
        <p:nvSpPr>
          <p:cNvPr id="4" name="Undertitel 3">
            <a:extLst>
              <a:ext uri="{FF2B5EF4-FFF2-40B4-BE49-F238E27FC236}">
                <a16:creationId xmlns:a16="http://schemas.microsoft.com/office/drawing/2014/main" id="{5DE721EE-119B-8EF3-F7E5-AC7D22BD84CB}"/>
              </a:ext>
            </a:extLst>
          </p:cNvPr>
          <p:cNvSpPr>
            <a:spLocks noGrp="1"/>
          </p:cNvSpPr>
          <p:nvPr>
            <p:ph type="subTitle" idx="1"/>
          </p:nvPr>
        </p:nvSpPr>
        <p:spPr/>
        <p:txBody>
          <a:bodyPr/>
          <a:lstStyle/>
          <a:p>
            <a:pPr>
              <a:lnSpc>
                <a:spcPct val="100000"/>
              </a:lnSpc>
            </a:pPr>
            <a:r>
              <a:rPr lang="da-DK" sz="2000" dirty="0">
                <a:solidFill>
                  <a:schemeClr val="bg1">
                    <a:lumMod val="75000"/>
                  </a:schemeClr>
                </a:solidFill>
                <a:effectLst>
                  <a:outerShdw blurRad="50800" dist="38100" dir="18900000" algn="bl" rotWithShape="0">
                    <a:prstClr val="black">
                      <a:alpha val="40000"/>
                    </a:prstClr>
                  </a:outerShdw>
                </a:effectLst>
              </a:rPr>
              <a:t>Gunnar Rohde</a:t>
            </a:r>
            <a:br>
              <a:rPr lang="da-DK" sz="2000" dirty="0">
                <a:solidFill>
                  <a:schemeClr val="bg1">
                    <a:lumMod val="75000"/>
                  </a:schemeClr>
                </a:solidFill>
                <a:effectLst>
                  <a:outerShdw blurRad="50800" dist="38100" dir="18900000" algn="bl" rotWithShape="0">
                    <a:prstClr val="black">
                      <a:alpha val="40000"/>
                    </a:prstClr>
                  </a:outerShdw>
                </a:effectLst>
              </a:rPr>
            </a:br>
            <a:r>
              <a:rPr lang="da-DK" sz="2000" b="0" dirty="0">
                <a:solidFill>
                  <a:schemeClr val="bg1">
                    <a:lumMod val="75000"/>
                  </a:schemeClr>
                </a:solidFill>
                <a:effectLst>
                  <a:outerShdw blurRad="50800" dist="38100" dir="18900000" algn="bl" rotWithShape="0">
                    <a:prstClr val="black">
                      <a:alpha val="40000"/>
                    </a:prstClr>
                  </a:outerShdw>
                </a:effectLst>
              </a:rPr>
              <a:t>09. Oktober 2024</a:t>
            </a:r>
          </a:p>
        </p:txBody>
      </p:sp>
      <p:sp>
        <p:nvSpPr>
          <p:cNvPr id="5" name="Pladsholder til tekst 4">
            <a:extLst>
              <a:ext uri="{FF2B5EF4-FFF2-40B4-BE49-F238E27FC236}">
                <a16:creationId xmlns:a16="http://schemas.microsoft.com/office/drawing/2014/main" id="{25B655F8-09D7-9993-5870-7D6B6C2532B5}"/>
              </a:ext>
            </a:extLst>
          </p:cNvPr>
          <p:cNvSpPr>
            <a:spLocks noGrp="1" noRot="1" noMove="1" noResize="1" noEditPoints="1" noAdjustHandles="1" noChangeArrowheads="1" noChangeShapeType="1"/>
          </p:cNvSpPr>
          <p:nvPr>
            <p:ph type="body" sz="quarter" idx="14"/>
          </p:nvPr>
        </p:nvSpPr>
        <p:spPr/>
        <p:txBody>
          <a:bodyPr/>
          <a:lstStyle/>
          <a:p>
            <a:endParaRPr lang="da-DK" dirty="0"/>
          </a:p>
        </p:txBody>
      </p:sp>
    </p:spTree>
    <p:custDataLst>
      <p:custData r:id="rId1"/>
      <p:custData r:id="rId2"/>
    </p:custDataLst>
    <p:extLst>
      <p:ext uri="{BB962C8B-B14F-4D97-AF65-F5344CB8AC3E}">
        <p14:creationId xmlns:p14="http://schemas.microsoft.com/office/powerpoint/2010/main" val="206054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D71B02A4-7239-D14C-84F0-D161FF67A382}"/>
              </a:ext>
            </a:extLst>
          </p:cNvPr>
          <p:cNvSpPr>
            <a:spLocks noGrp="1"/>
          </p:cNvSpPr>
          <p:nvPr>
            <p:ph type="pic" sz="quarter" idx="13"/>
          </p:nvPr>
        </p:nvSpPr>
        <p:spPr>
          <a:xfrm>
            <a:off x="5628528" y="0"/>
            <a:ext cx="6431280" cy="6858000"/>
          </a:xfrm>
        </p:spPr>
        <p:txBody>
          <a:bodyPr>
            <a:normAutofit fontScale="92500" lnSpcReduction="10000"/>
          </a:bodyPr>
          <a:lstStyle/>
          <a:p>
            <a:pPr fontAlgn="base"/>
            <a:endParaRPr lang="da-DK" sz="1600" dirty="0"/>
          </a:p>
          <a:p>
            <a:pPr fontAlgn="base"/>
            <a:endParaRPr lang="da-DK" sz="1600" dirty="0"/>
          </a:p>
          <a:p>
            <a:pPr fontAlgn="base"/>
            <a:endParaRPr lang="da-DK" sz="1600" dirty="0"/>
          </a:p>
          <a:p>
            <a:pPr lvl="1" fontAlgn="base"/>
            <a:r>
              <a:rPr lang="da-DK" sz="2100" dirty="0">
                <a:latin typeface="+mj-lt"/>
              </a:rPr>
              <a:t>Ud over aftalen arbejder regeringen på at udpege tre klimaerhvervsskoler. De skal fungere som drivende kræfter for udviklingen på tværs af alle erhvervsskoler og udbydere af arbejdsmarkedsuddannelser ved at bidrage til udvikling, afprøvning og opdatering af relevante uddannelser i forhold til ny teknologi, undervisningsforløb og lærerkompetencer.</a:t>
            </a:r>
          </a:p>
          <a:p>
            <a:pPr lvl="1" fontAlgn="base"/>
            <a:endParaRPr lang="da-DK" sz="2100" dirty="0">
              <a:latin typeface="+mj-lt"/>
            </a:endParaRPr>
          </a:p>
          <a:p>
            <a:pPr lvl="1" fontAlgn="base"/>
            <a:r>
              <a:rPr lang="da-DK" sz="2100" dirty="0">
                <a:latin typeface="+mj-lt"/>
              </a:rPr>
              <a:t>Hver skole </a:t>
            </a:r>
            <a:r>
              <a:rPr lang="da-DK" sz="2100" u="sng" dirty="0">
                <a:latin typeface="+mj-lt"/>
              </a:rPr>
              <a:t>udpeges</a:t>
            </a:r>
            <a:r>
              <a:rPr lang="da-DK" sz="2100" dirty="0">
                <a:latin typeface="+mj-lt"/>
              </a:rPr>
              <a:t> med baggrund i en konkret udfordring som for eksempel omlægning af energisektoren, bæredygtigt byggeri, klimavenligt landbrug eller grøn transport. </a:t>
            </a:r>
          </a:p>
          <a:p>
            <a:pPr lvl="1" fontAlgn="base"/>
            <a:endParaRPr lang="da-DK" sz="2100" dirty="0">
              <a:latin typeface="+mj-lt"/>
            </a:endParaRPr>
          </a:p>
          <a:p>
            <a:pPr lvl="1" fontAlgn="base"/>
            <a:r>
              <a:rPr lang="da-DK" sz="2100" dirty="0">
                <a:latin typeface="+mj-lt"/>
              </a:rPr>
              <a:t>Midlerne til </a:t>
            </a:r>
            <a:r>
              <a:rPr lang="da-DK" sz="2100" dirty="0" err="1">
                <a:latin typeface="+mj-lt"/>
              </a:rPr>
              <a:t>klimaerhvervskolerne</a:t>
            </a:r>
            <a:r>
              <a:rPr lang="da-DK" sz="2100" dirty="0">
                <a:latin typeface="+mj-lt"/>
              </a:rPr>
              <a:t> er afsat med aftale om finansloven for 2023, hvor der er afsat cirka 100 millioner kroner årligt fra 2023-2028 og cirka 30 millioner kroner årligt fra 2029 og frem.</a:t>
            </a:r>
          </a:p>
          <a:p>
            <a:pPr lvl="1" fontAlgn="base"/>
            <a:endParaRPr lang="da-DK" sz="2100" dirty="0">
              <a:latin typeface="+mj-lt"/>
            </a:endParaRPr>
          </a:p>
          <a:p>
            <a:pPr lvl="1" fontAlgn="base"/>
            <a:r>
              <a:rPr lang="da-DK" sz="2100" dirty="0">
                <a:latin typeface="+mj-lt"/>
              </a:rPr>
              <a:t>Midlerne i 2023 er udmøntet som et særtilskud til de tekniske erhvervsuddannelser og landbrugsuddannelsen, mens midlerne fra 2024 og frem udmøntes til etablering af tre klimaerhvervsskoler.</a:t>
            </a:r>
          </a:p>
          <a:p>
            <a:pPr lvl="1" fontAlgn="base"/>
            <a:endParaRPr lang="da-DK" sz="2400" dirty="0"/>
          </a:p>
          <a:p>
            <a:pPr marL="457200" lvl="1" indent="0" fontAlgn="base">
              <a:buNone/>
            </a:pPr>
            <a:r>
              <a:rPr lang="da-DK" sz="1100" dirty="0"/>
              <a:t>https://www.uvm.dk/aktuelt/nyheder/uvm/2024/jun/240607-ny-aftale-ruster-erhvervsuddannelserne-til-den-groenne-omstilling</a:t>
            </a:r>
          </a:p>
          <a:p>
            <a:endParaRPr lang="da-DK" dirty="0"/>
          </a:p>
        </p:txBody>
      </p:sp>
      <p:sp>
        <p:nvSpPr>
          <p:cNvPr id="3" name="Titel 2">
            <a:extLst>
              <a:ext uri="{FF2B5EF4-FFF2-40B4-BE49-F238E27FC236}">
                <a16:creationId xmlns:a16="http://schemas.microsoft.com/office/drawing/2014/main" id="{A8FB4F72-3A2A-B43D-BDC9-7670781BFD81}"/>
              </a:ext>
            </a:extLst>
          </p:cNvPr>
          <p:cNvSpPr>
            <a:spLocks noGrp="1"/>
          </p:cNvSpPr>
          <p:nvPr>
            <p:ph type="ctrTitle"/>
          </p:nvPr>
        </p:nvSpPr>
        <p:spPr/>
        <p:txBody>
          <a:bodyPr/>
          <a:lstStyle/>
          <a:p>
            <a:r>
              <a:rPr lang="da-DK" dirty="0"/>
              <a:t>Aftale om ”flere faglærte til den grønne omstilling”</a:t>
            </a:r>
            <a:br>
              <a:rPr lang="da-DK" dirty="0"/>
            </a:br>
            <a:br>
              <a:rPr lang="da-DK" dirty="0"/>
            </a:br>
            <a:r>
              <a:rPr lang="da-DK" dirty="0"/>
              <a:t>7. juni 2024</a:t>
            </a:r>
          </a:p>
        </p:txBody>
      </p:sp>
      <p:sp>
        <p:nvSpPr>
          <p:cNvPr id="5" name="Pladsholder til dato 4">
            <a:extLst>
              <a:ext uri="{FF2B5EF4-FFF2-40B4-BE49-F238E27FC236}">
                <a16:creationId xmlns:a16="http://schemas.microsoft.com/office/drawing/2014/main" id="{B95E00EB-0183-7089-389C-1358B100AED8}"/>
              </a:ext>
            </a:extLst>
          </p:cNvPr>
          <p:cNvSpPr>
            <a:spLocks noGrp="1"/>
          </p:cNvSpPr>
          <p:nvPr>
            <p:ph type="dt" sz="half" idx="10"/>
          </p:nvPr>
        </p:nvSpPr>
        <p:spPr/>
        <p:txBody>
          <a:bodyPr/>
          <a:lstStyle/>
          <a:p>
            <a:fld id="{48C5CF6C-9B41-4411-A2BF-8510B99C4006}" type="datetime5">
              <a:rPr lang="da-DK" smtClean="0"/>
              <a:t>oktober 2024</a:t>
            </a:fld>
            <a:endParaRPr lang="da-DK" dirty="0"/>
          </a:p>
        </p:txBody>
      </p:sp>
      <p:sp>
        <p:nvSpPr>
          <p:cNvPr id="7" name="Pladsholder til slidenummer 6">
            <a:extLst>
              <a:ext uri="{FF2B5EF4-FFF2-40B4-BE49-F238E27FC236}">
                <a16:creationId xmlns:a16="http://schemas.microsoft.com/office/drawing/2014/main" id="{5D5E53EB-6E9B-4D60-6951-2D320044586E}"/>
              </a:ext>
            </a:extLst>
          </p:cNvPr>
          <p:cNvSpPr>
            <a:spLocks noGrp="1"/>
          </p:cNvSpPr>
          <p:nvPr>
            <p:ph type="sldNum" sz="quarter" idx="12"/>
          </p:nvPr>
        </p:nvSpPr>
        <p:spPr/>
        <p:txBody>
          <a:bodyPr/>
          <a:lstStyle/>
          <a:p>
            <a:fld id="{F4781EAC-78B3-44ED-85DE-5B6C0B0E8165}" type="slidenum">
              <a:rPr lang="da-DK" smtClean="0"/>
              <a:pPr/>
              <a:t>5</a:t>
            </a:fld>
            <a:endParaRPr lang="da-DK"/>
          </a:p>
        </p:txBody>
      </p:sp>
    </p:spTree>
    <p:extLst>
      <p:ext uri="{BB962C8B-B14F-4D97-AF65-F5344CB8AC3E}">
        <p14:creationId xmlns:p14="http://schemas.microsoft.com/office/powerpoint/2010/main" val="3684574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98D885B-28AE-7AC8-5480-DFC2E005D4FD}"/>
              </a:ext>
            </a:extLst>
          </p:cNvPr>
          <p:cNvSpPr/>
          <p:nvPr/>
        </p:nvSpPr>
        <p:spPr>
          <a:xfrm>
            <a:off x="1589" y="-28268"/>
            <a:ext cx="12188825" cy="68862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7527"/>
            <a:endParaRPr lang="da-DK" sz="2000" err="1">
              <a:solidFill>
                <a:srgbClr val="F3EEF0"/>
              </a:solidFill>
              <a:latin typeface="Open Sans"/>
            </a:endParaRPr>
          </a:p>
        </p:txBody>
      </p:sp>
      <p:sp>
        <p:nvSpPr>
          <p:cNvPr id="2" name="Titel 1">
            <a:extLst>
              <a:ext uri="{FF2B5EF4-FFF2-40B4-BE49-F238E27FC236}">
                <a16:creationId xmlns:a16="http://schemas.microsoft.com/office/drawing/2014/main" id="{9DBDA640-AC7B-B562-9D5E-B62EADE7285B}"/>
              </a:ext>
            </a:extLst>
          </p:cNvPr>
          <p:cNvSpPr>
            <a:spLocks noGrp="1"/>
          </p:cNvSpPr>
          <p:nvPr>
            <p:ph type="title" idx="4294967295"/>
          </p:nvPr>
        </p:nvSpPr>
        <p:spPr>
          <a:xfrm>
            <a:off x="1223963" y="306389"/>
            <a:ext cx="10966450" cy="936625"/>
          </a:xfrm>
        </p:spPr>
        <p:txBody>
          <a:bodyPr/>
          <a:lstStyle/>
          <a:p>
            <a:r>
              <a:rPr lang="da-DK">
                <a:solidFill>
                  <a:schemeClr val="accent2"/>
                </a:solidFill>
                <a:latin typeface="Open Sans" panose="020B0606030504020204" pitchFamily="34" charset="0"/>
              </a:rPr>
              <a:t>Virke og virkelyst i verdensklasse</a:t>
            </a:r>
            <a:endParaRPr lang="da-DK">
              <a:solidFill>
                <a:schemeClr val="accent2"/>
              </a:solidFill>
            </a:endParaRPr>
          </a:p>
        </p:txBody>
      </p:sp>
      <p:sp>
        <p:nvSpPr>
          <p:cNvPr id="4" name="Title 2">
            <a:extLst>
              <a:ext uri="{FF2B5EF4-FFF2-40B4-BE49-F238E27FC236}">
                <a16:creationId xmlns:a16="http://schemas.microsoft.com/office/drawing/2014/main" id="{9B075463-4DC2-80F3-875B-ACD888EF4BE3}"/>
              </a:ext>
            </a:extLst>
          </p:cNvPr>
          <p:cNvSpPr txBox="1">
            <a:spLocks/>
          </p:cNvSpPr>
          <p:nvPr/>
        </p:nvSpPr>
        <p:spPr>
          <a:xfrm>
            <a:off x="221338" y="1466714"/>
            <a:ext cx="4011028" cy="1049060"/>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4400" b="1" dirty="0">
                <a:solidFill>
                  <a:srgbClr val="F3EEF0"/>
                </a:solidFill>
                <a:latin typeface="Open Sans" panose="020B0606030504020204" pitchFamily="34" charset="0"/>
              </a:rPr>
              <a:t>1.100</a:t>
            </a:r>
          </a:p>
        </p:txBody>
      </p:sp>
      <p:sp>
        <p:nvSpPr>
          <p:cNvPr id="5" name="Title 2">
            <a:extLst>
              <a:ext uri="{FF2B5EF4-FFF2-40B4-BE49-F238E27FC236}">
                <a16:creationId xmlns:a16="http://schemas.microsoft.com/office/drawing/2014/main" id="{1ADBA82C-A112-E349-31FB-74ED6166B585}"/>
              </a:ext>
            </a:extLst>
          </p:cNvPr>
          <p:cNvSpPr txBox="1">
            <a:spLocks/>
          </p:cNvSpPr>
          <p:nvPr/>
        </p:nvSpPr>
        <p:spPr>
          <a:xfrm>
            <a:off x="1022633" y="2382299"/>
            <a:ext cx="2408438" cy="337368"/>
          </a:xfrm>
          <a:prstGeom prst="rect">
            <a:avLst/>
          </a:prstGeom>
        </p:spPr>
        <p:txBody>
          <a:bodyPr vert="horz" lIns="0" tIns="0" rIns="0" bIns="0" rtlCol="0" anchor="ctr">
            <a:no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1800" b="1">
                <a:solidFill>
                  <a:srgbClr val="F3EEF0"/>
                </a:solidFill>
                <a:latin typeface="Open Sans" panose="020B0606030504020204" pitchFamily="34" charset="0"/>
              </a:rPr>
              <a:t>Specialiserede medarbejdere</a:t>
            </a:r>
          </a:p>
        </p:txBody>
      </p:sp>
      <p:sp>
        <p:nvSpPr>
          <p:cNvPr id="7" name="Title 2">
            <a:extLst>
              <a:ext uri="{FF2B5EF4-FFF2-40B4-BE49-F238E27FC236}">
                <a16:creationId xmlns:a16="http://schemas.microsoft.com/office/drawing/2014/main" id="{2F06BD97-4F2B-6DFD-BDE3-404F9BD33E75}"/>
              </a:ext>
            </a:extLst>
          </p:cNvPr>
          <p:cNvSpPr txBox="1">
            <a:spLocks/>
          </p:cNvSpPr>
          <p:nvPr/>
        </p:nvSpPr>
        <p:spPr>
          <a:xfrm>
            <a:off x="221338" y="2972298"/>
            <a:ext cx="4011028" cy="1049060"/>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4400" b="1" dirty="0">
                <a:solidFill>
                  <a:srgbClr val="F3EEF0"/>
                </a:solidFill>
                <a:latin typeface="Open Sans" panose="020B0606030504020204" pitchFamily="34" charset="0"/>
              </a:rPr>
              <a:t>94%</a:t>
            </a:r>
          </a:p>
        </p:txBody>
      </p:sp>
      <p:sp>
        <p:nvSpPr>
          <p:cNvPr id="8" name="Title 2">
            <a:extLst>
              <a:ext uri="{FF2B5EF4-FFF2-40B4-BE49-F238E27FC236}">
                <a16:creationId xmlns:a16="http://schemas.microsoft.com/office/drawing/2014/main" id="{0938C547-3338-2E12-928A-A4E032B22D19}"/>
              </a:ext>
            </a:extLst>
          </p:cNvPr>
          <p:cNvSpPr txBox="1">
            <a:spLocks/>
          </p:cNvSpPr>
          <p:nvPr/>
        </p:nvSpPr>
        <p:spPr>
          <a:xfrm>
            <a:off x="1233055" y="3743686"/>
            <a:ext cx="1987594" cy="526809"/>
          </a:xfrm>
          <a:prstGeom prst="rect">
            <a:avLst/>
          </a:prstGeom>
        </p:spPr>
        <p:txBody>
          <a:bodyPr vert="horz" lIns="0" tIns="0" rIns="0" bIns="0" rtlCol="0" anchor="ctr">
            <a:no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1800" b="1">
                <a:solidFill>
                  <a:srgbClr val="F3EEF0"/>
                </a:solidFill>
                <a:latin typeface="Open Sans" panose="020B0606030504020204" pitchFamily="34" charset="0"/>
              </a:rPr>
              <a:t>Ideel arbejdsplads***</a:t>
            </a:r>
          </a:p>
        </p:txBody>
      </p:sp>
      <p:sp>
        <p:nvSpPr>
          <p:cNvPr id="10" name="Title 2">
            <a:extLst>
              <a:ext uri="{FF2B5EF4-FFF2-40B4-BE49-F238E27FC236}">
                <a16:creationId xmlns:a16="http://schemas.microsoft.com/office/drawing/2014/main" id="{93482335-95E9-E964-33E0-B30CA6802F90}"/>
              </a:ext>
            </a:extLst>
          </p:cNvPr>
          <p:cNvSpPr txBox="1">
            <a:spLocks/>
          </p:cNvSpPr>
          <p:nvPr/>
        </p:nvSpPr>
        <p:spPr>
          <a:xfrm>
            <a:off x="4200361" y="1466714"/>
            <a:ext cx="4011028" cy="1049060"/>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4400" b="1" dirty="0">
                <a:solidFill>
                  <a:srgbClr val="F3EEF0"/>
                </a:solidFill>
                <a:latin typeface="Open Sans" panose="020B0606030504020204" pitchFamily="34" charset="0"/>
              </a:rPr>
              <a:t>39.000</a:t>
            </a:r>
          </a:p>
        </p:txBody>
      </p:sp>
      <p:sp>
        <p:nvSpPr>
          <p:cNvPr id="11" name="Title 2">
            <a:extLst>
              <a:ext uri="{FF2B5EF4-FFF2-40B4-BE49-F238E27FC236}">
                <a16:creationId xmlns:a16="http://schemas.microsoft.com/office/drawing/2014/main" id="{44EB46B0-B1EF-2A32-ECD5-9E9AE1A67948}"/>
              </a:ext>
            </a:extLst>
          </p:cNvPr>
          <p:cNvSpPr txBox="1">
            <a:spLocks/>
          </p:cNvSpPr>
          <p:nvPr/>
        </p:nvSpPr>
        <p:spPr>
          <a:xfrm>
            <a:off x="5001656" y="2382299"/>
            <a:ext cx="2408438" cy="337368"/>
          </a:xfrm>
          <a:prstGeom prst="rect">
            <a:avLst/>
          </a:prstGeom>
        </p:spPr>
        <p:txBody>
          <a:bodyPr vert="horz" lIns="0" tIns="0" rIns="0" bIns="0" rtlCol="0" anchor="ctr">
            <a:no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1800" b="1">
                <a:solidFill>
                  <a:srgbClr val="F3EEF0"/>
                </a:solidFill>
                <a:latin typeface="Open Sans" panose="020B0606030504020204" pitchFamily="34" charset="0"/>
              </a:rPr>
              <a:t>Teknologiske løsninger</a:t>
            </a:r>
          </a:p>
        </p:txBody>
      </p:sp>
      <p:sp>
        <p:nvSpPr>
          <p:cNvPr id="13" name="Title 2">
            <a:extLst>
              <a:ext uri="{FF2B5EF4-FFF2-40B4-BE49-F238E27FC236}">
                <a16:creationId xmlns:a16="http://schemas.microsoft.com/office/drawing/2014/main" id="{56B4C4CA-E89C-CB31-9AF1-DA7A9A07A199}"/>
              </a:ext>
            </a:extLst>
          </p:cNvPr>
          <p:cNvSpPr txBox="1">
            <a:spLocks/>
          </p:cNvSpPr>
          <p:nvPr/>
        </p:nvSpPr>
        <p:spPr>
          <a:xfrm>
            <a:off x="4200361" y="2972298"/>
            <a:ext cx="4011028" cy="1049060"/>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4400" b="1" dirty="0">
                <a:solidFill>
                  <a:srgbClr val="F3EEF0"/>
                </a:solidFill>
                <a:latin typeface="Open Sans" panose="020B0606030504020204" pitchFamily="34" charset="0"/>
              </a:rPr>
              <a:t>9.</a:t>
            </a:r>
          </a:p>
        </p:txBody>
      </p:sp>
      <p:sp>
        <p:nvSpPr>
          <p:cNvPr id="14" name="Title 2">
            <a:extLst>
              <a:ext uri="{FF2B5EF4-FFF2-40B4-BE49-F238E27FC236}">
                <a16:creationId xmlns:a16="http://schemas.microsoft.com/office/drawing/2014/main" id="{C469CE91-2CF5-3124-6CDC-8B537AC675FE}"/>
              </a:ext>
            </a:extLst>
          </p:cNvPr>
          <p:cNvSpPr txBox="1">
            <a:spLocks/>
          </p:cNvSpPr>
          <p:nvPr/>
        </p:nvSpPr>
        <p:spPr>
          <a:xfrm>
            <a:off x="4992328" y="3745419"/>
            <a:ext cx="2427094" cy="526808"/>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1800" b="1">
                <a:solidFill>
                  <a:srgbClr val="F3EEF0"/>
                </a:solidFill>
                <a:latin typeface="Open Sans" panose="020B0606030504020204" pitchFamily="34" charset="0"/>
              </a:rPr>
              <a:t>Mest attraktive arbejdsgiver**</a:t>
            </a:r>
          </a:p>
        </p:txBody>
      </p:sp>
      <p:sp>
        <p:nvSpPr>
          <p:cNvPr id="16" name="Title 2">
            <a:extLst>
              <a:ext uri="{FF2B5EF4-FFF2-40B4-BE49-F238E27FC236}">
                <a16:creationId xmlns:a16="http://schemas.microsoft.com/office/drawing/2014/main" id="{13A53786-2960-8A03-92CC-0344ABE853F2}"/>
              </a:ext>
            </a:extLst>
          </p:cNvPr>
          <p:cNvSpPr txBox="1">
            <a:spLocks/>
          </p:cNvSpPr>
          <p:nvPr/>
        </p:nvSpPr>
        <p:spPr>
          <a:xfrm>
            <a:off x="7959635" y="1466714"/>
            <a:ext cx="4011028" cy="1049060"/>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4400" b="1" dirty="0">
                <a:solidFill>
                  <a:srgbClr val="F3EEF0"/>
                </a:solidFill>
                <a:latin typeface="Open Sans" panose="020B0606030504020204" pitchFamily="34" charset="0"/>
              </a:rPr>
              <a:t>10.600</a:t>
            </a:r>
          </a:p>
        </p:txBody>
      </p:sp>
      <p:sp>
        <p:nvSpPr>
          <p:cNvPr id="17" name="Title 2">
            <a:extLst>
              <a:ext uri="{FF2B5EF4-FFF2-40B4-BE49-F238E27FC236}">
                <a16:creationId xmlns:a16="http://schemas.microsoft.com/office/drawing/2014/main" id="{3168E44B-B1FC-836F-2165-4094E26E6D32}"/>
              </a:ext>
            </a:extLst>
          </p:cNvPr>
          <p:cNvSpPr txBox="1">
            <a:spLocks/>
          </p:cNvSpPr>
          <p:nvPr/>
        </p:nvSpPr>
        <p:spPr>
          <a:xfrm>
            <a:off x="9123861" y="2382299"/>
            <a:ext cx="1682576" cy="337368"/>
          </a:xfrm>
          <a:prstGeom prst="rect">
            <a:avLst/>
          </a:prstGeom>
        </p:spPr>
        <p:txBody>
          <a:bodyPr vert="horz" lIns="0" tIns="0" rIns="0" bIns="0" rtlCol="0" anchor="ctr">
            <a:no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1800" b="1">
                <a:solidFill>
                  <a:srgbClr val="F3EEF0"/>
                </a:solidFill>
                <a:latin typeface="Open Sans" panose="020B0606030504020204" pitchFamily="34" charset="0"/>
              </a:rPr>
              <a:t>Tilfredse kunder</a:t>
            </a:r>
          </a:p>
        </p:txBody>
      </p:sp>
      <p:sp>
        <p:nvSpPr>
          <p:cNvPr id="19" name="Title 2">
            <a:extLst>
              <a:ext uri="{FF2B5EF4-FFF2-40B4-BE49-F238E27FC236}">
                <a16:creationId xmlns:a16="http://schemas.microsoft.com/office/drawing/2014/main" id="{DD4E73BC-813F-5FCB-8F12-DAF7417BD004}"/>
              </a:ext>
            </a:extLst>
          </p:cNvPr>
          <p:cNvSpPr txBox="1">
            <a:spLocks/>
          </p:cNvSpPr>
          <p:nvPr/>
        </p:nvSpPr>
        <p:spPr>
          <a:xfrm>
            <a:off x="7959635" y="2972298"/>
            <a:ext cx="4011028" cy="1049060"/>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4400" b="1">
                <a:solidFill>
                  <a:srgbClr val="F3EEF0"/>
                </a:solidFill>
                <a:latin typeface="Open Sans" panose="020B0606030504020204" pitchFamily="34" charset="0"/>
              </a:rPr>
              <a:t>4,7</a:t>
            </a:r>
          </a:p>
        </p:txBody>
      </p:sp>
      <p:sp>
        <p:nvSpPr>
          <p:cNvPr id="20" name="Title 2">
            <a:extLst>
              <a:ext uri="{FF2B5EF4-FFF2-40B4-BE49-F238E27FC236}">
                <a16:creationId xmlns:a16="http://schemas.microsoft.com/office/drawing/2014/main" id="{A3D5373F-91FC-C190-4326-FEA846980F02}"/>
              </a:ext>
            </a:extLst>
          </p:cNvPr>
          <p:cNvSpPr txBox="1">
            <a:spLocks/>
          </p:cNvSpPr>
          <p:nvPr/>
        </p:nvSpPr>
        <p:spPr>
          <a:xfrm>
            <a:off x="8783607" y="3660953"/>
            <a:ext cx="2363084" cy="692272"/>
          </a:xfrm>
          <a:prstGeom prst="rect">
            <a:avLst/>
          </a:prstGeom>
        </p:spPr>
        <p:txBody>
          <a:bodyPr vert="horz" lIns="0" tIns="0" rIns="0" bIns="0" rtlCol="0" anchor="ctr">
            <a:normAutofit/>
          </a:bodyPr>
          <a:lstStyle>
            <a:lvl1pPr algn="l" defTabSz="914130" rtl="0" eaLnBrk="1" latinLnBrk="0" hangingPunct="1">
              <a:lnSpc>
                <a:spcPct val="90000"/>
              </a:lnSpc>
              <a:spcBef>
                <a:spcPct val="0"/>
              </a:spcBef>
              <a:buNone/>
              <a:defRPr sz="3200" kern="1200">
                <a:solidFill>
                  <a:schemeClr val="tx1"/>
                </a:solidFill>
                <a:latin typeface="+mj-lt"/>
                <a:ea typeface="Open Sans" panose="020B0606030504020204" pitchFamily="34" charset="0"/>
                <a:cs typeface="Open Sans" panose="020B0606030504020204" pitchFamily="34" charset="0"/>
              </a:defRPr>
            </a:lvl1pPr>
          </a:lstStyle>
          <a:p>
            <a:pPr algn="ctr"/>
            <a:r>
              <a:rPr lang="da-DK" sz="1800" b="1">
                <a:solidFill>
                  <a:srgbClr val="F3EEF0"/>
                </a:solidFill>
                <a:latin typeface="Open Sans" panose="020B0606030504020204" pitchFamily="34" charset="0"/>
              </a:rPr>
              <a:t>Høj kundetilfredshed*</a:t>
            </a:r>
          </a:p>
        </p:txBody>
      </p:sp>
      <p:sp>
        <p:nvSpPr>
          <p:cNvPr id="21" name="Rektangel 9">
            <a:extLst>
              <a:ext uri="{FF2B5EF4-FFF2-40B4-BE49-F238E27FC236}">
                <a16:creationId xmlns:a16="http://schemas.microsoft.com/office/drawing/2014/main" id="{EE9816E7-73AB-6A0E-075F-F99069C47A17}"/>
              </a:ext>
            </a:extLst>
          </p:cNvPr>
          <p:cNvSpPr/>
          <p:nvPr/>
        </p:nvSpPr>
        <p:spPr>
          <a:xfrm>
            <a:off x="609190" y="4637910"/>
            <a:ext cx="10971624" cy="662425"/>
          </a:xfrm>
          <a:prstGeom prst="rect">
            <a:avLst/>
          </a:prstGeom>
        </p:spPr>
        <p:txBody>
          <a:bodyPr wrap="square" lIns="90000">
            <a:spAutoFit/>
          </a:bodyPr>
          <a:lstStyle/>
          <a:p>
            <a:pPr algn="ctr" defTabSz="967527">
              <a:lnSpc>
                <a:spcPct val="120000"/>
              </a:lnSpc>
            </a:pPr>
            <a:r>
              <a:rPr lang="da-DK" sz="1600">
                <a:solidFill>
                  <a:srgbClr val="F3EEF0"/>
                </a:solidFill>
                <a:latin typeface="Open Sans" panose="020B0606030504020204" pitchFamily="34" charset="0"/>
                <a:ea typeface="Open Sans" panose="020B0606030504020204" pitchFamily="34" charset="0"/>
                <a:cs typeface="Open Sans" panose="020B0606030504020204" pitchFamily="34" charset="0"/>
              </a:rPr>
              <a:t>Teknologisk Institut er et uafhængigt og almennyttigt forsknings- og udviklingsinstitut,</a:t>
            </a:r>
            <a:br>
              <a:rPr lang="da-DK" sz="1600">
                <a:solidFill>
                  <a:srgbClr val="F3EEF0"/>
                </a:solidFill>
                <a:latin typeface="Open Sans" panose="020B0606030504020204" pitchFamily="34" charset="0"/>
                <a:ea typeface="Open Sans" panose="020B0606030504020204" pitchFamily="34" charset="0"/>
                <a:cs typeface="Open Sans" panose="020B0606030504020204" pitchFamily="34" charset="0"/>
              </a:rPr>
            </a:br>
            <a:r>
              <a:rPr lang="da-DK" sz="1600">
                <a:solidFill>
                  <a:srgbClr val="F3EEF0"/>
                </a:solidFill>
                <a:latin typeface="Open Sans" panose="020B0606030504020204" pitchFamily="34" charset="0"/>
                <a:ea typeface="Open Sans" panose="020B0606030504020204" pitchFamily="34" charset="0"/>
                <a:cs typeface="Open Sans" panose="020B0606030504020204" pitchFamily="34" charset="0"/>
              </a:rPr>
              <a:t>der er godkendt som GTS-Institut af Uddannelses-og Forskningsministeren.</a:t>
            </a:r>
          </a:p>
        </p:txBody>
      </p:sp>
      <p:sp>
        <p:nvSpPr>
          <p:cNvPr id="22" name="Rektangel 10">
            <a:extLst>
              <a:ext uri="{FF2B5EF4-FFF2-40B4-BE49-F238E27FC236}">
                <a16:creationId xmlns:a16="http://schemas.microsoft.com/office/drawing/2014/main" id="{0332EB0C-1D40-1049-9AD3-CD33C3B21259}"/>
              </a:ext>
            </a:extLst>
          </p:cNvPr>
          <p:cNvSpPr/>
          <p:nvPr/>
        </p:nvSpPr>
        <p:spPr>
          <a:xfrm>
            <a:off x="609189" y="5613891"/>
            <a:ext cx="9908000" cy="769441"/>
          </a:xfrm>
          <a:prstGeom prst="rect">
            <a:avLst/>
          </a:prstGeom>
        </p:spPr>
        <p:txBody>
          <a:bodyPr wrap="square" lIns="0" tIns="0" rIns="0" bIns="0" anchor="b" anchorCtr="0">
            <a:spAutoFit/>
          </a:bodyPr>
          <a:lstStyle/>
          <a:p>
            <a:pPr defTabSz="967527">
              <a:defRPr/>
            </a:pPr>
            <a:r>
              <a:rPr lang="da-DK" sz="1000" dirty="0">
                <a:solidFill>
                  <a:srgbClr val="FFFFFF"/>
                </a:solidFill>
                <a:latin typeface="Open Sans"/>
              </a:rPr>
              <a:t>*Vurderingen er baseret på svar fra 1.793 kunder i 2023 og angiver kundetilfredsheden på en skala fra 1-5. Kilde: Instituttets kundetilfredshedsundersøgelse</a:t>
            </a:r>
          </a:p>
          <a:p>
            <a:pPr defTabSz="967527">
              <a:defRPr/>
            </a:pPr>
            <a:r>
              <a:rPr lang="da-DK" sz="100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da-DK" sz="1000" dirty="0">
                <a:solidFill>
                  <a:srgbClr val="FFFFFF"/>
                </a:solidFill>
                <a:latin typeface="Open Sans"/>
              </a:rPr>
              <a:t>Instituttet blev i 2023 kåret som den 9. mest attraktive arbejdsplads i Universums imageundersøgelse. Undersøgelsen baserer sig på svar fra 1.347 erhvervsaktive ingeniører og fagfolk inden for det naturvidenskabelige felt.</a:t>
            </a:r>
          </a:p>
          <a:p>
            <a:pPr defTabSz="967527">
              <a:defRPr/>
            </a:pPr>
            <a:r>
              <a:rPr lang="da-DK" sz="1000" dirty="0">
                <a:solidFill>
                  <a:srgbClr val="FFFFFF"/>
                </a:solidFill>
                <a:latin typeface="Open Sans" panose="020B0606030504020204" pitchFamily="34" charset="0"/>
                <a:ea typeface="Open Sans" panose="020B0606030504020204" pitchFamily="34" charset="0"/>
                <a:cs typeface="Open Sans" panose="020B0606030504020204" pitchFamily="34" charset="0"/>
              </a:rPr>
              <a:t>*** I </a:t>
            </a:r>
            <a:r>
              <a:rPr lang="da-DK" sz="1000" dirty="0">
                <a:solidFill>
                  <a:srgbClr val="FFFFFF"/>
                </a:solidFill>
                <a:latin typeface="Open Sans"/>
              </a:rPr>
              <a:t>Instituttets medarbejdertilfredshedsundersøgelse svarer 94 %, at de er enige eller helt enige i udsagnet "Jeg er alt i alt tilfreds som medarbejder på Teknologisk Institut". Den samlede undersøgelse er besvaret af 825 medarbejdere</a:t>
            </a:r>
            <a:endParaRPr lang="da-DK" sz="10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mplafyLockedShape" descr="TemplafyLockedShape"/>
          <p:cNvSpPr>
            <a:spLocks noGrp="1" noSelect="1" noRot="1" noChangeAspect="1" noMove="1" noResize="1" noEditPoints="1" noAdjustHandles="1" noChangeArrowheads="1" noChangeShapeType="1" noTextEdit="1"/>
          </p:cNvSpPr>
          <p:nvPr/>
        </p:nvSpPr>
        <p:spPr>
          <a:xfrm>
            <a:off x="-1826736" y="-1828324"/>
            <a:ext cx="15845473" cy="10514648"/>
          </a:xfrm>
          <a:prstGeom prst="rect">
            <a:avLst/>
          </a:prstGeom>
          <a:solidFill>
            <a:schemeClr val="bg1">
              <a:shade val="50000"/>
              <a:alpha val="0"/>
            </a:schemeClr>
          </a:solidFill>
          <a:ln>
            <a:noFill/>
          </a:ln>
        </p:spPr>
        <p:style>
          <a:lnRef idx="2">
            <a:schemeClr val="bg1">
              <a:shade val="50000"/>
              <a:alpha val="0"/>
            </a:schemeClr>
          </a:lnRef>
          <a:fillRef idx="1">
            <a:schemeClr val="bg1">
              <a:shade val="50000"/>
              <a:alpha val="0"/>
            </a:schemeClr>
          </a:fillRef>
          <a:effectRef idx="0">
            <a:schemeClr val="bg1">
              <a:shade val="50000"/>
              <a:alpha val="0"/>
            </a:schemeClr>
          </a:effectRef>
          <a:fontRef idx="minor">
            <a:schemeClr val="bg1">
              <a:shade val="50000"/>
              <a:alpha val="0"/>
            </a:schemeClr>
          </a:fontRef>
        </p:style>
        <p:txBody>
          <a:bodyPr/>
          <a:lstStyle/>
          <a:p>
            <a:pPr defTabSz="967527"/>
            <a:endParaRPr lang="da-DK" sz="1905">
              <a:solidFill>
                <a:srgbClr val="FFFFFF">
                  <a:shade val="50000"/>
                  <a:alpha val="0"/>
                </a:srgbClr>
              </a:solidFill>
              <a:latin typeface="Open Sans"/>
            </a:endParaRPr>
          </a:p>
        </p:txBody>
      </p:sp>
      <p:sp>
        <p:nvSpPr>
          <p:cNvPr id="24" name="TemplafyLockedNotificationShape" descr="TemplafyLockedNotificationShape"/>
          <p:cNvSpPr>
            <a:spLocks noGrp="1" noSelect="1" noRot="1" noChangeAspect="1" noMove="1" noResize="1" noEditPoints="1" noAdjustHandles="1" noChangeArrowheads="1" noChangeShapeType="1" noTextEdit="1"/>
          </p:cNvSpPr>
          <p:nvPr/>
        </p:nvSpPr>
        <p:spPr>
          <a:xfrm>
            <a:off x="-150772" y="-152360"/>
            <a:ext cx="12493546" cy="7162721"/>
          </a:xfrm>
          <a:prstGeom prst="rect">
            <a:avLst/>
          </a:prstGeom>
          <a:solidFill>
            <a:schemeClr val="bg1">
              <a:shade val="50000"/>
              <a:alpha val="0"/>
            </a:schemeClr>
          </a:solidFill>
          <a:ln>
            <a:solidFill>
              <a:schemeClr val="dk1"/>
            </a:solidFill>
            <a:prstDash val="solid"/>
          </a:ln>
        </p:spPr>
        <p:style>
          <a:lnRef idx="2">
            <a:schemeClr val="accent1"/>
          </a:lnRef>
          <a:fillRef idx="1">
            <a:schemeClr val="bg1">
              <a:shade val="50000"/>
              <a:alpha val="0"/>
            </a:schemeClr>
          </a:fillRef>
          <a:effectRef idx="0">
            <a:schemeClr val="bg1">
              <a:shade val="50000"/>
              <a:alpha val="0"/>
            </a:schemeClr>
          </a:effectRef>
          <a:fontRef idx="minor">
            <a:schemeClr val="bg1">
              <a:shade val="50000"/>
              <a:alpha val="0"/>
            </a:schemeClr>
          </a:fontRef>
        </p:style>
        <p:txBody>
          <a:bodyPr/>
          <a:lstStyle/>
          <a:p>
            <a:pPr defTabSz="967527"/>
            <a:endParaRPr lang="da-DK" sz="1905">
              <a:solidFill>
                <a:srgbClr val="FFFFFF">
                  <a:shade val="50000"/>
                  <a:alpha val="0"/>
                </a:srgbClr>
              </a:solidFill>
              <a:latin typeface="Open Sans"/>
            </a:endParaRPr>
          </a:p>
        </p:txBody>
      </p:sp>
      <p:pic>
        <p:nvPicPr>
          <p:cNvPr id="6" name="TemplafyLockIcon" descr="TemplafyLockIcon"/>
          <p:cNvPicPr>
            <a:picLocks noGrp="1" noSelect="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144742" y="-441844"/>
            <a:ext cx="115000" cy="160000"/>
          </a:xfrm>
          <a:prstGeom prst="rect">
            <a:avLst/>
          </a:prstGeom>
        </p:spPr>
      </p:pic>
      <p:sp>
        <p:nvSpPr>
          <p:cNvPr id="25" name="TemplafyLockedShapeText" descr="TemplafyLockedShapeText"/>
          <p:cNvSpPr txBox="1">
            <a:spLocks noGrp="1" noSelect="1" noRot="1" noChangeAspect="1" noMove="1" noResize="1" noEditPoints="1" noAdjustHandles="1" noChangeArrowheads="1" noChangeShapeType="1" noTextEdit="1"/>
          </p:cNvSpPr>
          <p:nvPr/>
        </p:nvSpPr>
        <p:spPr>
          <a:xfrm>
            <a:off x="-13648" y="-495170"/>
            <a:ext cx="4116833" cy="292388"/>
          </a:xfrm>
          <a:prstGeom prst="rect">
            <a:avLst/>
          </a:prstGeom>
          <a:noFill/>
        </p:spPr>
        <p:txBody>
          <a:bodyPr wrap="none" rtlCol="0">
            <a:spAutoFit/>
          </a:bodyPr>
          <a:lstStyle/>
          <a:p>
            <a:pPr defTabSz="967527"/>
            <a:r>
              <a:rPr sz="1300">
                <a:solidFill>
                  <a:srgbClr val="494B4F"/>
                </a:solidFill>
                <a:latin typeface="Nirmala UI" panose="020B0502040204020203" pitchFamily="34" charset="0"/>
                <a:cs typeface="Nirmala UI" panose="020B0502040204020203" pitchFamily="34" charset="0"/>
              </a:rPr>
              <a:t>This slide is locked by your administrator. Do not edit.</a:t>
            </a:r>
          </a:p>
        </p:txBody>
      </p:sp>
      <p:sp>
        <p:nvSpPr>
          <p:cNvPr id="9" name="Slide Number Placeholder 8">
            <a:extLst>
              <a:ext uri="{FF2B5EF4-FFF2-40B4-BE49-F238E27FC236}">
                <a16:creationId xmlns:a16="http://schemas.microsoft.com/office/drawing/2014/main" id="{9B52EC0F-7406-4997-B915-BF70C91EEA66}"/>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50</a:t>
            </a:fld>
            <a:endParaRPr lang="da-DK">
              <a:solidFill>
                <a:srgbClr val="5F0A05"/>
              </a:solidFill>
              <a:latin typeface="Open Sans"/>
            </a:endParaRPr>
          </a:p>
        </p:txBody>
      </p:sp>
      <p:sp>
        <p:nvSpPr>
          <p:cNvPr id="12" name="Footer Placeholder 11">
            <a:extLst>
              <a:ext uri="{FF2B5EF4-FFF2-40B4-BE49-F238E27FC236}">
                <a16:creationId xmlns:a16="http://schemas.microsoft.com/office/drawing/2014/main" id="{A641CBD5-C8A8-2E42-3E66-F7F7EACF1EDC}"/>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a:solidFill>
                <a:srgbClr val="5F0A05"/>
              </a:solidFill>
              <a:latin typeface="Open Sans"/>
            </a:endParaRPr>
          </a:p>
        </p:txBody>
      </p:sp>
      <p:sp>
        <p:nvSpPr>
          <p:cNvPr id="26" name="Title 4">
            <a:extLst>
              <a:ext uri="{FF2B5EF4-FFF2-40B4-BE49-F238E27FC236}">
                <a16:creationId xmlns:a16="http://schemas.microsoft.com/office/drawing/2014/main" id="{ED0A95BE-AF6B-CE31-7273-C433A2BB3684}"/>
              </a:ext>
            </a:extLst>
          </p:cNvPr>
          <p:cNvSpPr txBox="1">
            <a:spLocks/>
          </p:cNvSpPr>
          <p:nvPr/>
        </p:nvSpPr>
        <p:spPr>
          <a:xfrm>
            <a:off x="614812" y="306000"/>
            <a:ext cx="10966001" cy="937378"/>
          </a:xfrm>
          <a:prstGeom prst="rect">
            <a:avLst/>
          </a:prstGeom>
          <a:solidFill>
            <a:srgbClr val="5F0A05"/>
          </a:solidFill>
        </p:spPr>
        <p:txBody>
          <a:bodyPr anchor="ctr"/>
          <a:lstStyle>
            <a:lvl1pPr algn="ctr" defTabSz="914130" rtl="0" eaLnBrk="1" latinLnBrk="0" hangingPunct="1">
              <a:lnSpc>
                <a:spcPct val="90000"/>
              </a:lnSpc>
              <a:spcBef>
                <a:spcPct val="0"/>
              </a:spcBef>
              <a:buNone/>
              <a:defRPr sz="3600" b="1" kern="1200" cap="none" baseline="0">
                <a:solidFill>
                  <a:schemeClr val="bg2"/>
                </a:solidFill>
                <a:latin typeface="+mj-lt"/>
                <a:ea typeface="Open Sans" panose="020B0606030504020204" pitchFamily="34" charset="0"/>
                <a:cs typeface="Open Sans" panose="020B0606030504020204" pitchFamily="34" charset="0"/>
              </a:defRPr>
            </a:lvl1pPr>
          </a:lstStyle>
          <a:p>
            <a:r>
              <a:rPr lang="da-DK" dirty="0">
                <a:solidFill>
                  <a:srgbClr val="FFFFFF"/>
                </a:solidFill>
                <a:latin typeface="Open Sans"/>
              </a:rPr>
              <a:t>Virke og virkelyst i verdensklasse</a:t>
            </a:r>
          </a:p>
        </p:txBody>
      </p:sp>
    </p:spTree>
    <p:custDataLst>
      <p:custData r:id="rId1"/>
      <p:custData r:id="rId2"/>
    </p:custDataLst>
    <p:extLst>
      <p:ext uri="{BB962C8B-B14F-4D97-AF65-F5344CB8AC3E}">
        <p14:creationId xmlns:p14="http://schemas.microsoft.com/office/powerpoint/2010/main" val="32712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7C2BD7B-33E6-D1DA-DC73-6420CB1CD92B}"/>
              </a:ext>
            </a:extLst>
          </p:cNvPr>
          <p:cNvSpPr>
            <a:spLocks noGrp="1"/>
          </p:cNvSpPr>
          <p:nvPr>
            <p:ph type="body" sz="quarter" idx="34"/>
          </p:nvPr>
        </p:nvSpPr>
        <p:spPr/>
        <p:txBody>
          <a:bodyPr/>
          <a:lstStyle/>
          <a:p>
            <a:r>
              <a:rPr lang="da-DK" dirty="0"/>
              <a:t>Biomasse/-gas</a:t>
            </a:r>
          </a:p>
          <a:p>
            <a:r>
              <a:rPr lang="da-DK" dirty="0"/>
              <a:t>Kulstoffangst</a:t>
            </a:r>
          </a:p>
          <a:p>
            <a:r>
              <a:rPr lang="da-DK" dirty="0"/>
              <a:t>Anvendelse af kulstof</a:t>
            </a:r>
          </a:p>
          <a:p>
            <a:r>
              <a:rPr lang="da-DK" dirty="0"/>
              <a:t>Lagring af kulstof</a:t>
            </a:r>
          </a:p>
        </p:txBody>
      </p:sp>
      <p:sp>
        <p:nvSpPr>
          <p:cNvPr id="13" name="Text Placeholder 12">
            <a:extLst>
              <a:ext uri="{FF2B5EF4-FFF2-40B4-BE49-F238E27FC236}">
                <a16:creationId xmlns:a16="http://schemas.microsoft.com/office/drawing/2014/main" id="{FA071C3A-1F09-BEAE-225D-C43C0A011A7C}"/>
              </a:ext>
            </a:extLst>
          </p:cNvPr>
          <p:cNvSpPr>
            <a:spLocks noGrp="1"/>
          </p:cNvSpPr>
          <p:nvPr>
            <p:ph type="body" sz="quarter" idx="33"/>
          </p:nvPr>
        </p:nvSpPr>
        <p:spPr/>
        <p:txBody>
          <a:bodyPr/>
          <a:lstStyle/>
          <a:p>
            <a:r>
              <a:rPr lang="da-DK" dirty="0"/>
              <a:t>Forbrændingsprocesser</a:t>
            </a:r>
          </a:p>
          <a:p>
            <a:r>
              <a:rPr lang="da-DK" dirty="0"/>
              <a:t>Emissionsreduktion</a:t>
            </a:r>
          </a:p>
          <a:p>
            <a:r>
              <a:rPr lang="da-DK" dirty="0"/>
              <a:t>Syntetiske brændstoffer</a:t>
            </a:r>
          </a:p>
          <a:p>
            <a:r>
              <a:rPr lang="da-DK" dirty="0"/>
              <a:t>Optimering/test af motorer</a:t>
            </a:r>
          </a:p>
        </p:txBody>
      </p:sp>
      <p:sp>
        <p:nvSpPr>
          <p:cNvPr id="12" name="Text Placeholder 11">
            <a:extLst>
              <a:ext uri="{FF2B5EF4-FFF2-40B4-BE49-F238E27FC236}">
                <a16:creationId xmlns:a16="http://schemas.microsoft.com/office/drawing/2014/main" id="{4A6D1C5D-539E-1C52-0CC5-E9CF9AC85915}"/>
              </a:ext>
            </a:extLst>
          </p:cNvPr>
          <p:cNvSpPr>
            <a:spLocks noGrp="1"/>
          </p:cNvSpPr>
          <p:nvPr>
            <p:ph type="body" sz="quarter" idx="32"/>
          </p:nvPr>
        </p:nvSpPr>
        <p:spPr/>
        <p:txBody>
          <a:bodyPr/>
          <a:lstStyle/>
          <a:p>
            <a:r>
              <a:rPr lang="da-DK" dirty="0"/>
              <a:t>Integrerede energisystemer</a:t>
            </a:r>
          </a:p>
          <a:p>
            <a:r>
              <a:rPr lang="da-DK" dirty="0"/>
              <a:t>Energilagring (f.eks. Batterier)</a:t>
            </a:r>
          </a:p>
          <a:p>
            <a:r>
              <a:rPr lang="da-DK" dirty="0"/>
              <a:t>Elektronikudvikling</a:t>
            </a:r>
          </a:p>
          <a:p>
            <a:r>
              <a:rPr lang="da-DK" dirty="0"/>
              <a:t>Dataanalyse</a:t>
            </a:r>
          </a:p>
        </p:txBody>
      </p:sp>
      <p:sp>
        <p:nvSpPr>
          <p:cNvPr id="5" name="Title 4">
            <a:extLst>
              <a:ext uri="{FF2B5EF4-FFF2-40B4-BE49-F238E27FC236}">
                <a16:creationId xmlns:a16="http://schemas.microsoft.com/office/drawing/2014/main" id="{D94281C1-E531-9DA4-7975-EC05C096AD23}"/>
              </a:ext>
            </a:extLst>
          </p:cNvPr>
          <p:cNvSpPr>
            <a:spLocks noGrp="1"/>
          </p:cNvSpPr>
          <p:nvPr>
            <p:ph type="title"/>
          </p:nvPr>
        </p:nvSpPr>
        <p:spPr/>
        <p:txBody>
          <a:bodyPr/>
          <a:lstStyle/>
          <a:p>
            <a:r>
              <a:rPr lang="da-DK" dirty="0"/>
              <a:t>Center for grønne energisystemer</a:t>
            </a:r>
          </a:p>
        </p:txBody>
      </p:sp>
      <p:sp>
        <p:nvSpPr>
          <p:cNvPr id="6" name="Text Placeholder 5">
            <a:extLst>
              <a:ext uri="{FF2B5EF4-FFF2-40B4-BE49-F238E27FC236}">
                <a16:creationId xmlns:a16="http://schemas.microsoft.com/office/drawing/2014/main" id="{3EA551FF-834E-6D9F-D954-7390C4D83114}"/>
              </a:ext>
            </a:extLst>
          </p:cNvPr>
          <p:cNvSpPr>
            <a:spLocks noGrp="1"/>
          </p:cNvSpPr>
          <p:nvPr>
            <p:ph type="body" sz="quarter" idx="26"/>
          </p:nvPr>
        </p:nvSpPr>
        <p:spPr/>
        <p:txBody>
          <a:bodyPr/>
          <a:lstStyle/>
          <a:p>
            <a:r>
              <a:rPr lang="da-DK" dirty="0"/>
              <a:t>Elektriske systemer</a:t>
            </a:r>
          </a:p>
        </p:txBody>
      </p:sp>
      <p:sp>
        <p:nvSpPr>
          <p:cNvPr id="7" name="Text Placeholder 6">
            <a:extLst>
              <a:ext uri="{FF2B5EF4-FFF2-40B4-BE49-F238E27FC236}">
                <a16:creationId xmlns:a16="http://schemas.microsoft.com/office/drawing/2014/main" id="{28C94321-5860-3BD5-AA30-6BCFD26821CD}"/>
              </a:ext>
            </a:extLst>
          </p:cNvPr>
          <p:cNvSpPr>
            <a:spLocks noGrp="1"/>
          </p:cNvSpPr>
          <p:nvPr>
            <p:ph type="body" sz="quarter" idx="27"/>
          </p:nvPr>
        </p:nvSpPr>
        <p:spPr/>
        <p:txBody>
          <a:bodyPr/>
          <a:lstStyle/>
          <a:p>
            <a:r>
              <a:rPr lang="da-DK" dirty="0"/>
              <a:t>Avancerede brændstoffer</a:t>
            </a:r>
          </a:p>
        </p:txBody>
      </p:sp>
      <p:sp>
        <p:nvSpPr>
          <p:cNvPr id="8" name="Text Placeholder 7">
            <a:extLst>
              <a:ext uri="{FF2B5EF4-FFF2-40B4-BE49-F238E27FC236}">
                <a16:creationId xmlns:a16="http://schemas.microsoft.com/office/drawing/2014/main" id="{C8F98D32-8000-7CAF-EA58-35C80A23F980}"/>
              </a:ext>
            </a:extLst>
          </p:cNvPr>
          <p:cNvSpPr>
            <a:spLocks noGrp="1"/>
          </p:cNvSpPr>
          <p:nvPr>
            <p:ph type="body" sz="quarter" idx="28"/>
          </p:nvPr>
        </p:nvSpPr>
        <p:spPr/>
        <p:txBody>
          <a:bodyPr/>
          <a:lstStyle/>
          <a:p>
            <a:r>
              <a:rPr lang="da-DK" dirty="0"/>
              <a:t>Bioenergi og kulstof</a:t>
            </a:r>
          </a:p>
        </p:txBody>
      </p:sp>
      <p:pic>
        <p:nvPicPr>
          <p:cNvPr id="15" name="Picture Placeholder 13">
            <a:extLst>
              <a:ext uri="{FF2B5EF4-FFF2-40B4-BE49-F238E27FC236}">
                <a16:creationId xmlns:a16="http://schemas.microsoft.com/office/drawing/2014/main" id="{E2E372B0-C452-9F5D-7F3B-8820CA734561}"/>
              </a:ext>
            </a:extLst>
          </p:cNvPr>
          <p:cNvPicPr>
            <a:picLocks noGrp="1" noChangeAspect="1"/>
          </p:cNvPicPr>
          <p:nvPr>
            <p:ph type="pic" sz="quarter" idx="29"/>
            <p:custDataLst>
              <p:tags r:id="rId1"/>
            </p:custDataLst>
          </p:nvPr>
        </p:nvPicPr>
        <p:blipFill rotWithShape="1">
          <a:blip r:embed="rId5"/>
          <a:srcRect l="817" r="817"/>
          <a:stretch/>
        </p:blipFill>
        <p:spPr>
          <a:xfrm>
            <a:off x="614363" y="1582739"/>
            <a:ext cx="3348038" cy="2268537"/>
          </a:xfrm>
        </p:spPr>
      </p:pic>
      <p:pic>
        <p:nvPicPr>
          <p:cNvPr id="16" name="Picture Placeholder 8">
            <a:extLst>
              <a:ext uri="{FF2B5EF4-FFF2-40B4-BE49-F238E27FC236}">
                <a16:creationId xmlns:a16="http://schemas.microsoft.com/office/drawing/2014/main" id="{85631870-5AD5-E487-839C-6DE78E14C0BF}"/>
              </a:ext>
            </a:extLst>
          </p:cNvPr>
          <p:cNvPicPr>
            <a:picLocks noGrp="1" noChangeAspect="1"/>
          </p:cNvPicPr>
          <p:nvPr>
            <p:ph type="pic" sz="quarter" idx="30"/>
            <p:custDataLst>
              <p:tags r:id="rId2"/>
            </p:custDataLst>
          </p:nvPr>
        </p:nvPicPr>
        <p:blipFill rotWithShape="1">
          <a:blip r:embed="rId6"/>
          <a:srcRect l="817" r="817"/>
          <a:stretch/>
        </p:blipFill>
        <p:spPr>
          <a:xfrm>
            <a:off x="4424363" y="1582739"/>
            <a:ext cx="3348038" cy="2268537"/>
          </a:xfrm>
        </p:spPr>
      </p:pic>
      <p:pic>
        <p:nvPicPr>
          <p:cNvPr id="17" name="Pladsholder til billede 29" descr="Et billede, der indeholder fløjte/pibe/rør, stål, indendørs, metal&#10;&#10;Automatisk genereret beskrivelse">
            <a:extLst>
              <a:ext uri="{FF2B5EF4-FFF2-40B4-BE49-F238E27FC236}">
                <a16:creationId xmlns:a16="http://schemas.microsoft.com/office/drawing/2014/main" id="{1F3D0445-4715-8F65-1B4B-9E6127FE0420}"/>
              </a:ext>
            </a:extLst>
          </p:cNvPr>
          <p:cNvPicPr>
            <a:picLocks noGrp="1" noChangeAspect="1"/>
          </p:cNvPicPr>
          <p:nvPr>
            <p:ph type="pic" sz="quarter" idx="31"/>
          </p:nvPr>
        </p:nvPicPr>
        <p:blipFill>
          <a:blip r:embed="rId7"/>
          <a:srcRect l="24591" r="24591"/>
          <a:stretch/>
        </p:blipFill>
        <p:spPr>
          <a:xfrm rot="5400000">
            <a:off x="8774113" y="1042989"/>
            <a:ext cx="2268538" cy="3348037"/>
          </a:xfrm>
        </p:spPr>
      </p:pic>
      <p:pic>
        <p:nvPicPr>
          <p:cNvPr id="18" name="Picture 17">
            <a:extLst>
              <a:ext uri="{FF2B5EF4-FFF2-40B4-BE49-F238E27FC236}">
                <a16:creationId xmlns:a16="http://schemas.microsoft.com/office/drawing/2014/main" id="{55DF8261-1A9C-68A3-763D-736A6B882866}"/>
              </a:ext>
            </a:extLst>
          </p:cNvPr>
          <p:cNvPicPr>
            <a:picLocks noChangeAspect="1"/>
          </p:cNvPicPr>
          <p:nvPr>
            <p:custDataLst>
              <p:tags r:id="rId3"/>
            </p:custDataLst>
          </p:nvPr>
        </p:nvPicPr>
        <p:blipFill rotWithShape="1">
          <a:blip r:embed="rId8"/>
          <a:srcRect/>
          <a:stretch/>
        </p:blipFill>
        <p:spPr>
          <a:xfrm>
            <a:off x="10336310" y="6480170"/>
            <a:ext cx="1397458" cy="270000"/>
          </a:xfrm>
          <a:prstGeom prst="rect">
            <a:avLst/>
          </a:prstGeom>
        </p:spPr>
      </p:pic>
      <p:sp>
        <p:nvSpPr>
          <p:cNvPr id="19" name="Footer Placeholder 18">
            <a:extLst>
              <a:ext uri="{FF2B5EF4-FFF2-40B4-BE49-F238E27FC236}">
                <a16:creationId xmlns:a16="http://schemas.microsoft.com/office/drawing/2014/main" id="{552EE4A7-B9D2-90CE-3DEF-3AB16475BBEF}"/>
              </a:ext>
            </a:extLst>
          </p:cNvPr>
          <p:cNvSpPr>
            <a:spLocks noGrp="1"/>
          </p:cNvSpPr>
          <p:nvPr>
            <p:ph type="ftr" sz="quarter" idx="10"/>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20" name="Slide Number Placeholder 19">
            <a:extLst>
              <a:ext uri="{FF2B5EF4-FFF2-40B4-BE49-F238E27FC236}">
                <a16:creationId xmlns:a16="http://schemas.microsoft.com/office/drawing/2014/main" id="{B4EC1179-81F0-6C4C-19AF-78B376BA45D2}"/>
              </a:ext>
            </a:extLst>
          </p:cNvPr>
          <p:cNvSpPr>
            <a:spLocks noGrp="1"/>
          </p:cNvSpPr>
          <p:nvPr>
            <p:ph type="sldNum" sz="quarter" idx="11"/>
          </p:nvPr>
        </p:nvSpPr>
        <p:spPr/>
        <p:txBody>
          <a:bodyPr/>
          <a:lstStyle/>
          <a:p>
            <a:pPr defTabSz="967527"/>
            <a:fld id="{B3CB5866-C97E-431B-9347-802EE191A840}" type="slidenum">
              <a:rPr lang="da-DK">
                <a:solidFill>
                  <a:srgbClr val="5F0A05"/>
                </a:solidFill>
                <a:latin typeface="Open Sans"/>
              </a:rPr>
              <a:pPr defTabSz="967527"/>
              <a:t>51</a:t>
            </a:fld>
            <a:endParaRPr lang="da-DK" dirty="0">
              <a:solidFill>
                <a:srgbClr val="5F0A05"/>
              </a:solidFill>
              <a:latin typeface="Open Sans"/>
            </a:endParaRPr>
          </a:p>
        </p:txBody>
      </p:sp>
    </p:spTree>
    <p:extLst>
      <p:ext uri="{BB962C8B-B14F-4D97-AF65-F5344CB8AC3E}">
        <p14:creationId xmlns:p14="http://schemas.microsoft.com/office/powerpoint/2010/main" val="159643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500"/>
                                        <p:tgtEl>
                                          <p:spTgt spid="1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fade">
                                      <p:cBhvr>
                                        <p:cTn id="36" dur="500"/>
                                        <p:tgtEl>
                                          <p:spTgt spid="13">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Effect transition="in" filter="fade">
                                      <p:cBhvr>
                                        <p:cTn id="39" dur="500"/>
                                        <p:tgtEl>
                                          <p:spTgt spid="13">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500"/>
                                        <p:tgtEl>
                                          <p:spTgt spid="1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fade">
                                      <p:cBhvr>
                                        <p:cTn id="50" dur="500"/>
                                        <p:tgtEl>
                                          <p:spTgt spid="8">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animEffect transition="in" filter="fade">
                                      <p:cBhvr>
                                        <p:cTn id="56" dur="500"/>
                                        <p:tgtEl>
                                          <p:spTgt spid="14">
                                            <p:txEl>
                                              <p:pRg st="1" end="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animEffect transition="in" filter="fade">
                                      <p:cBhvr>
                                        <p:cTn id="59" dur="500"/>
                                        <p:tgtEl>
                                          <p:spTgt spid="14">
                                            <p:txEl>
                                              <p:pRg st="2" end="2"/>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xEl>
                                              <p:pRg st="3" end="3"/>
                                            </p:txEl>
                                          </p:spTgt>
                                        </p:tgtEl>
                                        <p:attrNameLst>
                                          <p:attrName>style.visibility</p:attrName>
                                        </p:attrNameLst>
                                      </p:cBhvr>
                                      <p:to>
                                        <p:strVal val="visible"/>
                                      </p:to>
                                    </p:set>
                                    <p:animEffect transition="in" filter="fade">
                                      <p:cBhvr>
                                        <p:cTn id="6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3" grpId="0" uiExpand="1" build="p"/>
      <p:bldP spid="12" grpId="0" uiExpand="1" build="p"/>
      <p:bldP spid="6" grpId="0" build="p"/>
      <p:bldP spid="7" grpId="0" build="p"/>
      <p:bldP spid="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0B72-8192-F7DD-57C5-C4F62B35BA66}"/>
              </a:ext>
            </a:extLst>
          </p:cNvPr>
          <p:cNvSpPr>
            <a:spLocks noGrp="1"/>
          </p:cNvSpPr>
          <p:nvPr>
            <p:ph type="title"/>
          </p:nvPr>
        </p:nvSpPr>
        <p:spPr/>
        <p:txBody>
          <a:bodyPr/>
          <a:lstStyle/>
          <a:p>
            <a:r>
              <a:rPr lang="da-DK" dirty="0"/>
              <a:t>Energisystemet i går, i dag og i morgen</a:t>
            </a:r>
          </a:p>
        </p:txBody>
      </p:sp>
      <p:sp>
        <p:nvSpPr>
          <p:cNvPr id="4" name="Slide Number Placeholder 3">
            <a:extLst>
              <a:ext uri="{FF2B5EF4-FFF2-40B4-BE49-F238E27FC236}">
                <a16:creationId xmlns:a16="http://schemas.microsoft.com/office/drawing/2014/main" id="{9098D648-06FA-C937-4BC2-C4146E6012D0}"/>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52</a:t>
            </a:fld>
            <a:endParaRPr lang="da-DK" dirty="0">
              <a:solidFill>
                <a:srgbClr val="5F0A05"/>
              </a:solidFill>
              <a:latin typeface="Open Sans"/>
            </a:endParaRPr>
          </a:p>
        </p:txBody>
      </p:sp>
      <p:grpSp>
        <p:nvGrpSpPr>
          <p:cNvPr id="98" name="Group 97">
            <a:extLst>
              <a:ext uri="{FF2B5EF4-FFF2-40B4-BE49-F238E27FC236}">
                <a16:creationId xmlns:a16="http://schemas.microsoft.com/office/drawing/2014/main" id="{801043D2-F1AC-28A0-99A6-7EF06C59B7A5}"/>
              </a:ext>
            </a:extLst>
          </p:cNvPr>
          <p:cNvGrpSpPr/>
          <p:nvPr/>
        </p:nvGrpSpPr>
        <p:grpSpPr>
          <a:xfrm>
            <a:off x="7205798" y="1505726"/>
            <a:ext cx="3960000" cy="4329420"/>
            <a:chOff x="7204210" y="1223846"/>
            <a:chExt cx="3960000" cy="4329420"/>
          </a:xfrm>
        </p:grpSpPr>
        <p:pic>
          <p:nvPicPr>
            <p:cNvPr id="99" name="Graphic 98" descr="Truck outline">
              <a:extLst>
                <a:ext uri="{FF2B5EF4-FFF2-40B4-BE49-F238E27FC236}">
                  <a16:creationId xmlns:a16="http://schemas.microsoft.com/office/drawing/2014/main" id="{67B29301-6958-21E0-245C-686625A5CC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66307" y="5117460"/>
              <a:ext cx="435806" cy="435806"/>
            </a:xfrm>
            <a:prstGeom prst="rect">
              <a:avLst/>
            </a:prstGeom>
          </p:spPr>
        </p:pic>
        <p:pic>
          <p:nvPicPr>
            <p:cNvPr id="100" name="Graphic 99" descr="Production outline">
              <a:extLst>
                <a:ext uri="{FF2B5EF4-FFF2-40B4-BE49-F238E27FC236}">
                  <a16:creationId xmlns:a16="http://schemas.microsoft.com/office/drawing/2014/main" id="{3C3983F8-797A-BA7F-89D6-7D09B28641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4210" y="3355363"/>
              <a:ext cx="435806" cy="435806"/>
            </a:xfrm>
            <a:prstGeom prst="rect">
              <a:avLst/>
            </a:prstGeom>
          </p:spPr>
        </p:pic>
        <p:pic>
          <p:nvPicPr>
            <p:cNvPr id="101" name="Graphic 100" descr="Wind Turbines outline">
              <a:extLst>
                <a:ext uri="{FF2B5EF4-FFF2-40B4-BE49-F238E27FC236}">
                  <a16:creationId xmlns:a16="http://schemas.microsoft.com/office/drawing/2014/main" id="{A0EF6621-2C7F-39E7-7C21-F3D40C7A5A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66307" y="1593266"/>
              <a:ext cx="435806" cy="435806"/>
            </a:xfrm>
            <a:prstGeom prst="rect">
              <a:avLst/>
            </a:prstGeom>
          </p:spPr>
        </p:pic>
        <p:pic>
          <p:nvPicPr>
            <p:cNvPr id="102" name="Graphic 101" descr="Solar Panels outline">
              <a:extLst>
                <a:ext uri="{FF2B5EF4-FFF2-40B4-BE49-F238E27FC236}">
                  <a16:creationId xmlns:a16="http://schemas.microsoft.com/office/drawing/2014/main" id="{CC0220E2-F929-7022-14DB-E734B84BA4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0016" y="4649374"/>
              <a:ext cx="435806" cy="435806"/>
            </a:xfrm>
            <a:prstGeom prst="rect">
              <a:avLst/>
            </a:prstGeom>
          </p:spPr>
        </p:pic>
        <p:pic>
          <p:nvPicPr>
            <p:cNvPr id="103" name="Graphic 102" descr="Agriculture outline">
              <a:extLst>
                <a:ext uri="{FF2B5EF4-FFF2-40B4-BE49-F238E27FC236}">
                  <a16:creationId xmlns:a16="http://schemas.microsoft.com/office/drawing/2014/main" id="{2449A1FC-8FD5-91B7-8C4D-678EC4C924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92600" y="4649374"/>
              <a:ext cx="435806" cy="435806"/>
            </a:xfrm>
            <a:prstGeom prst="rect">
              <a:avLst/>
            </a:prstGeom>
          </p:spPr>
        </p:pic>
        <p:pic>
          <p:nvPicPr>
            <p:cNvPr id="104" name="Graphic 103" descr="Neighborhood outline">
              <a:extLst>
                <a:ext uri="{FF2B5EF4-FFF2-40B4-BE49-F238E27FC236}">
                  <a16:creationId xmlns:a16="http://schemas.microsoft.com/office/drawing/2014/main" id="{DD33CA18-BDC2-1BF0-EF26-92E51FB39E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40014" y="2061352"/>
              <a:ext cx="435806" cy="435806"/>
            </a:xfrm>
            <a:prstGeom prst="rect">
              <a:avLst/>
            </a:prstGeom>
          </p:spPr>
        </p:pic>
        <p:pic>
          <p:nvPicPr>
            <p:cNvPr id="105" name="Graphic 104" descr="Modern architecture outline">
              <a:extLst>
                <a:ext uri="{FF2B5EF4-FFF2-40B4-BE49-F238E27FC236}">
                  <a16:creationId xmlns:a16="http://schemas.microsoft.com/office/drawing/2014/main" id="{45997F3F-7455-E6A6-BD0E-7594B78AF4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92600" y="2061352"/>
              <a:ext cx="435806" cy="435806"/>
            </a:xfrm>
            <a:prstGeom prst="rect">
              <a:avLst/>
            </a:prstGeom>
          </p:spPr>
        </p:pic>
        <p:pic>
          <p:nvPicPr>
            <p:cNvPr id="106" name="Graphic 105" descr="Car outline">
              <a:extLst>
                <a:ext uri="{FF2B5EF4-FFF2-40B4-BE49-F238E27FC236}">
                  <a16:creationId xmlns:a16="http://schemas.microsoft.com/office/drawing/2014/main" id="{B4A3947F-FA93-6466-B22A-16B1AE3BE2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28404" y="3355363"/>
              <a:ext cx="435806" cy="435806"/>
            </a:xfrm>
            <a:prstGeom prst="rect">
              <a:avLst/>
            </a:prstGeom>
          </p:spPr>
        </p:pic>
        <p:pic>
          <p:nvPicPr>
            <p:cNvPr id="107" name="Graphic 106" descr="Fuel outline">
              <a:extLst>
                <a:ext uri="{FF2B5EF4-FFF2-40B4-BE49-F238E27FC236}">
                  <a16:creationId xmlns:a16="http://schemas.microsoft.com/office/drawing/2014/main" id="{B678700B-FBF9-5A43-FABE-E4690810E3E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94210" y="3812716"/>
              <a:ext cx="435806" cy="435806"/>
            </a:xfrm>
            <a:prstGeom prst="rect">
              <a:avLst/>
            </a:prstGeom>
          </p:spPr>
        </p:pic>
        <p:pic>
          <p:nvPicPr>
            <p:cNvPr id="108" name="Graphic 107" descr="Beaker outline">
              <a:extLst>
                <a:ext uri="{FF2B5EF4-FFF2-40B4-BE49-F238E27FC236}">
                  <a16:creationId xmlns:a16="http://schemas.microsoft.com/office/drawing/2014/main" id="{530878D9-2C48-7030-052C-8D3CA857383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738404" y="3812716"/>
              <a:ext cx="435806" cy="435806"/>
            </a:xfrm>
            <a:prstGeom prst="rect">
              <a:avLst/>
            </a:prstGeom>
          </p:spPr>
        </p:pic>
        <p:pic>
          <p:nvPicPr>
            <p:cNvPr id="109" name="Graphic 108" descr="Electric Tower outline">
              <a:extLst>
                <a:ext uri="{FF2B5EF4-FFF2-40B4-BE49-F238E27FC236}">
                  <a16:creationId xmlns:a16="http://schemas.microsoft.com/office/drawing/2014/main" id="{09769153-5633-B01C-27A0-3FB2A3C69B4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38404" y="2898010"/>
              <a:ext cx="435806" cy="435806"/>
            </a:xfrm>
            <a:prstGeom prst="rect">
              <a:avLst/>
            </a:prstGeom>
          </p:spPr>
        </p:pic>
        <p:pic>
          <p:nvPicPr>
            <p:cNvPr id="110" name="Graphic 109" descr="Power Plant outline">
              <a:extLst>
                <a:ext uri="{FF2B5EF4-FFF2-40B4-BE49-F238E27FC236}">
                  <a16:creationId xmlns:a16="http://schemas.microsoft.com/office/drawing/2014/main" id="{E3FFE663-F862-A87E-971A-C97BC844D32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966307" y="2365363"/>
              <a:ext cx="435806" cy="435806"/>
            </a:xfrm>
            <a:prstGeom prst="rect">
              <a:avLst/>
            </a:prstGeom>
          </p:spPr>
        </p:pic>
        <p:pic>
          <p:nvPicPr>
            <p:cNvPr id="111" name="Graphic 110" descr="Battery outline">
              <a:extLst>
                <a:ext uri="{FF2B5EF4-FFF2-40B4-BE49-F238E27FC236}">
                  <a16:creationId xmlns:a16="http://schemas.microsoft.com/office/drawing/2014/main" id="{91276758-711E-1703-416E-7B91D6E81AF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970316" y="4345363"/>
              <a:ext cx="435806" cy="435806"/>
            </a:xfrm>
            <a:prstGeom prst="rect">
              <a:avLst/>
            </a:prstGeom>
          </p:spPr>
        </p:pic>
        <p:pic>
          <p:nvPicPr>
            <p:cNvPr id="112" name="Graphic 111" descr="Thermometer outline">
              <a:extLst>
                <a:ext uri="{FF2B5EF4-FFF2-40B4-BE49-F238E27FC236}">
                  <a16:creationId xmlns:a16="http://schemas.microsoft.com/office/drawing/2014/main" id="{3CFC8DED-4964-F43A-F4EC-CEDAC318C7E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94210" y="2898010"/>
              <a:ext cx="435806" cy="435806"/>
            </a:xfrm>
            <a:prstGeom prst="rect">
              <a:avLst/>
            </a:prstGeom>
          </p:spPr>
        </p:pic>
        <p:cxnSp>
          <p:nvCxnSpPr>
            <p:cNvPr id="113" name="Straight Arrow Connector 112">
              <a:extLst>
                <a:ext uri="{FF2B5EF4-FFF2-40B4-BE49-F238E27FC236}">
                  <a16:creationId xmlns:a16="http://schemas.microsoft.com/office/drawing/2014/main" id="{D02FB499-0FDD-C935-7819-87D1EA95EA2E}"/>
                </a:ext>
              </a:extLst>
            </p:cNvPr>
            <p:cNvCxnSpPr>
              <a:stCxn id="99" idx="3"/>
              <a:endCxn id="103" idx="1"/>
            </p:cNvCxnSpPr>
            <p:nvPr/>
          </p:nvCxnSpPr>
          <p:spPr>
            <a:xfrm flipV="1">
              <a:off x="9402113" y="4867277"/>
              <a:ext cx="890487" cy="468086"/>
            </a:xfrm>
            <a:prstGeom prst="straightConnector1">
              <a:avLst/>
            </a:prstGeom>
            <a:noFill/>
            <a:ln w="12700" cap="flat" cmpd="sng" algn="ctr">
              <a:solidFill>
                <a:srgbClr val="A9AAA9"/>
              </a:solidFill>
              <a:prstDash val="solid"/>
              <a:miter lim="800000"/>
              <a:headEnd type="none"/>
              <a:tailEnd type="none"/>
            </a:ln>
            <a:effectLst/>
          </p:spPr>
        </p:cxnSp>
        <p:cxnSp>
          <p:nvCxnSpPr>
            <p:cNvPr id="114" name="Straight Arrow Connector 113">
              <a:extLst>
                <a:ext uri="{FF2B5EF4-FFF2-40B4-BE49-F238E27FC236}">
                  <a16:creationId xmlns:a16="http://schemas.microsoft.com/office/drawing/2014/main" id="{F30B0359-E7BA-6771-0C75-9DA65D2E261D}"/>
                </a:ext>
              </a:extLst>
            </p:cNvPr>
            <p:cNvCxnSpPr>
              <a:stCxn id="103" idx="0"/>
              <a:endCxn id="106" idx="2"/>
            </p:cNvCxnSpPr>
            <p:nvPr/>
          </p:nvCxnSpPr>
          <p:spPr>
            <a:xfrm flipV="1">
              <a:off x="10510503" y="3791169"/>
              <a:ext cx="435804" cy="858205"/>
            </a:xfrm>
            <a:prstGeom prst="straightConnector1">
              <a:avLst/>
            </a:prstGeom>
            <a:noFill/>
            <a:ln w="12700" cap="flat" cmpd="sng" algn="ctr">
              <a:solidFill>
                <a:srgbClr val="A9AAA9"/>
              </a:solidFill>
              <a:prstDash val="solid"/>
              <a:miter lim="800000"/>
              <a:headEnd type="none"/>
              <a:tailEnd type="none"/>
            </a:ln>
            <a:effectLst/>
          </p:spPr>
        </p:cxnSp>
        <p:cxnSp>
          <p:nvCxnSpPr>
            <p:cNvPr id="115" name="Straight Arrow Connector 114">
              <a:extLst>
                <a:ext uri="{FF2B5EF4-FFF2-40B4-BE49-F238E27FC236}">
                  <a16:creationId xmlns:a16="http://schemas.microsoft.com/office/drawing/2014/main" id="{08783949-D960-0A03-756F-5E1BA49DA148}"/>
                </a:ext>
              </a:extLst>
            </p:cNvPr>
            <p:cNvCxnSpPr>
              <a:stCxn id="106" idx="0"/>
              <a:endCxn id="105" idx="2"/>
            </p:cNvCxnSpPr>
            <p:nvPr/>
          </p:nvCxnSpPr>
          <p:spPr>
            <a:xfrm flipH="1" flipV="1">
              <a:off x="10510503" y="2497158"/>
              <a:ext cx="435804" cy="858205"/>
            </a:xfrm>
            <a:prstGeom prst="straightConnector1">
              <a:avLst/>
            </a:prstGeom>
            <a:noFill/>
            <a:ln w="12700" cap="flat" cmpd="sng" algn="ctr">
              <a:solidFill>
                <a:srgbClr val="A9AAA9"/>
              </a:solidFill>
              <a:prstDash val="solid"/>
              <a:miter lim="800000"/>
              <a:headEnd type="none"/>
              <a:tailEnd type="none"/>
            </a:ln>
            <a:effectLst/>
          </p:spPr>
        </p:cxnSp>
        <p:cxnSp>
          <p:nvCxnSpPr>
            <p:cNvPr id="116" name="Straight Arrow Connector 115">
              <a:extLst>
                <a:ext uri="{FF2B5EF4-FFF2-40B4-BE49-F238E27FC236}">
                  <a16:creationId xmlns:a16="http://schemas.microsoft.com/office/drawing/2014/main" id="{8F5F61FC-2825-5EBE-5595-7E228F7F99ED}"/>
                </a:ext>
              </a:extLst>
            </p:cNvPr>
            <p:cNvCxnSpPr>
              <a:stCxn id="105" idx="1"/>
              <a:endCxn id="101" idx="3"/>
            </p:cNvCxnSpPr>
            <p:nvPr/>
          </p:nvCxnSpPr>
          <p:spPr>
            <a:xfrm flipH="1" flipV="1">
              <a:off x="9402113" y="1811169"/>
              <a:ext cx="890487" cy="468086"/>
            </a:xfrm>
            <a:prstGeom prst="straightConnector1">
              <a:avLst/>
            </a:prstGeom>
            <a:noFill/>
            <a:ln w="12700" cap="flat" cmpd="sng" algn="ctr">
              <a:solidFill>
                <a:srgbClr val="A9AAA9"/>
              </a:solidFill>
              <a:prstDash val="solid"/>
              <a:miter lim="800000"/>
              <a:headEnd type="none"/>
              <a:tailEnd type="none"/>
            </a:ln>
            <a:effectLst/>
          </p:spPr>
        </p:cxnSp>
        <p:cxnSp>
          <p:nvCxnSpPr>
            <p:cNvPr id="117" name="Straight Arrow Connector 116">
              <a:extLst>
                <a:ext uri="{FF2B5EF4-FFF2-40B4-BE49-F238E27FC236}">
                  <a16:creationId xmlns:a16="http://schemas.microsoft.com/office/drawing/2014/main" id="{08D441C4-6C50-74E1-5E98-4FAF5A78FBB2}"/>
                </a:ext>
              </a:extLst>
            </p:cNvPr>
            <p:cNvCxnSpPr>
              <a:stCxn id="101" idx="1"/>
              <a:endCxn id="104" idx="3"/>
            </p:cNvCxnSpPr>
            <p:nvPr/>
          </p:nvCxnSpPr>
          <p:spPr>
            <a:xfrm flipH="1">
              <a:off x="8075820" y="1811169"/>
              <a:ext cx="890487" cy="468086"/>
            </a:xfrm>
            <a:prstGeom prst="straightConnector1">
              <a:avLst/>
            </a:prstGeom>
            <a:noFill/>
            <a:ln w="12700" cap="flat" cmpd="sng" algn="ctr">
              <a:solidFill>
                <a:srgbClr val="A9AAA9"/>
              </a:solidFill>
              <a:prstDash val="solid"/>
              <a:miter lim="800000"/>
              <a:headEnd type="none"/>
              <a:tailEnd type="none"/>
            </a:ln>
            <a:effectLst/>
          </p:spPr>
        </p:cxnSp>
        <p:cxnSp>
          <p:nvCxnSpPr>
            <p:cNvPr id="118" name="Straight Arrow Connector 117">
              <a:extLst>
                <a:ext uri="{FF2B5EF4-FFF2-40B4-BE49-F238E27FC236}">
                  <a16:creationId xmlns:a16="http://schemas.microsoft.com/office/drawing/2014/main" id="{AA697D6E-FD73-E670-11F0-7F251D89C8D2}"/>
                </a:ext>
              </a:extLst>
            </p:cNvPr>
            <p:cNvCxnSpPr>
              <a:stCxn id="104" idx="2"/>
              <a:endCxn id="100" idx="0"/>
            </p:cNvCxnSpPr>
            <p:nvPr/>
          </p:nvCxnSpPr>
          <p:spPr>
            <a:xfrm flipH="1">
              <a:off x="7422113" y="2497158"/>
              <a:ext cx="435804" cy="858205"/>
            </a:xfrm>
            <a:prstGeom prst="straightConnector1">
              <a:avLst/>
            </a:prstGeom>
            <a:noFill/>
            <a:ln w="12700" cap="flat" cmpd="sng" algn="ctr">
              <a:solidFill>
                <a:srgbClr val="A9AAA9"/>
              </a:solidFill>
              <a:prstDash val="solid"/>
              <a:miter lim="800000"/>
              <a:headEnd type="none"/>
              <a:tailEnd type="none"/>
            </a:ln>
            <a:effectLst/>
          </p:spPr>
        </p:cxnSp>
        <p:cxnSp>
          <p:nvCxnSpPr>
            <p:cNvPr id="119" name="Straight Arrow Connector 118">
              <a:extLst>
                <a:ext uri="{FF2B5EF4-FFF2-40B4-BE49-F238E27FC236}">
                  <a16:creationId xmlns:a16="http://schemas.microsoft.com/office/drawing/2014/main" id="{67AAFE06-8B97-48A2-C6B1-CC276FEB5807}"/>
                </a:ext>
              </a:extLst>
            </p:cNvPr>
            <p:cNvCxnSpPr>
              <a:stCxn id="100" idx="2"/>
              <a:endCxn id="102" idx="0"/>
            </p:cNvCxnSpPr>
            <p:nvPr/>
          </p:nvCxnSpPr>
          <p:spPr>
            <a:xfrm>
              <a:off x="7422113" y="3791169"/>
              <a:ext cx="435806" cy="858205"/>
            </a:xfrm>
            <a:prstGeom prst="straightConnector1">
              <a:avLst/>
            </a:prstGeom>
            <a:noFill/>
            <a:ln w="12700" cap="flat" cmpd="sng" algn="ctr">
              <a:solidFill>
                <a:srgbClr val="A9AAA9"/>
              </a:solidFill>
              <a:prstDash val="solid"/>
              <a:miter lim="800000"/>
              <a:headEnd type="none"/>
              <a:tailEnd type="none"/>
            </a:ln>
            <a:effectLst/>
          </p:spPr>
        </p:cxnSp>
        <p:cxnSp>
          <p:nvCxnSpPr>
            <p:cNvPr id="120" name="Straight Arrow Connector 119">
              <a:extLst>
                <a:ext uri="{FF2B5EF4-FFF2-40B4-BE49-F238E27FC236}">
                  <a16:creationId xmlns:a16="http://schemas.microsoft.com/office/drawing/2014/main" id="{093A8C17-3BA6-15E3-600B-1FF9B87E5C0A}"/>
                </a:ext>
              </a:extLst>
            </p:cNvPr>
            <p:cNvCxnSpPr>
              <a:stCxn id="102" idx="3"/>
              <a:endCxn id="99" idx="1"/>
            </p:cNvCxnSpPr>
            <p:nvPr/>
          </p:nvCxnSpPr>
          <p:spPr>
            <a:xfrm>
              <a:off x="8075822" y="4867277"/>
              <a:ext cx="890485" cy="468086"/>
            </a:xfrm>
            <a:prstGeom prst="straightConnector1">
              <a:avLst/>
            </a:prstGeom>
            <a:noFill/>
            <a:ln w="12700" cap="flat" cmpd="sng" algn="ctr">
              <a:solidFill>
                <a:srgbClr val="A9AAA9"/>
              </a:solidFill>
              <a:prstDash val="solid"/>
              <a:miter lim="800000"/>
              <a:headEnd type="none"/>
              <a:tailEnd type="none"/>
            </a:ln>
            <a:effectLst/>
          </p:spPr>
        </p:cxnSp>
        <p:cxnSp>
          <p:nvCxnSpPr>
            <p:cNvPr id="121" name="Straight Arrow Connector 120">
              <a:extLst>
                <a:ext uri="{FF2B5EF4-FFF2-40B4-BE49-F238E27FC236}">
                  <a16:creationId xmlns:a16="http://schemas.microsoft.com/office/drawing/2014/main" id="{399CA14C-5B88-9592-1F2E-74C352D1F7FD}"/>
                </a:ext>
              </a:extLst>
            </p:cNvPr>
            <p:cNvCxnSpPr>
              <a:stCxn id="107" idx="2"/>
              <a:endCxn id="111" idx="1"/>
            </p:cNvCxnSpPr>
            <p:nvPr/>
          </p:nvCxnSpPr>
          <p:spPr>
            <a:xfrm>
              <a:off x="8412113" y="4248522"/>
              <a:ext cx="558203" cy="314744"/>
            </a:xfrm>
            <a:prstGeom prst="straightConnector1">
              <a:avLst/>
            </a:prstGeom>
            <a:noFill/>
            <a:ln w="12700" cap="flat" cmpd="sng" algn="ctr">
              <a:solidFill>
                <a:srgbClr val="A9AAA9"/>
              </a:solidFill>
              <a:prstDash val="solid"/>
              <a:miter lim="800000"/>
              <a:headEnd type="none"/>
              <a:tailEnd type="none"/>
            </a:ln>
            <a:effectLst/>
          </p:spPr>
        </p:cxnSp>
        <p:cxnSp>
          <p:nvCxnSpPr>
            <p:cNvPr id="122" name="Straight Arrow Connector 121">
              <a:extLst>
                <a:ext uri="{FF2B5EF4-FFF2-40B4-BE49-F238E27FC236}">
                  <a16:creationId xmlns:a16="http://schemas.microsoft.com/office/drawing/2014/main" id="{972CD52A-26A4-4787-0686-C3D3719B966E}"/>
                </a:ext>
              </a:extLst>
            </p:cNvPr>
            <p:cNvCxnSpPr>
              <a:stCxn id="111" idx="3"/>
              <a:endCxn id="108" idx="2"/>
            </p:cNvCxnSpPr>
            <p:nvPr/>
          </p:nvCxnSpPr>
          <p:spPr>
            <a:xfrm flipV="1">
              <a:off x="9406122" y="4248522"/>
              <a:ext cx="550185" cy="314744"/>
            </a:xfrm>
            <a:prstGeom prst="straightConnector1">
              <a:avLst/>
            </a:prstGeom>
            <a:noFill/>
            <a:ln w="12700" cap="flat" cmpd="sng" algn="ctr">
              <a:solidFill>
                <a:srgbClr val="A9AAA9"/>
              </a:solidFill>
              <a:prstDash val="solid"/>
              <a:miter lim="800000"/>
              <a:headEnd type="none"/>
              <a:tailEnd type="none"/>
            </a:ln>
            <a:effectLst/>
          </p:spPr>
        </p:cxnSp>
        <p:cxnSp>
          <p:nvCxnSpPr>
            <p:cNvPr id="123" name="Straight Arrow Connector 122">
              <a:extLst>
                <a:ext uri="{FF2B5EF4-FFF2-40B4-BE49-F238E27FC236}">
                  <a16:creationId xmlns:a16="http://schemas.microsoft.com/office/drawing/2014/main" id="{A88437D4-3355-EB8C-4777-A006DF6D0331}"/>
                </a:ext>
              </a:extLst>
            </p:cNvPr>
            <p:cNvCxnSpPr>
              <a:stCxn id="108" idx="0"/>
              <a:endCxn id="109" idx="2"/>
            </p:cNvCxnSpPr>
            <p:nvPr/>
          </p:nvCxnSpPr>
          <p:spPr>
            <a:xfrm flipV="1">
              <a:off x="9956307" y="3333816"/>
              <a:ext cx="0" cy="478900"/>
            </a:xfrm>
            <a:prstGeom prst="straightConnector1">
              <a:avLst/>
            </a:prstGeom>
            <a:noFill/>
            <a:ln w="12700" cap="flat" cmpd="sng" algn="ctr">
              <a:solidFill>
                <a:srgbClr val="A9AAA9"/>
              </a:solidFill>
              <a:prstDash val="solid"/>
              <a:miter lim="800000"/>
              <a:headEnd type="none"/>
              <a:tailEnd type="none"/>
            </a:ln>
            <a:effectLst/>
          </p:spPr>
        </p:cxnSp>
        <p:cxnSp>
          <p:nvCxnSpPr>
            <p:cNvPr id="124" name="Straight Arrow Connector 123">
              <a:extLst>
                <a:ext uri="{FF2B5EF4-FFF2-40B4-BE49-F238E27FC236}">
                  <a16:creationId xmlns:a16="http://schemas.microsoft.com/office/drawing/2014/main" id="{3B5E378F-C905-6A17-7A21-80304209CD54}"/>
                </a:ext>
              </a:extLst>
            </p:cNvPr>
            <p:cNvCxnSpPr>
              <a:stCxn id="109" idx="0"/>
              <a:endCxn id="110" idx="3"/>
            </p:cNvCxnSpPr>
            <p:nvPr/>
          </p:nvCxnSpPr>
          <p:spPr>
            <a:xfrm flipH="1" flipV="1">
              <a:off x="9402113" y="2583266"/>
              <a:ext cx="554194" cy="314744"/>
            </a:xfrm>
            <a:prstGeom prst="straightConnector1">
              <a:avLst/>
            </a:prstGeom>
            <a:noFill/>
            <a:ln w="12700" cap="flat" cmpd="sng" algn="ctr">
              <a:solidFill>
                <a:srgbClr val="A9AAA9"/>
              </a:solidFill>
              <a:prstDash val="solid"/>
              <a:miter lim="800000"/>
              <a:headEnd type="none"/>
              <a:tailEnd type="none"/>
            </a:ln>
            <a:effectLst/>
          </p:spPr>
        </p:cxnSp>
        <p:cxnSp>
          <p:nvCxnSpPr>
            <p:cNvPr id="125" name="Straight Arrow Connector 124">
              <a:extLst>
                <a:ext uri="{FF2B5EF4-FFF2-40B4-BE49-F238E27FC236}">
                  <a16:creationId xmlns:a16="http://schemas.microsoft.com/office/drawing/2014/main" id="{3D604F9E-8153-C7B1-BC85-6503CE484077}"/>
                </a:ext>
              </a:extLst>
            </p:cNvPr>
            <p:cNvCxnSpPr>
              <a:stCxn id="110" idx="1"/>
              <a:endCxn id="112" idx="0"/>
            </p:cNvCxnSpPr>
            <p:nvPr/>
          </p:nvCxnSpPr>
          <p:spPr>
            <a:xfrm flipH="1">
              <a:off x="8412113" y="2583266"/>
              <a:ext cx="554194" cy="314744"/>
            </a:xfrm>
            <a:prstGeom prst="straightConnector1">
              <a:avLst/>
            </a:prstGeom>
            <a:noFill/>
            <a:ln w="12700" cap="flat" cmpd="sng" algn="ctr">
              <a:solidFill>
                <a:srgbClr val="A9AAA9"/>
              </a:solidFill>
              <a:prstDash val="solid"/>
              <a:miter lim="800000"/>
              <a:headEnd type="none"/>
              <a:tailEnd type="none"/>
            </a:ln>
            <a:effectLst/>
          </p:spPr>
        </p:cxnSp>
        <p:cxnSp>
          <p:nvCxnSpPr>
            <p:cNvPr id="126" name="Straight Arrow Connector 125">
              <a:extLst>
                <a:ext uri="{FF2B5EF4-FFF2-40B4-BE49-F238E27FC236}">
                  <a16:creationId xmlns:a16="http://schemas.microsoft.com/office/drawing/2014/main" id="{7533AE21-E2C0-00A3-1261-2294A41841B4}"/>
                </a:ext>
              </a:extLst>
            </p:cNvPr>
            <p:cNvCxnSpPr>
              <a:endCxn id="107" idx="0"/>
            </p:cNvCxnSpPr>
            <p:nvPr/>
          </p:nvCxnSpPr>
          <p:spPr>
            <a:xfrm>
              <a:off x="8412112" y="3378248"/>
              <a:ext cx="1" cy="434469"/>
            </a:xfrm>
            <a:prstGeom prst="straightConnector1">
              <a:avLst/>
            </a:prstGeom>
            <a:noFill/>
            <a:ln w="12700" cap="flat" cmpd="sng" algn="ctr">
              <a:solidFill>
                <a:srgbClr val="A9AAA9"/>
              </a:solidFill>
              <a:prstDash val="solid"/>
              <a:miter lim="800000"/>
              <a:headEnd type="none"/>
              <a:tailEnd type="none"/>
            </a:ln>
            <a:effectLst/>
          </p:spPr>
        </p:cxnSp>
        <p:cxnSp>
          <p:nvCxnSpPr>
            <p:cNvPr id="127" name="Straight Arrow Connector 126">
              <a:extLst>
                <a:ext uri="{FF2B5EF4-FFF2-40B4-BE49-F238E27FC236}">
                  <a16:creationId xmlns:a16="http://schemas.microsoft.com/office/drawing/2014/main" id="{27388197-B79C-96A7-F1EC-1D18C6AE5E0F}"/>
                </a:ext>
              </a:extLst>
            </p:cNvPr>
            <p:cNvCxnSpPr/>
            <p:nvPr/>
          </p:nvCxnSpPr>
          <p:spPr>
            <a:xfrm flipH="1" flipV="1">
              <a:off x="7692785" y="2977665"/>
              <a:ext cx="658551" cy="595601"/>
            </a:xfrm>
            <a:prstGeom prst="straightConnector1">
              <a:avLst/>
            </a:prstGeom>
            <a:noFill/>
            <a:ln w="12700" cap="flat" cmpd="sng" algn="ctr">
              <a:solidFill>
                <a:srgbClr val="434443"/>
              </a:solidFill>
              <a:prstDash val="solid"/>
              <a:miter lim="800000"/>
              <a:headEnd type="triangle"/>
              <a:tailEnd type="triangle"/>
            </a:ln>
            <a:effectLst/>
          </p:spPr>
        </p:cxnSp>
        <p:cxnSp>
          <p:nvCxnSpPr>
            <p:cNvPr id="128" name="Straight Arrow Connector 127">
              <a:extLst>
                <a:ext uri="{FF2B5EF4-FFF2-40B4-BE49-F238E27FC236}">
                  <a16:creationId xmlns:a16="http://schemas.microsoft.com/office/drawing/2014/main" id="{37250D27-8298-83EA-5288-D14C85769148}"/>
                </a:ext>
              </a:extLst>
            </p:cNvPr>
            <p:cNvCxnSpPr/>
            <p:nvPr/>
          </p:nvCxnSpPr>
          <p:spPr>
            <a:xfrm flipH="1" flipV="1">
              <a:off x="10013080" y="3548490"/>
              <a:ext cx="658551" cy="595601"/>
            </a:xfrm>
            <a:prstGeom prst="straightConnector1">
              <a:avLst/>
            </a:prstGeom>
            <a:noFill/>
            <a:ln w="12700" cap="flat" cmpd="sng" algn="ctr">
              <a:solidFill>
                <a:srgbClr val="434443"/>
              </a:solidFill>
              <a:prstDash val="solid"/>
              <a:miter lim="800000"/>
              <a:headEnd type="triangle"/>
              <a:tailEnd type="triangle"/>
            </a:ln>
            <a:effectLst/>
          </p:spPr>
        </p:cxnSp>
        <p:cxnSp>
          <p:nvCxnSpPr>
            <p:cNvPr id="129" name="Straight Arrow Connector 128">
              <a:extLst>
                <a:ext uri="{FF2B5EF4-FFF2-40B4-BE49-F238E27FC236}">
                  <a16:creationId xmlns:a16="http://schemas.microsoft.com/office/drawing/2014/main" id="{81A372AB-4F55-A201-6EFB-81E4A7AD5179}"/>
                </a:ext>
              </a:extLst>
            </p:cNvPr>
            <p:cNvCxnSpPr/>
            <p:nvPr/>
          </p:nvCxnSpPr>
          <p:spPr>
            <a:xfrm flipH="1" flipV="1">
              <a:off x="8570853" y="2061352"/>
              <a:ext cx="118357" cy="625775"/>
            </a:xfrm>
            <a:prstGeom prst="straightConnector1">
              <a:avLst/>
            </a:prstGeom>
            <a:noFill/>
            <a:ln w="12700" cap="flat" cmpd="sng" algn="ctr">
              <a:solidFill>
                <a:srgbClr val="434443"/>
              </a:solidFill>
              <a:prstDash val="solid"/>
              <a:miter lim="800000"/>
              <a:headEnd type="triangle"/>
              <a:tailEnd type="triangle"/>
            </a:ln>
            <a:effectLst/>
          </p:spPr>
        </p:cxnSp>
        <p:cxnSp>
          <p:nvCxnSpPr>
            <p:cNvPr id="130" name="Straight Arrow Connector 129">
              <a:extLst>
                <a:ext uri="{FF2B5EF4-FFF2-40B4-BE49-F238E27FC236}">
                  <a16:creationId xmlns:a16="http://schemas.microsoft.com/office/drawing/2014/main" id="{E161CC21-89CC-57A3-4C6C-6B998D8298EA}"/>
                </a:ext>
              </a:extLst>
            </p:cNvPr>
            <p:cNvCxnSpPr/>
            <p:nvPr/>
          </p:nvCxnSpPr>
          <p:spPr>
            <a:xfrm flipH="1" flipV="1">
              <a:off x="9721149" y="4445438"/>
              <a:ext cx="118357" cy="625775"/>
            </a:xfrm>
            <a:prstGeom prst="straightConnector1">
              <a:avLst/>
            </a:prstGeom>
            <a:noFill/>
            <a:ln w="12700" cap="flat" cmpd="sng" algn="ctr">
              <a:solidFill>
                <a:srgbClr val="434443"/>
              </a:solidFill>
              <a:prstDash val="solid"/>
              <a:miter lim="800000"/>
              <a:headEnd type="triangle"/>
              <a:tailEnd type="triangle"/>
            </a:ln>
            <a:effectLst/>
          </p:spPr>
        </p:cxnSp>
        <p:cxnSp>
          <p:nvCxnSpPr>
            <p:cNvPr id="131" name="Straight Arrow Connector 130">
              <a:extLst>
                <a:ext uri="{FF2B5EF4-FFF2-40B4-BE49-F238E27FC236}">
                  <a16:creationId xmlns:a16="http://schemas.microsoft.com/office/drawing/2014/main" id="{D95BA010-A02B-D048-14DF-2A37D02A7735}"/>
                </a:ext>
              </a:extLst>
            </p:cNvPr>
            <p:cNvCxnSpPr>
              <a:cxnSpLocks/>
            </p:cNvCxnSpPr>
            <p:nvPr/>
          </p:nvCxnSpPr>
          <p:spPr>
            <a:xfrm flipV="1">
              <a:off x="9678353" y="2184888"/>
              <a:ext cx="277097" cy="505966"/>
            </a:xfrm>
            <a:prstGeom prst="straightConnector1">
              <a:avLst/>
            </a:prstGeom>
            <a:noFill/>
            <a:ln w="12700" cap="flat" cmpd="sng" algn="ctr">
              <a:solidFill>
                <a:srgbClr val="434443"/>
              </a:solidFill>
              <a:prstDash val="solid"/>
              <a:miter lim="800000"/>
              <a:headEnd type="triangle"/>
              <a:tailEnd type="triangle"/>
            </a:ln>
            <a:effectLst/>
          </p:spPr>
        </p:cxnSp>
        <p:cxnSp>
          <p:nvCxnSpPr>
            <p:cNvPr id="132" name="Straight Arrow Connector 131">
              <a:extLst>
                <a:ext uri="{FF2B5EF4-FFF2-40B4-BE49-F238E27FC236}">
                  <a16:creationId xmlns:a16="http://schemas.microsoft.com/office/drawing/2014/main" id="{FDA9DFF2-6344-C5BD-59AB-B15E65F61CAD}"/>
                </a:ext>
              </a:extLst>
            </p:cNvPr>
            <p:cNvCxnSpPr/>
            <p:nvPr/>
          </p:nvCxnSpPr>
          <p:spPr>
            <a:xfrm flipV="1">
              <a:off x="8444432" y="4487972"/>
              <a:ext cx="277955" cy="504437"/>
            </a:xfrm>
            <a:prstGeom prst="straightConnector1">
              <a:avLst/>
            </a:prstGeom>
            <a:noFill/>
            <a:ln w="12700" cap="flat" cmpd="sng" algn="ctr">
              <a:solidFill>
                <a:srgbClr val="434443"/>
              </a:solidFill>
              <a:prstDash val="solid"/>
              <a:miter lim="800000"/>
              <a:headEnd type="triangle"/>
              <a:tailEnd type="triangle"/>
            </a:ln>
            <a:effectLst/>
          </p:spPr>
        </p:cxnSp>
        <p:cxnSp>
          <p:nvCxnSpPr>
            <p:cNvPr id="133" name="Straight Arrow Connector 132">
              <a:extLst>
                <a:ext uri="{FF2B5EF4-FFF2-40B4-BE49-F238E27FC236}">
                  <a16:creationId xmlns:a16="http://schemas.microsoft.com/office/drawing/2014/main" id="{8457D3DD-CF5A-D518-59D6-0C22B6E9CDD4}"/>
                </a:ext>
              </a:extLst>
            </p:cNvPr>
            <p:cNvCxnSpPr>
              <a:cxnSpLocks/>
            </p:cNvCxnSpPr>
            <p:nvPr/>
          </p:nvCxnSpPr>
          <p:spPr>
            <a:xfrm>
              <a:off x="8841056" y="3230112"/>
              <a:ext cx="686308" cy="686308"/>
            </a:xfrm>
            <a:prstGeom prst="straightConnector1">
              <a:avLst/>
            </a:prstGeom>
            <a:noFill/>
            <a:ln w="12700" cap="flat" cmpd="sng" algn="ctr">
              <a:solidFill>
                <a:srgbClr val="434443"/>
              </a:solidFill>
              <a:prstDash val="solid"/>
              <a:miter lim="800000"/>
              <a:headEnd type="triangle"/>
              <a:tailEnd type="triangle"/>
            </a:ln>
            <a:effectLst/>
          </p:spPr>
        </p:cxnSp>
        <p:cxnSp>
          <p:nvCxnSpPr>
            <p:cNvPr id="134" name="Straight Arrow Connector 133">
              <a:extLst>
                <a:ext uri="{FF2B5EF4-FFF2-40B4-BE49-F238E27FC236}">
                  <a16:creationId xmlns:a16="http://schemas.microsoft.com/office/drawing/2014/main" id="{34B8563D-8B9E-64B3-35A7-9E4BC0A06D74}"/>
                </a:ext>
              </a:extLst>
            </p:cNvPr>
            <p:cNvCxnSpPr>
              <a:cxnSpLocks/>
            </p:cNvCxnSpPr>
            <p:nvPr/>
          </p:nvCxnSpPr>
          <p:spPr>
            <a:xfrm flipH="1">
              <a:off x="8841056" y="3230112"/>
              <a:ext cx="686308" cy="686308"/>
            </a:xfrm>
            <a:prstGeom prst="straightConnector1">
              <a:avLst/>
            </a:prstGeom>
            <a:noFill/>
            <a:ln w="12700" cap="flat" cmpd="sng" algn="ctr">
              <a:solidFill>
                <a:srgbClr val="434443"/>
              </a:solidFill>
              <a:prstDash val="solid"/>
              <a:miter lim="800000"/>
              <a:headEnd type="triangle"/>
              <a:tailEnd type="triangle"/>
            </a:ln>
            <a:effectLst/>
          </p:spPr>
        </p:cxnSp>
        <p:sp>
          <p:nvSpPr>
            <p:cNvPr id="135" name="TextBox 134">
              <a:extLst>
                <a:ext uri="{FF2B5EF4-FFF2-40B4-BE49-F238E27FC236}">
                  <a16:creationId xmlns:a16="http://schemas.microsoft.com/office/drawing/2014/main" id="{B39A2E9F-A5EF-A859-2FB0-339F499A1796}"/>
                </a:ext>
              </a:extLst>
            </p:cNvPr>
            <p:cNvSpPr txBox="1"/>
            <p:nvPr/>
          </p:nvSpPr>
          <p:spPr>
            <a:xfrm>
              <a:off x="7400470" y="1223846"/>
              <a:ext cx="3567480" cy="246221"/>
            </a:xfrm>
            <a:prstGeom prst="rect">
              <a:avLst/>
            </a:prstGeom>
            <a:noFill/>
          </p:spPr>
          <p:txBody>
            <a:bodyPr wrap="square" lIns="0" tIns="0" rIns="0" bIns="0" rtlCol="0">
              <a:spAutoFit/>
            </a:bodyPr>
            <a:lstStyle/>
            <a:p>
              <a:pPr algn="ctr">
                <a:defRPr/>
              </a:pPr>
              <a:r>
                <a:rPr lang="da-DK" sz="1600" i="1" kern="0" dirty="0">
                  <a:solidFill>
                    <a:srgbClr val="434443"/>
                  </a:solidFill>
                  <a:latin typeface="Open Sans"/>
                </a:rPr>
                <a:t>i morgen</a:t>
              </a:r>
            </a:p>
          </p:txBody>
        </p:sp>
      </p:grpSp>
      <p:grpSp>
        <p:nvGrpSpPr>
          <p:cNvPr id="136" name="Group 135">
            <a:extLst>
              <a:ext uri="{FF2B5EF4-FFF2-40B4-BE49-F238E27FC236}">
                <a16:creationId xmlns:a16="http://schemas.microsoft.com/office/drawing/2014/main" id="{89ABB0C6-94D4-52D6-1F8A-A3467454A193}"/>
              </a:ext>
            </a:extLst>
          </p:cNvPr>
          <p:cNvGrpSpPr/>
          <p:nvPr/>
        </p:nvGrpSpPr>
        <p:grpSpPr>
          <a:xfrm>
            <a:off x="1416996" y="1502100"/>
            <a:ext cx="3569209" cy="4322518"/>
            <a:chOff x="1415407" y="1220220"/>
            <a:chExt cx="3569209" cy="4322518"/>
          </a:xfrm>
        </p:grpSpPr>
        <p:pic>
          <p:nvPicPr>
            <p:cNvPr id="137" name="Graphic 136" descr="Beaker outline">
              <a:extLst>
                <a:ext uri="{FF2B5EF4-FFF2-40B4-BE49-F238E27FC236}">
                  <a16:creationId xmlns:a16="http://schemas.microsoft.com/office/drawing/2014/main" id="{A175D403-D7E9-332F-11F9-29C199147C8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534912" y="3567615"/>
              <a:ext cx="391134" cy="391133"/>
            </a:xfrm>
            <a:prstGeom prst="rect">
              <a:avLst/>
            </a:prstGeom>
          </p:spPr>
        </p:pic>
        <p:pic>
          <p:nvPicPr>
            <p:cNvPr id="138" name="Graphic 137" descr="Electric Tower outline">
              <a:extLst>
                <a:ext uri="{FF2B5EF4-FFF2-40B4-BE49-F238E27FC236}">
                  <a16:creationId xmlns:a16="http://schemas.microsoft.com/office/drawing/2014/main" id="{6E8B1102-3F9F-9EDD-45F6-2C8C7879B9A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382788" y="3567615"/>
              <a:ext cx="391134" cy="391133"/>
            </a:xfrm>
            <a:prstGeom prst="rect">
              <a:avLst/>
            </a:prstGeom>
          </p:spPr>
        </p:pic>
        <p:pic>
          <p:nvPicPr>
            <p:cNvPr id="139" name="Graphic 138" descr="Fuel outline">
              <a:extLst>
                <a:ext uri="{FF2B5EF4-FFF2-40B4-BE49-F238E27FC236}">
                  <a16:creationId xmlns:a16="http://schemas.microsoft.com/office/drawing/2014/main" id="{701842B1-7CCC-9C4E-8047-86A25141315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610974" y="3567615"/>
              <a:ext cx="391134" cy="391133"/>
            </a:xfrm>
            <a:prstGeom prst="rect">
              <a:avLst/>
            </a:prstGeom>
          </p:spPr>
        </p:pic>
        <p:pic>
          <p:nvPicPr>
            <p:cNvPr id="140" name="Graphic 139" descr="Atom outline">
              <a:extLst>
                <a:ext uri="{FF2B5EF4-FFF2-40B4-BE49-F238E27FC236}">
                  <a16:creationId xmlns:a16="http://schemas.microsoft.com/office/drawing/2014/main" id="{DF7100B4-55C8-0E42-182D-A60DB2FC5DC5}"/>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593482" y="1985158"/>
              <a:ext cx="391134" cy="391133"/>
            </a:xfrm>
            <a:prstGeom prst="rect">
              <a:avLst/>
            </a:prstGeom>
          </p:spPr>
        </p:pic>
        <p:pic>
          <p:nvPicPr>
            <p:cNvPr id="141" name="Graphic 140" descr="Fire outline">
              <a:extLst>
                <a:ext uri="{FF2B5EF4-FFF2-40B4-BE49-F238E27FC236}">
                  <a16:creationId xmlns:a16="http://schemas.microsoft.com/office/drawing/2014/main" id="{85804F89-B67A-160D-0DCD-9AB451E9B34E}"/>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458850" y="3567615"/>
              <a:ext cx="391134" cy="391133"/>
            </a:xfrm>
            <a:prstGeom prst="rect">
              <a:avLst/>
            </a:prstGeom>
          </p:spPr>
        </p:pic>
        <p:pic>
          <p:nvPicPr>
            <p:cNvPr id="142" name="Graphic 141" descr="Oil Rig outline">
              <a:extLst>
                <a:ext uri="{FF2B5EF4-FFF2-40B4-BE49-F238E27FC236}">
                  <a16:creationId xmlns:a16="http://schemas.microsoft.com/office/drawing/2014/main" id="{5F483C82-6E2C-1B70-85A3-585A11D169F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612492" y="1983625"/>
              <a:ext cx="391134" cy="391133"/>
            </a:xfrm>
            <a:prstGeom prst="rect">
              <a:avLst/>
            </a:prstGeom>
          </p:spPr>
        </p:pic>
        <p:pic>
          <p:nvPicPr>
            <p:cNvPr id="143" name="Graphic 142" descr="Truck outline">
              <a:extLst>
                <a:ext uri="{FF2B5EF4-FFF2-40B4-BE49-F238E27FC236}">
                  <a16:creationId xmlns:a16="http://schemas.microsoft.com/office/drawing/2014/main" id="{BB81133F-D59F-1861-F1AF-5062FD75C3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5407" y="5149086"/>
              <a:ext cx="391134" cy="391133"/>
            </a:xfrm>
            <a:prstGeom prst="rect">
              <a:avLst/>
            </a:prstGeom>
          </p:spPr>
        </p:pic>
        <p:pic>
          <p:nvPicPr>
            <p:cNvPr id="144" name="Graphic 143" descr="Production outline">
              <a:extLst>
                <a:ext uri="{FF2B5EF4-FFF2-40B4-BE49-F238E27FC236}">
                  <a16:creationId xmlns:a16="http://schemas.microsoft.com/office/drawing/2014/main" id="{33F95F8C-6AC4-B73B-3A15-9DD9449AFC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7773" y="1582738"/>
              <a:ext cx="391134" cy="391133"/>
            </a:xfrm>
            <a:prstGeom prst="rect">
              <a:avLst/>
            </a:prstGeom>
          </p:spPr>
        </p:pic>
        <p:pic>
          <p:nvPicPr>
            <p:cNvPr id="145" name="Graphic 144" descr="Solar Panels outline">
              <a:extLst>
                <a:ext uri="{FF2B5EF4-FFF2-40B4-BE49-F238E27FC236}">
                  <a16:creationId xmlns:a16="http://schemas.microsoft.com/office/drawing/2014/main" id="{710D4EE8-9AC7-541B-ED95-04E8708700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91753" y="1582738"/>
              <a:ext cx="391134" cy="391133"/>
            </a:xfrm>
            <a:prstGeom prst="rect">
              <a:avLst/>
            </a:prstGeom>
          </p:spPr>
        </p:pic>
        <p:pic>
          <p:nvPicPr>
            <p:cNvPr id="146" name="Graphic 145" descr="Wind Turbines outline">
              <a:extLst>
                <a:ext uri="{FF2B5EF4-FFF2-40B4-BE49-F238E27FC236}">
                  <a16:creationId xmlns:a16="http://schemas.microsoft.com/office/drawing/2014/main" id="{7523E3BD-E49C-346F-6831-4A18AED5A9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5588" y="1983625"/>
              <a:ext cx="391134" cy="391133"/>
            </a:xfrm>
            <a:prstGeom prst="rect">
              <a:avLst/>
            </a:prstGeom>
          </p:spPr>
        </p:pic>
        <p:pic>
          <p:nvPicPr>
            <p:cNvPr id="147" name="Graphic 146" descr="Agriculture outline">
              <a:extLst>
                <a:ext uri="{FF2B5EF4-FFF2-40B4-BE49-F238E27FC236}">
                  <a16:creationId xmlns:a16="http://schemas.microsoft.com/office/drawing/2014/main" id="{0D2C5B0C-75D5-E062-6AC3-B5A8528853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65093" y="1983625"/>
              <a:ext cx="391134" cy="391133"/>
            </a:xfrm>
            <a:prstGeom prst="rect">
              <a:avLst/>
            </a:prstGeom>
          </p:spPr>
        </p:pic>
        <p:pic>
          <p:nvPicPr>
            <p:cNvPr id="148" name="Graphic 147" descr="Power Plant outline">
              <a:extLst>
                <a:ext uri="{FF2B5EF4-FFF2-40B4-BE49-F238E27FC236}">
                  <a16:creationId xmlns:a16="http://schemas.microsoft.com/office/drawing/2014/main" id="{1D8CD234-0E13-22AB-5E3B-563AB67938B8}"/>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194825" y="1582738"/>
              <a:ext cx="391134" cy="391133"/>
            </a:xfrm>
            <a:prstGeom prst="rect">
              <a:avLst/>
            </a:prstGeom>
          </p:spPr>
        </p:pic>
        <p:pic>
          <p:nvPicPr>
            <p:cNvPr id="149" name="Graphic 148" descr="Solar Panels outline">
              <a:extLst>
                <a:ext uri="{FF2B5EF4-FFF2-40B4-BE49-F238E27FC236}">
                  <a16:creationId xmlns:a16="http://schemas.microsoft.com/office/drawing/2014/main" id="{1482E1C8-0E4B-E6E8-5316-B15FC47C96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0881" y="1986143"/>
              <a:ext cx="391134" cy="391133"/>
            </a:xfrm>
            <a:prstGeom prst="rect">
              <a:avLst/>
            </a:prstGeom>
          </p:spPr>
        </p:pic>
        <p:pic>
          <p:nvPicPr>
            <p:cNvPr id="150" name="Graphic 149" descr="Modern architecture outline">
              <a:extLst>
                <a:ext uri="{FF2B5EF4-FFF2-40B4-BE49-F238E27FC236}">
                  <a16:creationId xmlns:a16="http://schemas.microsoft.com/office/drawing/2014/main" id="{A7F14BD9-7C9E-E153-CC95-FA8601F640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32759" y="5144295"/>
              <a:ext cx="391134" cy="391133"/>
            </a:xfrm>
            <a:prstGeom prst="rect">
              <a:avLst/>
            </a:prstGeom>
          </p:spPr>
        </p:pic>
        <p:pic>
          <p:nvPicPr>
            <p:cNvPr id="151" name="Graphic 150" descr="Raw Materials outline">
              <a:extLst>
                <a:ext uri="{FF2B5EF4-FFF2-40B4-BE49-F238E27FC236}">
                  <a16:creationId xmlns:a16="http://schemas.microsoft.com/office/drawing/2014/main" id="{5F6E70AB-A266-A189-8FFB-DBFDA7372EC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661758" y="1582738"/>
              <a:ext cx="391134" cy="391133"/>
            </a:xfrm>
            <a:prstGeom prst="rect">
              <a:avLst/>
            </a:prstGeom>
          </p:spPr>
        </p:pic>
        <p:pic>
          <p:nvPicPr>
            <p:cNvPr id="152" name="Graphic 151" descr="Warehouse outline">
              <a:extLst>
                <a:ext uri="{FF2B5EF4-FFF2-40B4-BE49-F238E27FC236}">
                  <a16:creationId xmlns:a16="http://schemas.microsoft.com/office/drawing/2014/main" id="{1B1C0754-D6A3-44C2-A465-46BA234CE229}"/>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458850" y="5151605"/>
              <a:ext cx="391134" cy="391133"/>
            </a:xfrm>
            <a:prstGeom prst="rect">
              <a:avLst/>
            </a:prstGeom>
          </p:spPr>
        </p:pic>
        <p:pic>
          <p:nvPicPr>
            <p:cNvPr id="153" name="Graphic 152" descr="Neighborhood outline">
              <a:extLst>
                <a:ext uri="{FF2B5EF4-FFF2-40B4-BE49-F238E27FC236}">
                  <a16:creationId xmlns:a16="http://schemas.microsoft.com/office/drawing/2014/main" id="{81C3FEA7-30C2-2C08-A288-F12E2477AC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77271" y="5149086"/>
              <a:ext cx="391134" cy="391133"/>
            </a:xfrm>
            <a:prstGeom prst="rect">
              <a:avLst/>
            </a:prstGeom>
          </p:spPr>
        </p:pic>
        <p:pic>
          <p:nvPicPr>
            <p:cNvPr id="154" name="Graphic 153" descr="Oil Rig outline">
              <a:extLst>
                <a:ext uri="{FF2B5EF4-FFF2-40B4-BE49-F238E27FC236}">
                  <a16:creationId xmlns:a16="http://schemas.microsoft.com/office/drawing/2014/main" id="{1F4A77A3-4D5A-F304-AACE-4B60E0B5A18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339345" y="1986143"/>
              <a:ext cx="391134" cy="391133"/>
            </a:xfrm>
            <a:prstGeom prst="rect">
              <a:avLst/>
            </a:prstGeom>
          </p:spPr>
        </p:pic>
        <p:pic>
          <p:nvPicPr>
            <p:cNvPr id="155" name="Graphic 154" descr="Production outline">
              <a:extLst>
                <a:ext uri="{FF2B5EF4-FFF2-40B4-BE49-F238E27FC236}">
                  <a16:creationId xmlns:a16="http://schemas.microsoft.com/office/drawing/2014/main" id="{05D9E227-DDA3-171B-869F-DF2ABBD7D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6273" y="1986143"/>
              <a:ext cx="391134" cy="391133"/>
            </a:xfrm>
            <a:prstGeom prst="rect">
              <a:avLst/>
            </a:prstGeom>
          </p:spPr>
        </p:pic>
        <p:cxnSp>
          <p:nvCxnSpPr>
            <p:cNvPr id="156" name="Straight Arrow Connector 155">
              <a:extLst>
                <a:ext uri="{FF2B5EF4-FFF2-40B4-BE49-F238E27FC236}">
                  <a16:creationId xmlns:a16="http://schemas.microsoft.com/office/drawing/2014/main" id="{8DFF232A-64E9-32CB-971D-D4923929DC49}"/>
                </a:ext>
              </a:extLst>
            </p:cNvPr>
            <p:cNvCxnSpPr>
              <a:stCxn id="142" idx="2"/>
              <a:endCxn id="139" idx="0"/>
            </p:cNvCxnSpPr>
            <p:nvPr/>
          </p:nvCxnSpPr>
          <p:spPr>
            <a:xfrm flipH="1">
              <a:off x="1806541" y="2374758"/>
              <a:ext cx="1519" cy="1192857"/>
            </a:xfrm>
            <a:prstGeom prst="straightConnector1">
              <a:avLst/>
            </a:prstGeom>
            <a:noFill/>
            <a:ln w="12700" cap="flat" cmpd="sng" algn="ctr">
              <a:solidFill>
                <a:srgbClr val="434443"/>
              </a:solidFill>
              <a:prstDash val="solid"/>
              <a:miter lim="800000"/>
              <a:tailEnd type="triangle"/>
            </a:ln>
            <a:effectLst/>
          </p:spPr>
        </p:cxnSp>
        <p:cxnSp>
          <p:nvCxnSpPr>
            <p:cNvPr id="157" name="Straight Arrow Connector 156">
              <a:extLst>
                <a:ext uri="{FF2B5EF4-FFF2-40B4-BE49-F238E27FC236}">
                  <a16:creationId xmlns:a16="http://schemas.microsoft.com/office/drawing/2014/main" id="{26D3AB6C-C96B-4A4E-4F02-D9D678263CF6}"/>
                </a:ext>
              </a:extLst>
            </p:cNvPr>
            <p:cNvCxnSpPr>
              <a:stCxn id="137" idx="2"/>
              <a:endCxn id="150" idx="0"/>
            </p:cNvCxnSpPr>
            <p:nvPr/>
          </p:nvCxnSpPr>
          <p:spPr>
            <a:xfrm flipH="1">
              <a:off x="2728325" y="3958748"/>
              <a:ext cx="2153" cy="1185548"/>
            </a:xfrm>
            <a:prstGeom prst="straightConnector1">
              <a:avLst/>
            </a:prstGeom>
            <a:noFill/>
            <a:ln w="12700" cap="flat" cmpd="sng" algn="ctr">
              <a:solidFill>
                <a:srgbClr val="434443"/>
              </a:solidFill>
              <a:prstDash val="solid"/>
              <a:miter lim="800000"/>
              <a:tailEnd type="triangle"/>
            </a:ln>
            <a:effectLst/>
          </p:spPr>
        </p:cxnSp>
        <p:cxnSp>
          <p:nvCxnSpPr>
            <p:cNvPr id="158" name="Straight Arrow Connector 157">
              <a:extLst>
                <a:ext uri="{FF2B5EF4-FFF2-40B4-BE49-F238E27FC236}">
                  <a16:creationId xmlns:a16="http://schemas.microsoft.com/office/drawing/2014/main" id="{4301FAE2-4B97-E0BF-2E56-C9C28D56260A}"/>
                </a:ext>
              </a:extLst>
            </p:cNvPr>
            <p:cNvCxnSpPr>
              <a:stCxn id="141" idx="2"/>
              <a:endCxn id="152" idx="0"/>
            </p:cNvCxnSpPr>
            <p:nvPr/>
          </p:nvCxnSpPr>
          <p:spPr>
            <a:xfrm>
              <a:off x="3654417" y="3958748"/>
              <a:ext cx="0" cy="1192857"/>
            </a:xfrm>
            <a:prstGeom prst="straightConnector1">
              <a:avLst/>
            </a:prstGeom>
            <a:noFill/>
            <a:ln w="12700" cap="flat" cmpd="sng" algn="ctr">
              <a:solidFill>
                <a:srgbClr val="434443"/>
              </a:solidFill>
              <a:prstDash val="solid"/>
              <a:miter lim="800000"/>
              <a:tailEnd type="triangle"/>
            </a:ln>
            <a:effectLst/>
          </p:spPr>
        </p:cxnSp>
        <p:cxnSp>
          <p:nvCxnSpPr>
            <p:cNvPr id="159" name="Straight Arrow Connector 158">
              <a:extLst>
                <a:ext uri="{FF2B5EF4-FFF2-40B4-BE49-F238E27FC236}">
                  <a16:creationId xmlns:a16="http://schemas.microsoft.com/office/drawing/2014/main" id="{CAD722E1-B177-7892-C7C4-17951A079E33}"/>
                </a:ext>
              </a:extLst>
            </p:cNvPr>
            <p:cNvCxnSpPr>
              <a:stCxn id="138" idx="2"/>
              <a:endCxn id="153" idx="0"/>
            </p:cNvCxnSpPr>
            <p:nvPr/>
          </p:nvCxnSpPr>
          <p:spPr>
            <a:xfrm flipH="1">
              <a:off x="4572837" y="3958748"/>
              <a:ext cx="5517" cy="1190338"/>
            </a:xfrm>
            <a:prstGeom prst="straightConnector1">
              <a:avLst/>
            </a:prstGeom>
            <a:noFill/>
            <a:ln w="12700" cap="flat" cmpd="sng" algn="ctr">
              <a:solidFill>
                <a:srgbClr val="434443"/>
              </a:solidFill>
              <a:prstDash val="solid"/>
              <a:miter lim="800000"/>
              <a:tailEnd type="triangle"/>
            </a:ln>
            <a:effectLst/>
          </p:spPr>
        </p:cxnSp>
        <p:cxnSp>
          <p:nvCxnSpPr>
            <p:cNvPr id="160" name="Straight Arrow Connector 159">
              <a:extLst>
                <a:ext uri="{FF2B5EF4-FFF2-40B4-BE49-F238E27FC236}">
                  <a16:creationId xmlns:a16="http://schemas.microsoft.com/office/drawing/2014/main" id="{21690DFE-AE0B-95D1-E8E1-174C576AB8BB}"/>
                </a:ext>
              </a:extLst>
            </p:cNvPr>
            <p:cNvCxnSpPr>
              <a:stCxn id="154" idx="2"/>
              <a:endCxn id="137" idx="0"/>
            </p:cNvCxnSpPr>
            <p:nvPr/>
          </p:nvCxnSpPr>
          <p:spPr>
            <a:xfrm>
              <a:off x="2534912" y="2377276"/>
              <a:ext cx="195567" cy="1190338"/>
            </a:xfrm>
            <a:prstGeom prst="straightConnector1">
              <a:avLst/>
            </a:prstGeom>
            <a:noFill/>
            <a:ln w="12700" cap="flat" cmpd="sng" algn="ctr">
              <a:solidFill>
                <a:srgbClr val="434443"/>
              </a:solidFill>
              <a:prstDash val="solid"/>
              <a:miter lim="800000"/>
              <a:tailEnd type="triangle"/>
            </a:ln>
            <a:effectLst/>
          </p:spPr>
        </p:cxnSp>
        <p:cxnSp>
          <p:nvCxnSpPr>
            <p:cNvPr id="161" name="Straight Arrow Connector 160">
              <a:extLst>
                <a:ext uri="{FF2B5EF4-FFF2-40B4-BE49-F238E27FC236}">
                  <a16:creationId xmlns:a16="http://schemas.microsoft.com/office/drawing/2014/main" id="{DE2EE2D9-A009-E2FF-96E4-FEEFAD256986}"/>
                </a:ext>
              </a:extLst>
            </p:cNvPr>
            <p:cNvCxnSpPr>
              <a:stCxn id="155" idx="2"/>
              <a:endCxn id="137" idx="0"/>
            </p:cNvCxnSpPr>
            <p:nvPr/>
          </p:nvCxnSpPr>
          <p:spPr>
            <a:xfrm flipH="1">
              <a:off x="2730479" y="2377276"/>
              <a:ext cx="201361" cy="1190338"/>
            </a:xfrm>
            <a:prstGeom prst="straightConnector1">
              <a:avLst/>
            </a:prstGeom>
            <a:noFill/>
            <a:ln w="12700" cap="flat" cmpd="sng" algn="ctr">
              <a:solidFill>
                <a:srgbClr val="434443"/>
              </a:solidFill>
              <a:prstDash val="solid"/>
              <a:miter lim="800000"/>
              <a:tailEnd type="triangle"/>
            </a:ln>
            <a:effectLst/>
          </p:spPr>
        </p:cxnSp>
        <p:cxnSp>
          <p:nvCxnSpPr>
            <p:cNvPr id="162" name="Straight Arrow Connector 161">
              <a:extLst>
                <a:ext uri="{FF2B5EF4-FFF2-40B4-BE49-F238E27FC236}">
                  <a16:creationId xmlns:a16="http://schemas.microsoft.com/office/drawing/2014/main" id="{C1540F8D-E1EB-2CC4-9119-DA518617FF4B}"/>
                </a:ext>
              </a:extLst>
            </p:cNvPr>
            <p:cNvCxnSpPr>
              <a:stCxn id="147" idx="2"/>
              <a:endCxn id="141" idx="0"/>
            </p:cNvCxnSpPr>
            <p:nvPr/>
          </p:nvCxnSpPr>
          <p:spPr>
            <a:xfrm>
              <a:off x="3460660" y="2374758"/>
              <a:ext cx="193757" cy="1192857"/>
            </a:xfrm>
            <a:prstGeom prst="straightConnector1">
              <a:avLst/>
            </a:prstGeom>
            <a:noFill/>
            <a:ln w="12700" cap="flat" cmpd="sng" algn="ctr">
              <a:solidFill>
                <a:srgbClr val="434443"/>
              </a:solidFill>
              <a:prstDash val="solid"/>
              <a:miter lim="800000"/>
              <a:tailEnd type="triangle"/>
            </a:ln>
            <a:effectLst/>
          </p:spPr>
        </p:cxnSp>
        <p:cxnSp>
          <p:nvCxnSpPr>
            <p:cNvPr id="163" name="Straight Arrow Connector 162">
              <a:extLst>
                <a:ext uri="{FF2B5EF4-FFF2-40B4-BE49-F238E27FC236}">
                  <a16:creationId xmlns:a16="http://schemas.microsoft.com/office/drawing/2014/main" id="{C3E34246-0BCC-0DAF-2437-7D3BAA8B70B6}"/>
                </a:ext>
              </a:extLst>
            </p:cNvPr>
            <p:cNvCxnSpPr>
              <a:stCxn id="149" idx="2"/>
              <a:endCxn id="141" idx="0"/>
            </p:cNvCxnSpPr>
            <p:nvPr/>
          </p:nvCxnSpPr>
          <p:spPr>
            <a:xfrm flipH="1">
              <a:off x="3654417" y="2377276"/>
              <a:ext cx="202031" cy="1190338"/>
            </a:xfrm>
            <a:prstGeom prst="straightConnector1">
              <a:avLst/>
            </a:prstGeom>
            <a:noFill/>
            <a:ln w="12700" cap="flat" cmpd="sng" algn="ctr">
              <a:solidFill>
                <a:srgbClr val="434443"/>
              </a:solidFill>
              <a:prstDash val="solid"/>
              <a:miter lim="800000"/>
              <a:tailEnd type="triangle"/>
            </a:ln>
            <a:effectLst/>
          </p:spPr>
        </p:cxnSp>
        <p:cxnSp>
          <p:nvCxnSpPr>
            <p:cNvPr id="164" name="Straight Arrow Connector 163">
              <a:extLst>
                <a:ext uri="{FF2B5EF4-FFF2-40B4-BE49-F238E27FC236}">
                  <a16:creationId xmlns:a16="http://schemas.microsoft.com/office/drawing/2014/main" id="{BF70AABC-5B63-46F2-8AC3-C5664ABC1FA6}"/>
                </a:ext>
              </a:extLst>
            </p:cNvPr>
            <p:cNvCxnSpPr>
              <a:stCxn id="146" idx="2"/>
              <a:endCxn id="138" idx="0"/>
            </p:cNvCxnSpPr>
            <p:nvPr/>
          </p:nvCxnSpPr>
          <p:spPr>
            <a:xfrm>
              <a:off x="4391154" y="2374758"/>
              <a:ext cx="187200" cy="1192857"/>
            </a:xfrm>
            <a:prstGeom prst="straightConnector1">
              <a:avLst/>
            </a:prstGeom>
            <a:noFill/>
            <a:ln w="12700" cap="flat" cmpd="sng" algn="ctr">
              <a:solidFill>
                <a:srgbClr val="434443"/>
              </a:solidFill>
              <a:prstDash val="solid"/>
              <a:miter lim="800000"/>
              <a:tailEnd type="triangle"/>
            </a:ln>
            <a:effectLst/>
          </p:spPr>
        </p:cxnSp>
        <p:cxnSp>
          <p:nvCxnSpPr>
            <p:cNvPr id="165" name="Straight Arrow Connector 164">
              <a:extLst>
                <a:ext uri="{FF2B5EF4-FFF2-40B4-BE49-F238E27FC236}">
                  <a16:creationId xmlns:a16="http://schemas.microsoft.com/office/drawing/2014/main" id="{51215B64-05D2-9528-A56C-479F7B1B6A69}"/>
                </a:ext>
              </a:extLst>
            </p:cNvPr>
            <p:cNvCxnSpPr>
              <a:stCxn id="140" idx="2"/>
              <a:endCxn id="138" idx="0"/>
            </p:cNvCxnSpPr>
            <p:nvPr/>
          </p:nvCxnSpPr>
          <p:spPr>
            <a:xfrm flipH="1">
              <a:off x="4578355" y="2376291"/>
              <a:ext cx="210695" cy="1191324"/>
            </a:xfrm>
            <a:prstGeom prst="straightConnector1">
              <a:avLst/>
            </a:prstGeom>
            <a:noFill/>
            <a:ln w="12700" cap="flat" cmpd="sng" algn="ctr">
              <a:solidFill>
                <a:srgbClr val="434443"/>
              </a:solidFill>
              <a:prstDash val="solid"/>
              <a:miter lim="800000"/>
              <a:tailEnd type="triangle"/>
            </a:ln>
            <a:effectLst/>
          </p:spPr>
        </p:cxnSp>
        <p:pic>
          <p:nvPicPr>
            <p:cNvPr id="166" name="Graphic 165" descr="Car outline">
              <a:extLst>
                <a:ext uri="{FF2B5EF4-FFF2-40B4-BE49-F238E27FC236}">
                  <a16:creationId xmlns:a16="http://schemas.microsoft.com/office/drawing/2014/main" id="{907F474E-0D6F-04D8-BBE1-D54AF89C8F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6541" y="5149086"/>
              <a:ext cx="391134" cy="391133"/>
            </a:xfrm>
            <a:prstGeom prst="rect">
              <a:avLst/>
            </a:prstGeom>
          </p:spPr>
        </p:pic>
        <p:cxnSp>
          <p:nvCxnSpPr>
            <p:cNvPr id="167" name="Straight Arrow Connector 166">
              <a:extLst>
                <a:ext uri="{FF2B5EF4-FFF2-40B4-BE49-F238E27FC236}">
                  <a16:creationId xmlns:a16="http://schemas.microsoft.com/office/drawing/2014/main" id="{21C88C09-906C-DD15-175C-104022D7F1C8}"/>
                </a:ext>
              </a:extLst>
            </p:cNvPr>
            <p:cNvCxnSpPr>
              <a:stCxn id="139" idx="2"/>
              <a:endCxn id="143" idx="0"/>
            </p:cNvCxnSpPr>
            <p:nvPr/>
          </p:nvCxnSpPr>
          <p:spPr>
            <a:xfrm flipH="1">
              <a:off x="1610974" y="3958748"/>
              <a:ext cx="195567" cy="1190338"/>
            </a:xfrm>
            <a:prstGeom prst="straightConnector1">
              <a:avLst/>
            </a:prstGeom>
            <a:noFill/>
            <a:ln w="12700" cap="flat" cmpd="sng" algn="ctr">
              <a:solidFill>
                <a:srgbClr val="434443"/>
              </a:solidFill>
              <a:prstDash val="solid"/>
              <a:miter lim="800000"/>
              <a:tailEnd type="triangle"/>
            </a:ln>
            <a:effectLst/>
          </p:spPr>
        </p:cxnSp>
        <p:cxnSp>
          <p:nvCxnSpPr>
            <p:cNvPr id="168" name="Straight Arrow Connector 167">
              <a:extLst>
                <a:ext uri="{FF2B5EF4-FFF2-40B4-BE49-F238E27FC236}">
                  <a16:creationId xmlns:a16="http://schemas.microsoft.com/office/drawing/2014/main" id="{C8377F2D-0FCE-158B-4F68-38F7B79BC79D}"/>
                </a:ext>
              </a:extLst>
            </p:cNvPr>
            <p:cNvCxnSpPr>
              <a:stCxn id="139" idx="2"/>
              <a:endCxn id="166" idx="0"/>
            </p:cNvCxnSpPr>
            <p:nvPr/>
          </p:nvCxnSpPr>
          <p:spPr>
            <a:xfrm>
              <a:off x="1806541" y="3958748"/>
              <a:ext cx="195567" cy="1190338"/>
            </a:xfrm>
            <a:prstGeom prst="straightConnector1">
              <a:avLst/>
            </a:prstGeom>
            <a:noFill/>
            <a:ln w="12700" cap="flat" cmpd="sng" algn="ctr">
              <a:solidFill>
                <a:srgbClr val="434443"/>
              </a:solidFill>
              <a:prstDash val="solid"/>
              <a:miter lim="800000"/>
              <a:tailEnd type="triangle"/>
            </a:ln>
            <a:effectLst/>
          </p:spPr>
        </p:cxnSp>
        <p:sp>
          <p:nvSpPr>
            <p:cNvPr id="169" name="TextBox 168">
              <a:extLst>
                <a:ext uri="{FF2B5EF4-FFF2-40B4-BE49-F238E27FC236}">
                  <a16:creationId xmlns:a16="http://schemas.microsoft.com/office/drawing/2014/main" id="{EF943697-3D0E-9AC7-7DBD-09C74C95188D}"/>
                </a:ext>
              </a:extLst>
            </p:cNvPr>
            <p:cNvSpPr txBox="1"/>
            <p:nvPr/>
          </p:nvSpPr>
          <p:spPr>
            <a:xfrm>
              <a:off x="1415407" y="1220220"/>
              <a:ext cx="3567480" cy="246221"/>
            </a:xfrm>
            <a:prstGeom prst="rect">
              <a:avLst/>
            </a:prstGeom>
            <a:noFill/>
          </p:spPr>
          <p:txBody>
            <a:bodyPr wrap="square" lIns="0" tIns="0" rIns="0" bIns="0" rtlCol="0">
              <a:spAutoFit/>
            </a:bodyPr>
            <a:lstStyle/>
            <a:p>
              <a:pPr algn="ctr">
                <a:defRPr/>
              </a:pPr>
              <a:r>
                <a:rPr lang="da-DK" sz="1600" i="1" kern="0" dirty="0">
                  <a:solidFill>
                    <a:srgbClr val="434443"/>
                  </a:solidFill>
                  <a:latin typeface="Open Sans"/>
                </a:rPr>
                <a:t>i går</a:t>
              </a:r>
            </a:p>
          </p:txBody>
        </p:sp>
      </p:grpSp>
      <p:grpSp>
        <p:nvGrpSpPr>
          <p:cNvPr id="170" name="Group 169">
            <a:extLst>
              <a:ext uri="{FF2B5EF4-FFF2-40B4-BE49-F238E27FC236}">
                <a16:creationId xmlns:a16="http://schemas.microsoft.com/office/drawing/2014/main" id="{98512474-DF13-F679-17F2-854DCBDACF9A}"/>
              </a:ext>
            </a:extLst>
          </p:cNvPr>
          <p:cNvGrpSpPr/>
          <p:nvPr/>
        </p:nvGrpSpPr>
        <p:grpSpPr>
          <a:xfrm>
            <a:off x="4312260" y="1505662"/>
            <a:ext cx="3567480" cy="2655219"/>
            <a:chOff x="4310672" y="1223781"/>
            <a:chExt cx="3567480" cy="2655219"/>
          </a:xfrm>
        </p:grpSpPr>
        <p:sp>
          <p:nvSpPr>
            <p:cNvPr id="171" name="TextBox 170">
              <a:extLst>
                <a:ext uri="{FF2B5EF4-FFF2-40B4-BE49-F238E27FC236}">
                  <a16:creationId xmlns:a16="http://schemas.microsoft.com/office/drawing/2014/main" id="{43775045-BA95-3A6A-8D87-A78F3F95E4BE}"/>
                </a:ext>
              </a:extLst>
            </p:cNvPr>
            <p:cNvSpPr txBox="1"/>
            <p:nvPr/>
          </p:nvSpPr>
          <p:spPr>
            <a:xfrm>
              <a:off x="4310672" y="1223781"/>
              <a:ext cx="3567480" cy="246221"/>
            </a:xfrm>
            <a:prstGeom prst="rect">
              <a:avLst/>
            </a:prstGeom>
            <a:noFill/>
          </p:spPr>
          <p:txBody>
            <a:bodyPr wrap="square" lIns="0" tIns="0" rIns="0" bIns="0" rtlCol="0">
              <a:spAutoFit/>
            </a:bodyPr>
            <a:lstStyle/>
            <a:p>
              <a:pPr algn="ctr">
                <a:defRPr/>
              </a:pPr>
              <a:r>
                <a:rPr lang="da-DK" sz="1600" i="1" kern="0" dirty="0">
                  <a:solidFill>
                    <a:srgbClr val="434443"/>
                  </a:solidFill>
                  <a:latin typeface="Open Sans"/>
                </a:rPr>
                <a:t>i dag</a:t>
              </a:r>
            </a:p>
          </p:txBody>
        </p:sp>
        <p:sp>
          <p:nvSpPr>
            <p:cNvPr id="172" name="Arrow: Right 171">
              <a:extLst>
                <a:ext uri="{FF2B5EF4-FFF2-40B4-BE49-F238E27FC236}">
                  <a16:creationId xmlns:a16="http://schemas.microsoft.com/office/drawing/2014/main" id="{D010B541-8A1F-45BD-549A-E744C8356451}"/>
                </a:ext>
              </a:extLst>
            </p:cNvPr>
            <p:cNvSpPr/>
            <p:nvPr/>
          </p:nvSpPr>
          <p:spPr>
            <a:xfrm>
              <a:off x="5644412" y="2979000"/>
              <a:ext cx="900000" cy="900000"/>
            </a:xfrm>
            <a:prstGeom prst="rightArrow">
              <a:avLst/>
            </a:prstGeom>
            <a:noFill/>
            <a:ln w="12700" cap="flat" cmpd="sng" algn="ctr">
              <a:solidFill>
                <a:srgbClr val="434443"/>
              </a:solidFill>
              <a:prstDash val="solid"/>
              <a:miter lim="800000"/>
            </a:ln>
            <a:effectLst/>
          </p:spPr>
          <p:txBody>
            <a:bodyPr rtlCol="0" anchor="ctr"/>
            <a:lstStyle/>
            <a:p>
              <a:pPr algn="ctr">
                <a:defRPr/>
              </a:pPr>
              <a:endParaRPr lang="da-DK" sz="2000" kern="0" dirty="0" err="1">
                <a:solidFill>
                  <a:srgbClr val="FFFFFF"/>
                </a:solidFill>
                <a:latin typeface="Open Sans"/>
              </a:endParaRPr>
            </a:p>
          </p:txBody>
        </p:sp>
      </p:grpSp>
      <p:sp>
        <p:nvSpPr>
          <p:cNvPr id="3" name="Footer Placeholder 2">
            <a:extLst>
              <a:ext uri="{FF2B5EF4-FFF2-40B4-BE49-F238E27FC236}">
                <a16:creationId xmlns:a16="http://schemas.microsoft.com/office/drawing/2014/main" id="{FD0E1A3D-86DD-4328-4B01-9639B1E3E239}"/>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Tree>
    <p:extLst>
      <p:ext uri="{BB962C8B-B14F-4D97-AF65-F5344CB8AC3E}">
        <p14:creationId xmlns:p14="http://schemas.microsoft.com/office/powerpoint/2010/main" val="1369421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0B72-8192-F7DD-57C5-C4F62B35BA66}"/>
              </a:ext>
            </a:extLst>
          </p:cNvPr>
          <p:cNvSpPr>
            <a:spLocks noGrp="1"/>
          </p:cNvSpPr>
          <p:nvPr>
            <p:ph type="title"/>
          </p:nvPr>
        </p:nvSpPr>
        <p:spPr/>
        <p:txBody>
          <a:bodyPr/>
          <a:lstStyle/>
          <a:p>
            <a:r>
              <a:rPr lang="da-DK" dirty="0"/>
              <a:t>Energisystemet i går, i dag og i morgen</a:t>
            </a:r>
          </a:p>
        </p:txBody>
      </p:sp>
      <p:sp>
        <p:nvSpPr>
          <p:cNvPr id="4" name="Slide Number Placeholder 3">
            <a:extLst>
              <a:ext uri="{FF2B5EF4-FFF2-40B4-BE49-F238E27FC236}">
                <a16:creationId xmlns:a16="http://schemas.microsoft.com/office/drawing/2014/main" id="{9098D648-06FA-C937-4BC2-C4146E6012D0}"/>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53</a:t>
            </a:fld>
            <a:endParaRPr lang="da-DK" dirty="0">
              <a:solidFill>
                <a:srgbClr val="5F0A05"/>
              </a:solidFill>
              <a:latin typeface="Open Sans"/>
            </a:endParaRPr>
          </a:p>
        </p:txBody>
      </p:sp>
      <p:sp>
        <p:nvSpPr>
          <p:cNvPr id="236" name="Content Placeholder 3">
            <a:extLst>
              <a:ext uri="{FF2B5EF4-FFF2-40B4-BE49-F238E27FC236}">
                <a16:creationId xmlns:a16="http://schemas.microsoft.com/office/drawing/2014/main" id="{4126AF83-0734-BDF7-2A42-196CC6BB1DDF}"/>
              </a:ext>
            </a:extLst>
          </p:cNvPr>
          <p:cNvSpPr txBox="1">
            <a:spLocks/>
          </p:cNvSpPr>
          <p:nvPr/>
        </p:nvSpPr>
        <p:spPr>
          <a:xfrm>
            <a:off x="613589" y="1243379"/>
            <a:ext cx="5176025" cy="4469445"/>
          </a:xfrm>
          <a:prstGeom prst="rect">
            <a:avLst/>
          </a:prstGeom>
        </p:spPr>
        <p:txBody>
          <a:bodyPr vert="horz" lIns="0" tIns="0" rIns="0" bIns="0" rtlCol="0">
            <a:noAutofit/>
          </a:bodyPr>
          <a:lstStyle>
            <a:lvl1pPr marL="228532" indent="-228532" algn="l" defTabSz="91413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Open Sans" panose="020B0606030504020204" pitchFamily="34" charset="0"/>
                <a:cs typeface="Open Sans" panose="020B0606030504020204" pitchFamily="34" charset="0"/>
              </a:defRPr>
            </a:lvl1pPr>
            <a:lvl2pPr marL="457056"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2pPr>
            <a:lvl3pPr marL="685584" indent="-228532" algn="l" defTabSz="914130" rtl="0" eaLnBrk="1" latinLnBrk="0" hangingPunct="1">
              <a:lnSpc>
                <a:spcPct val="100000"/>
              </a:lnSpc>
              <a:spcBef>
                <a:spcPts val="1000"/>
              </a:spcBef>
              <a:buClr>
                <a:schemeClr val="accent2"/>
              </a:buClr>
              <a:buFont typeface="Arial" panose="020B0604020202020204" pitchFamily="34" charset="0"/>
              <a:buChar char="•"/>
              <a:defRPr sz="1200" kern="1200">
                <a:solidFill>
                  <a:schemeClr val="tx1"/>
                </a:solidFill>
                <a:latin typeface="+mn-lt"/>
                <a:ea typeface="Open Sans" panose="020B0606030504020204" pitchFamily="34" charset="0"/>
                <a:cs typeface="Open Sans" panose="020B0606030504020204" pitchFamily="34" charset="0"/>
              </a:defRPr>
            </a:lvl3pPr>
            <a:lvl4pPr marL="0" indent="0" algn="l" defTabSz="914130" rtl="0" eaLnBrk="1" latinLnBrk="0" hangingPunct="1">
              <a:lnSpc>
                <a:spcPct val="100000"/>
              </a:lnSpc>
              <a:spcBef>
                <a:spcPts val="1000"/>
              </a:spcBef>
              <a:buClrTx/>
              <a:buFont typeface="Arial" panose="020B0604020202020204" pitchFamily="34" charset="0"/>
              <a:buChar char="​"/>
              <a:defRPr sz="1600" b="1" kern="1200" cap="all" baseline="0">
                <a:solidFill>
                  <a:schemeClr val="tx1"/>
                </a:solidFill>
                <a:latin typeface="+mn-lt"/>
                <a:ea typeface="Open Sans" panose="020B0606030504020204" pitchFamily="34" charset="0"/>
                <a:cs typeface="Open Sans" panose="020B0606030504020204" pitchFamily="34" charset="0"/>
              </a:defRPr>
            </a:lvl4pPr>
            <a:lvl5pPr marL="0" indent="0" algn="l" defTabSz="914130" rtl="0" eaLnBrk="1" latinLnBrk="0" hangingPunct="1">
              <a:lnSpc>
                <a:spcPct val="100000"/>
              </a:lnSpc>
              <a:spcBef>
                <a:spcPts val="1000"/>
              </a:spcBef>
              <a:buClrTx/>
              <a:buFont typeface="Arial" panose="020B0604020202020204" pitchFamily="34" charset="0"/>
              <a:buChar char="​"/>
              <a:defRPr sz="1600" kern="1200">
                <a:solidFill>
                  <a:schemeClr val="tx1"/>
                </a:solidFill>
                <a:latin typeface="+mn-lt"/>
                <a:ea typeface="Open Sans" panose="020B0606030504020204" pitchFamily="34" charset="0"/>
                <a:cs typeface="Open Sans" panose="020B0606030504020204" pitchFamily="34" charset="0"/>
              </a:defRPr>
            </a:lvl5pPr>
            <a:lvl6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6pPr>
            <a:lvl7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7pPr>
            <a:lvl8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8pPr>
            <a:lvl9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9pPr>
          </a:lstStyle>
          <a:p>
            <a:pPr marL="0" indent="0" algn="ctr">
              <a:buClr>
                <a:srgbClr val="F11935"/>
              </a:buClr>
              <a:buNone/>
              <a:defRPr/>
            </a:pPr>
            <a:r>
              <a:rPr lang="en-GB">
                <a:solidFill>
                  <a:srgbClr val="434443"/>
                </a:solidFill>
                <a:latin typeface="Open Sans"/>
              </a:rPr>
              <a:t>2015</a:t>
            </a:r>
            <a:endParaRPr lang="en-GB" dirty="0">
              <a:solidFill>
                <a:srgbClr val="434443"/>
              </a:solidFill>
              <a:latin typeface="Open Sans"/>
            </a:endParaRPr>
          </a:p>
        </p:txBody>
      </p:sp>
      <p:sp>
        <p:nvSpPr>
          <p:cNvPr id="237" name="Content Placeholder 5">
            <a:extLst>
              <a:ext uri="{FF2B5EF4-FFF2-40B4-BE49-F238E27FC236}">
                <a16:creationId xmlns:a16="http://schemas.microsoft.com/office/drawing/2014/main" id="{35A448EA-A829-D371-150C-06A89EF88A0A}"/>
              </a:ext>
            </a:extLst>
          </p:cNvPr>
          <p:cNvSpPr txBox="1">
            <a:spLocks/>
          </p:cNvSpPr>
          <p:nvPr/>
        </p:nvSpPr>
        <p:spPr>
          <a:xfrm>
            <a:off x="6402390" y="1243379"/>
            <a:ext cx="5176024" cy="4469445"/>
          </a:xfrm>
          <a:prstGeom prst="rect">
            <a:avLst/>
          </a:prstGeom>
        </p:spPr>
        <p:txBody>
          <a:bodyPr vert="horz" lIns="0" tIns="0" rIns="0" bIns="0" rtlCol="0">
            <a:noAutofit/>
          </a:bodyPr>
          <a:lstStyle>
            <a:lvl1pPr marL="228532" indent="-228532" algn="l" defTabSz="91413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Open Sans" panose="020B0606030504020204" pitchFamily="34" charset="0"/>
                <a:cs typeface="Open Sans" panose="020B0606030504020204" pitchFamily="34" charset="0"/>
              </a:defRPr>
            </a:lvl1pPr>
            <a:lvl2pPr marL="457056"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2pPr>
            <a:lvl3pPr marL="685584" indent="-228532" algn="l" defTabSz="914130" rtl="0" eaLnBrk="1" latinLnBrk="0" hangingPunct="1">
              <a:lnSpc>
                <a:spcPct val="100000"/>
              </a:lnSpc>
              <a:spcBef>
                <a:spcPts val="1000"/>
              </a:spcBef>
              <a:buClr>
                <a:schemeClr val="accent2"/>
              </a:buClr>
              <a:buFont typeface="Arial" panose="020B0604020202020204" pitchFamily="34" charset="0"/>
              <a:buChar char="•"/>
              <a:defRPr sz="1200" kern="1200">
                <a:solidFill>
                  <a:schemeClr val="tx1"/>
                </a:solidFill>
                <a:latin typeface="+mn-lt"/>
                <a:ea typeface="Open Sans" panose="020B0606030504020204" pitchFamily="34" charset="0"/>
                <a:cs typeface="Open Sans" panose="020B0606030504020204" pitchFamily="34" charset="0"/>
              </a:defRPr>
            </a:lvl3pPr>
            <a:lvl4pPr marL="0" indent="0" algn="l" defTabSz="914130" rtl="0" eaLnBrk="1" latinLnBrk="0" hangingPunct="1">
              <a:lnSpc>
                <a:spcPct val="100000"/>
              </a:lnSpc>
              <a:spcBef>
                <a:spcPts val="1000"/>
              </a:spcBef>
              <a:buClrTx/>
              <a:buFont typeface="Arial" panose="020B0604020202020204" pitchFamily="34" charset="0"/>
              <a:buChar char="​"/>
              <a:defRPr sz="1600" b="1" kern="1200" cap="all" baseline="0">
                <a:solidFill>
                  <a:schemeClr val="tx1"/>
                </a:solidFill>
                <a:latin typeface="+mn-lt"/>
                <a:ea typeface="Open Sans" panose="020B0606030504020204" pitchFamily="34" charset="0"/>
                <a:cs typeface="Open Sans" panose="020B0606030504020204" pitchFamily="34" charset="0"/>
              </a:defRPr>
            </a:lvl4pPr>
            <a:lvl5pPr marL="0" indent="0" algn="l" defTabSz="914130" rtl="0" eaLnBrk="1" latinLnBrk="0" hangingPunct="1">
              <a:lnSpc>
                <a:spcPct val="100000"/>
              </a:lnSpc>
              <a:spcBef>
                <a:spcPts val="1000"/>
              </a:spcBef>
              <a:buClrTx/>
              <a:buFont typeface="Arial" panose="020B0604020202020204" pitchFamily="34" charset="0"/>
              <a:buChar char="​"/>
              <a:defRPr sz="1600" kern="1200">
                <a:solidFill>
                  <a:schemeClr val="tx1"/>
                </a:solidFill>
                <a:latin typeface="+mn-lt"/>
                <a:ea typeface="Open Sans" panose="020B0606030504020204" pitchFamily="34" charset="0"/>
                <a:cs typeface="Open Sans" panose="020B0606030504020204" pitchFamily="34" charset="0"/>
              </a:defRPr>
            </a:lvl5pPr>
            <a:lvl6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6pPr>
            <a:lvl7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7pPr>
            <a:lvl8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8pPr>
            <a:lvl9pPr marL="230400" indent="-228532" algn="l" defTabSz="91413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9pPr>
          </a:lstStyle>
          <a:p>
            <a:pPr marL="0" indent="0" algn="ctr">
              <a:buClr>
                <a:srgbClr val="F11935"/>
              </a:buClr>
              <a:buNone/>
              <a:defRPr/>
            </a:pPr>
            <a:r>
              <a:rPr lang="en-GB">
                <a:solidFill>
                  <a:srgbClr val="434443"/>
                </a:solidFill>
                <a:latin typeface="Open Sans"/>
              </a:rPr>
              <a:t>2045</a:t>
            </a:r>
            <a:endParaRPr lang="en-GB" dirty="0">
              <a:solidFill>
                <a:srgbClr val="434443"/>
              </a:solidFill>
              <a:latin typeface="Open Sans"/>
            </a:endParaRPr>
          </a:p>
        </p:txBody>
      </p:sp>
      <p:grpSp>
        <p:nvGrpSpPr>
          <p:cNvPr id="238" name="Group 237">
            <a:extLst>
              <a:ext uri="{FF2B5EF4-FFF2-40B4-BE49-F238E27FC236}">
                <a16:creationId xmlns:a16="http://schemas.microsoft.com/office/drawing/2014/main" id="{0D73DAC5-ED47-2997-E6AD-C135ACB3E7A2}"/>
              </a:ext>
            </a:extLst>
          </p:cNvPr>
          <p:cNvGrpSpPr/>
          <p:nvPr/>
        </p:nvGrpSpPr>
        <p:grpSpPr>
          <a:xfrm>
            <a:off x="1000744" y="1687731"/>
            <a:ext cx="2642435" cy="1238400"/>
            <a:chOff x="999155" y="1687731"/>
            <a:chExt cx="2642435" cy="1238400"/>
          </a:xfrm>
        </p:grpSpPr>
        <p:sp>
          <p:nvSpPr>
            <p:cNvPr id="239" name="Oval 238">
              <a:extLst>
                <a:ext uri="{FF2B5EF4-FFF2-40B4-BE49-F238E27FC236}">
                  <a16:creationId xmlns:a16="http://schemas.microsoft.com/office/drawing/2014/main" id="{10634BEE-33A0-2721-14B7-C5D2074EA570}"/>
                </a:ext>
              </a:extLst>
            </p:cNvPr>
            <p:cNvSpPr/>
            <p:nvPr/>
          </p:nvSpPr>
          <p:spPr>
            <a:xfrm>
              <a:off x="999155" y="1687731"/>
              <a:ext cx="1238400" cy="1238400"/>
            </a:xfrm>
            <a:prstGeom prst="ellipse">
              <a:avLst/>
            </a:prstGeom>
            <a:solidFill>
              <a:srgbClr val="F11935"/>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40" name="Straight Arrow Connector 239">
              <a:extLst>
                <a:ext uri="{FF2B5EF4-FFF2-40B4-BE49-F238E27FC236}">
                  <a16:creationId xmlns:a16="http://schemas.microsoft.com/office/drawing/2014/main" id="{41F61C51-80D0-EE44-D41B-695F3DEA1239}"/>
                </a:ext>
              </a:extLst>
            </p:cNvPr>
            <p:cNvCxnSpPr>
              <a:cxnSpLocks/>
              <a:stCxn id="239" idx="7"/>
              <a:endCxn id="241" idx="1"/>
            </p:cNvCxnSpPr>
            <p:nvPr/>
          </p:nvCxnSpPr>
          <p:spPr>
            <a:xfrm flipV="1">
              <a:off x="2056196" y="1764675"/>
              <a:ext cx="723246" cy="104415"/>
            </a:xfrm>
            <a:prstGeom prst="straightConnector1">
              <a:avLst/>
            </a:prstGeom>
            <a:noFill/>
            <a:ln w="19050" cap="flat" cmpd="sng" algn="ctr">
              <a:solidFill>
                <a:srgbClr val="000000"/>
              </a:solidFill>
              <a:prstDash val="solid"/>
              <a:miter lim="800000"/>
              <a:headEnd type="stealth"/>
              <a:tailEnd type="none"/>
            </a:ln>
            <a:effectLst/>
          </p:spPr>
        </p:cxnSp>
        <p:sp>
          <p:nvSpPr>
            <p:cNvPr id="241" name="TextBox 240">
              <a:extLst>
                <a:ext uri="{FF2B5EF4-FFF2-40B4-BE49-F238E27FC236}">
                  <a16:creationId xmlns:a16="http://schemas.microsoft.com/office/drawing/2014/main" id="{E6A68DDA-9FEB-E2C2-C468-911D0A60A82B}"/>
                </a:ext>
              </a:extLst>
            </p:cNvPr>
            <p:cNvSpPr txBox="1"/>
            <p:nvPr/>
          </p:nvSpPr>
          <p:spPr>
            <a:xfrm>
              <a:off x="2779442" y="1687731"/>
              <a:ext cx="86214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172 PJ</a:t>
              </a:r>
            </a:p>
          </p:txBody>
        </p:sp>
      </p:grpSp>
      <p:grpSp>
        <p:nvGrpSpPr>
          <p:cNvPr id="242" name="Group 241">
            <a:extLst>
              <a:ext uri="{FF2B5EF4-FFF2-40B4-BE49-F238E27FC236}">
                <a16:creationId xmlns:a16="http://schemas.microsoft.com/office/drawing/2014/main" id="{D4663973-6F21-0FF6-4B78-A9AEC6AE59BB}"/>
              </a:ext>
            </a:extLst>
          </p:cNvPr>
          <p:cNvGrpSpPr/>
          <p:nvPr/>
        </p:nvGrpSpPr>
        <p:grpSpPr>
          <a:xfrm>
            <a:off x="1241943" y="1928931"/>
            <a:ext cx="3018136" cy="756000"/>
            <a:chOff x="1240355" y="1928931"/>
            <a:chExt cx="3018136" cy="756000"/>
          </a:xfrm>
        </p:grpSpPr>
        <p:sp>
          <p:nvSpPr>
            <p:cNvPr id="243" name="Oval 242">
              <a:extLst>
                <a:ext uri="{FF2B5EF4-FFF2-40B4-BE49-F238E27FC236}">
                  <a16:creationId xmlns:a16="http://schemas.microsoft.com/office/drawing/2014/main" id="{AB1871E2-9F46-7CD8-F0EC-58FF87AC2147}"/>
                </a:ext>
              </a:extLst>
            </p:cNvPr>
            <p:cNvSpPr/>
            <p:nvPr/>
          </p:nvSpPr>
          <p:spPr>
            <a:xfrm>
              <a:off x="1240355" y="1928931"/>
              <a:ext cx="756000" cy="756000"/>
            </a:xfrm>
            <a:prstGeom prst="ellipse">
              <a:avLst/>
            </a:prstGeom>
            <a:solidFill>
              <a:srgbClr val="F11935">
                <a:lumMod val="75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44" name="Straight Arrow Connector 243">
              <a:extLst>
                <a:ext uri="{FF2B5EF4-FFF2-40B4-BE49-F238E27FC236}">
                  <a16:creationId xmlns:a16="http://schemas.microsoft.com/office/drawing/2014/main" id="{790041A5-33EB-DC91-BB79-CA9AC4BB2ABD}"/>
                </a:ext>
              </a:extLst>
            </p:cNvPr>
            <p:cNvCxnSpPr>
              <a:cxnSpLocks/>
              <a:endCxn id="245" idx="1"/>
            </p:cNvCxnSpPr>
            <p:nvPr/>
          </p:nvCxnSpPr>
          <p:spPr>
            <a:xfrm flipV="1">
              <a:off x="1996355" y="2238593"/>
              <a:ext cx="780768" cy="68338"/>
            </a:xfrm>
            <a:prstGeom prst="straightConnector1">
              <a:avLst/>
            </a:prstGeom>
            <a:noFill/>
            <a:ln w="19050" cap="flat" cmpd="sng" algn="ctr">
              <a:solidFill>
                <a:srgbClr val="000000"/>
              </a:solidFill>
              <a:prstDash val="solid"/>
              <a:miter lim="800000"/>
              <a:headEnd type="stealth"/>
              <a:tailEnd type="none"/>
            </a:ln>
            <a:effectLst/>
          </p:spPr>
        </p:cxnSp>
        <p:sp>
          <p:nvSpPr>
            <p:cNvPr id="245" name="TextBox 244">
              <a:extLst>
                <a:ext uri="{FF2B5EF4-FFF2-40B4-BE49-F238E27FC236}">
                  <a16:creationId xmlns:a16="http://schemas.microsoft.com/office/drawing/2014/main" id="{E951170D-BD62-4C8D-7E59-CCEFEC6A3339}"/>
                </a:ext>
              </a:extLst>
            </p:cNvPr>
            <p:cNvSpPr txBox="1"/>
            <p:nvPr/>
          </p:nvSpPr>
          <p:spPr>
            <a:xfrm>
              <a:off x="2777123" y="2161649"/>
              <a:ext cx="148136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FE: 105 PJ (68% RE)</a:t>
              </a:r>
            </a:p>
          </p:txBody>
        </p:sp>
      </p:grpSp>
      <p:sp>
        <p:nvSpPr>
          <p:cNvPr id="246" name="Partial Circle 245">
            <a:extLst>
              <a:ext uri="{FF2B5EF4-FFF2-40B4-BE49-F238E27FC236}">
                <a16:creationId xmlns:a16="http://schemas.microsoft.com/office/drawing/2014/main" id="{347ED7E0-44E0-033A-AD7B-002547959DF6}"/>
              </a:ext>
            </a:extLst>
          </p:cNvPr>
          <p:cNvSpPr/>
          <p:nvPr/>
        </p:nvSpPr>
        <p:spPr>
          <a:xfrm>
            <a:off x="1239545" y="1928931"/>
            <a:ext cx="756000" cy="756000"/>
          </a:xfrm>
          <a:prstGeom prst="pie">
            <a:avLst>
              <a:gd name="adj1" fmla="val 2113566"/>
              <a:gd name="adj2" fmla="val 16200000"/>
            </a:avLst>
          </a:prstGeom>
          <a:solidFill>
            <a:srgbClr val="F11935">
              <a:lumMod val="50000"/>
            </a:srgbClr>
          </a:solidFill>
          <a:ln w="12700" cap="flat" cmpd="sng" algn="ctr">
            <a:noFill/>
            <a:prstDash val="solid"/>
            <a:miter lim="800000"/>
          </a:ln>
          <a:effectLst/>
        </p:spPr>
        <p:txBody>
          <a:bodyPr rtlCol="0" anchor="ctr"/>
          <a:lstStyle/>
          <a:p>
            <a:pPr algn="ctr">
              <a:defRPr/>
            </a:pPr>
            <a:endParaRPr lang="en-GB" sz="2000" kern="0" dirty="0" err="1">
              <a:solidFill>
                <a:srgbClr val="000000"/>
              </a:solidFill>
              <a:latin typeface="Open Sans"/>
            </a:endParaRPr>
          </a:p>
        </p:txBody>
      </p:sp>
      <p:grpSp>
        <p:nvGrpSpPr>
          <p:cNvPr id="247" name="Group 246">
            <a:extLst>
              <a:ext uri="{FF2B5EF4-FFF2-40B4-BE49-F238E27FC236}">
                <a16:creationId xmlns:a16="http://schemas.microsoft.com/office/drawing/2014/main" id="{1738ED21-112A-A8FC-8803-2A09DB6D51E5}"/>
              </a:ext>
            </a:extLst>
          </p:cNvPr>
          <p:cNvGrpSpPr/>
          <p:nvPr/>
        </p:nvGrpSpPr>
        <p:grpSpPr>
          <a:xfrm>
            <a:off x="1167935" y="2049532"/>
            <a:ext cx="3092145" cy="817555"/>
            <a:chOff x="1166346" y="2049531"/>
            <a:chExt cx="3092145" cy="817555"/>
          </a:xfrm>
        </p:grpSpPr>
        <p:sp>
          <p:nvSpPr>
            <p:cNvPr id="248" name="Oval 247">
              <a:extLst>
                <a:ext uri="{FF2B5EF4-FFF2-40B4-BE49-F238E27FC236}">
                  <a16:creationId xmlns:a16="http://schemas.microsoft.com/office/drawing/2014/main" id="{61836531-0CDA-FD7F-0303-30B0EB006425}"/>
                </a:ext>
              </a:extLst>
            </p:cNvPr>
            <p:cNvSpPr/>
            <p:nvPr/>
          </p:nvSpPr>
          <p:spPr>
            <a:xfrm>
              <a:off x="1166346" y="2049531"/>
              <a:ext cx="756000" cy="756000"/>
            </a:xfrm>
            <a:prstGeom prst="ellipse">
              <a:avLst/>
            </a:prstGeom>
            <a:solidFill>
              <a:srgbClr val="F11935">
                <a:lumMod val="60000"/>
                <a:lumOff val="40000"/>
                <a:alpha val="50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49" name="Straight Arrow Connector 248">
              <a:extLst>
                <a:ext uri="{FF2B5EF4-FFF2-40B4-BE49-F238E27FC236}">
                  <a16:creationId xmlns:a16="http://schemas.microsoft.com/office/drawing/2014/main" id="{5052514E-4E21-110D-685A-5C938260E1DB}"/>
                </a:ext>
              </a:extLst>
            </p:cNvPr>
            <p:cNvCxnSpPr>
              <a:cxnSpLocks/>
              <a:stCxn id="248" idx="5"/>
              <a:endCxn id="250" idx="1"/>
            </p:cNvCxnSpPr>
            <p:nvPr/>
          </p:nvCxnSpPr>
          <p:spPr>
            <a:xfrm>
              <a:off x="1811632" y="2694817"/>
              <a:ext cx="965491" cy="95325"/>
            </a:xfrm>
            <a:prstGeom prst="straightConnector1">
              <a:avLst/>
            </a:prstGeom>
            <a:noFill/>
            <a:ln w="19050" cap="flat" cmpd="sng" algn="ctr">
              <a:solidFill>
                <a:srgbClr val="000000"/>
              </a:solidFill>
              <a:prstDash val="solid"/>
              <a:miter lim="800000"/>
              <a:headEnd type="stealth"/>
              <a:tailEnd type="none"/>
            </a:ln>
            <a:effectLst/>
          </p:spPr>
        </p:cxnSp>
        <p:sp>
          <p:nvSpPr>
            <p:cNvPr id="250" name="TextBox 249">
              <a:extLst>
                <a:ext uri="{FF2B5EF4-FFF2-40B4-BE49-F238E27FC236}">
                  <a16:creationId xmlns:a16="http://schemas.microsoft.com/office/drawing/2014/main" id="{B82AF6EE-970C-5007-786E-A754AAFE9BBD}"/>
                </a:ext>
              </a:extLst>
            </p:cNvPr>
            <p:cNvSpPr txBox="1"/>
            <p:nvPr/>
          </p:nvSpPr>
          <p:spPr>
            <a:xfrm>
              <a:off x="2777123" y="2713198"/>
              <a:ext cx="148136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UE: 105 PJ</a:t>
              </a:r>
            </a:p>
          </p:txBody>
        </p:sp>
      </p:grpSp>
      <p:grpSp>
        <p:nvGrpSpPr>
          <p:cNvPr id="251" name="Group 250">
            <a:extLst>
              <a:ext uri="{FF2B5EF4-FFF2-40B4-BE49-F238E27FC236}">
                <a16:creationId xmlns:a16="http://schemas.microsoft.com/office/drawing/2014/main" id="{2651D6C8-0131-33EC-513D-913BF127B60F}"/>
              </a:ext>
            </a:extLst>
          </p:cNvPr>
          <p:cNvGrpSpPr/>
          <p:nvPr/>
        </p:nvGrpSpPr>
        <p:grpSpPr>
          <a:xfrm>
            <a:off x="2781031" y="2942331"/>
            <a:ext cx="3479313" cy="1540800"/>
            <a:chOff x="2389955" y="3078531"/>
            <a:chExt cx="3479313" cy="1540800"/>
          </a:xfrm>
        </p:grpSpPr>
        <p:grpSp>
          <p:nvGrpSpPr>
            <p:cNvPr id="252" name="Group 251">
              <a:extLst>
                <a:ext uri="{FF2B5EF4-FFF2-40B4-BE49-F238E27FC236}">
                  <a16:creationId xmlns:a16="http://schemas.microsoft.com/office/drawing/2014/main" id="{314F9C28-E800-2963-3555-CDF6E8AE3020}"/>
                </a:ext>
              </a:extLst>
            </p:cNvPr>
            <p:cNvGrpSpPr/>
            <p:nvPr/>
          </p:nvGrpSpPr>
          <p:grpSpPr>
            <a:xfrm>
              <a:off x="2389955" y="3078531"/>
              <a:ext cx="2642435" cy="1540800"/>
              <a:chOff x="999155" y="1687731"/>
              <a:chExt cx="2642435" cy="1540800"/>
            </a:xfrm>
          </p:grpSpPr>
          <p:sp>
            <p:nvSpPr>
              <p:cNvPr id="262" name="Oval 261">
                <a:extLst>
                  <a:ext uri="{FF2B5EF4-FFF2-40B4-BE49-F238E27FC236}">
                    <a16:creationId xmlns:a16="http://schemas.microsoft.com/office/drawing/2014/main" id="{1F085F82-6981-F028-B6A2-9EA91D991E42}"/>
                  </a:ext>
                </a:extLst>
              </p:cNvPr>
              <p:cNvSpPr/>
              <p:nvPr/>
            </p:nvSpPr>
            <p:spPr>
              <a:xfrm>
                <a:off x="999155" y="1687731"/>
                <a:ext cx="1540800" cy="1540800"/>
              </a:xfrm>
              <a:prstGeom prst="ellipse">
                <a:avLst/>
              </a:prstGeom>
              <a:solidFill>
                <a:srgbClr val="FFF300"/>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63" name="Straight Arrow Connector 262">
                <a:extLst>
                  <a:ext uri="{FF2B5EF4-FFF2-40B4-BE49-F238E27FC236}">
                    <a16:creationId xmlns:a16="http://schemas.microsoft.com/office/drawing/2014/main" id="{26DF5AC7-D7CD-13AA-9A4A-46BAFC134580}"/>
                  </a:ext>
                </a:extLst>
              </p:cNvPr>
              <p:cNvCxnSpPr>
                <a:cxnSpLocks/>
                <a:stCxn id="262" idx="7"/>
                <a:endCxn id="264" idx="1"/>
              </p:cNvCxnSpPr>
              <p:nvPr/>
            </p:nvCxnSpPr>
            <p:spPr>
              <a:xfrm flipV="1">
                <a:off x="2314310" y="1764675"/>
                <a:ext cx="465132" cy="148701"/>
              </a:xfrm>
              <a:prstGeom prst="straightConnector1">
                <a:avLst/>
              </a:prstGeom>
              <a:noFill/>
              <a:ln w="19050" cap="flat" cmpd="sng" algn="ctr">
                <a:solidFill>
                  <a:srgbClr val="000000"/>
                </a:solidFill>
                <a:prstDash val="solid"/>
                <a:miter lim="800000"/>
                <a:headEnd type="stealth"/>
                <a:tailEnd type="none"/>
              </a:ln>
              <a:effectLst/>
            </p:spPr>
          </p:cxnSp>
          <p:sp>
            <p:nvSpPr>
              <p:cNvPr id="264" name="TextBox 263">
                <a:extLst>
                  <a:ext uri="{FF2B5EF4-FFF2-40B4-BE49-F238E27FC236}">
                    <a16:creationId xmlns:a16="http://schemas.microsoft.com/office/drawing/2014/main" id="{97E6E8BB-DF75-F898-4BCC-3B82A46110A8}"/>
                  </a:ext>
                </a:extLst>
              </p:cNvPr>
              <p:cNvSpPr txBox="1"/>
              <p:nvPr/>
            </p:nvSpPr>
            <p:spPr>
              <a:xfrm>
                <a:off x="2779442" y="1687731"/>
                <a:ext cx="86214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214 PJ</a:t>
                </a:r>
              </a:p>
            </p:txBody>
          </p:sp>
        </p:grpSp>
        <p:grpSp>
          <p:nvGrpSpPr>
            <p:cNvPr id="253" name="Group 252">
              <a:extLst>
                <a:ext uri="{FF2B5EF4-FFF2-40B4-BE49-F238E27FC236}">
                  <a16:creationId xmlns:a16="http://schemas.microsoft.com/office/drawing/2014/main" id="{548A8174-C33F-0F41-DEB1-96CC72E78088}"/>
                </a:ext>
              </a:extLst>
            </p:cNvPr>
            <p:cNvGrpSpPr/>
            <p:nvPr/>
          </p:nvGrpSpPr>
          <p:grpSpPr>
            <a:xfrm>
              <a:off x="2700165" y="3387795"/>
              <a:ext cx="3008545" cy="914400"/>
              <a:chOff x="1249946" y="1924995"/>
              <a:chExt cx="3008545" cy="914400"/>
            </a:xfrm>
          </p:grpSpPr>
          <p:sp>
            <p:nvSpPr>
              <p:cNvPr id="259" name="Oval 258">
                <a:extLst>
                  <a:ext uri="{FF2B5EF4-FFF2-40B4-BE49-F238E27FC236}">
                    <a16:creationId xmlns:a16="http://schemas.microsoft.com/office/drawing/2014/main" id="{CD79F5FB-BB86-2A02-E6A2-951AFE44C4C5}"/>
                  </a:ext>
                </a:extLst>
              </p:cNvPr>
              <p:cNvSpPr/>
              <p:nvPr/>
            </p:nvSpPr>
            <p:spPr>
              <a:xfrm>
                <a:off x="1249946" y="1924995"/>
                <a:ext cx="914400" cy="914400"/>
              </a:xfrm>
              <a:prstGeom prst="ellipse">
                <a:avLst/>
              </a:prstGeom>
              <a:solidFill>
                <a:srgbClr val="FFF300">
                  <a:lumMod val="75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60" name="Straight Arrow Connector 259">
                <a:extLst>
                  <a:ext uri="{FF2B5EF4-FFF2-40B4-BE49-F238E27FC236}">
                    <a16:creationId xmlns:a16="http://schemas.microsoft.com/office/drawing/2014/main" id="{C0FABFA5-0A37-9AA6-6174-716EBD029391}"/>
                  </a:ext>
                </a:extLst>
              </p:cNvPr>
              <p:cNvCxnSpPr>
                <a:cxnSpLocks/>
                <a:stCxn id="259" idx="6"/>
                <a:endCxn id="261" idx="1"/>
              </p:cNvCxnSpPr>
              <p:nvPr/>
            </p:nvCxnSpPr>
            <p:spPr>
              <a:xfrm flipV="1">
                <a:off x="2164346" y="2238593"/>
                <a:ext cx="612777" cy="143602"/>
              </a:xfrm>
              <a:prstGeom prst="straightConnector1">
                <a:avLst/>
              </a:prstGeom>
              <a:noFill/>
              <a:ln w="19050" cap="flat" cmpd="sng" algn="ctr">
                <a:solidFill>
                  <a:srgbClr val="000000"/>
                </a:solidFill>
                <a:prstDash val="solid"/>
                <a:miter lim="800000"/>
                <a:headEnd type="stealth"/>
                <a:tailEnd type="none"/>
              </a:ln>
              <a:effectLst/>
            </p:spPr>
          </p:cxnSp>
          <p:sp>
            <p:nvSpPr>
              <p:cNvPr id="261" name="TextBox 260">
                <a:extLst>
                  <a:ext uri="{FF2B5EF4-FFF2-40B4-BE49-F238E27FC236}">
                    <a16:creationId xmlns:a16="http://schemas.microsoft.com/office/drawing/2014/main" id="{AEE7083D-FD3F-8562-664C-7D7C87FC05A0}"/>
                  </a:ext>
                </a:extLst>
              </p:cNvPr>
              <p:cNvSpPr txBox="1"/>
              <p:nvPr/>
            </p:nvSpPr>
            <p:spPr>
              <a:xfrm>
                <a:off x="2777123" y="2161649"/>
                <a:ext cx="148136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FE: 127 PJ (48% RE)</a:t>
                </a:r>
              </a:p>
            </p:txBody>
          </p:sp>
        </p:grpSp>
        <p:sp>
          <p:nvSpPr>
            <p:cNvPr id="254" name="Partial Circle 253">
              <a:extLst>
                <a:ext uri="{FF2B5EF4-FFF2-40B4-BE49-F238E27FC236}">
                  <a16:creationId xmlns:a16="http://schemas.microsoft.com/office/drawing/2014/main" id="{8D28C6E6-8483-BE0C-010E-8E0338F7BA00}"/>
                </a:ext>
              </a:extLst>
            </p:cNvPr>
            <p:cNvSpPr/>
            <p:nvPr/>
          </p:nvSpPr>
          <p:spPr>
            <a:xfrm>
              <a:off x="2700165" y="3387795"/>
              <a:ext cx="914400" cy="914400"/>
            </a:xfrm>
            <a:prstGeom prst="pie">
              <a:avLst>
                <a:gd name="adj1" fmla="val 5696059"/>
                <a:gd name="adj2" fmla="val 16200000"/>
              </a:avLst>
            </a:prstGeom>
            <a:solidFill>
              <a:srgbClr val="FFF300">
                <a:lumMod val="50000"/>
              </a:srgbClr>
            </a:solidFill>
            <a:ln w="12700" cap="flat" cmpd="sng" algn="ctr">
              <a:noFill/>
              <a:prstDash val="solid"/>
              <a:miter lim="800000"/>
            </a:ln>
            <a:effectLst/>
          </p:spPr>
          <p:txBody>
            <a:bodyPr rtlCol="0" anchor="ctr"/>
            <a:lstStyle/>
            <a:p>
              <a:pPr algn="ctr">
                <a:defRPr/>
              </a:pPr>
              <a:endParaRPr lang="en-GB" sz="2000" kern="0" dirty="0" err="1">
                <a:solidFill>
                  <a:srgbClr val="000000"/>
                </a:solidFill>
                <a:latin typeface="Open Sans"/>
              </a:endParaRPr>
            </a:p>
          </p:txBody>
        </p:sp>
        <p:grpSp>
          <p:nvGrpSpPr>
            <p:cNvPr id="255" name="Group 254">
              <a:extLst>
                <a:ext uri="{FF2B5EF4-FFF2-40B4-BE49-F238E27FC236}">
                  <a16:creationId xmlns:a16="http://schemas.microsoft.com/office/drawing/2014/main" id="{4293D436-A065-F945-3B17-95887F123D51}"/>
                </a:ext>
              </a:extLst>
            </p:cNvPr>
            <p:cNvGrpSpPr/>
            <p:nvPr/>
          </p:nvGrpSpPr>
          <p:grpSpPr>
            <a:xfrm>
              <a:off x="2743318" y="3434595"/>
              <a:ext cx="3125950" cy="824849"/>
              <a:chOff x="1132541" y="2042237"/>
              <a:chExt cx="3125950" cy="824849"/>
            </a:xfrm>
          </p:grpSpPr>
          <p:sp>
            <p:nvSpPr>
              <p:cNvPr id="256" name="Oval 255">
                <a:extLst>
                  <a:ext uri="{FF2B5EF4-FFF2-40B4-BE49-F238E27FC236}">
                    <a16:creationId xmlns:a16="http://schemas.microsoft.com/office/drawing/2014/main" id="{2FCF9CB0-5DEE-A3AF-2FC3-711E56884495}"/>
                  </a:ext>
                </a:extLst>
              </p:cNvPr>
              <p:cNvSpPr/>
              <p:nvPr/>
            </p:nvSpPr>
            <p:spPr>
              <a:xfrm>
                <a:off x="1132541" y="2042237"/>
                <a:ext cx="820800" cy="820800"/>
              </a:xfrm>
              <a:prstGeom prst="ellipse">
                <a:avLst/>
              </a:prstGeom>
              <a:solidFill>
                <a:srgbClr val="FFF300">
                  <a:lumMod val="60000"/>
                  <a:lumOff val="40000"/>
                  <a:alpha val="50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57" name="Straight Arrow Connector 256">
                <a:extLst>
                  <a:ext uri="{FF2B5EF4-FFF2-40B4-BE49-F238E27FC236}">
                    <a16:creationId xmlns:a16="http://schemas.microsoft.com/office/drawing/2014/main" id="{256C52AC-6FBC-7C25-1940-54024345EE2C}"/>
                  </a:ext>
                </a:extLst>
              </p:cNvPr>
              <p:cNvCxnSpPr>
                <a:cxnSpLocks/>
                <a:stCxn id="256" idx="5"/>
                <a:endCxn id="258" idx="1"/>
              </p:cNvCxnSpPr>
              <p:nvPr/>
            </p:nvCxnSpPr>
            <p:spPr>
              <a:xfrm>
                <a:off x="1833138" y="2742834"/>
                <a:ext cx="943985" cy="47308"/>
              </a:xfrm>
              <a:prstGeom prst="straightConnector1">
                <a:avLst/>
              </a:prstGeom>
              <a:noFill/>
              <a:ln w="19050" cap="flat" cmpd="sng" algn="ctr">
                <a:solidFill>
                  <a:srgbClr val="000000"/>
                </a:solidFill>
                <a:prstDash val="solid"/>
                <a:miter lim="800000"/>
                <a:headEnd type="stealth"/>
                <a:tailEnd type="none"/>
              </a:ln>
              <a:effectLst/>
            </p:spPr>
          </p:cxnSp>
          <p:sp>
            <p:nvSpPr>
              <p:cNvPr id="258" name="TextBox 257">
                <a:extLst>
                  <a:ext uri="{FF2B5EF4-FFF2-40B4-BE49-F238E27FC236}">
                    <a16:creationId xmlns:a16="http://schemas.microsoft.com/office/drawing/2014/main" id="{23D91D0A-161B-DAD0-BB9E-E4E6F41CA1BE}"/>
                  </a:ext>
                </a:extLst>
              </p:cNvPr>
              <p:cNvSpPr txBox="1"/>
              <p:nvPr/>
            </p:nvSpPr>
            <p:spPr>
              <a:xfrm>
                <a:off x="2777123" y="2713198"/>
                <a:ext cx="148136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UE: 114 PJ</a:t>
                </a:r>
              </a:p>
            </p:txBody>
          </p:sp>
        </p:grpSp>
      </p:grpSp>
      <p:grpSp>
        <p:nvGrpSpPr>
          <p:cNvPr id="265" name="Group 264">
            <a:extLst>
              <a:ext uri="{FF2B5EF4-FFF2-40B4-BE49-F238E27FC236}">
                <a16:creationId xmlns:a16="http://schemas.microsoft.com/office/drawing/2014/main" id="{54DE4DB9-44CB-20E1-7537-FE0EF56502A8}"/>
              </a:ext>
            </a:extLst>
          </p:cNvPr>
          <p:cNvGrpSpPr/>
          <p:nvPr/>
        </p:nvGrpSpPr>
        <p:grpSpPr>
          <a:xfrm>
            <a:off x="896759" y="3290990"/>
            <a:ext cx="1697055" cy="2273772"/>
            <a:chOff x="895170" y="3290990"/>
            <a:chExt cx="1697055" cy="2273772"/>
          </a:xfrm>
        </p:grpSpPr>
        <p:grpSp>
          <p:nvGrpSpPr>
            <p:cNvPr id="266" name="Group 265">
              <a:extLst>
                <a:ext uri="{FF2B5EF4-FFF2-40B4-BE49-F238E27FC236}">
                  <a16:creationId xmlns:a16="http://schemas.microsoft.com/office/drawing/2014/main" id="{DE31D649-F2BB-72DD-71C7-0E131CCD8CE2}"/>
                </a:ext>
              </a:extLst>
            </p:cNvPr>
            <p:cNvGrpSpPr/>
            <p:nvPr/>
          </p:nvGrpSpPr>
          <p:grpSpPr>
            <a:xfrm>
              <a:off x="1080225" y="3589220"/>
              <a:ext cx="1512000" cy="1773925"/>
              <a:chOff x="999155" y="1425806"/>
              <a:chExt cx="1512000" cy="1773925"/>
            </a:xfrm>
          </p:grpSpPr>
          <p:sp>
            <p:nvSpPr>
              <p:cNvPr id="276" name="Oval 275">
                <a:extLst>
                  <a:ext uri="{FF2B5EF4-FFF2-40B4-BE49-F238E27FC236}">
                    <a16:creationId xmlns:a16="http://schemas.microsoft.com/office/drawing/2014/main" id="{3D543580-157C-A68C-F81C-D5FC970A3D6C}"/>
                  </a:ext>
                </a:extLst>
              </p:cNvPr>
              <p:cNvSpPr/>
              <p:nvPr/>
            </p:nvSpPr>
            <p:spPr>
              <a:xfrm>
                <a:off x="999155" y="1687731"/>
                <a:ext cx="1512000" cy="1512000"/>
              </a:xfrm>
              <a:prstGeom prst="ellipse">
                <a:avLst/>
              </a:prstGeom>
              <a:solidFill>
                <a:srgbClr val="2552A3"/>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77" name="Straight Arrow Connector 276">
                <a:extLst>
                  <a:ext uri="{FF2B5EF4-FFF2-40B4-BE49-F238E27FC236}">
                    <a16:creationId xmlns:a16="http://schemas.microsoft.com/office/drawing/2014/main" id="{AF0463BE-84F0-E646-91BB-96C057590162}"/>
                  </a:ext>
                </a:extLst>
              </p:cNvPr>
              <p:cNvCxnSpPr>
                <a:cxnSpLocks/>
                <a:stCxn id="276" idx="1"/>
              </p:cNvCxnSpPr>
              <p:nvPr/>
            </p:nvCxnSpPr>
            <p:spPr>
              <a:xfrm flipV="1">
                <a:off x="1220582" y="1502750"/>
                <a:ext cx="242694" cy="406408"/>
              </a:xfrm>
              <a:prstGeom prst="straightConnector1">
                <a:avLst/>
              </a:prstGeom>
              <a:noFill/>
              <a:ln w="19050" cap="flat" cmpd="sng" algn="ctr">
                <a:solidFill>
                  <a:srgbClr val="000000"/>
                </a:solidFill>
                <a:prstDash val="solid"/>
                <a:miter lim="800000"/>
                <a:headEnd type="stealth"/>
                <a:tailEnd type="none"/>
              </a:ln>
              <a:effectLst/>
            </p:spPr>
          </p:cxnSp>
          <p:sp>
            <p:nvSpPr>
              <p:cNvPr id="278" name="TextBox 277">
                <a:extLst>
                  <a:ext uri="{FF2B5EF4-FFF2-40B4-BE49-F238E27FC236}">
                    <a16:creationId xmlns:a16="http://schemas.microsoft.com/office/drawing/2014/main" id="{A40679E8-4642-72AF-D074-9752197B03DA}"/>
                  </a:ext>
                </a:extLst>
              </p:cNvPr>
              <p:cNvSpPr txBox="1"/>
              <p:nvPr/>
            </p:nvSpPr>
            <p:spPr>
              <a:xfrm>
                <a:off x="1474601" y="1425806"/>
                <a:ext cx="86214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210 PJ</a:t>
                </a:r>
              </a:p>
            </p:txBody>
          </p:sp>
        </p:grpSp>
        <p:grpSp>
          <p:nvGrpSpPr>
            <p:cNvPr id="267" name="Group 266">
              <a:extLst>
                <a:ext uri="{FF2B5EF4-FFF2-40B4-BE49-F238E27FC236}">
                  <a16:creationId xmlns:a16="http://schemas.microsoft.com/office/drawing/2014/main" id="{F72881A9-C19F-8A2D-70F7-0C64FE5DBAC8}"/>
                </a:ext>
              </a:extLst>
            </p:cNvPr>
            <p:cNvGrpSpPr/>
            <p:nvPr/>
          </p:nvGrpSpPr>
          <p:grpSpPr>
            <a:xfrm>
              <a:off x="895170" y="3290990"/>
              <a:ext cx="1626679" cy="2007355"/>
              <a:chOff x="-6330680" y="1673726"/>
              <a:chExt cx="1626679" cy="2007355"/>
            </a:xfrm>
          </p:grpSpPr>
          <p:sp>
            <p:nvSpPr>
              <p:cNvPr id="273" name="Oval 272">
                <a:extLst>
                  <a:ext uri="{FF2B5EF4-FFF2-40B4-BE49-F238E27FC236}">
                    <a16:creationId xmlns:a16="http://schemas.microsoft.com/office/drawing/2014/main" id="{F240E07B-3BC4-EFCA-161E-A91B14FAECEE}"/>
                  </a:ext>
                </a:extLst>
              </p:cNvPr>
              <p:cNvSpPr/>
              <p:nvPr/>
            </p:nvSpPr>
            <p:spPr>
              <a:xfrm>
                <a:off x="-6086401" y="2298681"/>
                <a:ext cx="1382400" cy="1382400"/>
              </a:xfrm>
              <a:prstGeom prst="ellipse">
                <a:avLst/>
              </a:prstGeom>
              <a:solidFill>
                <a:srgbClr val="2552A3">
                  <a:lumMod val="75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74" name="Straight Arrow Connector 273">
                <a:extLst>
                  <a:ext uri="{FF2B5EF4-FFF2-40B4-BE49-F238E27FC236}">
                    <a16:creationId xmlns:a16="http://schemas.microsoft.com/office/drawing/2014/main" id="{EB961E65-C176-C3D5-52CB-925015BCF6B5}"/>
                  </a:ext>
                </a:extLst>
              </p:cNvPr>
              <p:cNvCxnSpPr>
                <a:cxnSpLocks/>
                <a:stCxn id="273" idx="2"/>
              </p:cNvCxnSpPr>
              <p:nvPr/>
            </p:nvCxnSpPr>
            <p:spPr>
              <a:xfrm flipH="1" flipV="1">
                <a:off x="-6273618" y="1830164"/>
                <a:ext cx="187217" cy="1159717"/>
              </a:xfrm>
              <a:prstGeom prst="straightConnector1">
                <a:avLst/>
              </a:prstGeom>
              <a:noFill/>
              <a:ln w="19050" cap="flat" cmpd="sng" algn="ctr">
                <a:solidFill>
                  <a:srgbClr val="000000"/>
                </a:solidFill>
                <a:prstDash val="solid"/>
                <a:miter lim="800000"/>
                <a:headEnd type="stealth"/>
                <a:tailEnd type="none"/>
              </a:ln>
              <a:effectLst/>
            </p:spPr>
          </p:cxnSp>
          <p:sp>
            <p:nvSpPr>
              <p:cNvPr id="275" name="TextBox 274">
                <a:extLst>
                  <a:ext uri="{FF2B5EF4-FFF2-40B4-BE49-F238E27FC236}">
                    <a16:creationId xmlns:a16="http://schemas.microsoft.com/office/drawing/2014/main" id="{E34A3AA3-7321-4786-02F9-E488ECD8BEB6}"/>
                  </a:ext>
                </a:extLst>
              </p:cNvPr>
              <p:cNvSpPr txBox="1"/>
              <p:nvPr/>
            </p:nvSpPr>
            <p:spPr>
              <a:xfrm>
                <a:off x="-6330680" y="1673726"/>
                <a:ext cx="148136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FE: 192 PJ (9% RE)</a:t>
                </a:r>
              </a:p>
            </p:txBody>
          </p:sp>
        </p:grpSp>
        <p:sp>
          <p:nvSpPr>
            <p:cNvPr id="268" name="Partial Circle 267">
              <a:extLst>
                <a:ext uri="{FF2B5EF4-FFF2-40B4-BE49-F238E27FC236}">
                  <a16:creationId xmlns:a16="http://schemas.microsoft.com/office/drawing/2014/main" id="{C9F73584-DEE8-117C-57A0-B779BC7CBE17}"/>
                </a:ext>
              </a:extLst>
            </p:cNvPr>
            <p:cNvSpPr/>
            <p:nvPr/>
          </p:nvSpPr>
          <p:spPr>
            <a:xfrm>
              <a:off x="1151431" y="3912340"/>
              <a:ext cx="1382400" cy="1382400"/>
            </a:xfrm>
            <a:prstGeom prst="pie">
              <a:avLst>
                <a:gd name="adj1" fmla="val 14327826"/>
                <a:gd name="adj2" fmla="val 16200000"/>
              </a:avLst>
            </a:prstGeom>
            <a:solidFill>
              <a:srgbClr val="2552A3">
                <a:lumMod val="50000"/>
              </a:srgbClr>
            </a:solidFill>
            <a:ln w="12700" cap="flat" cmpd="sng" algn="ctr">
              <a:noFill/>
              <a:prstDash val="solid"/>
              <a:miter lim="800000"/>
            </a:ln>
            <a:effectLst/>
          </p:spPr>
          <p:txBody>
            <a:bodyPr rtlCol="0" anchor="ctr"/>
            <a:lstStyle/>
            <a:p>
              <a:pPr algn="ctr">
                <a:defRPr/>
              </a:pPr>
              <a:endParaRPr lang="en-GB" sz="2000" kern="0" dirty="0" err="1">
                <a:solidFill>
                  <a:srgbClr val="000000"/>
                </a:solidFill>
                <a:latin typeface="Open Sans"/>
              </a:endParaRPr>
            </a:p>
          </p:txBody>
        </p:sp>
        <p:grpSp>
          <p:nvGrpSpPr>
            <p:cNvPr id="269" name="Group 268">
              <a:extLst>
                <a:ext uri="{FF2B5EF4-FFF2-40B4-BE49-F238E27FC236}">
                  <a16:creationId xmlns:a16="http://schemas.microsoft.com/office/drawing/2014/main" id="{87B8EB8D-5C8A-4738-A8EF-8768470398B9}"/>
                </a:ext>
              </a:extLst>
            </p:cNvPr>
            <p:cNvGrpSpPr/>
            <p:nvPr/>
          </p:nvGrpSpPr>
          <p:grpSpPr>
            <a:xfrm>
              <a:off x="952232" y="4380340"/>
              <a:ext cx="1481368" cy="1184422"/>
              <a:chOff x="-5653219" y="1758629"/>
              <a:chExt cx="1481368" cy="1184422"/>
            </a:xfrm>
          </p:grpSpPr>
          <p:sp>
            <p:nvSpPr>
              <p:cNvPr id="270" name="Oval 269">
                <a:extLst>
                  <a:ext uri="{FF2B5EF4-FFF2-40B4-BE49-F238E27FC236}">
                    <a16:creationId xmlns:a16="http://schemas.microsoft.com/office/drawing/2014/main" id="{C5C2C252-4B5C-026B-7329-48F0FDE83CE1}"/>
                  </a:ext>
                </a:extLst>
              </p:cNvPr>
              <p:cNvSpPr/>
              <p:nvPr/>
            </p:nvSpPr>
            <p:spPr>
              <a:xfrm>
                <a:off x="-4987766" y="1758629"/>
                <a:ext cx="446400" cy="446400"/>
              </a:xfrm>
              <a:prstGeom prst="ellipse">
                <a:avLst/>
              </a:prstGeom>
              <a:solidFill>
                <a:srgbClr val="2552A3">
                  <a:lumMod val="60000"/>
                  <a:lumOff val="40000"/>
                  <a:alpha val="50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71" name="Straight Arrow Connector 270">
                <a:extLst>
                  <a:ext uri="{FF2B5EF4-FFF2-40B4-BE49-F238E27FC236}">
                    <a16:creationId xmlns:a16="http://schemas.microsoft.com/office/drawing/2014/main" id="{02454CD3-B753-7647-08F5-0028E442E5BD}"/>
                  </a:ext>
                </a:extLst>
              </p:cNvPr>
              <p:cNvCxnSpPr>
                <a:cxnSpLocks/>
                <a:stCxn id="270" idx="3"/>
              </p:cNvCxnSpPr>
              <p:nvPr/>
            </p:nvCxnSpPr>
            <p:spPr>
              <a:xfrm flipH="1">
                <a:off x="-5595602" y="2139655"/>
                <a:ext cx="673210" cy="641411"/>
              </a:xfrm>
              <a:prstGeom prst="straightConnector1">
                <a:avLst/>
              </a:prstGeom>
              <a:noFill/>
              <a:ln w="19050" cap="flat" cmpd="sng" algn="ctr">
                <a:solidFill>
                  <a:srgbClr val="000000"/>
                </a:solidFill>
                <a:prstDash val="solid"/>
                <a:miter lim="800000"/>
                <a:headEnd type="stealth"/>
                <a:tailEnd type="none"/>
              </a:ln>
              <a:effectLst/>
            </p:spPr>
          </p:cxnSp>
          <p:sp>
            <p:nvSpPr>
              <p:cNvPr id="272" name="TextBox 271">
                <a:extLst>
                  <a:ext uri="{FF2B5EF4-FFF2-40B4-BE49-F238E27FC236}">
                    <a16:creationId xmlns:a16="http://schemas.microsoft.com/office/drawing/2014/main" id="{B09F5ED7-27B3-246C-5684-166CE034F744}"/>
                  </a:ext>
                </a:extLst>
              </p:cNvPr>
              <p:cNvSpPr txBox="1"/>
              <p:nvPr/>
            </p:nvSpPr>
            <p:spPr>
              <a:xfrm>
                <a:off x="-5653219" y="2789163"/>
                <a:ext cx="1481368"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UE: 63 PJ</a:t>
                </a:r>
              </a:p>
            </p:txBody>
          </p:sp>
        </p:grpSp>
      </p:grpSp>
      <p:grpSp>
        <p:nvGrpSpPr>
          <p:cNvPr id="279" name="Group 278">
            <a:extLst>
              <a:ext uri="{FF2B5EF4-FFF2-40B4-BE49-F238E27FC236}">
                <a16:creationId xmlns:a16="http://schemas.microsoft.com/office/drawing/2014/main" id="{98B7B14B-11E6-A170-8448-C1812C1DF23C}"/>
              </a:ext>
            </a:extLst>
          </p:cNvPr>
          <p:cNvGrpSpPr/>
          <p:nvPr/>
        </p:nvGrpSpPr>
        <p:grpSpPr>
          <a:xfrm>
            <a:off x="2720205" y="5070447"/>
            <a:ext cx="2081128" cy="892800"/>
            <a:chOff x="2718617" y="5070447"/>
            <a:chExt cx="2081128" cy="892800"/>
          </a:xfrm>
        </p:grpSpPr>
        <p:sp>
          <p:nvSpPr>
            <p:cNvPr id="280" name="Oval 279">
              <a:extLst>
                <a:ext uri="{FF2B5EF4-FFF2-40B4-BE49-F238E27FC236}">
                  <a16:creationId xmlns:a16="http://schemas.microsoft.com/office/drawing/2014/main" id="{513EC1BA-F7B1-D734-431F-A3A6814AD1A2}"/>
                </a:ext>
              </a:extLst>
            </p:cNvPr>
            <p:cNvSpPr/>
            <p:nvPr/>
          </p:nvSpPr>
          <p:spPr>
            <a:xfrm>
              <a:off x="2718617" y="5070447"/>
              <a:ext cx="896400" cy="892800"/>
            </a:xfrm>
            <a:prstGeom prst="ellipse">
              <a:avLst/>
            </a:prstGeom>
            <a:solidFill>
              <a:srgbClr val="005E49"/>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81" name="Straight Arrow Connector 280">
              <a:extLst>
                <a:ext uri="{FF2B5EF4-FFF2-40B4-BE49-F238E27FC236}">
                  <a16:creationId xmlns:a16="http://schemas.microsoft.com/office/drawing/2014/main" id="{224CC7B3-325E-942B-DADE-4EE486778A4A}"/>
                </a:ext>
              </a:extLst>
            </p:cNvPr>
            <p:cNvCxnSpPr>
              <a:stCxn id="280" idx="6"/>
            </p:cNvCxnSpPr>
            <p:nvPr/>
          </p:nvCxnSpPr>
          <p:spPr>
            <a:xfrm flipV="1">
              <a:off x="3615017" y="5424991"/>
              <a:ext cx="508867" cy="91856"/>
            </a:xfrm>
            <a:prstGeom prst="straightConnector1">
              <a:avLst/>
            </a:prstGeom>
            <a:noFill/>
            <a:ln w="19050" cap="flat" cmpd="sng" algn="ctr">
              <a:solidFill>
                <a:srgbClr val="000000"/>
              </a:solidFill>
              <a:prstDash val="solid"/>
              <a:miter lim="800000"/>
              <a:headEnd type="stealth"/>
              <a:tailEnd type="none"/>
            </a:ln>
            <a:effectLst/>
          </p:spPr>
        </p:cxnSp>
        <p:sp>
          <p:nvSpPr>
            <p:cNvPr id="282" name="TextBox 281">
              <a:extLst>
                <a:ext uri="{FF2B5EF4-FFF2-40B4-BE49-F238E27FC236}">
                  <a16:creationId xmlns:a16="http://schemas.microsoft.com/office/drawing/2014/main" id="{AA7CEE31-2256-EC15-094E-8CE31692872A}"/>
                </a:ext>
              </a:extLst>
            </p:cNvPr>
            <p:cNvSpPr txBox="1"/>
            <p:nvPr/>
          </p:nvSpPr>
          <p:spPr>
            <a:xfrm>
              <a:off x="4123884" y="5343565"/>
              <a:ext cx="675861"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124PJ</a:t>
              </a:r>
            </a:p>
          </p:txBody>
        </p:sp>
      </p:grpSp>
      <p:grpSp>
        <p:nvGrpSpPr>
          <p:cNvPr id="283" name="Group 282">
            <a:extLst>
              <a:ext uri="{FF2B5EF4-FFF2-40B4-BE49-F238E27FC236}">
                <a16:creationId xmlns:a16="http://schemas.microsoft.com/office/drawing/2014/main" id="{D720474F-AE8E-AA0C-64BC-3FCFD0B24F95}"/>
              </a:ext>
            </a:extLst>
          </p:cNvPr>
          <p:cNvGrpSpPr/>
          <p:nvPr/>
        </p:nvGrpSpPr>
        <p:grpSpPr>
          <a:xfrm>
            <a:off x="7212957" y="1661187"/>
            <a:ext cx="2470848" cy="876144"/>
            <a:chOff x="7211369" y="1661187"/>
            <a:chExt cx="2470848" cy="876144"/>
          </a:xfrm>
        </p:grpSpPr>
        <p:sp>
          <p:nvSpPr>
            <p:cNvPr id="284" name="Oval 283">
              <a:extLst>
                <a:ext uri="{FF2B5EF4-FFF2-40B4-BE49-F238E27FC236}">
                  <a16:creationId xmlns:a16="http://schemas.microsoft.com/office/drawing/2014/main" id="{4EE37363-013C-03A2-CCC8-8EFF1A7354B3}"/>
                </a:ext>
              </a:extLst>
            </p:cNvPr>
            <p:cNvSpPr/>
            <p:nvPr/>
          </p:nvSpPr>
          <p:spPr>
            <a:xfrm>
              <a:off x="7211369" y="1687731"/>
              <a:ext cx="849600" cy="849600"/>
            </a:xfrm>
            <a:prstGeom prst="ellipse">
              <a:avLst/>
            </a:prstGeom>
            <a:solidFill>
              <a:srgbClr val="F11935"/>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sp>
          <p:nvSpPr>
            <p:cNvPr id="285" name="Oval 284">
              <a:extLst>
                <a:ext uri="{FF2B5EF4-FFF2-40B4-BE49-F238E27FC236}">
                  <a16:creationId xmlns:a16="http://schemas.microsoft.com/office/drawing/2014/main" id="{B3BB94BC-498D-84CF-D0D2-1F1F9EF05305}"/>
                </a:ext>
              </a:extLst>
            </p:cNvPr>
            <p:cNvSpPr/>
            <p:nvPr/>
          </p:nvSpPr>
          <p:spPr>
            <a:xfrm>
              <a:off x="7256369" y="1738131"/>
              <a:ext cx="759600" cy="748800"/>
            </a:xfrm>
            <a:prstGeom prst="ellipse">
              <a:avLst/>
            </a:prstGeom>
            <a:solidFill>
              <a:srgbClr val="F11935">
                <a:lumMod val="75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sp>
          <p:nvSpPr>
            <p:cNvPr id="286" name="Partial Circle 285">
              <a:extLst>
                <a:ext uri="{FF2B5EF4-FFF2-40B4-BE49-F238E27FC236}">
                  <a16:creationId xmlns:a16="http://schemas.microsoft.com/office/drawing/2014/main" id="{F0FEAD3E-EEC2-3446-0665-071C463DDB21}"/>
                </a:ext>
              </a:extLst>
            </p:cNvPr>
            <p:cNvSpPr/>
            <p:nvPr/>
          </p:nvSpPr>
          <p:spPr>
            <a:xfrm>
              <a:off x="7268368" y="1738131"/>
              <a:ext cx="748800" cy="748800"/>
            </a:xfrm>
            <a:prstGeom prst="pie">
              <a:avLst>
                <a:gd name="adj1" fmla="val 16501289"/>
                <a:gd name="adj2" fmla="val 16200000"/>
              </a:avLst>
            </a:prstGeom>
            <a:solidFill>
              <a:srgbClr val="F11935">
                <a:lumMod val="50000"/>
              </a:srgbClr>
            </a:solidFill>
            <a:ln w="12700" cap="flat" cmpd="sng" algn="ctr">
              <a:noFill/>
              <a:prstDash val="solid"/>
              <a:miter lim="800000"/>
            </a:ln>
            <a:effectLst/>
          </p:spPr>
          <p:txBody>
            <a:bodyPr rtlCol="0" anchor="ctr"/>
            <a:lstStyle/>
            <a:p>
              <a:pPr algn="ctr">
                <a:defRPr/>
              </a:pPr>
              <a:endParaRPr lang="en-GB" sz="2000" kern="0" dirty="0" err="1">
                <a:solidFill>
                  <a:srgbClr val="000000"/>
                </a:solidFill>
                <a:latin typeface="Open Sans"/>
              </a:endParaRPr>
            </a:p>
          </p:txBody>
        </p:sp>
        <p:sp>
          <p:nvSpPr>
            <p:cNvPr id="287" name="Oval 286">
              <a:extLst>
                <a:ext uri="{FF2B5EF4-FFF2-40B4-BE49-F238E27FC236}">
                  <a16:creationId xmlns:a16="http://schemas.microsoft.com/office/drawing/2014/main" id="{BD613380-19D1-01F1-DCC3-CC107B03D9A9}"/>
                </a:ext>
              </a:extLst>
            </p:cNvPr>
            <p:cNvSpPr/>
            <p:nvPr/>
          </p:nvSpPr>
          <p:spPr>
            <a:xfrm>
              <a:off x="7253971" y="1764675"/>
              <a:ext cx="748800" cy="748800"/>
            </a:xfrm>
            <a:prstGeom prst="ellipse">
              <a:avLst/>
            </a:prstGeom>
            <a:solidFill>
              <a:srgbClr val="F11935">
                <a:lumMod val="60000"/>
                <a:lumOff val="40000"/>
                <a:alpha val="50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288" name="Straight Arrow Connector 287">
              <a:extLst>
                <a:ext uri="{FF2B5EF4-FFF2-40B4-BE49-F238E27FC236}">
                  <a16:creationId xmlns:a16="http://schemas.microsoft.com/office/drawing/2014/main" id="{182A6EC1-ED7B-84E7-4830-7F501F77A10C}"/>
                </a:ext>
              </a:extLst>
            </p:cNvPr>
            <p:cNvCxnSpPr>
              <a:stCxn id="284" idx="7"/>
            </p:cNvCxnSpPr>
            <p:nvPr/>
          </p:nvCxnSpPr>
          <p:spPr>
            <a:xfrm flipV="1">
              <a:off x="7936548" y="1738131"/>
              <a:ext cx="600127" cy="74021"/>
            </a:xfrm>
            <a:prstGeom prst="straightConnector1">
              <a:avLst/>
            </a:prstGeom>
            <a:noFill/>
            <a:ln w="19050" cap="flat" cmpd="sng" algn="ctr">
              <a:solidFill>
                <a:srgbClr val="000000"/>
              </a:solidFill>
              <a:prstDash val="solid"/>
              <a:miter lim="800000"/>
              <a:headEnd type="stealth"/>
              <a:tailEnd type="none"/>
            </a:ln>
            <a:effectLst/>
          </p:spPr>
        </p:cxnSp>
        <p:cxnSp>
          <p:nvCxnSpPr>
            <p:cNvPr id="289" name="Straight Arrow Connector 288">
              <a:extLst>
                <a:ext uri="{FF2B5EF4-FFF2-40B4-BE49-F238E27FC236}">
                  <a16:creationId xmlns:a16="http://schemas.microsoft.com/office/drawing/2014/main" id="{56AE7E02-4A41-0789-BC08-AE5356DC4065}"/>
                </a:ext>
              </a:extLst>
            </p:cNvPr>
            <p:cNvCxnSpPr>
              <a:cxnSpLocks/>
              <a:stCxn id="286" idx="0"/>
            </p:cNvCxnSpPr>
            <p:nvPr/>
          </p:nvCxnSpPr>
          <p:spPr>
            <a:xfrm flipV="1">
              <a:off x="8017168" y="2020326"/>
              <a:ext cx="519507" cy="92205"/>
            </a:xfrm>
            <a:prstGeom prst="straightConnector1">
              <a:avLst/>
            </a:prstGeom>
            <a:noFill/>
            <a:ln w="19050" cap="flat" cmpd="sng" algn="ctr">
              <a:solidFill>
                <a:srgbClr val="000000"/>
              </a:solidFill>
              <a:prstDash val="solid"/>
              <a:miter lim="800000"/>
              <a:headEnd type="stealth"/>
              <a:tailEnd type="none"/>
            </a:ln>
            <a:effectLst/>
          </p:spPr>
        </p:cxnSp>
        <p:cxnSp>
          <p:nvCxnSpPr>
            <p:cNvPr id="290" name="Straight Arrow Connector 289">
              <a:extLst>
                <a:ext uri="{FF2B5EF4-FFF2-40B4-BE49-F238E27FC236}">
                  <a16:creationId xmlns:a16="http://schemas.microsoft.com/office/drawing/2014/main" id="{5D3055B9-97D3-C13E-57CB-BC7641DCD15C}"/>
                </a:ext>
              </a:extLst>
            </p:cNvPr>
            <p:cNvCxnSpPr>
              <a:cxnSpLocks/>
              <a:stCxn id="287" idx="5"/>
            </p:cNvCxnSpPr>
            <p:nvPr/>
          </p:nvCxnSpPr>
          <p:spPr>
            <a:xfrm flipV="1">
              <a:off x="7893112" y="2315537"/>
              <a:ext cx="564967" cy="88279"/>
            </a:xfrm>
            <a:prstGeom prst="straightConnector1">
              <a:avLst/>
            </a:prstGeom>
            <a:noFill/>
            <a:ln w="19050" cap="flat" cmpd="sng" algn="ctr">
              <a:solidFill>
                <a:srgbClr val="000000"/>
              </a:solidFill>
              <a:prstDash val="solid"/>
              <a:miter lim="800000"/>
              <a:headEnd type="stealth"/>
              <a:tailEnd type="none"/>
            </a:ln>
            <a:effectLst/>
          </p:spPr>
        </p:cxnSp>
        <p:sp>
          <p:nvSpPr>
            <p:cNvPr id="291" name="TextBox 290">
              <a:extLst>
                <a:ext uri="{FF2B5EF4-FFF2-40B4-BE49-F238E27FC236}">
                  <a16:creationId xmlns:a16="http://schemas.microsoft.com/office/drawing/2014/main" id="{A550E72B-CF8A-EB39-218D-868D8BFCAB52}"/>
                </a:ext>
              </a:extLst>
            </p:cNvPr>
            <p:cNvSpPr txBox="1"/>
            <p:nvPr/>
          </p:nvSpPr>
          <p:spPr>
            <a:xfrm>
              <a:off x="8536675" y="1661187"/>
              <a:ext cx="914400"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106PJ</a:t>
              </a:r>
            </a:p>
          </p:txBody>
        </p:sp>
        <p:sp>
          <p:nvSpPr>
            <p:cNvPr id="292" name="TextBox 291">
              <a:extLst>
                <a:ext uri="{FF2B5EF4-FFF2-40B4-BE49-F238E27FC236}">
                  <a16:creationId xmlns:a16="http://schemas.microsoft.com/office/drawing/2014/main" id="{C32A6A03-606B-6F23-C64E-D65EBEFB7995}"/>
                </a:ext>
              </a:extLst>
            </p:cNvPr>
            <p:cNvSpPr txBox="1"/>
            <p:nvPr/>
          </p:nvSpPr>
          <p:spPr>
            <a:xfrm>
              <a:off x="8536675" y="1948903"/>
              <a:ext cx="1145542"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FE: 104PJ (99% RE)</a:t>
              </a:r>
            </a:p>
          </p:txBody>
        </p:sp>
        <p:sp>
          <p:nvSpPr>
            <p:cNvPr id="293" name="TextBox 292">
              <a:extLst>
                <a:ext uri="{FF2B5EF4-FFF2-40B4-BE49-F238E27FC236}">
                  <a16:creationId xmlns:a16="http://schemas.microsoft.com/office/drawing/2014/main" id="{0DAA5B3C-D653-4A81-E422-E76CE5E9BC14}"/>
                </a:ext>
              </a:extLst>
            </p:cNvPr>
            <p:cNvSpPr txBox="1"/>
            <p:nvPr/>
          </p:nvSpPr>
          <p:spPr>
            <a:xfrm>
              <a:off x="8465212" y="2242545"/>
              <a:ext cx="914400"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UE: 104PJ</a:t>
              </a:r>
            </a:p>
          </p:txBody>
        </p:sp>
      </p:grpSp>
      <p:grpSp>
        <p:nvGrpSpPr>
          <p:cNvPr id="294" name="Group 293">
            <a:extLst>
              <a:ext uri="{FF2B5EF4-FFF2-40B4-BE49-F238E27FC236}">
                <a16:creationId xmlns:a16="http://schemas.microsoft.com/office/drawing/2014/main" id="{D014172D-E085-2891-2727-5A24E3D54069}"/>
              </a:ext>
            </a:extLst>
          </p:cNvPr>
          <p:cNvGrpSpPr/>
          <p:nvPr/>
        </p:nvGrpSpPr>
        <p:grpSpPr>
          <a:xfrm>
            <a:off x="10012221" y="2582916"/>
            <a:ext cx="1935250" cy="1482300"/>
            <a:chOff x="10010633" y="2582916"/>
            <a:chExt cx="1935250" cy="1482300"/>
          </a:xfrm>
        </p:grpSpPr>
        <p:grpSp>
          <p:nvGrpSpPr>
            <p:cNvPr id="295" name="Group 294">
              <a:extLst>
                <a:ext uri="{FF2B5EF4-FFF2-40B4-BE49-F238E27FC236}">
                  <a16:creationId xmlns:a16="http://schemas.microsoft.com/office/drawing/2014/main" id="{BE6CF25D-BC1B-A496-F3CC-8841F747E95E}"/>
                </a:ext>
              </a:extLst>
            </p:cNvPr>
            <p:cNvGrpSpPr/>
            <p:nvPr/>
          </p:nvGrpSpPr>
          <p:grpSpPr>
            <a:xfrm>
              <a:off x="10010633" y="2582916"/>
              <a:ext cx="1524744" cy="1482300"/>
              <a:chOff x="10010633" y="2582916"/>
              <a:chExt cx="1524744" cy="1482300"/>
            </a:xfrm>
          </p:grpSpPr>
          <p:sp>
            <p:nvSpPr>
              <p:cNvPr id="297" name="Oval 296">
                <a:extLst>
                  <a:ext uri="{FF2B5EF4-FFF2-40B4-BE49-F238E27FC236}">
                    <a16:creationId xmlns:a16="http://schemas.microsoft.com/office/drawing/2014/main" id="{BEFA5025-9F99-83C4-A0B7-1A6F5F7C8EFA}"/>
                  </a:ext>
                </a:extLst>
              </p:cNvPr>
              <p:cNvSpPr/>
              <p:nvPr/>
            </p:nvSpPr>
            <p:spPr>
              <a:xfrm>
                <a:off x="10010633" y="3302016"/>
                <a:ext cx="763200" cy="763200"/>
              </a:xfrm>
              <a:prstGeom prst="ellipse">
                <a:avLst/>
              </a:prstGeom>
              <a:solidFill>
                <a:srgbClr val="FFF300"/>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sp>
            <p:nvSpPr>
              <p:cNvPr id="298" name="Oval 297">
                <a:extLst>
                  <a:ext uri="{FF2B5EF4-FFF2-40B4-BE49-F238E27FC236}">
                    <a16:creationId xmlns:a16="http://schemas.microsoft.com/office/drawing/2014/main" id="{F96897F5-2AE7-07E5-F0CC-538EC8C895F6}"/>
                  </a:ext>
                </a:extLst>
              </p:cNvPr>
              <p:cNvSpPr/>
              <p:nvPr/>
            </p:nvSpPr>
            <p:spPr>
              <a:xfrm>
                <a:off x="10043033" y="3337302"/>
                <a:ext cx="698400" cy="698400"/>
              </a:xfrm>
              <a:prstGeom prst="ellipse">
                <a:avLst/>
              </a:prstGeom>
              <a:solidFill>
                <a:srgbClr val="FFF300">
                  <a:lumMod val="75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sp>
            <p:nvSpPr>
              <p:cNvPr id="299" name="Partial Circle 298">
                <a:extLst>
                  <a:ext uri="{FF2B5EF4-FFF2-40B4-BE49-F238E27FC236}">
                    <a16:creationId xmlns:a16="http://schemas.microsoft.com/office/drawing/2014/main" id="{536705A6-B200-EB78-87FA-6DC110FC8F0B}"/>
                  </a:ext>
                </a:extLst>
              </p:cNvPr>
              <p:cNvSpPr/>
              <p:nvPr/>
            </p:nvSpPr>
            <p:spPr>
              <a:xfrm>
                <a:off x="10043033" y="3334416"/>
                <a:ext cx="698400" cy="698400"/>
              </a:xfrm>
              <a:prstGeom prst="pie">
                <a:avLst>
                  <a:gd name="adj1" fmla="val 19774324"/>
                  <a:gd name="adj2" fmla="val 16200000"/>
                </a:avLst>
              </a:prstGeom>
              <a:solidFill>
                <a:srgbClr val="FFF300">
                  <a:lumMod val="50000"/>
                </a:srgbClr>
              </a:solidFill>
              <a:ln w="12700" cap="flat" cmpd="sng" algn="ctr">
                <a:noFill/>
                <a:prstDash val="solid"/>
                <a:miter lim="800000"/>
              </a:ln>
              <a:effectLst/>
            </p:spPr>
            <p:txBody>
              <a:bodyPr rtlCol="0" anchor="ctr"/>
              <a:lstStyle/>
              <a:p>
                <a:pPr algn="ctr">
                  <a:defRPr/>
                </a:pPr>
                <a:endParaRPr lang="en-GB" sz="2000" kern="0" dirty="0" err="1">
                  <a:solidFill>
                    <a:srgbClr val="000000"/>
                  </a:solidFill>
                  <a:latin typeface="Open Sans"/>
                </a:endParaRPr>
              </a:p>
            </p:txBody>
          </p:sp>
          <p:sp>
            <p:nvSpPr>
              <p:cNvPr id="300" name="Oval 299">
                <a:extLst>
                  <a:ext uri="{FF2B5EF4-FFF2-40B4-BE49-F238E27FC236}">
                    <a16:creationId xmlns:a16="http://schemas.microsoft.com/office/drawing/2014/main" id="{2EE21DB0-7F39-D8AD-0B8A-8D8FFDC32EB3}"/>
                  </a:ext>
                </a:extLst>
              </p:cNvPr>
              <p:cNvSpPr/>
              <p:nvPr/>
            </p:nvSpPr>
            <p:spPr>
              <a:xfrm>
                <a:off x="10061033" y="3352416"/>
                <a:ext cx="662400" cy="662400"/>
              </a:xfrm>
              <a:prstGeom prst="ellipse">
                <a:avLst/>
              </a:prstGeom>
              <a:solidFill>
                <a:srgbClr val="FFF300">
                  <a:lumMod val="60000"/>
                  <a:lumOff val="40000"/>
                  <a:alpha val="50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301" name="Straight Arrow Connector 300">
                <a:extLst>
                  <a:ext uri="{FF2B5EF4-FFF2-40B4-BE49-F238E27FC236}">
                    <a16:creationId xmlns:a16="http://schemas.microsoft.com/office/drawing/2014/main" id="{6E75097C-F3B1-3801-4DF1-B9D8E3D0B61E}"/>
                  </a:ext>
                </a:extLst>
              </p:cNvPr>
              <p:cNvCxnSpPr>
                <a:cxnSpLocks/>
                <a:stCxn id="298" idx="7"/>
              </p:cNvCxnSpPr>
              <p:nvPr/>
            </p:nvCxnSpPr>
            <p:spPr>
              <a:xfrm flipV="1">
                <a:off x="10639155" y="3251595"/>
                <a:ext cx="161186" cy="187985"/>
              </a:xfrm>
              <a:prstGeom prst="straightConnector1">
                <a:avLst/>
              </a:prstGeom>
              <a:noFill/>
              <a:ln w="19050" cap="flat" cmpd="sng" algn="ctr">
                <a:solidFill>
                  <a:srgbClr val="000000"/>
                </a:solidFill>
                <a:prstDash val="solid"/>
                <a:miter lim="800000"/>
                <a:headEnd type="stealth"/>
                <a:tailEnd type="none"/>
              </a:ln>
              <a:effectLst/>
            </p:spPr>
          </p:cxnSp>
          <p:cxnSp>
            <p:nvCxnSpPr>
              <p:cNvPr id="302" name="Straight Arrow Connector 301">
                <a:extLst>
                  <a:ext uri="{FF2B5EF4-FFF2-40B4-BE49-F238E27FC236}">
                    <a16:creationId xmlns:a16="http://schemas.microsoft.com/office/drawing/2014/main" id="{CBB6B92C-22F5-0A9E-3549-00979FC8BF7C}"/>
                  </a:ext>
                </a:extLst>
              </p:cNvPr>
              <p:cNvCxnSpPr>
                <a:cxnSpLocks/>
                <a:stCxn id="300" idx="0"/>
              </p:cNvCxnSpPr>
              <p:nvPr/>
            </p:nvCxnSpPr>
            <p:spPr>
              <a:xfrm flipV="1">
                <a:off x="10392233" y="3019275"/>
                <a:ext cx="0" cy="333141"/>
              </a:xfrm>
              <a:prstGeom prst="straightConnector1">
                <a:avLst/>
              </a:prstGeom>
              <a:noFill/>
              <a:ln w="19050" cap="flat" cmpd="sng" algn="ctr">
                <a:solidFill>
                  <a:srgbClr val="000000"/>
                </a:solidFill>
                <a:prstDash val="solid"/>
                <a:miter lim="800000"/>
                <a:headEnd type="stealth"/>
                <a:tailEnd type="none"/>
              </a:ln>
              <a:effectLst/>
            </p:spPr>
          </p:cxnSp>
          <p:cxnSp>
            <p:nvCxnSpPr>
              <p:cNvPr id="303" name="Straight Arrow Connector 302">
                <a:extLst>
                  <a:ext uri="{FF2B5EF4-FFF2-40B4-BE49-F238E27FC236}">
                    <a16:creationId xmlns:a16="http://schemas.microsoft.com/office/drawing/2014/main" id="{8AE4BE45-1C89-E98F-78F8-59AEDB9BDD77}"/>
                  </a:ext>
                </a:extLst>
              </p:cNvPr>
              <p:cNvCxnSpPr>
                <a:cxnSpLocks/>
                <a:stCxn id="297" idx="1"/>
              </p:cNvCxnSpPr>
              <p:nvPr/>
            </p:nvCxnSpPr>
            <p:spPr>
              <a:xfrm flipH="1" flipV="1">
                <a:off x="10061033" y="2742479"/>
                <a:ext cx="61368" cy="671305"/>
              </a:xfrm>
              <a:prstGeom prst="straightConnector1">
                <a:avLst/>
              </a:prstGeom>
              <a:noFill/>
              <a:ln w="19050" cap="flat" cmpd="sng" algn="ctr">
                <a:solidFill>
                  <a:srgbClr val="000000"/>
                </a:solidFill>
                <a:prstDash val="solid"/>
                <a:miter lim="800000"/>
                <a:headEnd type="stealth"/>
                <a:tailEnd type="none"/>
              </a:ln>
              <a:effectLst/>
            </p:spPr>
          </p:cxnSp>
          <p:sp>
            <p:nvSpPr>
              <p:cNvPr id="304" name="TextBox 303">
                <a:extLst>
                  <a:ext uri="{FF2B5EF4-FFF2-40B4-BE49-F238E27FC236}">
                    <a16:creationId xmlns:a16="http://schemas.microsoft.com/office/drawing/2014/main" id="{CEA11989-62F3-991D-20D7-4D713DA6000E}"/>
                  </a:ext>
                </a:extLst>
              </p:cNvPr>
              <p:cNvSpPr txBox="1"/>
              <p:nvPr/>
            </p:nvSpPr>
            <p:spPr>
              <a:xfrm>
                <a:off x="10043033" y="2582916"/>
                <a:ext cx="1145542"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98PJ</a:t>
                </a:r>
              </a:p>
            </p:txBody>
          </p:sp>
          <p:sp>
            <p:nvSpPr>
              <p:cNvPr id="305" name="TextBox 304">
                <a:extLst>
                  <a:ext uri="{FF2B5EF4-FFF2-40B4-BE49-F238E27FC236}">
                    <a16:creationId xmlns:a16="http://schemas.microsoft.com/office/drawing/2014/main" id="{837F7F88-6940-1B75-8E12-B894E1C422C5}"/>
                  </a:ext>
                </a:extLst>
              </p:cNvPr>
              <p:cNvSpPr txBox="1"/>
              <p:nvPr/>
            </p:nvSpPr>
            <p:spPr>
              <a:xfrm>
                <a:off x="10389835" y="2875272"/>
                <a:ext cx="1145542"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FE: 97PJ (82% RE)</a:t>
                </a:r>
              </a:p>
            </p:txBody>
          </p:sp>
        </p:grpSp>
        <p:sp>
          <p:nvSpPr>
            <p:cNvPr id="296" name="TextBox 295">
              <a:extLst>
                <a:ext uri="{FF2B5EF4-FFF2-40B4-BE49-F238E27FC236}">
                  <a16:creationId xmlns:a16="http://schemas.microsoft.com/office/drawing/2014/main" id="{3671D74E-76CF-AB38-3D43-C8B44D339716}"/>
                </a:ext>
              </a:extLst>
            </p:cNvPr>
            <p:cNvSpPr txBox="1"/>
            <p:nvPr/>
          </p:nvSpPr>
          <p:spPr>
            <a:xfrm>
              <a:off x="10800341" y="3131314"/>
              <a:ext cx="1145542"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UE: 92PJ</a:t>
              </a:r>
            </a:p>
          </p:txBody>
        </p:sp>
      </p:grpSp>
      <p:grpSp>
        <p:nvGrpSpPr>
          <p:cNvPr id="306" name="Group 305">
            <a:extLst>
              <a:ext uri="{FF2B5EF4-FFF2-40B4-BE49-F238E27FC236}">
                <a16:creationId xmlns:a16="http://schemas.microsoft.com/office/drawing/2014/main" id="{3BC3E8C6-409A-122C-C07D-6E4773CB528D}"/>
              </a:ext>
            </a:extLst>
          </p:cNvPr>
          <p:cNvGrpSpPr/>
          <p:nvPr/>
        </p:nvGrpSpPr>
        <p:grpSpPr>
          <a:xfrm>
            <a:off x="6574576" y="3964417"/>
            <a:ext cx="2612817" cy="1055531"/>
            <a:chOff x="6572987" y="3964416"/>
            <a:chExt cx="2612817" cy="1055531"/>
          </a:xfrm>
        </p:grpSpPr>
        <p:sp>
          <p:nvSpPr>
            <p:cNvPr id="307" name="Oval 306">
              <a:extLst>
                <a:ext uri="{FF2B5EF4-FFF2-40B4-BE49-F238E27FC236}">
                  <a16:creationId xmlns:a16="http://schemas.microsoft.com/office/drawing/2014/main" id="{C79864BE-65EF-E54F-1D53-5534D9E8E2BB}"/>
                </a:ext>
              </a:extLst>
            </p:cNvPr>
            <p:cNvSpPr/>
            <p:nvPr/>
          </p:nvSpPr>
          <p:spPr>
            <a:xfrm>
              <a:off x="8170604" y="3964416"/>
              <a:ext cx="1015200" cy="1015200"/>
            </a:xfrm>
            <a:prstGeom prst="ellipse">
              <a:avLst/>
            </a:prstGeom>
            <a:solidFill>
              <a:srgbClr val="2552A3"/>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sp>
          <p:nvSpPr>
            <p:cNvPr id="308" name="Oval 307">
              <a:extLst>
                <a:ext uri="{FF2B5EF4-FFF2-40B4-BE49-F238E27FC236}">
                  <a16:creationId xmlns:a16="http://schemas.microsoft.com/office/drawing/2014/main" id="{B78A48AA-E013-8A31-DC21-026ED6EA03A8}"/>
                </a:ext>
              </a:extLst>
            </p:cNvPr>
            <p:cNvSpPr/>
            <p:nvPr/>
          </p:nvSpPr>
          <p:spPr>
            <a:xfrm>
              <a:off x="8186490" y="3988769"/>
              <a:ext cx="979200" cy="979200"/>
            </a:xfrm>
            <a:prstGeom prst="ellipse">
              <a:avLst/>
            </a:prstGeom>
            <a:solidFill>
              <a:srgbClr val="2552A3">
                <a:lumMod val="75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sp>
          <p:nvSpPr>
            <p:cNvPr id="309" name="Partial Circle 308">
              <a:extLst>
                <a:ext uri="{FF2B5EF4-FFF2-40B4-BE49-F238E27FC236}">
                  <a16:creationId xmlns:a16="http://schemas.microsoft.com/office/drawing/2014/main" id="{DDFB69E0-F684-9B6B-B866-54CA1BED3F4B}"/>
                </a:ext>
              </a:extLst>
            </p:cNvPr>
            <p:cNvSpPr/>
            <p:nvPr/>
          </p:nvSpPr>
          <p:spPr>
            <a:xfrm>
              <a:off x="8186046" y="3984332"/>
              <a:ext cx="979200" cy="979200"/>
            </a:xfrm>
            <a:prstGeom prst="pie">
              <a:avLst>
                <a:gd name="adj1" fmla="val 19774324"/>
                <a:gd name="adj2" fmla="val 16200000"/>
              </a:avLst>
            </a:prstGeom>
            <a:solidFill>
              <a:srgbClr val="2552A3">
                <a:lumMod val="50000"/>
              </a:srgbClr>
            </a:solidFill>
            <a:ln w="12700" cap="flat" cmpd="sng" algn="ctr">
              <a:noFill/>
              <a:prstDash val="solid"/>
              <a:miter lim="800000"/>
            </a:ln>
            <a:effectLst/>
          </p:spPr>
          <p:txBody>
            <a:bodyPr rtlCol="0" anchor="ctr"/>
            <a:lstStyle/>
            <a:p>
              <a:pPr algn="ctr">
                <a:defRPr/>
              </a:pPr>
              <a:endParaRPr lang="en-GB" sz="2000" kern="0" dirty="0" err="1">
                <a:solidFill>
                  <a:srgbClr val="000000"/>
                </a:solidFill>
                <a:latin typeface="Open Sans"/>
              </a:endParaRPr>
            </a:p>
          </p:txBody>
        </p:sp>
        <p:sp>
          <p:nvSpPr>
            <p:cNvPr id="310" name="Oval 309">
              <a:extLst>
                <a:ext uri="{FF2B5EF4-FFF2-40B4-BE49-F238E27FC236}">
                  <a16:creationId xmlns:a16="http://schemas.microsoft.com/office/drawing/2014/main" id="{BF538637-9A6B-FF32-DEB9-4A2C0D5D3F23}"/>
                </a:ext>
              </a:extLst>
            </p:cNvPr>
            <p:cNvSpPr/>
            <p:nvPr/>
          </p:nvSpPr>
          <p:spPr>
            <a:xfrm>
              <a:off x="8409468" y="4216731"/>
              <a:ext cx="532800" cy="532800"/>
            </a:xfrm>
            <a:prstGeom prst="ellipse">
              <a:avLst/>
            </a:prstGeom>
            <a:solidFill>
              <a:srgbClr val="2552A3">
                <a:lumMod val="60000"/>
                <a:lumOff val="40000"/>
                <a:alpha val="50000"/>
              </a:srgbClr>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311" name="Straight Arrow Connector 310">
              <a:extLst>
                <a:ext uri="{FF2B5EF4-FFF2-40B4-BE49-F238E27FC236}">
                  <a16:creationId xmlns:a16="http://schemas.microsoft.com/office/drawing/2014/main" id="{1B31E285-FEF6-89F0-F626-E841523086B4}"/>
                </a:ext>
              </a:extLst>
            </p:cNvPr>
            <p:cNvCxnSpPr>
              <a:cxnSpLocks/>
              <a:stCxn id="308" idx="2"/>
            </p:cNvCxnSpPr>
            <p:nvPr/>
          </p:nvCxnSpPr>
          <p:spPr>
            <a:xfrm flipH="1">
              <a:off x="7720927" y="4478369"/>
              <a:ext cx="465563" cy="27607"/>
            </a:xfrm>
            <a:prstGeom prst="straightConnector1">
              <a:avLst/>
            </a:prstGeom>
            <a:noFill/>
            <a:ln w="19050" cap="flat" cmpd="sng" algn="ctr">
              <a:solidFill>
                <a:srgbClr val="000000"/>
              </a:solidFill>
              <a:prstDash val="solid"/>
              <a:miter lim="800000"/>
              <a:headEnd type="stealth"/>
              <a:tailEnd type="none"/>
            </a:ln>
            <a:effectLst/>
          </p:spPr>
        </p:cxnSp>
        <p:cxnSp>
          <p:nvCxnSpPr>
            <p:cNvPr id="312" name="Straight Arrow Connector 311">
              <a:extLst>
                <a:ext uri="{FF2B5EF4-FFF2-40B4-BE49-F238E27FC236}">
                  <a16:creationId xmlns:a16="http://schemas.microsoft.com/office/drawing/2014/main" id="{1C5394F3-ECEB-AE8B-157D-03A64CA1B4B2}"/>
                </a:ext>
              </a:extLst>
            </p:cNvPr>
            <p:cNvCxnSpPr>
              <a:cxnSpLocks/>
              <a:stCxn id="310" idx="3"/>
            </p:cNvCxnSpPr>
            <p:nvPr/>
          </p:nvCxnSpPr>
          <p:spPr>
            <a:xfrm flipH="1">
              <a:off x="7843217" y="4671504"/>
              <a:ext cx="644278" cy="280759"/>
            </a:xfrm>
            <a:prstGeom prst="straightConnector1">
              <a:avLst/>
            </a:prstGeom>
            <a:noFill/>
            <a:ln w="19050" cap="flat" cmpd="sng" algn="ctr">
              <a:solidFill>
                <a:srgbClr val="000000"/>
              </a:solidFill>
              <a:prstDash val="solid"/>
              <a:miter lim="800000"/>
              <a:headEnd type="stealth"/>
              <a:tailEnd type="none"/>
            </a:ln>
            <a:effectLst/>
          </p:spPr>
        </p:cxnSp>
        <p:cxnSp>
          <p:nvCxnSpPr>
            <p:cNvPr id="313" name="Straight Arrow Connector 312">
              <a:extLst>
                <a:ext uri="{FF2B5EF4-FFF2-40B4-BE49-F238E27FC236}">
                  <a16:creationId xmlns:a16="http://schemas.microsoft.com/office/drawing/2014/main" id="{614F0E16-CC0F-51C5-2DC4-7F52455BF06C}"/>
                </a:ext>
              </a:extLst>
            </p:cNvPr>
            <p:cNvCxnSpPr>
              <a:cxnSpLocks/>
              <a:stCxn id="307" idx="1"/>
            </p:cNvCxnSpPr>
            <p:nvPr/>
          </p:nvCxnSpPr>
          <p:spPr>
            <a:xfrm flipH="1">
              <a:off x="7773321" y="4113089"/>
              <a:ext cx="545956" cy="0"/>
            </a:xfrm>
            <a:prstGeom prst="straightConnector1">
              <a:avLst/>
            </a:prstGeom>
            <a:noFill/>
            <a:ln w="19050" cap="flat" cmpd="sng" algn="ctr">
              <a:solidFill>
                <a:srgbClr val="000000"/>
              </a:solidFill>
              <a:prstDash val="solid"/>
              <a:miter lim="800000"/>
              <a:headEnd type="stealth"/>
              <a:tailEnd type="none"/>
            </a:ln>
            <a:effectLst/>
          </p:spPr>
        </p:cxnSp>
        <p:sp>
          <p:nvSpPr>
            <p:cNvPr id="314" name="TextBox 313">
              <a:extLst>
                <a:ext uri="{FF2B5EF4-FFF2-40B4-BE49-F238E27FC236}">
                  <a16:creationId xmlns:a16="http://schemas.microsoft.com/office/drawing/2014/main" id="{8FAA9C6E-6E03-8945-8BA9-9F889009C773}"/>
                </a:ext>
              </a:extLst>
            </p:cNvPr>
            <p:cNvSpPr txBox="1"/>
            <p:nvPr/>
          </p:nvSpPr>
          <p:spPr>
            <a:xfrm>
              <a:off x="6623461" y="4046300"/>
              <a:ext cx="1145542" cy="153888"/>
            </a:xfrm>
            <a:prstGeom prst="rect">
              <a:avLst/>
            </a:prstGeom>
            <a:noFill/>
          </p:spPr>
          <p:txBody>
            <a:bodyPr wrap="square" lIns="0" tIns="0" rIns="0" bIns="0" rtlCol="0">
              <a:spAutoFit/>
            </a:bodyPr>
            <a:lstStyle/>
            <a:p>
              <a:pPr algn="r">
                <a:defRPr/>
              </a:pPr>
              <a:r>
                <a:rPr lang="en-GB" sz="1000" kern="0" dirty="0">
                  <a:solidFill>
                    <a:srgbClr val="000000"/>
                  </a:solidFill>
                  <a:latin typeface="Open Sans"/>
                </a:rPr>
                <a:t>PE: 142PJ</a:t>
              </a:r>
            </a:p>
          </p:txBody>
        </p:sp>
        <p:sp>
          <p:nvSpPr>
            <p:cNvPr id="315" name="TextBox 314">
              <a:extLst>
                <a:ext uri="{FF2B5EF4-FFF2-40B4-BE49-F238E27FC236}">
                  <a16:creationId xmlns:a16="http://schemas.microsoft.com/office/drawing/2014/main" id="{3F61E28F-CF13-BABE-E69B-63508CBACED6}"/>
                </a:ext>
              </a:extLst>
            </p:cNvPr>
            <p:cNvSpPr txBox="1"/>
            <p:nvPr/>
          </p:nvSpPr>
          <p:spPr>
            <a:xfrm>
              <a:off x="6572987" y="4423836"/>
              <a:ext cx="1145542" cy="153888"/>
            </a:xfrm>
            <a:prstGeom prst="rect">
              <a:avLst/>
            </a:prstGeom>
            <a:noFill/>
          </p:spPr>
          <p:txBody>
            <a:bodyPr wrap="square" lIns="0" tIns="0" rIns="0" bIns="0" rtlCol="0">
              <a:spAutoFit/>
            </a:bodyPr>
            <a:lstStyle/>
            <a:p>
              <a:pPr algn="r">
                <a:defRPr/>
              </a:pPr>
              <a:r>
                <a:rPr lang="en-GB" sz="1000" kern="0" dirty="0">
                  <a:solidFill>
                    <a:srgbClr val="000000"/>
                  </a:solidFill>
                  <a:latin typeface="Open Sans"/>
                </a:rPr>
                <a:t>FE: 136PJ (64% RE)</a:t>
              </a:r>
            </a:p>
          </p:txBody>
        </p:sp>
        <p:sp>
          <p:nvSpPr>
            <p:cNvPr id="316" name="TextBox 315">
              <a:extLst>
                <a:ext uri="{FF2B5EF4-FFF2-40B4-BE49-F238E27FC236}">
                  <a16:creationId xmlns:a16="http://schemas.microsoft.com/office/drawing/2014/main" id="{4DDF74A4-3C90-C3DA-B9B8-6EA065D51B5C}"/>
                </a:ext>
              </a:extLst>
            </p:cNvPr>
            <p:cNvSpPr txBox="1"/>
            <p:nvPr/>
          </p:nvSpPr>
          <p:spPr>
            <a:xfrm>
              <a:off x="6934733" y="4866059"/>
              <a:ext cx="914400" cy="153888"/>
            </a:xfrm>
            <a:prstGeom prst="rect">
              <a:avLst/>
            </a:prstGeom>
            <a:noFill/>
          </p:spPr>
          <p:txBody>
            <a:bodyPr wrap="square" lIns="0" tIns="0" rIns="0" bIns="0" rtlCol="0">
              <a:spAutoFit/>
            </a:bodyPr>
            <a:lstStyle/>
            <a:p>
              <a:pPr algn="r">
                <a:defRPr/>
              </a:pPr>
              <a:r>
                <a:rPr lang="en-GB" sz="1000" kern="0" dirty="0">
                  <a:solidFill>
                    <a:srgbClr val="000000"/>
                  </a:solidFill>
                  <a:latin typeface="Open Sans"/>
                </a:rPr>
                <a:t>UE: 74PJ</a:t>
              </a:r>
            </a:p>
          </p:txBody>
        </p:sp>
      </p:grpSp>
      <p:grpSp>
        <p:nvGrpSpPr>
          <p:cNvPr id="317" name="Group 316">
            <a:extLst>
              <a:ext uri="{FF2B5EF4-FFF2-40B4-BE49-F238E27FC236}">
                <a16:creationId xmlns:a16="http://schemas.microsoft.com/office/drawing/2014/main" id="{C7937854-548E-861E-D749-0566E8ED6AED}"/>
              </a:ext>
            </a:extLst>
          </p:cNvPr>
          <p:cNvGrpSpPr/>
          <p:nvPr/>
        </p:nvGrpSpPr>
        <p:grpSpPr>
          <a:xfrm>
            <a:off x="9761366" y="4670241"/>
            <a:ext cx="1891533" cy="712800"/>
            <a:chOff x="2718617" y="5070447"/>
            <a:chExt cx="1891533" cy="712800"/>
          </a:xfrm>
        </p:grpSpPr>
        <p:sp>
          <p:nvSpPr>
            <p:cNvPr id="318" name="Oval 317">
              <a:extLst>
                <a:ext uri="{FF2B5EF4-FFF2-40B4-BE49-F238E27FC236}">
                  <a16:creationId xmlns:a16="http://schemas.microsoft.com/office/drawing/2014/main" id="{A7386331-889B-138D-E985-C702DDFA56AF}"/>
                </a:ext>
              </a:extLst>
            </p:cNvPr>
            <p:cNvSpPr/>
            <p:nvPr/>
          </p:nvSpPr>
          <p:spPr>
            <a:xfrm>
              <a:off x="2718617" y="5070447"/>
              <a:ext cx="712800" cy="712800"/>
            </a:xfrm>
            <a:prstGeom prst="ellipse">
              <a:avLst/>
            </a:prstGeom>
            <a:solidFill>
              <a:srgbClr val="005E49"/>
            </a:solidFill>
            <a:ln w="12700" cap="flat" cmpd="sng" algn="ctr">
              <a:noFill/>
              <a:prstDash val="solid"/>
              <a:miter lim="800000"/>
            </a:ln>
            <a:effectLst/>
          </p:spPr>
          <p:txBody>
            <a:bodyPr rtlCol="0" anchor="ctr"/>
            <a:lstStyle/>
            <a:p>
              <a:pPr algn="ctr">
                <a:defRPr/>
              </a:pPr>
              <a:endParaRPr lang="en-GB" sz="2000" kern="0" dirty="0" err="1">
                <a:solidFill>
                  <a:srgbClr val="FFFFFF"/>
                </a:solidFill>
                <a:latin typeface="Open Sans"/>
              </a:endParaRPr>
            </a:p>
          </p:txBody>
        </p:sp>
        <p:cxnSp>
          <p:nvCxnSpPr>
            <p:cNvPr id="319" name="Straight Arrow Connector 318">
              <a:extLst>
                <a:ext uri="{FF2B5EF4-FFF2-40B4-BE49-F238E27FC236}">
                  <a16:creationId xmlns:a16="http://schemas.microsoft.com/office/drawing/2014/main" id="{567F9F0E-CF3F-1A02-889C-BF188911BEEB}"/>
                </a:ext>
              </a:extLst>
            </p:cNvPr>
            <p:cNvCxnSpPr>
              <a:cxnSpLocks/>
              <a:stCxn id="318" idx="6"/>
            </p:cNvCxnSpPr>
            <p:nvPr/>
          </p:nvCxnSpPr>
          <p:spPr>
            <a:xfrm flipV="1">
              <a:off x="3431417" y="5420153"/>
              <a:ext cx="490029" cy="6694"/>
            </a:xfrm>
            <a:prstGeom prst="straightConnector1">
              <a:avLst/>
            </a:prstGeom>
            <a:noFill/>
            <a:ln w="19050" cap="flat" cmpd="sng" algn="ctr">
              <a:solidFill>
                <a:srgbClr val="000000"/>
              </a:solidFill>
              <a:prstDash val="solid"/>
              <a:miter lim="800000"/>
              <a:headEnd type="stealth"/>
              <a:tailEnd type="none"/>
            </a:ln>
            <a:effectLst/>
          </p:spPr>
        </p:cxnSp>
        <p:sp>
          <p:nvSpPr>
            <p:cNvPr id="320" name="TextBox 319">
              <a:extLst>
                <a:ext uri="{FF2B5EF4-FFF2-40B4-BE49-F238E27FC236}">
                  <a16:creationId xmlns:a16="http://schemas.microsoft.com/office/drawing/2014/main" id="{D4ED74B5-989D-1A70-24B2-C24C2ACFC1BD}"/>
                </a:ext>
              </a:extLst>
            </p:cNvPr>
            <p:cNvSpPr txBox="1"/>
            <p:nvPr/>
          </p:nvSpPr>
          <p:spPr>
            <a:xfrm>
              <a:off x="3934289" y="5349903"/>
              <a:ext cx="675861" cy="153888"/>
            </a:xfrm>
            <a:prstGeom prst="rect">
              <a:avLst/>
            </a:prstGeom>
            <a:noFill/>
          </p:spPr>
          <p:txBody>
            <a:bodyPr wrap="square" lIns="0" tIns="0" rIns="0" bIns="0" rtlCol="0">
              <a:spAutoFit/>
            </a:bodyPr>
            <a:lstStyle/>
            <a:p>
              <a:pPr>
                <a:defRPr/>
              </a:pPr>
              <a:r>
                <a:rPr lang="en-GB" sz="1000" kern="0" dirty="0">
                  <a:solidFill>
                    <a:srgbClr val="000000"/>
                  </a:solidFill>
                  <a:latin typeface="Open Sans"/>
                </a:rPr>
                <a:t>PE: 99PJ</a:t>
              </a:r>
            </a:p>
          </p:txBody>
        </p:sp>
      </p:grpSp>
      <p:grpSp>
        <p:nvGrpSpPr>
          <p:cNvPr id="321" name="Group 320">
            <a:extLst>
              <a:ext uri="{FF2B5EF4-FFF2-40B4-BE49-F238E27FC236}">
                <a16:creationId xmlns:a16="http://schemas.microsoft.com/office/drawing/2014/main" id="{0346DED0-1128-C7E9-1B1C-8C141403855C}"/>
              </a:ext>
            </a:extLst>
          </p:cNvPr>
          <p:cNvGrpSpPr/>
          <p:nvPr/>
        </p:nvGrpSpPr>
        <p:grpSpPr>
          <a:xfrm>
            <a:off x="7644357" y="2619236"/>
            <a:ext cx="2428821" cy="1984305"/>
            <a:chOff x="7642768" y="2619235"/>
            <a:chExt cx="2428821" cy="1984305"/>
          </a:xfrm>
        </p:grpSpPr>
        <p:cxnSp>
          <p:nvCxnSpPr>
            <p:cNvPr id="322" name="Connector: Curved 321">
              <a:extLst>
                <a:ext uri="{FF2B5EF4-FFF2-40B4-BE49-F238E27FC236}">
                  <a16:creationId xmlns:a16="http://schemas.microsoft.com/office/drawing/2014/main" id="{67AC97FD-6623-A316-E1FF-0F8626EFA3C7}"/>
                </a:ext>
              </a:extLst>
            </p:cNvPr>
            <p:cNvCxnSpPr/>
            <p:nvPr/>
          </p:nvCxnSpPr>
          <p:spPr>
            <a:xfrm rot="16200000" flipH="1">
              <a:off x="7501687" y="2883559"/>
              <a:ext cx="1126889" cy="844727"/>
            </a:xfrm>
            <a:prstGeom prst="curvedConnector3">
              <a:avLst/>
            </a:prstGeom>
            <a:noFill/>
            <a:ln w="31750" cap="flat" cmpd="sng" algn="ctr">
              <a:solidFill>
                <a:srgbClr val="A9AAA9"/>
              </a:solidFill>
              <a:prstDash val="solid"/>
              <a:miter lim="800000"/>
              <a:headEnd type="triangle"/>
              <a:tailEnd type="triangle"/>
            </a:ln>
            <a:effectLst/>
          </p:spPr>
        </p:cxnSp>
        <p:cxnSp>
          <p:nvCxnSpPr>
            <p:cNvPr id="323" name="Connector: Curved 322">
              <a:extLst>
                <a:ext uri="{FF2B5EF4-FFF2-40B4-BE49-F238E27FC236}">
                  <a16:creationId xmlns:a16="http://schemas.microsoft.com/office/drawing/2014/main" id="{9FC50B7E-51F0-AE50-13C1-530D594965A6}"/>
                </a:ext>
              </a:extLst>
            </p:cNvPr>
            <p:cNvCxnSpPr>
              <a:cxnSpLocks/>
            </p:cNvCxnSpPr>
            <p:nvPr/>
          </p:nvCxnSpPr>
          <p:spPr>
            <a:xfrm>
              <a:off x="7905049" y="2681699"/>
              <a:ext cx="2166540" cy="1921841"/>
            </a:xfrm>
            <a:prstGeom prst="curvedConnector3">
              <a:avLst/>
            </a:prstGeom>
            <a:noFill/>
            <a:ln w="31750" cap="flat" cmpd="sng" algn="ctr">
              <a:solidFill>
                <a:srgbClr val="A9AAA9"/>
              </a:solidFill>
              <a:prstDash val="solid"/>
              <a:miter lim="800000"/>
              <a:headEnd type="triangle"/>
              <a:tailEnd type="triangle"/>
            </a:ln>
            <a:effectLst/>
          </p:spPr>
        </p:cxnSp>
        <p:cxnSp>
          <p:nvCxnSpPr>
            <p:cNvPr id="324" name="Connector: Curved 323">
              <a:extLst>
                <a:ext uri="{FF2B5EF4-FFF2-40B4-BE49-F238E27FC236}">
                  <a16:creationId xmlns:a16="http://schemas.microsoft.com/office/drawing/2014/main" id="{DC9CF90D-D97F-79CC-F603-9D3E46A744C2}"/>
                </a:ext>
              </a:extLst>
            </p:cNvPr>
            <p:cNvCxnSpPr>
              <a:cxnSpLocks/>
            </p:cNvCxnSpPr>
            <p:nvPr/>
          </p:nvCxnSpPr>
          <p:spPr>
            <a:xfrm>
              <a:off x="8050874" y="2619235"/>
              <a:ext cx="1853217" cy="964253"/>
            </a:xfrm>
            <a:prstGeom prst="curvedConnector3">
              <a:avLst/>
            </a:prstGeom>
            <a:noFill/>
            <a:ln w="31750" cap="flat" cmpd="sng" algn="ctr">
              <a:solidFill>
                <a:srgbClr val="A9AAA9"/>
              </a:solidFill>
              <a:prstDash val="solid"/>
              <a:miter lim="800000"/>
              <a:headEnd type="triangle"/>
              <a:tailEnd type="triangle"/>
            </a:ln>
            <a:effectLst/>
          </p:spPr>
        </p:cxnSp>
      </p:grpSp>
      <p:sp>
        <p:nvSpPr>
          <p:cNvPr id="325" name="TextBox 324">
            <a:extLst>
              <a:ext uri="{FF2B5EF4-FFF2-40B4-BE49-F238E27FC236}">
                <a16:creationId xmlns:a16="http://schemas.microsoft.com/office/drawing/2014/main" id="{E02DDEF8-2A82-8EEE-E0AA-655570DAD90C}"/>
              </a:ext>
            </a:extLst>
          </p:cNvPr>
          <p:cNvSpPr txBox="1"/>
          <p:nvPr/>
        </p:nvSpPr>
        <p:spPr>
          <a:xfrm rot="16200000">
            <a:off x="5578549" y="1989421"/>
            <a:ext cx="1042473" cy="246221"/>
          </a:xfrm>
          <a:prstGeom prst="rect">
            <a:avLst/>
          </a:prstGeom>
          <a:noFill/>
        </p:spPr>
        <p:txBody>
          <a:bodyPr wrap="square" lIns="0" tIns="0" rIns="0" bIns="0" rtlCol="0">
            <a:spAutoFit/>
          </a:bodyPr>
          <a:lstStyle/>
          <a:p>
            <a:pPr algn="ctr">
              <a:defRPr/>
            </a:pPr>
            <a:r>
              <a:rPr lang="en-GB" sz="1600" kern="0" dirty="0">
                <a:solidFill>
                  <a:srgbClr val="434443"/>
                </a:solidFill>
                <a:latin typeface="Open Sans"/>
              </a:rPr>
              <a:t>El</a:t>
            </a:r>
            <a:endParaRPr lang="en-GB" sz="2000" kern="0" dirty="0">
              <a:solidFill>
                <a:srgbClr val="434443"/>
              </a:solidFill>
              <a:latin typeface="Open Sans"/>
            </a:endParaRPr>
          </a:p>
        </p:txBody>
      </p:sp>
      <p:sp>
        <p:nvSpPr>
          <p:cNvPr id="326" name="TextBox 325">
            <a:extLst>
              <a:ext uri="{FF2B5EF4-FFF2-40B4-BE49-F238E27FC236}">
                <a16:creationId xmlns:a16="http://schemas.microsoft.com/office/drawing/2014/main" id="{E707BCF9-0D95-E64C-0636-E8C38DC89A02}"/>
              </a:ext>
            </a:extLst>
          </p:cNvPr>
          <p:cNvSpPr txBox="1"/>
          <p:nvPr/>
        </p:nvSpPr>
        <p:spPr>
          <a:xfrm rot="16200000">
            <a:off x="5569070" y="3442083"/>
            <a:ext cx="1042473" cy="246221"/>
          </a:xfrm>
          <a:prstGeom prst="rect">
            <a:avLst/>
          </a:prstGeom>
          <a:noFill/>
        </p:spPr>
        <p:txBody>
          <a:bodyPr wrap="square" lIns="0" tIns="0" rIns="0" bIns="0" rtlCol="0">
            <a:spAutoFit/>
          </a:bodyPr>
          <a:lstStyle/>
          <a:p>
            <a:pPr algn="ctr">
              <a:defRPr/>
            </a:pPr>
            <a:r>
              <a:rPr lang="en-GB" sz="1600" kern="0" dirty="0" err="1">
                <a:solidFill>
                  <a:srgbClr val="434443"/>
                </a:solidFill>
                <a:latin typeface="Open Sans"/>
              </a:rPr>
              <a:t>Varme</a:t>
            </a:r>
            <a:endParaRPr lang="en-GB" sz="2000" kern="0" dirty="0">
              <a:solidFill>
                <a:srgbClr val="434443"/>
              </a:solidFill>
              <a:latin typeface="Open Sans"/>
            </a:endParaRPr>
          </a:p>
        </p:txBody>
      </p:sp>
      <p:sp>
        <p:nvSpPr>
          <p:cNvPr id="327" name="TextBox 326">
            <a:extLst>
              <a:ext uri="{FF2B5EF4-FFF2-40B4-BE49-F238E27FC236}">
                <a16:creationId xmlns:a16="http://schemas.microsoft.com/office/drawing/2014/main" id="{4A449725-CD5E-0DF8-4EF9-D18FBE13735F}"/>
              </a:ext>
            </a:extLst>
          </p:cNvPr>
          <p:cNvSpPr txBox="1"/>
          <p:nvPr/>
        </p:nvSpPr>
        <p:spPr>
          <a:xfrm rot="16200000">
            <a:off x="5569651" y="4375601"/>
            <a:ext cx="1042473" cy="246221"/>
          </a:xfrm>
          <a:prstGeom prst="rect">
            <a:avLst/>
          </a:prstGeom>
          <a:noFill/>
        </p:spPr>
        <p:txBody>
          <a:bodyPr wrap="square" lIns="0" tIns="0" rIns="0" bIns="0" rtlCol="0">
            <a:spAutoFit/>
          </a:bodyPr>
          <a:lstStyle/>
          <a:p>
            <a:pPr algn="ctr">
              <a:defRPr/>
            </a:pPr>
            <a:r>
              <a:rPr lang="en-GB" sz="1600" kern="0" dirty="0">
                <a:solidFill>
                  <a:srgbClr val="434443"/>
                </a:solidFill>
                <a:latin typeface="Open Sans"/>
              </a:rPr>
              <a:t>Transport</a:t>
            </a:r>
            <a:endParaRPr lang="en-GB" sz="2000" kern="0" dirty="0">
              <a:solidFill>
                <a:srgbClr val="434443"/>
              </a:solidFill>
              <a:latin typeface="Open Sans"/>
            </a:endParaRPr>
          </a:p>
        </p:txBody>
      </p:sp>
      <p:sp>
        <p:nvSpPr>
          <p:cNvPr id="328" name="TextBox 327">
            <a:extLst>
              <a:ext uri="{FF2B5EF4-FFF2-40B4-BE49-F238E27FC236}">
                <a16:creationId xmlns:a16="http://schemas.microsoft.com/office/drawing/2014/main" id="{F916906A-FFE5-F1C5-DE02-8A7F79EF1714}"/>
              </a:ext>
            </a:extLst>
          </p:cNvPr>
          <p:cNvSpPr txBox="1"/>
          <p:nvPr/>
        </p:nvSpPr>
        <p:spPr>
          <a:xfrm rot="16200000">
            <a:off x="5563794" y="5366096"/>
            <a:ext cx="1042473" cy="246221"/>
          </a:xfrm>
          <a:prstGeom prst="rect">
            <a:avLst/>
          </a:prstGeom>
          <a:noFill/>
        </p:spPr>
        <p:txBody>
          <a:bodyPr wrap="square" lIns="0" tIns="0" rIns="0" bIns="0" rtlCol="0">
            <a:spAutoFit/>
          </a:bodyPr>
          <a:lstStyle/>
          <a:p>
            <a:pPr algn="ctr">
              <a:defRPr/>
            </a:pPr>
            <a:r>
              <a:rPr lang="en-GB" sz="1600" kern="0" dirty="0" err="1">
                <a:solidFill>
                  <a:srgbClr val="434443"/>
                </a:solidFill>
                <a:latin typeface="Open Sans"/>
              </a:rPr>
              <a:t>Industri</a:t>
            </a:r>
            <a:endParaRPr lang="en-GB" sz="2000" kern="0" dirty="0">
              <a:solidFill>
                <a:srgbClr val="434443"/>
              </a:solidFill>
              <a:latin typeface="Open Sans"/>
            </a:endParaRPr>
          </a:p>
        </p:txBody>
      </p:sp>
      <p:sp>
        <p:nvSpPr>
          <p:cNvPr id="3" name="Footer Placeholder 2">
            <a:extLst>
              <a:ext uri="{FF2B5EF4-FFF2-40B4-BE49-F238E27FC236}">
                <a16:creationId xmlns:a16="http://schemas.microsoft.com/office/drawing/2014/main" id="{59B7373A-9EED-6550-994C-7221932E6F78}"/>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Tree>
    <p:extLst>
      <p:ext uri="{BB962C8B-B14F-4D97-AF65-F5344CB8AC3E}">
        <p14:creationId xmlns:p14="http://schemas.microsoft.com/office/powerpoint/2010/main" val="1540799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5"/>
                                        </p:tgtEl>
                                        <p:attrNameLst>
                                          <p:attrName>style.visibility</p:attrName>
                                        </p:attrNameLst>
                                      </p:cBhvr>
                                      <p:to>
                                        <p:strVal val="visible"/>
                                      </p:to>
                                    </p:set>
                                    <p:animEffect transition="in" filter="fade">
                                      <p:cBhvr>
                                        <p:cTn id="10" dur="500"/>
                                        <p:tgtEl>
                                          <p:spTgt spid="3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fade">
                                      <p:cBhvr>
                                        <p:cTn id="15" dur="500"/>
                                        <p:tgtEl>
                                          <p:spTgt spid="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fade">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1"/>
                                        </p:tgtEl>
                                        <p:attrNameLst>
                                          <p:attrName>style.visibility</p:attrName>
                                        </p:attrNameLst>
                                      </p:cBhvr>
                                      <p:to>
                                        <p:strVal val="visible"/>
                                      </p:to>
                                    </p:set>
                                    <p:animEffect transition="in" filter="fade">
                                      <p:cBhvr>
                                        <p:cTn id="30" dur="500"/>
                                        <p:tgtEl>
                                          <p:spTgt spid="2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500"/>
                                        <p:tgtEl>
                                          <p:spTgt spid="3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5"/>
                                        </p:tgtEl>
                                        <p:attrNameLst>
                                          <p:attrName>style.visibility</p:attrName>
                                        </p:attrNameLst>
                                      </p:cBhvr>
                                      <p:to>
                                        <p:strVal val="visible"/>
                                      </p:to>
                                    </p:set>
                                    <p:animEffect transition="in" filter="fade">
                                      <p:cBhvr>
                                        <p:cTn id="38" dur="500"/>
                                        <p:tgtEl>
                                          <p:spTgt spid="265"/>
                                        </p:tgtEl>
                                      </p:cBhvr>
                                    </p:animEffect>
                                  </p:childTnLst>
                                </p:cTn>
                              </p:par>
                              <p:par>
                                <p:cTn id="39" presetID="10" presetClass="entr" presetSubtype="0" fill="hold" nodeType="withEffect">
                                  <p:stCondLst>
                                    <p:cond delay="0"/>
                                  </p:stCondLst>
                                  <p:childTnLst>
                                    <p:set>
                                      <p:cBhvr>
                                        <p:cTn id="40" dur="1" fill="hold">
                                          <p:stCondLst>
                                            <p:cond delay="0"/>
                                          </p:stCondLst>
                                        </p:cTn>
                                        <p:tgtEl>
                                          <p:spTgt spid="327">
                                            <p:txEl>
                                              <p:pRg st="0" end="0"/>
                                            </p:txEl>
                                          </p:spTgt>
                                        </p:tgtEl>
                                        <p:attrNameLst>
                                          <p:attrName>style.visibility</p:attrName>
                                        </p:attrNameLst>
                                      </p:cBhvr>
                                      <p:to>
                                        <p:strVal val="visible"/>
                                      </p:to>
                                    </p:set>
                                    <p:animEffect transition="in" filter="fade">
                                      <p:cBhvr>
                                        <p:cTn id="41" dur="500"/>
                                        <p:tgtEl>
                                          <p:spTgt spid="32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9"/>
                                        </p:tgtEl>
                                        <p:attrNameLst>
                                          <p:attrName>style.visibility</p:attrName>
                                        </p:attrNameLst>
                                      </p:cBhvr>
                                      <p:to>
                                        <p:strVal val="visible"/>
                                      </p:to>
                                    </p:set>
                                    <p:animEffect transition="in" filter="fade">
                                      <p:cBhvr>
                                        <p:cTn id="46" dur="500"/>
                                        <p:tgtEl>
                                          <p:spTgt spid="279"/>
                                        </p:tgtEl>
                                      </p:cBhvr>
                                    </p:animEffect>
                                  </p:childTnLst>
                                </p:cTn>
                              </p:par>
                              <p:par>
                                <p:cTn id="47" presetID="10" presetClass="entr" presetSubtype="0" fill="hold" nodeType="withEffect">
                                  <p:stCondLst>
                                    <p:cond delay="0"/>
                                  </p:stCondLst>
                                  <p:childTnLst>
                                    <p:set>
                                      <p:cBhvr>
                                        <p:cTn id="48" dur="1" fill="hold">
                                          <p:stCondLst>
                                            <p:cond delay="0"/>
                                          </p:stCondLst>
                                        </p:cTn>
                                        <p:tgtEl>
                                          <p:spTgt spid="328">
                                            <p:txEl>
                                              <p:pRg st="0" end="0"/>
                                            </p:txEl>
                                          </p:spTgt>
                                        </p:tgtEl>
                                        <p:attrNameLst>
                                          <p:attrName>style.visibility</p:attrName>
                                        </p:attrNameLst>
                                      </p:cBhvr>
                                      <p:to>
                                        <p:strVal val="visible"/>
                                      </p:to>
                                    </p:set>
                                    <p:animEffect transition="in" filter="fade">
                                      <p:cBhvr>
                                        <p:cTn id="49" dur="500"/>
                                        <p:tgtEl>
                                          <p:spTgt spid="32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3"/>
                                        </p:tgtEl>
                                        <p:attrNameLst>
                                          <p:attrName>style.visibility</p:attrName>
                                        </p:attrNameLst>
                                      </p:cBhvr>
                                      <p:to>
                                        <p:strVal val="visible"/>
                                      </p:to>
                                    </p:set>
                                    <p:animEffect transition="in" filter="fade">
                                      <p:cBhvr>
                                        <p:cTn id="54" dur="500"/>
                                        <p:tgtEl>
                                          <p:spTgt spid="28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4"/>
                                        </p:tgtEl>
                                        <p:attrNameLst>
                                          <p:attrName>style.visibility</p:attrName>
                                        </p:attrNameLst>
                                      </p:cBhvr>
                                      <p:to>
                                        <p:strVal val="visible"/>
                                      </p:to>
                                    </p:set>
                                    <p:animEffect transition="in" filter="fade">
                                      <p:cBhvr>
                                        <p:cTn id="59" dur="500"/>
                                        <p:tgtEl>
                                          <p:spTgt spid="29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06"/>
                                        </p:tgtEl>
                                        <p:attrNameLst>
                                          <p:attrName>style.visibility</p:attrName>
                                        </p:attrNameLst>
                                      </p:cBhvr>
                                      <p:to>
                                        <p:strVal val="visible"/>
                                      </p:to>
                                    </p:set>
                                    <p:animEffect transition="in" filter="fade">
                                      <p:cBhvr>
                                        <p:cTn id="64" dur="500"/>
                                        <p:tgtEl>
                                          <p:spTgt spid="30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17"/>
                                        </p:tgtEl>
                                        <p:attrNameLst>
                                          <p:attrName>style.visibility</p:attrName>
                                        </p:attrNameLst>
                                      </p:cBhvr>
                                      <p:to>
                                        <p:strVal val="visible"/>
                                      </p:to>
                                    </p:set>
                                    <p:animEffect transition="in" filter="fade">
                                      <p:cBhvr>
                                        <p:cTn id="69" dur="500"/>
                                        <p:tgtEl>
                                          <p:spTgt spid="3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21"/>
                                        </p:tgtEl>
                                        <p:attrNameLst>
                                          <p:attrName>style.visibility</p:attrName>
                                        </p:attrNameLst>
                                      </p:cBhvr>
                                      <p:to>
                                        <p:strVal val="visible"/>
                                      </p:to>
                                    </p:set>
                                    <p:animEffect transition="in" filter="fade">
                                      <p:cBhvr>
                                        <p:cTn id="74"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325" grpId="0"/>
      <p:bldP spid="32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CEBE6"/>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D5D073-1BB8-87AB-D5F1-69DBA7496995}"/>
              </a:ext>
            </a:extLst>
          </p:cNvPr>
          <p:cNvSpPr>
            <a:spLocks noGrp="1"/>
          </p:cNvSpPr>
          <p:nvPr>
            <p:ph type="title"/>
          </p:nvPr>
        </p:nvSpPr>
        <p:spPr/>
        <p:txBody>
          <a:bodyPr/>
          <a:lstStyle/>
          <a:p>
            <a:r>
              <a:rPr lang="da-DK" dirty="0"/>
              <a:t>Hvilken andel har transportsektoren?</a:t>
            </a:r>
          </a:p>
        </p:txBody>
      </p:sp>
      <p:sp>
        <p:nvSpPr>
          <p:cNvPr id="4" name="Footer Placeholder 3">
            <a:extLst>
              <a:ext uri="{FF2B5EF4-FFF2-40B4-BE49-F238E27FC236}">
                <a16:creationId xmlns:a16="http://schemas.microsoft.com/office/drawing/2014/main" id="{6F4D6864-B4F1-A4A4-5B81-62524FA5AB08}"/>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5" name="Slide Number Placeholder 4">
            <a:extLst>
              <a:ext uri="{FF2B5EF4-FFF2-40B4-BE49-F238E27FC236}">
                <a16:creationId xmlns:a16="http://schemas.microsoft.com/office/drawing/2014/main" id="{B831E953-A1A8-1B04-5FDE-B2EFA18FD571}"/>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54</a:t>
            </a:fld>
            <a:endParaRPr lang="da-DK" dirty="0">
              <a:solidFill>
                <a:srgbClr val="5F0A05"/>
              </a:solidFill>
              <a:latin typeface="Open Sans"/>
            </a:endParaRPr>
          </a:p>
        </p:txBody>
      </p:sp>
      <p:pic>
        <p:nvPicPr>
          <p:cNvPr id="10" name="Content Placeholder 20">
            <a:extLst>
              <a:ext uri="{FF2B5EF4-FFF2-40B4-BE49-F238E27FC236}">
                <a16:creationId xmlns:a16="http://schemas.microsoft.com/office/drawing/2014/main" id="{17149F1B-2D40-7497-2FA7-9BBFE29A191E}"/>
              </a:ext>
            </a:extLst>
          </p:cNvPr>
          <p:cNvPicPr>
            <a:picLocks noGrp="1" noChangeAspect="1"/>
          </p:cNvPicPr>
          <p:nvPr>
            <p:ph sz="quarter" idx="10"/>
          </p:nvPr>
        </p:nvPicPr>
        <p:blipFill>
          <a:blip r:embed="rId2"/>
          <a:srcRect/>
          <a:stretch/>
        </p:blipFill>
        <p:spPr>
          <a:xfrm>
            <a:off x="614363" y="2023269"/>
            <a:ext cx="5175250" cy="3536420"/>
          </a:xfrm>
        </p:spPr>
      </p:pic>
      <p:pic>
        <p:nvPicPr>
          <p:cNvPr id="11" name="Content Placeholder 20" descr="A pie chart with numbers and percentages&#10;&#10;Description automatically generated">
            <a:extLst>
              <a:ext uri="{FF2B5EF4-FFF2-40B4-BE49-F238E27FC236}">
                <a16:creationId xmlns:a16="http://schemas.microsoft.com/office/drawing/2014/main" id="{FD8A5754-4091-47C0-6BBC-3051E761CD01}"/>
              </a:ext>
            </a:extLst>
          </p:cNvPr>
          <p:cNvPicPr>
            <a:picLocks noGrp="1" noChangeAspect="1"/>
          </p:cNvPicPr>
          <p:nvPr>
            <p:ph sz="quarter" idx="11"/>
          </p:nvPr>
        </p:nvPicPr>
        <p:blipFill>
          <a:blip r:embed="rId3"/>
          <a:stretch>
            <a:fillRect/>
          </a:stretch>
        </p:blipFill>
        <p:spPr>
          <a:xfrm>
            <a:off x="6402388" y="2023270"/>
            <a:ext cx="5175250" cy="3881437"/>
          </a:xfrm>
        </p:spPr>
      </p:pic>
    </p:spTree>
    <p:extLst>
      <p:ext uri="{BB962C8B-B14F-4D97-AF65-F5344CB8AC3E}">
        <p14:creationId xmlns:p14="http://schemas.microsoft.com/office/powerpoint/2010/main" val="3379799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B33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E9F9-EE1F-BA7B-458E-8E6692167A98}"/>
              </a:ext>
            </a:extLst>
          </p:cNvPr>
          <p:cNvSpPr>
            <a:spLocks noGrp="1"/>
          </p:cNvSpPr>
          <p:nvPr>
            <p:ph type="title"/>
          </p:nvPr>
        </p:nvSpPr>
        <p:spPr/>
        <p:txBody>
          <a:bodyPr/>
          <a:lstStyle/>
          <a:p>
            <a:r>
              <a:rPr lang="da-DK" dirty="0">
                <a:solidFill>
                  <a:schemeClr val="accent5"/>
                </a:solidFill>
              </a:rPr>
              <a:t>Der er mange muligheder for elektrificering</a:t>
            </a:r>
          </a:p>
        </p:txBody>
      </p:sp>
      <p:sp>
        <p:nvSpPr>
          <p:cNvPr id="3" name="Footer Placeholder 2">
            <a:extLst>
              <a:ext uri="{FF2B5EF4-FFF2-40B4-BE49-F238E27FC236}">
                <a16:creationId xmlns:a16="http://schemas.microsoft.com/office/drawing/2014/main" id="{A7BEC1CF-9840-F244-9F66-E2C9C711716F}"/>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4" name="Slide Number Placeholder 3">
            <a:extLst>
              <a:ext uri="{FF2B5EF4-FFF2-40B4-BE49-F238E27FC236}">
                <a16:creationId xmlns:a16="http://schemas.microsoft.com/office/drawing/2014/main" id="{6F0E2D5A-C6A2-CDA7-F0C1-F41ECCF63B33}"/>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55</a:t>
            </a:fld>
            <a:endParaRPr lang="da-DK" dirty="0">
              <a:solidFill>
                <a:srgbClr val="5F0A05"/>
              </a:solidFill>
              <a:latin typeface="Open Sans"/>
            </a:endParaRPr>
          </a:p>
        </p:txBody>
      </p:sp>
      <p:pic>
        <p:nvPicPr>
          <p:cNvPr id="7" name="Content Placeholder 6" descr="A screenshot of a computer&#10;&#10;Description automatically generated">
            <a:extLst>
              <a:ext uri="{FF2B5EF4-FFF2-40B4-BE49-F238E27FC236}">
                <a16:creationId xmlns:a16="http://schemas.microsoft.com/office/drawing/2014/main" id="{C3CFBF09-F64C-5CC0-1DC0-024652D7E44C}"/>
              </a:ext>
            </a:extLst>
          </p:cNvPr>
          <p:cNvPicPr>
            <a:picLocks noGrp="1" noChangeAspect="1"/>
          </p:cNvPicPr>
          <p:nvPr>
            <p:ph sz="quarter" idx="10"/>
          </p:nvPr>
        </p:nvPicPr>
        <p:blipFill>
          <a:blip r:embed="rId2"/>
          <a:stretch>
            <a:fillRect/>
          </a:stretch>
        </p:blipFill>
        <p:spPr>
          <a:xfrm>
            <a:off x="2083803" y="1582738"/>
            <a:ext cx="8027570" cy="4762500"/>
          </a:xfrm>
        </p:spPr>
      </p:pic>
    </p:spTree>
    <p:extLst>
      <p:ext uri="{BB962C8B-B14F-4D97-AF65-F5344CB8AC3E}">
        <p14:creationId xmlns:p14="http://schemas.microsoft.com/office/powerpoint/2010/main" val="3357989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DE6F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EAAD3-1938-1EB7-76BB-BBE40CCFD56F}"/>
              </a:ext>
            </a:extLst>
          </p:cNvPr>
          <p:cNvSpPr>
            <a:spLocks noGrp="1"/>
          </p:cNvSpPr>
          <p:nvPr>
            <p:ph type="title"/>
          </p:nvPr>
        </p:nvSpPr>
        <p:spPr/>
        <p:txBody>
          <a:bodyPr/>
          <a:lstStyle/>
          <a:p>
            <a:r>
              <a:rPr lang="da-DK" dirty="0"/>
              <a:t>Forskellen ligger i virkningsgraden</a:t>
            </a:r>
          </a:p>
        </p:txBody>
      </p:sp>
      <p:sp>
        <p:nvSpPr>
          <p:cNvPr id="2" name="Footer Placeholder 1">
            <a:extLst>
              <a:ext uri="{FF2B5EF4-FFF2-40B4-BE49-F238E27FC236}">
                <a16:creationId xmlns:a16="http://schemas.microsoft.com/office/drawing/2014/main" id="{D49BE7AF-179A-98F6-18DA-BA5757814F8D}"/>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5" name="Slide Number Placeholder 4">
            <a:extLst>
              <a:ext uri="{FF2B5EF4-FFF2-40B4-BE49-F238E27FC236}">
                <a16:creationId xmlns:a16="http://schemas.microsoft.com/office/drawing/2014/main" id="{BDF042C3-B4C3-63D5-4F51-95BF0B9D8FEB}"/>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56</a:t>
            </a:fld>
            <a:endParaRPr lang="da-DK" dirty="0">
              <a:solidFill>
                <a:srgbClr val="5F0A05"/>
              </a:solidFill>
              <a:latin typeface="Open Sans"/>
            </a:endParaRPr>
          </a:p>
        </p:txBody>
      </p:sp>
      <p:pic>
        <p:nvPicPr>
          <p:cNvPr id="13" name="Content Placeholder 12" descr="A graph of energy efficiency&#10;&#10;Description automatically generated with medium confidence">
            <a:extLst>
              <a:ext uri="{FF2B5EF4-FFF2-40B4-BE49-F238E27FC236}">
                <a16:creationId xmlns:a16="http://schemas.microsoft.com/office/drawing/2014/main" id="{E8BD3D0B-E0EF-B65F-2109-499D4215BEBA}"/>
              </a:ext>
            </a:extLst>
          </p:cNvPr>
          <p:cNvPicPr>
            <a:picLocks noGrp="1" noChangeAspect="1"/>
          </p:cNvPicPr>
          <p:nvPr>
            <p:ph sz="quarter" idx="10"/>
          </p:nvPr>
        </p:nvPicPr>
        <p:blipFill>
          <a:blip r:embed="rId2"/>
          <a:stretch>
            <a:fillRect/>
          </a:stretch>
        </p:blipFill>
        <p:spPr>
          <a:xfrm>
            <a:off x="1884309" y="1243378"/>
            <a:ext cx="8423382" cy="5101860"/>
          </a:xfrm>
        </p:spPr>
      </p:pic>
    </p:spTree>
    <p:extLst>
      <p:ext uri="{BB962C8B-B14F-4D97-AF65-F5344CB8AC3E}">
        <p14:creationId xmlns:p14="http://schemas.microsoft.com/office/powerpoint/2010/main" val="1656062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4E79F-3EB1-4160-F7E5-2FC87F86A38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A9309A1-F995-593E-A500-29B3312102B2}"/>
              </a:ext>
            </a:extLst>
          </p:cNvPr>
          <p:cNvSpPr>
            <a:spLocks noGrp="1"/>
          </p:cNvSpPr>
          <p:nvPr>
            <p:ph type="title"/>
          </p:nvPr>
        </p:nvSpPr>
        <p:spPr/>
        <p:txBody>
          <a:bodyPr/>
          <a:lstStyle/>
          <a:p>
            <a:r>
              <a:rPr lang="da-DK" dirty="0"/>
              <a:t>Hvad er der godt ved brændstof?</a:t>
            </a:r>
          </a:p>
        </p:txBody>
      </p:sp>
      <p:sp>
        <p:nvSpPr>
          <p:cNvPr id="2" name="Footer Placeholder 1">
            <a:extLst>
              <a:ext uri="{FF2B5EF4-FFF2-40B4-BE49-F238E27FC236}">
                <a16:creationId xmlns:a16="http://schemas.microsoft.com/office/drawing/2014/main" id="{E33F0B38-88D3-4176-62E1-662168A36455}"/>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5" name="Slide Number Placeholder 4">
            <a:extLst>
              <a:ext uri="{FF2B5EF4-FFF2-40B4-BE49-F238E27FC236}">
                <a16:creationId xmlns:a16="http://schemas.microsoft.com/office/drawing/2014/main" id="{18A0EDAF-4955-3934-A8FC-DE9F53DE738F}"/>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57</a:t>
            </a:fld>
            <a:endParaRPr lang="da-DK" dirty="0">
              <a:solidFill>
                <a:srgbClr val="5F0A05"/>
              </a:solidFill>
              <a:latin typeface="Open Sans"/>
            </a:endParaRPr>
          </a:p>
        </p:txBody>
      </p:sp>
      <p:pic>
        <p:nvPicPr>
          <p:cNvPr id="13" name="Content Placeholder 12" descr="A diagram of a battery&#10;&#10;Description automatically generated">
            <a:extLst>
              <a:ext uri="{FF2B5EF4-FFF2-40B4-BE49-F238E27FC236}">
                <a16:creationId xmlns:a16="http://schemas.microsoft.com/office/drawing/2014/main" id="{528A6316-74C1-C837-4BB4-2F6B159BBFC9}"/>
              </a:ext>
            </a:extLst>
          </p:cNvPr>
          <p:cNvPicPr>
            <a:picLocks noGrp="1" noChangeAspect="1"/>
          </p:cNvPicPr>
          <p:nvPr>
            <p:ph sz="quarter" idx="10"/>
          </p:nvPr>
        </p:nvPicPr>
        <p:blipFill>
          <a:blip r:embed="rId2"/>
          <a:stretch>
            <a:fillRect/>
          </a:stretch>
        </p:blipFill>
        <p:spPr>
          <a:xfrm>
            <a:off x="2452733" y="1582738"/>
            <a:ext cx="7289711" cy="4762500"/>
          </a:xfrm>
        </p:spPr>
      </p:pic>
    </p:spTree>
    <p:extLst>
      <p:ext uri="{BB962C8B-B14F-4D97-AF65-F5344CB8AC3E}">
        <p14:creationId xmlns:p14="http://schemas.microsoft.com/office/powerpoint/2010/main" val="236984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2DF50-2D97-9777-B735-54821E4A4232}"/>
              </a:ext>
            </a:extLst>
          </p:cNvPr>
          <p:cNvSpPr>
            <a:spLocks noGrp="1"/>
          </p:cNvSpPr>
          <p:nvPr>
            <p:ph type="title"/>
          </p:nvPr>
        </p:nvSpPr>
        <p:spPr/>
        <p:txBody>
          <a:bodyPr/>
          <a:lstStyle/>
          <a:p>
            <a:r>
              <a:rPr lang="da-DK" dirty="0"/>
              <a:t>Hvad skal der til at køre 100 km/t?</a:t>
            </a:r>
          </a:p>
        </p:txBody>
      </p:sp>
      <p:sp>
        <p:nvSpPr>
          <p:cNvPr id="3" name="Footer Placeholder 2">
            <a:extLst>
              <a:ext uri="{FF2B5EF4-FFF2-40B4-BE49-F238E27FC236}">
                <a16:creationId xmlns:a16="http://schemas.microsoft.com/office/drawing/2014/main" id="{EDF35A12-828C-9510-DE06-CD8F79515EDB}"/>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4" name="Slide Number Placeholder 3">
            <a:extLst>
              <a:ext uri="{FF2B5EF4-FFF2-40B4-BE49-F238E27FC236}">
                <a16:creationId xmlns:a16="http://schemas.microsoft.com/office/drawing/2014/main" id="{8B25B491-87D4-CA18-9FA0-935600405336}"/>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58</a:t>
            </a:fld>
            <a:endParaRPr lang="da-DK" dirty="0">
              <a:solidFill>
                <a:srgbClr val="5F0A05"/>
              </a:solidFill>
              <a:latin typeface="Open Sans"/>
            </a:endParaRPr>
          </a:p>
        </p:txBody>
      </p:sp>
      <p:pic>
        <p:nvPicPr>
          <p:cNvPr id="11" name="Content Placeholder 10" descr="A diagram of different types of rocks&#10;&#10;Description automatically generated">
            <a:extLst>
              <a:ext uri="{FF2B5EF4-FFF2-40B4-BE49-F238E27FC236}">
                <a16:creationId xmlns:a16="http://schemas.microsoft.com/office/drawing/2014/main" id="{BC9B8DB5-AA1A-83BC-8E6C-B21644B5790B}"/>
              </a:ext>
            </a:extLst>
          </p:cNvPr>
          <p:cNvPicPr>
            <a:picLocks noGrp="1" noChangeAspect="1"/>
          </p:cNvPicPr>
          <p:nvPr>
            <p:ph sz="quarter" idx="10"/>
          </p:nvPr>
        </p:nvPicPr>
        <p:blipFill>
          <a:blip r:embed="rId2"/>
          <a:stretch>
            <a:fillRect/>
          </a:stretch>
        </p:blipFill>
        <p:spPr>
          <a:xfrm>
            <a:off x="2999515" y="1107478"/>
            <a:ext cx="6192973" cy="5237760"/>
          </a:xfrm>
        </p:spPr>
      </p:pic>
    </p:spTree>
    <p:extLst>
      <p:ext uri="{BB962C8B-B14F-4D97-AF65-F5344CB8AC3E}">
        <p14:creationId xmlns:p14="http://schemas.microsoft.com/office/powerpoint/2010/main" val="395527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42990A-8542-24B4-861B-892A80075053}"/>
              </a:ext>
            </a:extLst>
          </p:cNvPr>
          <p:cNvSpPr>
            <a:spLocks noGrp="1"/>
          </p:cNvSpPr>
          <p:nvPr>
            <p:ph type="title"/>
          </p:nvPr>
        </p:nvSpPr>
        <p:spPr/>
        <p:txBody>
          <a:bodyPr/>
          <a:lstStyle/>
          <a:p>
            <a:r>
              <a:rPr lang="da-DK" dirty="0"/>
              <a:t>Konklusion</a:t>
            </a:r>
          </a:p>
        </p:txBody>
      </p:sp>
      <p:sp>
        <p:nvSpPr>
          <p:cNvPr id="6" name="Content Placeholder 5">
            <a:extLst>
              <a:ext uri="{FF2B5EF4-FFF2-40B4-BE49-F238E27FC236}">
                <a16:creationId xmlns:a16="http://schemas.microsoft.com/office/drawing/2014/main" id="{01EFB9D3-42FE-B71C-8B41-B68BF4B5D8A5}"/>
              </a:ext>
            </a:extLst>
          </p:cNvPr>
          <p:cNvSpPr>
            <a:spLocks noGrp="1"/>
          </p:cNvSpPr>
          <p:nvPr>
            <p:ph sz="quarter" idx="10"/>
          </p:nvPr>
        </p:nvSpPr>
        <p:spPr/>
        <p:txBody>
          <a:bodyPr/>
          <a:lstStyle/>
          <a:p>
            <a:r>
              <a:rPr lang="da-DK" dirty="0"/>
              <a:t>Verden ændrer sig hurtigere og hurtigere, og vi er nødt til at følge med på en eller anden måde</a:t>
            </a:r>
          </a:p>
          <a:p>
            <a:r>
              <a:rPr lang="da-DK" dirty="0"/>
              <a:t>En teknologi er kun så god som det problem, den løser, og den måde, den bruges på</a:t>
            </a:r>
          </a:p>
          <a:p>
            <a:r>
              <a:rPr lang="da-DK" dirty="0"/>
              <a:t>Elektrificering er den mest effektive måde at reducere emissioner fra vores energibehov</a:t>
            </a:r>
          </a:p>
          <a:p>
            <a:r>
              <a:rPr lang="da-DK" dirty="0"/>
              <a:t>Transportsektoren er af afgørende betydning, fordi den både er en del af løsningen og en del af problemet</a:t>
            </a:r>
          </a:p>
          <a:p>
            <a:r>
              <a:rPr lang="da-DK" i="1" dirty="0"/>
              <a:t>Konstruktivt samarbejde er en af nøglerne til succes - vi er nødt til at dele vores udfordringer og muligheder på tværs af fagområder</a:t>
            </a:r>
          </a:p>
          <a:p>
            <a:pPr marL="0" indent="0">
              <a:buNone/>
            </a:pPr>
            <a:endParaRPr lang="da-DK" dirty="0"/>
          </a:p>
          <a:p>
            <a:pPr marL="0" indent="0">
              <a:buNone/>
            </a:pPr>
            <a:endParaRPr lang="da-DK" dirty="0"/>
          </a:p>
        </p:txBody>
      </p:sp>
      <p:sp>
        <p:nvSpPr>
          <p:cNvPr id="2" name="Footer Placeholder 1">
            <a:extLst>
              <a:ext uri="{FF2B5EF4-FFF2-40B4-BE49-F238E27FC236}">
                <a16:creationId xmlns:a16="http://schemas.microsoft.com/office/drawing/2014/main" id="{62D61F61-B7D8-A2D6-697E-BC33AE36153B}"/>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dirty="0">
              <a:solidFill>
                <a:srgbClr val="5F0A05"/>
              </a:solidFill>
              <a:latin typeface="Open Sans"/>
            </a:endParaRPr>
          </a:p>
        </p:txBody>
      </p:sp>
      <p:sp>
        <p:nvSpPr>
          <p:cNvPr id="3" name="Slide Number Placeholder 2">
            <a:extLst>
              <a:ext uri="{FF2B5EF4-FFF2-40B4-BE49-F238E27FC236}">
                <a16:creationId xmlns:a16="http://schemas.microsoft.com/office/drawing/2014/main" id="{0A1A17FA-1584-5D2F-C794-BDE66C9EEF9B}"/>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59</a:t>
            </a:fld>
            <a:endParaRPr lang="da-DK" dirty="0">
              <a:solidFill>
                <a:srgbClr val="5F0A05"/>
              </a:solidFill>
              <a:latin typeface="Open Sans"/>
            </a:endParaRPr>
          </a:p>
        </p:txBody>
      </p:sp>
    </p:spTree>
    <p:extLst>
      <p:ext uri="{BB962C8B-B14F-4D97-AF65-F5344CB8AC3E}">
        <p14:creationId xmlns:p14="http://schemas.microsoft.com/office/powerpoint/2010/main" val="64539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FE96932A-64C7-A4DB-B9A7-6122CE63D5CB}"/>
              </a:ext>
            </a:extLst>
          </p:cNvPr>
          <p:cNvSpPr>
            <a:spLocks noGrp="1"/>
          </p:cNvSpPr>
          <p:nvPr>
            <p:ph type="sldNum" sz="quarter" idx="12"/>
          </p:nvPr>
        </p:nvSpPr>
        <p:spPr/>
        <p:txBody>
          <a:bodyPr/>
          <a:lstStyle/>
          <a:p>
            <a:fld id="{F4781EAC-78B3-44ED-85DE-5B6C0B0E8165}" type="slidenum">
              <a:rPr lang="da-DK" smtClean="0"/>
              <a:pPr/>
              <a:t>6</a:t>
            </a:fld>
            <a:endParaRPr lang="da-DK"/>
          </a:p>
        </p:txBody>
      </p:sp>
      <p:sp>
        <p:nvSpPr>
          <p:cNvPr id="5" name="Pladsholder til tekst 4">
            <a:extLst>
              <a:ext uri="{FF2B5EF4-FFF2-40B4-BE49-F238E27FC236}">
                <a16:creationId xmlns:a16="http://schemas.microsoft.com/office/drawing/2014/main" id="{E9FFDB59-6DE4-771A-9F90-9D009CD07378}"/>
              </a:ext>
            </a:extLst>
          </p:cNvPr>
          <p:cNvSpPr>
            <a:spLocks noGrp="1"/>
          </p:cNvSpPr>
          <p:nvPr>
            <p:ph type="body" sz="quarter" idx="16"/>
          </p:nvPr>
        </p:nvSpPr>
        <p:spPr>
          <a:xfrm>
            <a:off x="270000" y="1205799"/>
            <a:ext cx="2706688" cy="703263"/>
          </a:xfrm>
        </p:spPr>
        <p:txBody>
          <a:bodyPr/>
          <a:lstStyle/>
          <a:p>
            <a:r>
              <a:rPr lang="da-DK" dirty="0"/>
              <a:t>Herningsholm</a:t>
            </a:r>
          </a:p>
          <a:p>
            <a:r>
              <a:rPr lang="da-DK" sz="1600" dirty="0"/>
              <a:t>Klimavenligt landbrug og bæredygtigt byggeri</a:t>
            </a:r>
          </a:p>
          <a:p>
            <a:endParaRPr lang="da-DK" dirty="0"/>
          </a:p>
        </p:txBody>
      </p:sp>
      <p:sp>
        <p:nvSpPr>
          <p:cNvPr id="6" name="Pladsholder til tekst 5">
            <a:extLst>
              <a:ext uri="{FF2B5EF4-FFF2-40B4-BE49-F238E27FC236}">
                <a16:creationId xmlns:a16="http://schemas.microsoft.com/office/drawing/2014/main" id="{0C0D9B30-53E1-2735-2DE1-3F8736170925}"/>
              </a:ext>
            </a:extLst>
          </p:cNvPr>
          <p:cNvSpPr>
            <a:spLocks noGrp="1"/>
          </p:cNvSpPr>
          <p:nvPr>
            <p:ph type="body" sz="quarter" idx="17"/>
          </p:nvPr>
        </p:nvSpPr>
        <p:spPr>
          <a:xfrm>
            <a:off x="3233432" y="2152996"/>
            <a:ext cx="2706688" cy="4033493"/>
          </a:xfrm>
        </p:spPr>
        <p:txBody>
          <a:bodyPr/>
          <a:lstStyle/>
          <a:p>
            <a:r>
              <a:rPr lang="da-DK" dirty="0"/>
              <a:t>Skolen skal i fremtiden have mulighed for at udvikle og tilbyde undervisning i særlige teknologier inden for energiområdet, hvor der hele tiden udvikles ny viden for eksempel inden for vindenergi, varmepumper og solceller. En viden som skal spredes til hele erhvervsskolesektoren og bidrage til, at der uddannes flere elever med de kompetencer, der er brug for i virksomhederne i energisektoren.</a:t>
            </a:r>
          </a:p>
          <a:p>
            <a:r>
              <a:rPr lang="da-DK" dirty="0"/>
              <a:t>Derudover får skolen mulighed for at videreudvikle deres internationale samarbejde med udveksling af elever med erhvervsuddannelser i andre lande og dermed udveksle viden med landene om nyeste teknologi inden for energisektoren.</a:t>
            </a:r>
          </a:p>
          <a:p>
            <a:r>
              <a:rPr lang="da-DK" dirty="0"/>
              <a:t>Skolen vil desuden udvikle efteruddannelsesforløb til undervisere på landets øvrige erhvervsskoler inden for de kompetencer, der er brug for i virksomhederne i energisektoren. Det kan for eksempel være inden for varmepumper, solceller, energiteknologi, offshore og vind- og sikkerhedskurser. Rybners er derudover valgt af regeringen til at markere sig særligt som flagskibsskole ved at bygge nyt.</a:t>
            </a:r>
          </a:p>
          <a:p>
            <a:endParaRPr lang="da-DK" dirty="0"/>
          </a:p>
        </p:txBody>
      </p:sp>
      <p:sp>
        <p:nvSpPr>
          <p:cNvPr id="7" name="Pladsholder til tekst 6">
            <a:extLst>
              <a:ext uri="{FF2B5EF4-FFF2-40B4-BE49-F238E27FC236}">
                <a16:creationId xmlns:a16="http://schemas.microsoft.com/office/drawing/2014/main" id="{09C5EA15-387D-3759-17BA-9F29A5F28100}"/>
              </a:ext>
            </a:extLst>
          </p:cNvPr>
          <p:cNvSpPr>
            <a:spLocks noGrp="1"/>
          </p:cNvSpPr>
          <p:nvPr>
            <p:ph type="body" sz="quarter" idx="19"/>
          </p:nvPr>
        </p:nvSpPr>
        <p:spPr>
          <a:xfrm>
            <a:off x="3233432" y="1205798"/>
            <a:ext cx="2706688" cy="703263"/>
          </a:xfrm>
        </p:spPr>
        <p:txBody>
          <a:bodyPr/>
          <a:lstStyle/>
          <a:p>
            <a:r>
              <a:rPr lang="da-DK" dirty="0"/>
              <a:t>Rybners</a:t>
            </a:r>
          </a:p>
          <a:p>
            <a:r>
              <a:rPr lang="da-DK" sz="1600" dirty="0"/>
              <a:t>Omlægning af energisektoren</a:t>
            </a:r>
          </a:p>
        </p:txBody>
      </p:sp>
      <p:sp>
        <p:nvSpPr>
          <p:cNvPr id="8" name="Pladsholder til tekst 7">
            <a:extLst>
              <a:ext uri="{FF2B5EF4-FFF2-40B4-BE49-F238E27FC236}">
                <a16:creationId xmlns:a16="http://schemas.microsoft.com/office/drawing/2014/main" id="{175F186B-CA21-E2BD-7636-7C88BBCCBF9D}"/>
              </a:ext>
            </a:extLst>
          </p:cNvPr>
          <p:cNvSpPr>
            <a:spLocks noGrp="1"/>
          </p:cNvSpPr>
          <p:nvPr>
            <p:ph type="body" sz="quarter" idx="20"/>
          </p:nvPr>
        </p:nvSpPr>
        <p:spPr>
          <a:xfrm>
            <a:off x="270000" y="2152996"/>
            <a:ext cx="2706688" cy="4033493"/>
          </a:xfrm>
        </p:spPr>
        <p:txBody>
          <a:bodyPr/>
          <a:lstStyle/>
          <a:p>
            <a:r>
              <a:rPr lang="da-DK" dirty="0"/>
              <a:t>Inden for byggeri forventer skolen at arbejde med ny teknologi inden for blandt andet 3D-print af for eksempel huse, genbrugsbyggematerialer, renovering, naturmaterialer. Skolen vil arbejde med teknologi og udvikle undervisning, der kan bidrage til at mindske byggeskader og materialespild inden for byggebranchen ved at udvikle forløb, hvor elever fra forskellige skoler og på tværs af uddannelser inden for byggeriet skal samarbejde og få bedre indblik i hinandens fag og hele byggeprocessen.</a:t>
            </a:r>
          </a:p>
          <a:p>
            <a:r>
              <a:rPr lang="da-DK" dirty="0"/>
              <a:t>Inden for landbrugsområdet får skolen blandt andet mulighed for at arbejde med ny robotteknologi, automatisering og droner inden for præcisionslandbrug, bedre udnyttelse af landbrugsarealer og regenerativt landbrug - en bæredygtig landbrugspraksis med fokus på at genopbygge og styrke jordens sundhed og biodiversitet. Rammen for aktiviteterne og investeringerne vil være den nye bæredygtige landbrugsskole, som skolen er ved at opføre. </a:t>
            </a:r>
          </a:p>
        </p:txBody>
      </p:sp>
      <p:sp>
        <p:nvSpPr>
          <p:cNvPr id="9" name="Pladsholder til tekst 8">
            <a:extLst>
              <a:ext uri="{FF2B5EF4-FFF2-40B4-BE49-F238E27FC236}">
                <a16:creationId xmlns:a16="http://schemas.microsoft.com/office/drawing/2014/main" id="{641F80F2-FB6A-2A35-2D57-A74A2292AAAB}"/>
              </a:ext>
            </a:extLst>
          </p:cNvPr>
          <p:cNvSpPr>
            <a:spLocks noGrp="1"/>
          </p:cNvSpPr>
          <p:nvPr>
            <p:ph type="body" sz="quarter" idx="22"/>
          </p:nvPr>
        </p:nvSpPr>
        <p:spPr>
          <a:xfrm>
            <a:off x="6251882" y="1205798"/>
            <a:ext cx="2706688" cy="703263"/>
          </a:xfrm>
        </p:spPr>
        <p:txBody>
          <a:bodyPr/>
          <a:lstStyle/>
          <a:p>
            <a:r>
              <a:rPr lang="da-DK" dirty="0"/>
              <a:t>TEC</a:t>
            </a:r>
          </a:p>
          <a:p>
            <a:r>
              <a:rPr lang="da-DK" sz="1600" dirty="0"/>
              <a:t>Grøn transport</a:t>
            </a:r>
          </a:p>
        </p:txBody>
      </p:sp>
      <p:sp>
        <p:nvSpPr>
          <p:cNvPr id="10" name="Pladsholder til tekst 9">
            <a:extLst>
              <a:ext uri="{FF2B5EF4-FFF2-40B4-BE49-F238E27FC236}">
                <a16:creationId xmlns:a16="http://schemas.microsoft.com/office/drawing/2014/main" id="{175A6F93-4D57-BEA0-9999-DE4A70307AFD}"/>
              </a:ext>
            </a:extLst>
          </p:cNvPr>
          <p:cNvSpPr>
            <a:spLocks noGrp="1"/>
          </p:cNvSpPr>
          <p:nvPr>
            <p:ph type="body" sz="quarter" idx="23"/>
          </p:nvPr>
        </p:nvSpPr>
        <p:spPr>
          <a:xfrm>
            <a:off x="6238626" y="2152996"/>
            <a:ext cx="2706688" cy="4033493"/>
          </a:xfrm>
        </p:spPr>
        <p:txBody>
          <a:bodyPr/>
          <a:lstStyle/>
          <a:p>
            <a:r>
              <a:rPr lang="da-DK" dirty="0"/>
              <a:t>Skolen har i dag et bredt udbud af erhvervs- og arbejdsmarkedsuddannelser inden for transportsektoren herunder cykel- personvogn-, og lastvognsmekaniker, karrosseri-og flytekniker, samt vejgodschauffør, lager og logistik-, og lufthavnsoperatør. Skolen har for nylig åbnet ”Center for elektrisk fremdrift” – et innovationscenter for grøn transport, der bl.a. kommer til at huse landets første erhvervsuddannelse som elbiltekniker. Med de nye midler får skolen nu mulighed for at styrke udviklingen inden for grøn transport og gøre skolen til et aktivt test- og udviklingscenter for hele branchen. Den nye viden og nye erfaringer skal løfte erhvervs- og arbejdsmarkedsuddannelserne, så blandt andet mekanikere, flyteknikere og chauffører bliver bedre klædt på til at håndtere fremtidens krav til grøn omstilling og bæredygtighed. </a:t>
            </a:r>
          </a:p>
          <a:p>
            <a:r>
              <a:rPr lang="da-DK" dirty="0"/>
              <a:t>Skolen vil desuden arbejde strategisk med at skabe nye samarbejder med virksomheder, </a:t>
            </a:r>
            <a:r>
              <a:rPr lang="da-DK" dirty="0" err="1"/>
              <a:t>vidensmiljøer</a:t>
            </a:r>
            <a:r>
              <a:rPr lang="da-DK" dirty="0"/>
              <a:t> og centrale aktører inden for grøn transport.</a:t>
            </a:r>
          </a:p>
        </p:txBody>
      </p:sp>
      <p:sp>
        <p:nvSpPr>
          <p:cNvPr id="13" name="Pladsholder til tekst 12">
            <a:extLst>
              <a:ext uri="{FF2B5EF4-FFF2-40B4-BE49-F238E27FC236}">
                <a16:creationId xmlns:a16="http://schemas.microsoft.com/office/drawing/2014/main" id="{C70284F7-F859-6C9D-AC50-21827FEAD867}"/>
              </a:ext>
            </a:extLst>
          </p:cNvPr>
          <p:cNvSpPr>
            <a:spLocks noGrp="1"/>
          </p:cNvSpPr>
          <p:nvPr>
            <p:ph type="body" sz="quarter" idx="13"/>
          </p:nvPr>
        </p:nvSpPr>
        <p:spPr/>
        <p:txBody>
          <a:bodyPr/>
          <a:lstStyle/>
          <a:p>
            <a:r>
              <a:rPr lang="da-DK" dirty="0"/>
              <a:t>De tre </a:t>
            </a:r>
            <a:r>
              <a:rPr lang="da-DK" dirty="0" err="1"/>
              <a:t>klimaerhversskoler</a:t>
            </a:r>
            <a:endParaRPr lang="da-DK" dirty="0"/>
          </a:p>
        </p:txBody>
      </p:sp>
    </p:spTree>
    <p:extLst>
      <p:ext uri="{BB962C8B-B14F-4D97-AF65-F5344CB8AC3E}">
        <p14:creationId xmlns:p14="http://schemas.microsoft.com/office/powerpoint/2010/main" val="3125800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26D16E-E4C2-202F-FE5E-C13D4667790C}"/>
              </a:ext>
            </a:extLst>
          </p:cNvPr>
          <p:cNvSpPr>
            <a:spLocks noGrp="1"/>
          </p:cNvSpPr>
          <p:nvPr>
            <p:ph type="title" idx="4294967295"/>
          </p:nvPr>
        </p:nvSpPr>
        <p:spPr>
          <a:xfrm>
            <a:off x="614363" y="306389"/>
            <a:ext cx="10966450" cy="936625"/>
          </a:xfrm>
        </p:spPr>
        <p:txBody>
          <a:bodyPr/>
          <a:lstStyle/>
          <a:p>
            <a:r>
              <a:rPr lang="da-DK">
                <a:solidFill>
                  <a:schemeClr val="accent4"/>
                </a:solidFill>
                <a:latin typeface="Open Sans" panose="020B0606030504020204" pitchFamily="34" charset="0"/>
              </a:rPr>
              <a:t>It’s all about innovation</a:t>
            </a:r>
            <a:endParaRPr lang="da-DK">
              <a:solidFill>
                <a:schemeClr val="accent4"/>
              </a:solidFill>
            </a:endParaRPr>
          </a:p>
        </p:txBody>
      </p:sp>
      <p:sp>
        <p:nvSpPr>
          <p:cNvPr id="9" name="Pladsholder til indhold 3">
            <a:extLst>
              <a:ext uri="{FF2B5EF4-FFF2-40B4-BE49-F238E27FC236}">
                <a16:creationId xmlns:a16="http://schemas.microsoft.com/office/drawing/2014/main" id="{7B7BBEB0-2EF8-6984-A8D0-D17FDC0C32D8}"/>
              </a:ext>
            </a:extLst>
          </p:cNvPr>
          <p:cNvSpPr txBox="1">
            <a:spLocks/>
          </p:cNvSpPr>
          <p:nvPr/>
        </p:nvSpPr>
        <p:spPr>
          <a:xfrm>
            <a:off x="7800813" y="1582738"/>
            <a:ext cx="3780000" cy="4762501"/>
          </a:xfrm>
          <a:prstGeom prst="rect">
            <a:avLst/>
          </a:prstGeom>
        </p:spPr>
        <p:txBody>
          <a:bodyPr/>
          <a:lstStyle>
            <a:lvl1pPr marL="180000" indent="-180000" algn="l" defTabSz="914130" rtl="0" eaLnBrk="1" latinLnBrk="0" hangingPunct="1">
              <a:lnSpc>
                <a:spcPct val="120000"/>
              </a:lnSpc>
              <a:spcBef>
                <a:spcPts val="1000"/>
              </a:spcBef>
              <a:buClr>
                <a:schemeClr val="accent3"/>
              </a:buClr>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130" rtl="0" eaLnBrk="1" latinLnBrk="0" hangingPunct="1">
              <a:lnSpc>
                <a:spcPct val="120000"/>
              </a:lnSpc>
              <a:spcBef>
                <a:spcPts val="1000"/>
              </a:spcBef>
              <a:buClr>
                <a:schemeClr val="accent3"/>
              </a:buClr>
              <a:buFont typeface="Arial" panose="020B0604020202020204" pitchFamily="34" charset="0"/>
              <a:buChar char="•"/>
              <a:defRPr sz="16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130" rtl="0" eaLnBrk="1" latinLnBrk="0" hangingPunct="1">
              <a:lnSpc>
                <a:spcPct val="100000"/>
              </a:lnSpc>
              <a:spcBef>
                <a:spcPts val="1000"/>
              </a:spcBef>
              <a:buClr>
                <a:schemeClr val="accent3"/>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130" rtl="0" eaLnBrk="1" latinLnBrk="0" hangingPunct="1">
              <a:lnSpc>
                <a:spcPct val="100000"/>
              </a:lnSpc>
              <a:spcBef>
                <a:spcPts val="1000"/>
              </a:spcBef>
              <a:buClr>
                <a:schemeClr val="accent3"/>
              </a:buClr>
              <a:buFont typeface="Arial" panose="020B0604020202020204" pitchFamily="34" charset="0"/>
              <a:buChar char="•"/>
              <a:defRPr sz="1200" b="0" i="0" kern="1200" cap="none" baseline="0">
                <a:solidFill>
                  <a:schemeClr val="tx1"/>
                </a:solidFill>
                <a:latin typeface="+mn-lt"/>
                <a:ea typeface="Open Sans" panose="020B0606030504020204" pitchFamily="34" charset="0"/>
                <a:cs typeface="Open Sans" panose="020B0606030504020204" pitchFamily="34" charset="0"/>
              </a:defRPr>
            </a:lvl4pPr>
            <a:lvl5pPr marL="900000" indent="-180000" algn="l" defTabSz="914130" rtl="0" eaLnBrk="1" latinLnBrk="0" hangingPunct="1">
              <a:lnSpc>
                <a:spcPct val="100000"/>
              </a:lnSpc>
              <a:spcBef>
                <a:spcPts val="1000"/>
              </a:spcBef>
              <a:buClr>
                <a:schemeClr val="accent3"/>
              </a:buClr>
              <a:buFont typeface="Arial" panose="020B0604020202020204" pitchFamily="34" charset="0"/>
              <a:buChar char="•"/>
              <a:defRPr sz="1200" kern="1200">
                <a:solidFill>
                  <a:schemeClr val="tx1"/>
                </a:solidFill>
                <a:latin typeface="+mn-lt"/>
                <a:ea typeface="Open Sans" panose="020B0606030504020204" pitchFamily="34" charset="0"/>
                <a:cs typeface="Open Sans" panose="020B0606030504020204" pitchFamily="34" charset="0"/>
              </a:defRPr>
            </a:lvl5pPr>
            <a:lvl6pPr marL="1868" indent="0" algn="l" defTabSz="914130" rtl="0" eaLnBrk="1" latinLnBrk="0" hangingPunct="1">
              <a:lnSpc>
                <a:spcPct val="120000"/>
              </a:lnSpc>
              <a:spcBef>
                <a:spcPts val="1000"/>
              </a:spcBef>
              <a:buClr>
                <a:srgbClr val="E40000"/>
              </a:buClr>
              <a:buFont typeface="Arial" panose="020B0604020202020204" pitchFamily="34" charset="0"/>
              <a:buNone/>
              <a:defRPr sz="1400" kern="1200">
                <a:solidFill>
                  <a:schemeClr val="tx1"/>
                </a:solidFill>
                <a:latin typeface="+mn-lt"/>
                <a:ea typeface="Open Sans" panose="020B0606030504020204" pitchFamily="34" charset="0"/>
                <a:cs typeface="Open Sans" panose="020B0606030504020204" pitchFamily="34" charset="0"/>
              </a:defRPr>
            </a:lvl6pPr>
            <a:lvl7pPr marL="230400" indent="-228532" algn="l" defTabSz="914130" rtl="0" eaLnBrk="1" latinLnBrk="0" hangingPunct="1">
              <a:lnSpc>
                <a:spcPct val="120000"/>
              </a:lnSpc>
              <a:spcBef>
                <a:spcPts val="1000"/>
              </a:spcBef>
              <a:buClr>
                <a:srgbClr val="E40000"/>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7pPr>
            <a:lvl8pPr marL="230400" indent="-228532" algn="l" defTabSz="914130" rtl="0" eaLnBrk="1" latinLnBrk="0" hangingPunct="1">
              <a:lnSpc>
                <a:spcPct val="120000"/>
              </a:lnSpc>
              <a:spcBef>
                <a:spcPts val="1000"/>
              </a:spcBef>
              <a:buClr>
                <a:srgbClr val="E40000"/>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8pPr>
            <a:lvl9pPr marL="230400" indent="-228532" algn="l" defTabSz="914130" rtl="0" eaLnBrk="1" latinLnBrk="0" hangingPunct="1">
              <a:lnSpc>
                <a:spcPct val="120000"/>
              </a:lnSpc>
              <a:spcBef>
                <a:spcPts val="1000"/>
              </a:spcBef>
              <a:buClr>
                <a:srgbClr val="E40000"/>
              </a:buClr>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9pPr>
          </a:lstStyle>
          <a:p>
            <a:pPr marL="0" indent="0">
              <a:buClr>
                <a:srgbClr val="980C13"/>
              </a:buClr>
              <a:buNone/>
            </a:pPr>
            <a:r>
              <a:rPr lang="da-DK" sz="1600" i="1">
                <a:solidFill>
                  <a:srgbClr val="5F0A05"/>
                </a:solidFill>
                <a:latin typeface="Open Sans"/>
              </a:rPr>
              <a:t>”Se fremad, fremad! Aflur den kommende tid de veje, den vil bane for udviklingen, og stil jer så dér, hvor I aner, at Instituttets hjælp bliver fornøden. Vent ikke, at nyt land nås ad gamle, banede veje. Ad ukendte stier og snarveje vil vejen ofte gå, og fejlgang kan ej heller undgås, men hellere den risiko end alt for forsigtigt kun at ville gå ad den gammelkendte serpentinevej fremad og opad, for til slut ved vejs ende at erfare, hvor meget man nu kom for sent.” </a:t>
            </a:r>
          </a:p>
          <a:p>
            <a:pPr marL="0" indent="0">
              <a:buClr>
                <a:srgbClr val="980C13"/>
              </a:buClr>
              <a:buNone/>
            </a:pPr>
            <a:endParaRPr lang="da-DK">
              <a:solidFill>
                <a:srgbClr val="5F0A05"/>
              </a:solidFill>
              <a:latin typeface="Open Sans"/>
            </a:endParaRPr>
          </a:p>
        </p:txBody>
      </p:sp>
      <p:pic>
        <p:nvPicPr>
          <p:cNvPr id="10" name="Picture Placeholder 6">
            <a:extLst>
              <a:ext uri="{FF2B5EF4-FFF2-40B4-BE49-F238E27FC236}">
                <a16:creationId xmlns:a16="http://schemas.microsoft.com/office/drawing/2014/main" id="{D6C46194-759E-EC93-E6AE-30019458B252}"/>
              </a:ext>
            </a:extLst>
          </p:cNvPr>
          <p:cNvPicPr>
            <a:picLocks/>
          </p:cNvPicPr>
          <p:nvPr/>
        </p:nvPicPr>
        <p:blipFill rotWithShape="1">
          <a:blip r:embed="rId5" cstate="screen">
            <a:extLst>
              <a:ext uri="{28A0092B-C50C-407E-A947-70E740481C1C}">
                <a14:useLocalDpi xmlns:a14="http://schemas.microsoft.com/office/drawing/2010/main"/>
              </a:ext>
            </a:extLst>
          </a:blip>
          <a:srcRect t="3425" b="3425"/>
          <a:stretch/>
        </p:blipFill>
        <p:spPr>
          <a:xfrm>
            <a:off x="611187" y="1582738"/>
            <a:ext cx="6930000" cy="4762501"/>
          </a:xfrm>
          <a:prstGeom prst="rect">
            <a:avLst/>
          </a:prstGeom>
        </p:spPr>
      </p:pic>
      <p:sp>
        <p:nvSpPr>
          <p:cNvPr id="12" name="Content Placeholder 4">
            <a:extLst>
              <a:ext uri="{FF2B5EF4-FFF2-40B4-BE49-F238E27FC236}">
                <a16:creationId xmlns:a16="http://schemas.microsoft.com/office/drawing/2014/main" id="{0484A9C4-FB15-EBDD-2345-D90B02674356}"/>
              </a:ext>
            </a:extLst>
          </p:cNvPr>
          <p:cNvSpPr txBox="1">
            <a:spLocks/>
          </p:cNvSpPr>
          <p:nvPr/>
        </p:nvSpPr>
        <p:spPr>
          <a:xfrm>
            <a:off x="7883399" y="5633898"/>
            <a:ext cx="3027590" cy="387491"/>
          </a:xfrm>
          <a:prstGeom prst="rect">
            <a:avLst/>
          </a:prstGeom>
        </p:spPr>
        <p:txBody>
          <a:bodyPr vert="horz" lIns="0" tIns="0" rIns="0" bIns="0" rtlCol="0">
            <a:noAutofit/>
          </a:bodyPr>
          <a:lstStyle>
            <a:lvl1pPr marL="228532" indent="-228532" algn="l" defTabSz="914130" rtl="0" eaLnBrk="1" latinLnBrk="0" hangingPunct="1">
              <a:lnSpc>
                <a:spcPct val="90000"/>
              </a:lnSpc>
              <a:spcBef>
                <a:spcPts val="952"/>
              </a:spcBef>
              <a:buClr>
                <a:schemeClr val="accent2"/>
              </a:buClr>
              <a:buFont typeface="Arial" panose="020B0604020202020204" pitchFamily="34" charset="0"/>
              <a:buChar char="•"/>
              <a:defRPr sz="2751" kern="1200">
                <a:solidFill>
                  <a:schemeClr val="tx1"/>
                </a:solidFill>
                <a:latin typeface="Open Sans" panose="020B0606030504020204" pitchFamily="34" charset="0"/>
                <a:ea typeface="+mn-ea"/>
                <a:cs typeface="+mn-cs"/>
              </a:defRPr>
            </a:lvl1pPr>
            <a:lvl2pPr marL="457056" indent="-228532" algn="l" defTabSz="914130" rtl="0" eaLnBrk="1" latinLnBrk="0" hangingPunct="1">
              <a:lnSpc>
                <a:spcPct val="90000"/>
              </a:lnSpc>
              <a:spcBef>
                <a:spcPts val="497"/>
              </a:spcBef>
              <a:buClr>
                <a:schemeClr val="accent2"/>
              </a:buClr>
              <a:buFont typeface="Arial" panose="020B0604020202020204" pitchFamily="34" charset="0"/>
              <a:buChar char="•"/>
              <a:defRPr sz="2328" kern="1200">
                <a:solidFill>
                  <a:schemeClr val="tx1"/>
                </a:solidFill>
                <a:latin typeface="Open Sans" panose="020B0606030504020204" pitchFamily="34" charset="0"/>
                <a:ea typeface="+mn-ea"/>
                <a:cs typeface="+mn-cs"/>
              </a:defRPr>
            </a:lvl2pPr>
            <a:lvl3pPr marL="685584" indent="-228532" algn="l" defTabSz="914130" rtl="0" eaLnBrk="1" latinLnBrk="0" hangingPunct="1">
              <a:lnSpc>
                <a:spcPct val="90000"/>
              </a:lnSpc>
              <a:spcBef>
                <a:spcPts val="497"/>
              </a:spcBef>
              <a:buClr>
                <a:schemeClr val="accent2"/>
              </a:buClr>
              <a:buFont typeface="Arial" panose="020B0604020202020204" pitchFamily="34" charset="0"/>
              <a:buChar char="•"/>
              <a:defRPr sz="2116" kern="1200">
                <a:solidFill>
                  <a:schemeClr val="tx1"/>
                </a:solidFill>
                <a:latin typeface="Open Sans" panose="020B0606030504020204" pitchFamily="34" charset="0"/>
                <a:ea typeface="+mn-ea"/>
                <a:cs typeface="+mn-cs"/>
              </a:defRPr>
            </a:lvl3pPr>
            <a:lvl4pPr marL="914112" indent="-228532" algn="l" defTabSz="914130" rtl="0" eaLnBrk="1" latinLnBrk="0" hangingPunct="1">
              <a:lnSpc>
                <a:spcPct val="90000"/>
              </a:lnSpc>
              <a:spcBef>
                <a:spcPts val="497"/>
              </a:spcBef>
              <a:buClr>
                <a:schemeClr val="accent2"/>
              </a:buClr>
              <a:buFont typeface="Arial" panose="020B0604020202020204" pitchFamily="34" charset="0"/>
              <a:buChar char="•"/>
              <a:defRPr sz="1904" kern="1200">
                <a:solidFill>
                  <a:schemeClr val="tx1"/>
                </a:solidFill>
                <a:latin typeface="Open Sans" panose="020B0606030504020204" pitchFamily="34" charset="0"/>
                <a:ea typeface="+mn-ea"/>
                <a:cs typeface="+mn-cs"/>
              </a:defRPr>
            </a:lvl4pPr>
            <a:lvl5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93" kern="1200">
                <a:solidFill>
                  <a:schemeClr val="tx1"/>
                </a:solidFill>
                <a:latin typeface="Open Sans" panose="020B0606030504020204" pitchFamily="34" charset="0"/>
                <a:ea typeface="+mn-ea"/>
                <a:cs typeface="+mn-cs"/>
              </a:defRPr>
            </a:lvl5pPr>
            <a:lvl6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93" kern="1200">
                <a:solidFill>
                  <a:schemeClr val="tx1"/>
                </a:solidFill>
                <a:latin typeface="Open Sans" panose="020B0606030504020204" pitchFamily="34" charset="0"/>
                <a:ea typeface="+mn-ea"/>
                <a:cs typeface="+mn-cs"/>
              </a:defRPr>
            </a:lvl6pPr>
            <a:lvl7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93" kern="1200">
                <a:solidFill>
                  <a:schemeClr val="tx1"/>
                </a:solidFill>
                <a:latin typeface="Open Sans" panose="020B0606030504020204" pitchFamily="34" charset="0"/>
                <a:ea typeface="+mn-ea"/>
                <a:cs typeface="+mn-cs"/>
              </a:defRPr>
            </a:lvl7pPr>
            <a:lvl8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93" kern="1200">
                <a:solidFill>
                  <a:schemeClr val="tx1"/>
                </a:solidFill>
                <a:latin typeface="Open Sans" panose="020B0606030504020204" pitchFamily="34" charset="0"/>
                <a:ea typeface="+mn-ea"/>
                <a:cs typeface="+mn-cs"/>
              </a:defRPr>
            </a:lvl8pPr>
            <a:lvl9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93" kern="1200">
                <a:solidFill>
                  <a:schemeClr val="tx1"/>
                </a:solidFill>
                <a:latin typeface="Open Sans" panose="020B0606030504020204" pitchFamily="34" charset="0"/>
                <a:ea typeface="+mn-ea"/>
                <a:cs typeface="+mn-cs"/>
              </a:defRPr>
            </a:lvl9pPr>
          </a:lstStyle>
          <a:p>
            <a:pPr marL="0" indent="0">
              <a:lnSpc>
                <a:spcPct val="120000"/>
              </a:lnSpc>
              <a:spcBef>
                <a:spcPts val="1000"/>
              </a:spcBef>
              <a:buClr>
                <a:srgbClr val="F3EEF0"/>
              </a:buClr>
              <a:buNone/>
            </a:pPr>
            <a:r>
              <a:rPr lang="da-DK" sz="1100" b="1">
                <a:solidFill>
                  <a:srgbClr val="5F0A05"/>
                </a:solidFill>
              </a:rPr>
              <a:t>Gunnar Gregersen, grundlægger af Teknologisk Institut og direktør 1906-1950</a:t>
            </a:r>
          </a:p>
        </p:txBody>
      </p:sp>
      <p:sp>
        <p:nvSpPr>
          <p:cNvPr id="13" name="TemplafyLockedShape" descr="TemplafyLockedShape"/>
          <p:cNvSpPr>
            <a:spLocks noGrp="1" noSelect="1" noRot="1" noChangeAspect="1" noMove="1" noResize="1" noEditPoints="1" noAdjustHandles="1" noChangeArrowheads="1" noChangeShapeType="1" noTextEdit="1"/>
          </p:cNvSpPr>
          <p:nvPr/>
        </p:nvSpPr>
        <p:spPr>
          <a:xfrm>
            <a:off x="-1826736" y="-1828324"/>
            <a:ext cx="15845473" cy="10514648"/>
          </a:xfrm>
          <a:prstGeom prst="rect">
            <a:avLst/>
          </a:prstGeom>
          <a:solidFill>
            <a:schemeClr val="bg1">
              <a:shade val="50000"/>
              <a:alpha val="0"/>
            </a:schemeClr>
          </a:solidFill>
          <a:ln>
            <a:noFill/>
          </a:ln>
        </p:spPr>
        <p:style>
          <a:lnRef idx="2">
            <a:schemeClr val="bg1">
              <a:shade val="50000"/>
              <a:alpha val="0"/>
            </a:schemeClr>
          </a:lnRef>
          <a:fillRef idx="1">
            <a:schemeClr val="bg1">
              <a:shade val="50000"/>
              <a:alpha val="0"/>
            </a:schemeClr>
          </a:fillRef>
          <a:effectRef idx="0">
            <a:schemeClr val="bg1">
              <a:shade val="50000"/>
              <a:alpha val="0"/>
            </a:schemeClr>
          </a:effectRef>
          <a:fontRef idx="minor">
            <a:schemeClr val="bg1">
              <a:shade val="50000"/>
              <a:alpha val="0"/>
            </a:schemeClr>
          </a:fontRef>
        </p:style>
        <p:txBody>
          <a:bodyPr/>
          <a:lstStyle/>
          <a:p>
            <a:pPr defTabSz="967527"/>
            <a:endParaRPr lang="da-DK" sz="1905">
              <a:solidFill>
                <a:srgbClr val="FFFFFF">
                  <a:shade val="50000"/>
                  <a:alpha val="0"/>
                </a:srgbClr>
              </a:solidFill>
              <a:latin typeface="Open Sans"/>
            </a:endParaRPr>
          </a:p>
        </p:txBody>
      </p:sp>
      <p:sp>
        <p:nvSpPr>
          <p:cNvPr id="14" name="TemplafyLockedNotificationShape" descr="TemplafyLockedNotificationShape"/>
          <p:cNvSpPr>
            <a:spLocks noGrp="1" noSelect="1" noRot="1" noChangeAspect="1" noMove="1" noResize="1" noEditPoints="1" noAdjustHandles="1" noChangeArrowheads="1" noChangeShapeType="1" noTextEdit="1"/>
          </p:cNvSpPr>
          <p:nvPr/>
        </p:nvSpPr>
        <p:spPr>
          <a:xfrm>
            <a:off x="-150772" y="-152360"/>
            <a:ext cx="12493546" cy="7162721"/>
          </a:xfrm>
          <a:prstGeom prst="rect">
            <a:avLst/>
          </a:prstGeom>
          <a:solidFill>
            <a:schemeClr val="bg1">
              <a:shade val="50000"/>
              <a:alpha val="0"/>
            </a:schemeClr>
          </a:solidFill>
          <a:ln>
            <a:solidFill>
              <a:schemeClr val="dk1"/>
            </a:solidFill>
            <a:prstDash val="solid"/>
          </a:ln>
        </p:spPr>
        <p:style>
          <a:lnRef idx="2">
            <a:schemeClr val="accent1"/>
          </a:lnRef>
          <a:fillRef idx="1">
            <a:schemeClr val="bg1">
              <a:shade val="50000"/>
              <a:alpha val="0"/>
            </a:schemeClr>
          </a:fillRef>
          <a:effectRef idx="0">
            <a:schemeClr val="bg1">
              <a:shade val="50000"/>
              <a:alpha val="0"/>
            </a:schemeClr>
          </a:effectRef>
          <a:fontRef idx="minor">
            <a:schemeClr val="bg1">
              <a:shade val="50000"/>
              <a:alpha val="0"/>
            </a:schemeClr>
          </a:fontRef>
        </p:style>
        <p:txBody>
          <a:bodyPr/>
          <a:lstStyle/>
          <a:p>
            <a:pPr defTabSz="967527"/>
            <a:endParaRPr lang="da-DK" sz="1905">
              <a:solidFill>
                <a:srgbClr val="FFFFFF">
                  <a:shade val="50000"/>
                  <a:alpha val="0"/>
                </a:srgbClr>
              </a:solidFill>
              <a:latin typeface="Open Sans"/>
            </a:endParaRPr>
          </a:p>
        </p:txBody>
      </p:sp>
      <p:pic>
        <p:nvPicPr>
          <p:cNvPr id="7" name="TemplafyLockIcon" descr="TemplafyLockIcon"/>
          <p:cNvPicPr>
            <a:picLocks noGrp="1" noSelect="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144742" y="-441844"/>
            <a:ext cx="115000" cy="160000"/>
          </a:xfrm>
          <a:prstGeom prst="rect">
            <a:avLst/>
          </a:prstGeom>
        </p:spPr>
      </p:pic>
      <p:sp>
        <p:nvSpPr>
          <p:cNvPr id="15" name="TemplafyLockedShapeText" descr="TemplafyLockedShapeText"/>
          <p:cNvSpPr txBox="1">
            <a:spLocks noGrp="1" noSelect="1" noRot="1" noChangeAspect="1" noMove="1" noResize="1" noEditPoints="1" noAdjustHandles="1" noChangeArrowheads="1" noChangeShapeType="1" noTextEdit="1"/>
          </p:cNvSpPr>
          <p:nvPr/>
        </p:nvSpPr>
        <p:spPr>
          <a:xfrm>
            <a:off x="-13648" y="-495170"/>
            <a:ext cx="4116833" cy="292388"/>
          </a:xfrm>
          <a:prstGeom prst="rect">
            <a:avLst/>
          </a:prstGeom>
          <a:noFill/>
        </p:spPr>
        <p:txBody>
          <a:bodyPr wrap="none" rtlCol="0">
            <a:spAutoFit/>
          </a:bodyPr>
          <a:lstStyle/>
          <a:p>
            <a:pPr defTabSz="967527"/>
            <a:r>
              <a:rPr sz="1300">
                <a:solidFill>
                  <a:srgbClr val="494B4F"/>
                </a:solidFill>
                <a:latin typeface="Nirmala UI" panose="020B0502040204020203" pitchFamily="34" charset="0"/>
                <a:cs typeface="Nirmala UI" panose="020B0502040204020203" pitchFamily="34" charset="0"/>
              </a:rPr>
              <a:t>This slide is locked by your administrator. Do not edit.</a:t>
            </a:r>
          </a:p>
        </p:txBody>
      </p:sp>
      <p:sp>
        <p:nvSpPr>
          <p:cNvPr id="2" name="Slide Number Placeholder 1">
            <a:extLst>
              <a:ext uri="{FF2B5EF4-FFF2-40B4-BE49-F238E27FC236}">
                <a16:creationId xmlns:a16="http://schemas.microsoft.com/office/drawing/2014/main" id="{6E410A37-A651-F3FD-9F2C-1CC7571EFB3B}"/>
              </a:ext>
            </a:extLst>
          </p:cNvPr>
          <p:cNvSpPr>
            <a:spLocks noGrp="1"/>
          </p:cNvSpPr>
          <p:nvPr>
            <p:ph type="sldNum" sz="quarter" idx="4"/>
          </p:nvPr>
        </p:nvSpPr>
        <p:spPr/>
        <p:txBody>
          <a:bodyPr/>
          <a:lstStyle/>
          <a:p>
            <a:pPr defTabSz="967527"/>
            <a:fld id="{B3CB5866-C97E-431B-9347-802EE191A840}" type="slidenum">
              <a:rPr lang="da-DK">
                <a:solidFill>
                  <a:srgbClr val="5F0A05"/>
                </a:solidFill>
                <a:latin typeface="Open Sans"/>
              </a:rPr>
              <a:pPr defTabSz="967527"/>
              <a:t>60</a:t>
            </a:fld>
            <a:endParaRPr lang="da-DK">
              <a:solidFill>
                <a:srgbClr val="5F0A05"/>
              </a:solidFill>
              <a:latin typeface="Open Sans"/>
            </a:endParaRPr>
          </a:p>
        </p:txBody>
      </p:sp>
      <p:sp>
        <p:nvSpPr>
          <p:cNvPr id="11" name="Footer Placeholder 10">
            <a:extLst>
              <a:ext uri="{FF2B5EF4-FFF2-40B4-BE49-F238E27FC236}">
                <a16:creationId xmlns:a16="http://schemas.microsoft.com/office/drawing/2014/main" id="{5FC92926-4F27-A139-BF39-E1F3361E2AA9}"/>
              </a:ext>
            </a:extLst>
          </p:cNvPr>
          <p:cNvSpPr>
            <a:spLocks noGrp="1"/>
          </p:cNvSpPr>
          <p:nvPr>
            <p:ph type="ftr" sz="quarter" idx="3"/>
          </p:nvPr>
        </p:nvSpPr>
        <p:spPr/>
        <p:txBody>
          <a:bodyPr/>
          <a:lstStyle/>
          <a:p>
            <a:pPr defTabSz="967527"/>
            <a:r>
              <a:rPr lang="sv-SE">
                <a:solidFill>
                  <a:srgbClr val="5F0A05"/>
                </a:solidFill>
                <a:latin typeface="Open Sans"/>
              </a:rPr>
              <a:t>Gunnar Rohde | 09. oktober 2024</a:t>
            </a:r>
            <a:endParaRPr lang="da-DK">
              <a:solidFill>
                <a:srgbClr val="5F0A05"/>
              </a:solidFill>
              <a:latin typeface="Open Sans"/>
            </a:endParaRPr>
          </a:p>
        </p:txBody>
      </p:sp>
    </p:spTree>
    <p:custDataLst>
      <p:custData r:id="rId1"/>
      <p:custData r:id="rId2"/>
    </p:custDataLst>
    <p:extLst>
      <p:ext uri="{BB962C8B-B14F-4D97-AF65-F5344CB8AC3E}">
        <p14:creationId xmlns:p14="http://schemas.microsoft.com/office/powerpoint/2010/main" val="36264698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747CD96-E26E-A176-6D44-4C8EC6D50DF0}"/>
              </a:ext>
            </a:extLst>
          </p:cNvPr>
          <p:cNvSpPr>
            <a:spLocks noGrp="1"/>
          </p:cNvSpPr>
          <p:nvPr>
            <p:ph type="title"/>
          </p:nvPr>
        </p:nvSpPr>
        <p:spPr/>
        <p:txBody>
          <a:bodyPr/>
          <a:lstStyle/>
          <a:p>
            <a:r>
              <a:rPr lang="da-DK" dirty="0"/>
              <a:t>Hvorfor TEC??</a:t>
            </a:r>
            <a:br>
              <a:rPr lang="da-DK" dirty="0"/>
            </a:br>
            <a:endParaRPr lang="da-DK" dirty="0"/>
          </a:p>
        </p:txBody>
      </p:sp>
      <p:sp>
        <p:nvSpPr>
          <p:cNvPr id="7" name="Pladsholder til indhold 6">
            <a:extLst>
              <a:ext uri="{FF2B5EF4-FFF2-40B4-BE49-F238E27FC236}">
                <a16:creationId xmlns:a16="http://schemas.microsoft.com/office/drawing/2014/main" id="{2EA968FF-48C0-AAB0-67FE-F7594EE8A96D}"/>
              </a:ext>
            </a:extLst>
          </p:cNvPr>
          <p:cNvSpPr>
            <a:spLocks noGrp="1"/>
          </p:cNvSpPr>
          <p:nvPr>
            <p:ph idx="1"/>
          </p:nvPr>
        </p:nvSpPr>
        <p:spPr>
          <a:xfrm>
            <a:off x="328723" y="1257753"/>
            <a:ext cx="8699501" cy="2859036"/>
          </a:xfrm>
        </p:spPr>
        <p:txBody>
          <a:bodyPr/>
          <a:lstStyle/>
          <a:p>
            <a:pPr marL="0" lvl="0" indent="0">
              <a:buNone/>
            </a:pPr>
            <a:r>
              <a:rPr lang="da-DK" sz="1800" b="0" i="0" dirty="0">
                <a:solidFill>
                  <a:srgbClr val="4A4A4A"/>
                </a:solidFill>
                <a:effectLst/>
                <a:latin typeface="TEC Sans" panose="00000500000000000000" pitchFamily="50" charset="0"/>
              </a:rPr>
              <a:t>Udvælgelseskriterier:</a:t>
            </a:r>
          </a:p>
          <a:p>
            <a:pPr marL="285750" lvl="0" indent="-285750">
              <a:buFont typeface="Arial" panose="020B0604020202020204" pitchFamily="34" charset="0"/>
              <a:buChar char="•"/>
            </a:pPr>
            <a:r>
              <a:rPr lang="da-DK" sz="1800" dirty="0"/>
              <a:t>En vis volumen i årselevaktivitet </a:t>
            </a:r>
          </a:p>
          <a:p>
            <a:pPr marL="285750" lvl="0" indent="-285750">
              <a:buFont typeface="Arial" panose="020B0604020202020204" pitchFamily="34" charset="0"/>
              <a:buChar char="•"/>
            </a:pPr>
            <a:r>
              <a:rPr lang="da-DK" sz="1800" dirty="0"/>
              <a:t>En bred uddannelsesportefølje (EUD/AMU) af hensyn til at dække så bredt et uddannelsesfelt som muligt. </a:t>
            </a:r>
          </a:p>
          <a:p>
            <a:pPr marL="285750" lvl="0" indent="-285750">
              <a:buFont typeface="Arial" panose="020B0604020202020204" pitchFamily="34" charset="0"/>
              <a:buChar char="•"/>
            </a:pPr>
            <a:r>
              <a:rPr lang="da-DK" sz="1800" dirty="0"/>
              <a:t>Har en tydelig grøn profil og et solidt udgangspunkt for at kunne specialisere sig inden for områder, som vurderes centrale for den grønne omstilling</a:t>
            </a:r>
            <a:endParaRPr lang="da-DK" sz="1800" b="0" i="0" dirty="0">
              <a:solidFill>
                <a:srgbClr val="4A4A4A"/>
              </a:solidFill>
              <a:effectLst/>
              <a:latin typeface="TEC Sans" panose="00000500000000000000" pitchFamily="50" charset="0"/>
            </a:endParaRPr>
          </a:p>
          <a:p>
            <a:pPr marL="0" indent="0">
              <a:buNone/>
            </a:pPr>
            <a:endParaRPr lang="da-DK" sz="1800" dirty="0"/>
          </a:p>
          <a:p>
            <a:pPr marL="0" indent="0">
              <a:buNone/>
            </a:pPr>
            <a:r>
              <a:rPr lang="da-DK" sz="1800" dirty="0"/>
              <a:t>Ved tildelingen, lagde Børne- og Undervisningsministeriet bl.a. vægt på </a:t>
            </a:r>
            <a:r>
              <a:rPr lang="da-DK" sz="1800" dirty="0" err="1"/>
              <a:t>TEC´s</a:t>
            </a:r>
            <a:r>
              <a:rPr lang="da-DK" sz="1800" dirty="0"/>
              <a:t> arbejde med Center for Transportteknologi </a:t>
            </a:r>
          </a:p>
          <a:p>
            <a:pPr marL="0" indent="0">
              <a:buNone/>
            </a:pPr>
            <a:endParaRPr lang="da-DK" sz="1800" dirty="0"/>
          </a:p>
          <a:p>
            <a:pPr marL="0" indent="0">
              <a:buNone/>
            </a:pPr>
            <a:r>
              <a:rPr lang="da-DK" sz="1800" dirty="0"/>
              <a:t>Center for Transportteknologi” – et innovationscenter for grøn transport, etableret i regi af en fondsbevilling fra Nordea Fonden. Projektet gennemføres i en 2 årig periode, med start primo 2024. Etablering af </a:t>
            </a:r>
            <a:r>
              <a:rPr lang="da-DK" sz="1800" dirty="0" err="1"/>
              <a:t>Advisory</a:t>
            </a:r>
            <a:r>
              <a:rPr lang="da-DK" sz="1800" dirty="0"/>
              <a:t> Board, som rådgiver TEC mht. bl.a. investeringer i udstyr, kompetenceudvikling af medarbejdere, udvikling af nye fag/uddannelser, herunder ”elbiltekniker”</a:t>
            </a:r>
          </a:p>
          <a:p>
            <a:pPr marL="0" lvl="0" indent="0">
              <a:buNone/>
            </a:pPr>
            <a:endParaRPr lang="da-DK" sz="1800" b="0" dirty="0">
              <a:solidFill>
                <a:srgbClr val="4A4A4A"/>
              </a:solidFill>
              <a:latin typeface="TEC Sans" panose="00000500000000000000" pitchFamily="50" charset="0"/>
            </a:endParaRPr>
          </a:p>
          <a:p>
            <a:pPr marL="0" lvl="0" indent="0">
              <a:buNone/>
            </a:pPr>
            <a:endParaRPr lang="da-DK" sz="1800" b="0" i="0" dirty="0">
              <a:solidFill>
                <a:srgbClr val="4A4A4A"/>
              </a:solidFill>
              <a:effectLst/>
              <a:latin typeface="TEC Sans" panose="00000500000000000000" pitchFamily="50" charset="0"/>
            </a:endParaRPr>
          </a:p>
          <a:p>
            <a:pPr marL="0" lvl="0" indent="0">
              <a:buNone/>
            </a:pPr>
            <a:endParaRPr lang="da-DK" sz="1800" b="0" dirty="0">
              <a:solidFill>
                <a:srgbClr val="4A4A4A"/>
              </a:solidFill>
              <a:latin typeface="TEC Sans" panose="00000500000000000000" pitchFamily="50" charset="0"/>
            </a:endParaRPr>
          </a:p>
          <a:p>
            <a:pPr marL="0" lvl="0" indent="0">
              <a:buNone/>
            </a:pPr>
            <a:endParaRPr lang="da-DK" sz="1800" b="0" dirty="0">
              <a:solidFill>
                <a:srgbClr val="4A4A4A"/>
              </a:solidFill>
              <a:latin typeface="TEC Sans" panose="00000500000000000000" pitchFamily="50" charset="0"/>
            </a:endParaRPr>
          </a:p>
        </p:txBody>
      </p:sp>
      <p:sp>
        <p:nvSpPr>
          <p:cNvPr id="5" name="Pladsholder til slidenummer 4">
            <a:extLst>
              <a:ext uri="{FF2B5EF4-FFF2-40B4-BE49-F238E27FC236}">
                <a16:creationId xmlns:a16="http://schemas.microsoft.com/office/drawing/2014/main" id="{F4174CEE-53DF-8C42-3D3E-9DC7ECB224F7}"/>
              </a:ext>
            </a:extLst>
          </p:cNvPr>
          <p:cNvSpPr>
            <a:spLocks noGrp="1"/>
          </p:cNvSpPr>
          <p:nvPr>
            <p:ph type="sldNum" sz="quarter" idx="12"/>
          </p:nvPr>
        </p:nvSpPr>
        <p:spPr/>
        <p:txBody>
          <a:bodyPr/>
          <a:lstStyle/>
          <a:p>
            <a:fld id="{F4781EAC-78B3-44ED-85DE-5B6C0B0E8165}" type="slidenum">
              <a:rPr lang="da-DK" smtClean="0"/>
              <a:pPr/>
              <a:t>7</a:t>
            </a:fld>
            <a:endParaRPr lang="da-DK"/>
          </a:p>
        </p:txBody>
      </p:sp>
    </p:spTree>
    <p:extLst>
      <p:ext uri="{BB962C8B-B14F-4D97-AF65-F5344CB8AC3E}">
        <p14:creationId xmlns:p14="http://schemas.microsoft.com/office/powerpoint/2010/main" val="303475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DF7FC-74B3-71CD-DA6D-9C27F9F60BF1}"/>
              </a:ext>
            </a:extLst>
          </p:cNvPr>
          <p:cNvSpPr>
            <a:spLocks noGrp="1"/>
          </p:cNvSpPr>
          <p:nvPr>
            <p:ph type="title"/>
          </p:nvPr>
        </p:nvSpPr>
        <p:spPr/>
        <p:txBody>
          <a:bodyPr/>
          <a:lstStyle/>
          <a:p>
            <a:r>
              <a:rPr lang="da-DK" sz="5400" dirty="0"/>
              <a:t>Formål, mål og opgaver for klimaerhvervs-skolerne</a:t>
            </a:r>
          </a:p>
        </p:txBody>
      </p:sp>
      <p:sp>
        <p:nvSpPr>
          <p:cNvPr id="5" name="Pladsholder til slidenummer 4">
            <a:extLst>
              <a:ext uri="{FF2B5EF4-FFF2-40B4-BE49-F238E27FC236}">
                <a16:creationId xmlns:a16="http://schemas.microsoft.com/office/drawing/2014/main" id="{61DD0A3E-C904-1C8D-E3D3-FC3AD7AAA98D}"/>
              </a:ext>
            </a:extLst>
          </p:cNvPr>
          <p:cNvSpPr>
            <a:spLocks noGrp="1"/>
          </p:cNvSpPr>
          <p:nvPr>
            <p:ph type="sldNum" sz="quarter" idx="12"/>
          </p:nvPr>
        </p:nvSpPr>
        <p:spPr/>
        <p:txBody>
          <a:bodyPr/>
          <a:lstStyle/>
          <a:p>
            <a:fld id="{F4781EAC-78B3-44ED-85DE-5B6C0B0E8165}" type="slidenum">
              <a:rPr lang="da-DK" smtClean="0"/>
              <a:pPr/>
              <a:t>8</a:t>
            </a:fld>
            <a:endParaRPr lang="da-DK"/>
          </a:p>
        </p:txBody>
      </p:sp>
    </p:spTree>
    <p:extLst>
      <p:ext uri="{BB962C8B-B14F-4D97-AF65-F5344CB8AC3E}">
        <p14:creationId xmlns:p14="http://schemas.microsoft.com/office/powerpoint/2010/main" val="56746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DAAA7011-B89E-2BA1-DAC6-A4686B5C58A0}"/>
              </a:ext>
            </a:extLst>
          </p:cNvPr>
          <p:cNvSpPr>
            <a:spLocks noGrp="1"/>
          </p:cNvSpPr>
          <p:nvPr>
            <p:ph type="sldNum" sz="quarter" idx="12"/>
          </p:nvPr>
        </p:nvSpPr>
        <p:spPr/>
        <p:txBody>
          <a:bodyPr/>
          <a:lstStyle/>
          <a:p>
            <a:fld id="{F4781EAC-78B3-44ED-85DE-5B6C0B0E8165}" type="slidenum">
              <a:rPr lang="da-DK" smtClean="0"/>
              <a:pPr/>
              <a:t>9</a:t>
            </a:fld>
            <a:endParaRPr lang="da-DK"/>
          </a:p>
        </p:txBody>
      </p:sp>
      <p:sp>
        <p:nvSpPr>
          <p:cNvPr id="5" name="Pladsholder til tekst 4">
            <a:extLst>
              <a:ext uri="{FF2B5EF4-FFF2-40B4-BE49-F238E27FC236}">
                <a16:creationId xmlns:a16="http://schemas.microsoft.com/office/drawing/2014/main" id="{7313213E-3C65-76AF-A6C9-7E1EB9EB0C8D}"/>
              </a:ext>
            </a:extLst>
          </p:cNvPr>
          <p:cNvSpPr>
            <a:spLocks noGrp="1"/>
          </p:cNvSpPr>
          <p:nvPr>
            <p:ph type="body" sz="quarter" idx="22"/>
          </p:nvPr>
        </p:nvSpPr>
        <p:spPr>
          <a:xfrm>
            <a:off x="6238626" y="1521230"/>
            <a:ext cx="2706688" cy="1662545"/>
          </a:xfrm>
        </p:spPr>
        <p:txBody>
          <a:bodyPr/>
          <a:lstStyle/>
          <a:p>
            <a:r>
              <a:rPr lang="da-DK" sz="1600" dirty="0">
                <a:latin typeface="+mj-lt"/>
              </a:rPr>
              <a:t>At fungere som kraftcentre for førende teknologier inden for grøn omstilling af erhvervs- og </a:t>
            </a:r>
            <a:r>
              <a:rPr lang="da-DK" sz="1600" dirty="0" err="1">
                <a:latin typeface="+mj-lt"/>
              </a:rPr>
              <a:t>arbejdsmarkeds-uddannelserne</a:t>
            </a:r>
            <a:br>
              <a:rPr lang="da-DK" dirty="0"/>
            </a:br>
            <a:endParaRPr lang="da-DK" dirty="0"/>
          </a:p>
        </p:txBody>
      </p:sp>
      <p:sp>
        <p:nvSpPr>
          <p:cNvPr id="6" name="Pladsholder til tekst 5">
            <a:extLst>
              <a:ext uri="{FF2B5EF4-FFF2-40B4-BE49-F238E27FC236}">
                <a16:creationId xmlns:a16="http://schemas.microsoft.com/office/drawing/2014/main" id="{3EB9A220-8925-59D0-A2EE-0F2E672DA821}"/>
              </a:ext>
            </a:extLst>
          </p:cNvPr>
          <p:cNvSpPr>
            <a:spLocks noGrp="1"/>
          </p:cNvSpPr>
          <p:nvPr>
            <p:ph type="body" sz="quarter" idx="23"/>
          </p:nvPr>
        </p:nvSpPr>
        <p:spPr>
          <a:xfrm>
            <a:off x="6238626" y="3139987"/>
            <a:ext cx="2706688" cy="1151312"/>
          </a:xfrm>
        </p:spPr>
        <p:txBody>
          <a:bodyPr/>
          <a:lstStyle/>
          <a:p>
            <a:pPr marL="0" indent="0">
              <a:buNone/>
            </a:pPr>
            <a:r>
              <a:rPr lang="da-DK" sz="1600" dirty="0">
                <a:latin typeface="+mj-lt"/>
              </a:rPr>
              <a:t>At indgå tæt samarbejde med erhvervslivet, relevante erhvervsfyrtårne, fonde, </a:t>
            </a:r>
            <a:r>
              <a:rPr lang="da-DK" sz="1600" dirty="0" err="1">
                <a:latin typeface="+mj-lt"/>
              </a:rPr>
              <a:t>vidensmiljøer</a:t>
            </a:r>
            <a:r>
              <a:rPr lang="da-DK" sz="1600" dirty="0">
                <a:latin typeface="+mj-lt"/>
              </a:rPr>
              <a:t> mm.</a:t>
            </a:r>
          </a:p>
        </p:txBody>
      </p:sp>
      <p:sp>
        <p:nvSpPr>
          <p:cNvPr id="7" name="Pladsholder til tekst 6">
            <a:extLst>
              <a:ext uri="{FF2B5EF4-FFF2-40B4-BE49-F238E27FC236}">
                <a16:creationId xmlns:a16="http://schemas.microsoft.com/office/drawing/2014/main" id="{7CF6D3FC-3CE1-E5F8-A378-2E55C291750D}"/>
              </a:ext>
            </a:extLst>
          </p:cNvPr>
          <p:cNvSpPr>
            <a:spLocks noGrp="1"/>
          </p:cNvSpPr>
          <p:nvPr>
            <p:ph type="body" sz="quarter" idx="25"/>
          </p:nvPr>
        </p:nvSpPr>
        <p:spPr>
          <a:xfrm>
            <a:off x="9230212" y="1521230"/>
            <a:ext cx="2706688" cy="703263"/>
          </a:xfrm>
        </p:spPr>
        <p:txBody>
          <a:bodyPr/>
          <a:lstStyle/>
          <a:p>
            <a:r>
              <a:rPr lang="da-DK" sz="1600" dirty="0"/>
              <a:t>At understøtte alle udbydere af erhvervs- og </a:t>
            </a:r>
            <a:r>
              <a:rPr lang="da-DK" sz="1600" dirty="0" err="1"/>
              <a:t>arbejdsmarkedsuddannel-sers</a:t>
            </a:r>
            <a:r>
              <a:rPr lang="da-DK" sz="1600" dirty="0"/>
              <a:t> arbejde med grøn omstilling gennem tværgående samarbejder mellem udbydere, faglige udvalg, efteruddannelses-udvalg og videnscentre om udvikling af fag og undervisningsforløb</a:t>
            </a:r>
            <a:br>
              <a:rPr lang="da-DK" sz="1600" dirty="0"/>
            </a:br>
            <a:endParaRPr lang="da-DK" sz="1600" dirty="0"/>
          </a:p>
        </p:txBody>
      </p:sp>
      <p:sp>
        <p:nvSpPr>
          <p:cNvPr id="8" name="Pladsholder til tekst 7">
            <a:extLst>
              <a:ext uri="{FF2B5EF4-FFF2-40B4-BE49-F238E27FC236}">
                <a16:creationId xmlns:a16="http://schemas.microsoft.com/office/drawing/2014/main" id="{44371DCB-AF96-14E4-7BCB-2E9DBBA41B1F}"/>
              </a:ext>
            </a:extLst>
          </p:cNvPr>
          <p:cNvSpPr>
            <a:spLocks noGrp="1"/>
          </p:cNvSpPr>
          <p:nvPr>
            <p:ph type="body" sz="quarter" idx="26"/>
          </p:nvPr>
        </p:nvSpPr>
        <p:spPr>
          <a:xfrm>
            <a:off x="6238626" y="4291299"/>
            <a:ext cx="2706688" cy="1204507"/>
          </a:xfrm>
        </p:spPr>
        <p:txBody>
          <a:bodyPr/>
          <a:lstStyle/>
          <a:p>
            <a:pPr marL="0" indent="0">
              <a:buNone/>
            </a:pPr>
            <a:r>
              <a:rPr lang="da-DK" sz="1600" dirty="0">
                <a:latin typeface="+mj-lt"/>
              </a:rPr>
              <a:t>At tiltrække flere elever og kursister til erhvervs- og </a:t>
            </a:r>
            <a:r>
              <a:rPr lang="da-DK" sz="1600" dirty="0" err="1">
                <a:latin typeface="+mj-lt"/>
              </a:rPr>
              <a:t>arbejdsmarkedsuddannel-serne</a:t>
            </a:r>
            <a:r>
              <a:rPr lang="da-DK" sz="1600" dirty="0">
                <a:latin typeface="+mj-lt"/>
              </a:rPr>
              <a:t> gennem rollen som kraftcentre med attraktive faciliteter og uddannelser af høj kvalitet</a:t>
            </a:r>
            <a:br>
              <a:rPr lang="da-DK" sz="1600" dirty="0">
                <a:latin typeface="+mj-lt"/>
              </a:rPr>
            </a:br>
            <a:endParaRPr lang="da-DK" sz="1600" dirty="0">
              <a:latin typeface="+mj-lt"/>
            </a:endParaRPr>
          </a:p>
        </p:txBody>
      </p:sp>
      <p:sp>
        <p:nvSpPr>
          <p:cNvPr id="9" name="Pladsholder til tekst 8">
            <a:extLst>
              <a:ext uri="{FF2B5EF4-FFF2-40B4-BE49-F238E27FC236}">
                <a16:creationId xmlns:a16="http://schemas.microsoft.com/office/drawing/2014/main" id="{D0EDCE91-31D7-808E-2411-928C954D2F9D}"/>
              </a:ext>
            </a:extLst>
          </p:cNvPr>
          <p:cNvSpPr>
            <a:spLocks noGrp="1"/>
          </p:cNvSpPr>
          <p:nvPr>
            <p:ph type="body" sz="quarter" idx="13"/>
          </p:nvPr>
        </p:nvSpPr>
        <p:spPr/>
        <p:txBody>
          <a:bodyPr/>
          <a:lstStyle/>
          <a:p>
            <a:r>
              <a:rPr lang="da-DK" dirty="0"/>
              <a:t>Formål og mål</a:t>
            </a:r>
          </a:p>
        </p:txBody>
      </p:sp>
      <p:sp>
        <p:nvSpPr>
          <p:cNvPr id="10" name="Titel 9">
            <a:extLst>
              <a:ext uri="{FF2B5EF4-FFF2-40B4-BE49-F238E27FC236}">
                <a16:creationId xmlns:a16="http://schemas.microsoft.com/office/drawing/2014/main" id="{ACB8D41A-A126-97C7-6BE0-87E7372BE39B}"/>
              </a:ext>
            </a:extLst>
          </p:cNvPr>
          <p:cNvSpPr>
            <a:spLocks noGrp="1"/>
          </p:cNvSpPr>
          <p:nvPr>
            <p:ph type="title"/>
          </p:nvPr>
        </p:nvSpPr>
        <p:spPr>
          <a:xfrm>
            <a:off x="270000" y="1521230"/>
            <a:ext cx="5683375" cy="3906981"/>
          </a:xfrm>
        </p:spPr>
        <p:txBody>
          <a:bodyPr/>
          <a:lstStyle/>
          <a:p>
            <a:r>
              <a:rPr lang="da-DK" sz="1800" dirty="0"/>
              <a:t>Helt overordnet skal klimaerhvervsskolerne være kraftcentre for uddannelse og kompetenceudvikling ift. grøn omstilling. </a:t>
            </a:r>
            <a:br>
              <a:rPr lang="da-DK" sz="1800" dirty="0"/>
            </a:br>
            <a:br>
              <a:rPr lang="da-DK" sz="1800" dirty="0"/>
            </a:br>
            <a:r>
              <a:rPr lang="da-DK" sz="1800" dirty="0"/>
              <a:t>De skal være drivende kræfter på tværs af erhvervsskoler og AMU-udbydere for udvikling, afprøvning og opdatering af relevante uddannelser.</a:t>
            </a:r>
            <a:br>
              <a:rPr lang="da-DK" sz="1800" dirty="0"/>
            </a:br>
            <a:br>
              <a:rPr lang="da-DK" sz="1800" dirty="0"/>
            </a:br>
            <a:r>
              <a:rPr lang="da-DK" sz="1800" dirty="0"/>
              <a:t>Klimaerhvervsskolerne skal investere markant i grønne og nytænkende fysiske rammer og udstyr.</a:t>
            </a:r>
            <a:br>
              <a:rPr lang="da-DK" sz="1800" dirty="0"/>
            </a:br>
            <a:br>
              <a:rPr lang="da-DK" sz="1800" dirty="0"/>
            </a:br>
            <a:r>
              <a:rPr lang="da-DK" sz="1800" dirty="0"/>
              <a:t>Erhvervsliv og fonde skal involveres og deltage aktivt i etablering af klimaerhvervsskolerne. </a:t>
            </a:r>
            <a:br>
              <a:rPr lang="da-DK" sz="1800" dirty="0"/>
            </a:br>
            <a:br>
              <a:rPr lang="da-DK" sz="1800" dirty="0"/>
            </a:br>
            <a:r>
              <a:rPr lang="da-DK" sz="1800" dirty="0"/>
              <a:t>Og endelig skal klimaerhvervsskolerne bidrage til at skaffe kvalificeret arbejdskraft til Danmarks grønne industri.</a:t>
            </a:r>
            <a:br>
              <a:rPr lang="da-DK" sz="1800" dirty="0"/>
            </a:br>
            <a:br>
              <a:rPr lang="da-DK" dirty="0"/>
            </a:br>
            <a:endParaRPr lang="da-DK" dirty="0"/>
          </a:p>
        </p:txBody>
      </p:sp>
      <p:sp>
        <p:nvSpPr>
          <p:cNvPr id="11" name="Pladsholder til tekst 6">
            <a:extLst>
              <a:ext uri="{FF2B5EF4-FFF2-40B4-BE49-F238E27FC236}">
                <a16:creationId xmlns:a16="http://schemas.microsoft.com/office/drawing/2014/main" id="{FBD96F25-D677-1974-0ACA-F660BEC3D9BF}"/>
              </a:ext>
            </a:extLst>
          </p:cNvPr>
          <p:cNvSpPr txBox="1">
            <a:spLocks/>
          </p:cNvSpPr>
          <p:nvPr/>
        </p:nvSpPr>
        <p:spPr>
          <a:xfrm>
            <a:off x="9230212" y="4291299"/>
            <a:ext cx="2706688" cy="96150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Tx/>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dirty="0"/>
              <a:t>At sikre elever og AMU-kursister får specialiserede kompetencer på højt niveau</a:t>
            </a:r>
            <a:br>
              <a:rPr lang="da-DK" sz="1600" dirty="0"/>
            </a:br>
            <a:endParaRPr lang="da-DK" sz="1600" dirty="0"/>
          </a:p>
        </p:txBody>
      </p:sp>
    </p:spTree>
    <p:extLst>
      <p:ext uri="{BB962C8B-B14F-4D97-AF65-F5344CB8AC3E}">
        <p14:creationId xmlns:p14="http://schemas.microsoft.com/office/powerpoint/2010/main" val="4122698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groh\AppData\Local\Temp\Templafy\PowerPointVsto\Assets\657c3ab4-8102-4fa3-9551-3071acfb5596.jpe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avj\AppData\Local\Temp\Templafy\PowerPointVsto\Assets\e9f546e9-1a4c-43be-af32-a8370b80ddde.jpe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avj\AppData\Local\Temp\Templafy\PowerPointVsto\Assets\e9bab99a-8b76-4788-9e66-5c2273667886.jpe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groh\AppData\Local\Temp\Templafy\PowerPointVsto\Assets\COLOURBOX62604934.j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TEC 16:9">
  <a:themeElements>
    <a:clrScheme name="TEC New colour">
      <a:dk1>
        <a:srgbClr val="1A1A1A"/>
      </a:dk1>
      <a:lt1>
        <a:srgbClr val="FFFFFF"/>
      </a:lt1>
      <a:dk2>
        <a:srgbClr val="C2D3BA"/>
      </a:dk2>
      <a:lt2>
        <a:srgbClr val="EEF4E8"/>
      </a:lt2>
      <a:accent1>
        <a:srgbClr val="1A1A1A"/>
      </a:accent1>
      <a:accent2>
        <a:srgbClr val="8B35FF"/>
      </a:accent2>
      <a:accent3>
        <a:srgbClr val="FF2C5F"/>
      </a:accent3>
      <a:accent4>
        <a:srgbClr val="A0EB00"/>
      </a:accent4>
      <a:accent5>
        <a:srgbClr val="C2D3BA"/>
      </a:accent5>
      <a:accent6>
        <a:srgbClr val="EEF4E8"/>
      </a:accent6>
      <a:hlink>
        <a:srgbClr val="1A1A1A"/>
      </a:hlink>
      <a:folHlink>
        <a:srgbClr val="1A1A1A"/>
      </a:folHlink>
    </a:clrScheme>
    <a:fontScheme name="TEC sans">
      <a:majorFont>
        <a:latin typeface="TEC Sans Bold"/>
        <a:ea typeface=""/>
        <a:cs typeface=""/>
      </a:majorFont>
      <a:minorFont>
        <a:latin typeface="TE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C .potx" id="{9F3687D8-8FCD-426C-B9BB-022756B5FB6E}" vid="{AA0035DA-3014-49CF-A693-CB2C87EBECAE}"/>
    </a:ext>
  </a:extLst>
</a:theme>
</file>

<file path=ppt/theme/theme2.xml><?xml version="1.0" encoding="utf-8"?>
<a:theme xmlns:a="http://schemas.openxmlformats.org/drawingml/2006/main" name="TEC Flaskegrøn">
  <a:themeElements>
    <a:clrScheme name="TEC Flaskegrøn">
      <a:dk1>
        <a:srgbClr val="000000"/>
      </a:dk1>
      <a:lt1>
        <a:sysClr val="window" lastClr="FFFFFF"/>
      </a:lt1>
      <a:dk2>
        <a:srgbClr val="000000"/>
      </a:dk2>
      <a:lt2>
        <a:srgbClr val="FFFFFF"/>
      </a:lt2>
      <a:accent1>
        <a:srgbClr val="B4A082"/>
      </a:accent1>
      <a:accent2>
        <a:srgbClr val="004B46"/>
      </a:accent2>
      <a:accent3>
        <a:srgbClr val="28CDAF"/>
      </a:accent3>
      <a:accent4>
        <a:srgbClr val="550041"/>
      </a:accent4>
      <a:accent5>
        <a:srgbClr val="64BECD"/>
      </a:accent5>
      <a:accent6>
        <a:srgbClr val="00415A"/>
      </a:accent6>
      <a:hlink>
        <a:srgbClr val="000000"/>
      </a:hlink>
      <a:folHlink>
        <a:srgbClr val="000000"/>
      </a:folHlink>
    </a:clrScheme>
    <a:fontScheme name="TE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28CDAF"/>
    </a:custClr>
    <a:custClr name="Custom Color 2">
      <a:srgbClr val="550041"/>
    </a:custClr>
    <a:custClr name="Custom Color 3">
      <a:srgbClr val="B4A082"/>
    </a:custClr>
    <a:custClr name="Custom Color 4">
      <a:srgbClr val="00415A"/>
    </a:custClr>
    <a:custClr name="Custom Color 5">
      <a:srgbClr val="CDA01E"/>
    </a:custClr>
    <a:custClr name="Custom Color 6">
      <a:srgbClr val="004B46"/>
    </a:custClr>
    <a:custClr name="Custom Color 7">
      <a:srgbClr val="FA5050"/>
    </a:custClr>
    <a:custClr name="Custom Color 8">
      <a:srgbClr val="5A1400"/>
    </a:custClr>
    <a:custClr name="Custom Color 9">
      <a:srgbClr val="64BECD"/>
    </a:custClr>
    <a:custClr name="Custom Color 10">
      <a:srgbClr val="828282"/>
    </a:custClr>
    <a:custClr name="Custom Color 11">
      <a:srgbClr val="000000"/>
    </a:custClr>
    <a:custClr name="Custom Color 12">
      <a:srgbClr val="FFFFFF"/>
    </a:custClr>
  </a:custClrLst>
  <a:extLst>
    <a:ext uri="{05A4C25C-085E-4340-85A3-A5531E510DB2}">
      <thm15:themeFamily xmlns:thm15="http://schemas.microsoft.com/office/thememl/2012/main" name="TEC_ny" id="{B83F9FB7-21AC-4B05-8799-887E736BCA7F}" vid="{E6BF791E-46B5-4EC4-BF0D-C21624DA10ED}"/>
    </a:ext>
  </a:extLst>
</a:theme>
</file>

<file path=ppt/theme/theme3.xml><?xml version="1.0" encoding="utf-8"?>
<a:theme xmlns:a="http://schemas.openxmlformats.org/drawingml/2006/main" name="1_Teknologisk Institut">
  <a:themeElements>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fontScheme name="Teknologisk Institut">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æsentationsskabelon DK 2024.pptx" id="{DA618D14-9C10-4E90-9A70-FE65C15A7AAE}" vid="{0366F090-5913-42BE-9880-2A2EC12F003A}"/>
    </a:ext>
  </a:extLst>
</a:theme>
</file>

<file path=ppt/theme/theme4.xml><?xml version="1.0" encoding="utf-8"?>
<a:theme xmlns:a="http://schemas.openxmlformats.org/drawingml/2006/main" name="1_Institutional Slide">
  <a:themeElements>
    <a:clrScheme name="IVECO_ok">
      <a:dk1>
        <a:srgbClr val="000000"/>
      </a:dk1>
      <a:lt1>
        <a:srgbClr val="FFFFFF"/>
      </a:lt1>
      <a:dk2>
        <a:srgbClr val="1554FF"/>
      </a:dk2>
      <a:lt2>
        <a:srgbClr val="E7E6E6"/>
      </a:lt2>
      <a:accent1>
        <a:srgbClr val="0041BC"/>
      </a:accent1>
      <a:accent2>
        <a:srgbClr val="1D65C8"/>
      </a:accent2>
      <a:accent3>
        <a:srgbClr val="00E6E6"/>
      </a:accent3>
      <a:accent4>
        <a:srgbClr val="59FF96"/>
      </a:accent4>
      <a:accent5>
        <a:srgbClr val="919191"/>
      </a:accent5>
      <a:accent6>
        <a:srgbClr val="FF3C50"/>
      </a:accent6>
      <a:hlink>
        <a:srgbClr val="1554FF"/>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spPr>
      <a:bodyPr wrap="square" anchor="ctr" anchorCtr="0">
        <a:noAutofit/>
      </a:bodyPr>
      <a:lstStyle>
        <a:defPPr indent="0" algn="ctr" defTabSz="914400">
          <a:lnSpc>
            <a:spcPct val="90000"/>
          </a:lnSpc>
          <a:spcBef>
            <a:spcPts val="1000"/>
          </a:spcBef>
          <a:buFont typeface="Arial" panose="020B0604020202020204" pitchFamily="34" charset="0"/>
          <a:buNone/>
          <a:defRPr sz="2800" b="1" i="0" dirty="0">
            <a:latin typeface="Gill Sans MT" panose="020B0502020104020203" pitchFamily="34" charset="77"/>
          </a:defRPr>
        </a:defPPr>
      </a:lstStyle>
    </a:spDef>
  </a:objectDefaults>
  <a:extraClrSchemeLst/>
  <a:extLst>
    <a:ext uri="{05A4C25C-085E-4340-85A3-A5531E510DB2}">
      <thm15:themeFamily xmlns:thm15="http://schemas.microsoft.com/office/thememl/2012/main" name="IVECO_Stationery_PPT_Template format_EXTERNAL_2023_HIGH RES_CRI" id="{C2B1754F-2198-DA4F-A280-59B1F21E5E17}" vid="{218FA414-2423-914D-B5DF-637CEDE80E3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2.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3.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4.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5.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6.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7.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ppt/theme/themeOverride8.xml><?xml version="1.0" encoding="utf-8"?>
<a:themeOverride xmlns:a="http://schemas.openxmlformats.org/drawingml/2006/main">
  <a:clrScheme name="Teknologisk Institut Dec2023">
    <a:dk1>
      <a:srgbClr val="5F0A05"/>
    </a:dk1>
    <a:lt1>
      <a:srgbClr val="FFFFFF"/>
    </a:lt1>
    <a:dk2>
      <a:srgbClr val="980C13"/>
    </a:dk2>
    <a:lt2>
      <a:srgbClr val="C00000"/>
    </a:lt2>
    <a:accent1>
      <a:srgbClr val="980C13"/>
    </a:accent1>
    <a:accent2>
      <a:srgbClr val="F3EEF0"/>
    </a:accent2>
    <a:accent3>
      <a:srgbClr val="980C13"/>
    </a:accent3>
    <a:accent4>
      <a:srgbClr val="C00000"/>
    </a:accent4>
    <a:accent5>
      <a:srgbClr val="FF8F8F"/>
    </a:accent5>
    <a:accent6>
      <a:srgbClr val="FFCBCB"/>
    </a:accent6>
    <a:hlink>
      <a:srgbClr val="0050C8"/>
    </a:hlink>
    <a:folHlink>
      <a:srgbClr val="0050C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SlideTemplateConfiguration><![CDATA[{"documentContentValidatorConfiguration":{"enableDocumentContentValidator":true,"documentContentValidatorVersion":3},"elementsMetadata":[],"slideId":"638398633854505040","enableDocumentContentUpdater":false,"version":"1.5"}]]></TemplafySlideTemplateConfiguration>
</file>

<file path=customXml/item2.xml><?xml version="1.0" encoding="utf-8"?>
<TemplafySlideTemplateConfiguration><![CDATA[{"documentContentValidatorConfiguration":{"enableDocumentContentValidator":true,"documentContentValidatorVersion":3},"elementsMetadata":[],"slideId":"638398633852161244","enableDocumentContentUpdater":false,"version":"1.5"}]]></TemplafySlideTemplate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8388507779276863","enableDocumentContentUpdater":false,"version":"1.5"}]]></TemplafySlideTemplateConfiguration>
</file>

<file path=customXml/itemProps1.xml><?xml version="1.0" encoding="utf-8"?>
<ds:datastoreItem xmlns:ds="http://schemas.openxmlformats.org/officeDocument/2006/customXml" ds:itemID="{73639E63-986C-4B1B-B660-583600482AE1}">
  <ds:schemaRefs/>
</ds:datastoreItem>
</file>

<file path=customXml/itemProps2.xml><?xml version="1.0" encoding="utf-8"?>
<ds:datastoreItem xmlns:ds="http://schemas.openxmlformats.org/officeDocument/2006/customXml" ds:itemID="{EDBE60DE-1B79-451E-9BDB-95E89EA22C9F}">
  <ds:schemaRefs/>
</ds:datastoreItem>
</file>

<file path=customXml/itemProps3.xml><?xml version="1.0" encoding="utf-8"?>
<ds:datastoreItem xmlns:ds="http://schemas.openxmlformats.org/officeDocument/2006/customXml" ds:itemID="{CAB4B6B6-C3FD-4844-93E5-2E9630C74605}">
  <ds:schemaRefs/>
</ds:datastoreItem>
</file>

<file path=customXml/itemProps4.xml><?xml version="1.0" encoding="utf-8"?>
<ds:datastoreItem xmlns:ds="http://schemas.openxmlformats.org/officeDocument/2006/customXml" ds:itemID="{AC37B7F2-FA65-E842-9143-B8EA344B49F3}">
  <ds:schemaRefs/>
</ds:datastoreItem>
</file>

<file path=customXml/itemProps5.xml><?xml version="1.0" encoding="utf-8"?>
<ds:datastoreItem xmlns:ds="http://schemas.openxmlformats.org/officeDocument/2006/customXml" ds:itemID="{14AC7C05-3559-4220-A2FC-E238297462A7}">
  <ds:schemaRefs/>
</ds:datastoreItem>
</file>

<file path=customXml/itemProps6.xml><?xml version="1.0" encoding="utf-8"?>
<ds:datastoreItem xmlns:ds="http://schemas.openxmlformats.org/officeDocument/2006/customXml" ds:itemID="{F890FB56-FFE7-4298-BFB2-6A4B977DF586}">
  <ds:schemaRefs/>
</ds:datastoreItem>
</file>

<file path=docProps/app.xml><?xml version="1.0" encoding="utf-8"?>
<Properties xmlns="http://schemas.openxmlformats.org/officeDocument/2006/extended-properties" xmlns:vt="http://schemas.openxmlformats.org/officeDocument/2006/docPropsVTypes">
  <Template>TEC</Template>
  <TotalTime>12970</TotalTime>
  <Words>4135</Words>
  <Application>Microsoft Office PowerPoint</Application>
  <PresentationFormat>Widescreen</PresentationFormat>
  <Paragraphs>564</Paragraphs>
  <Slides>60</Slides>
  <Notes>5</Notes>
  <HiddenSlides>0</HiddenSlides>
  <MMClips>0</MMClips>
  <ScaleCrop>false</ScaleCrop>
  <HeadingPairs>
    <vt:vector size="8" baseType="variant">
      <vt:variant>
        <vt:lpstr>Benyttede skrifttyper</vt:lpstr>
      </vt:variant>
      <vt:variant>
        <vt:i4>14</vt:i4>
      </vt:variant>
      <vt:variant>
        <vt:lpstr>Tema</vt:lpstr>
      </vt:variant>
      <vt:variant>
        <vt:i4>4</vt:i4>
      </vt:variant>
      <vt:variant>
        <vt:lpstr>Integrerede OLE-servere</vt:lpstr>
      </vt:variant>
      <vt:variant>
        <vt:i4>1</vt:i4>
      </vt:variant>
      <vt:variant>
        <vt:lpstr>Slidetitler</vt:lpstr>
      </vt:variant>
      <vt:variant>
        <vt:i4>60</vt:i4>
      </vt:variant>
    </vt:vector>
  </HeadingPairs>
  <TitlesOfParts>
    <vt:vector size="79" baseType="lpstr">
      <vt:lpstr>Aptos ExtraBold</vt:lpstr>
      <vt:lpstr>Gill Sans MT</vt:lpstr>
      <vt:lpstr>Nirmala UI</vt:lpstr>
      <vt:lpstr>proxima-nova</vt:lpstr>
      <vt:lpstr>Aptos</vt:lpstr>
      <vt:lpstr>TEC Sans Bold</vt:lpstr>
      <vt:lpstr>Gill Sans</vt:lpstr>
      <vt:lpstr>Titillium Web</vt:lpstr>
      <vt:lpstr>TEC Sans</vt:lpstr>
      <vt:lpstr>Open Sans</vt:lpstr>
      <vt:lpstr>Wingdings</vt:lpstr>
      <vt:lpstr>Symbol</vt:lpstr>
      <vt:lpstr>Arial</vt:lpstr>
      <vt:lpstr>Calibri</vt:lpstr>
      <vt:lpstr>TEC 16:9</vt:lpstr>
      <vt:lpstr>TEC Flaskegrøn</vt:lpstr>
      <vt:lpstr>1_Teknologisk Institut</vt:lpstr>
      <vt:lpstr>1_Institutional Slide</vt:lpstr>
      <vt:lpstr>Diapositiva think-cell</vt:lpstr>
      <vt:lpstr>Velkommen til    ERFA-Seminar </vt:lpstr>
      <vt:lpstr>Program</vt:lpstr>
      <vt:lpstr>Program</vt:lpstr>
      <vt:lpstr>Per Nørregaard, TEC</vt:lpstr>
      <vt:lpstr>Aftale om ”flere faglærte til den grønne omstilling”  7. juni 2024</vt:lpstr>
      <vt:lpstr>PowerPoint-præsentation</vt:lpstr>
      <vt:lpstr>Hvorfor TEC?? </vt:lpstr>
      <vt:lpstr>Formål, mål og opgaver for klimaerhvervs-skolerne</vt:lpstr>
      <vt:lpstr>Helt overordnet skal klimaerhvervsskolerne være kraftcentre for uddannelse og kompetenceudvikling ift. grøn omstilling.   De skal være drivende kræfter på tværs af erhvervsskoler og AMU-udbydere for udvikling, afprøvning og opdatering af relevante uddannelser.  Klimaerhvervsskolerne skal investere markant i grønne og nytænkende fysiske rammer og udstyr.  Erhvervsliv og fonde skal involveres og deltage aktivt i etablering af klimaerhvervsskolerne.   Og endelig skal klimaerhvervsskolerne bidrage til at skaffe kvalificeret arbejdskraft til Danmarks grønne industri.  </vt:lpstr>
      <vt:lpstr>Klimaerhvervsskolernes  10 opgaver</vt:lpstr>
      <vt:lpstr>Klimaerhvervsskolernes  10 opgaver</vt:lpstr>
      <vt:lpstr>Klimaerhvervsskolernes  10 opgaver</vt:lpstr>
      <vt:lpstr>Næste skridt</vt:lpstr>
      <vt:lpstr>Næste skridt KES</vt:lpstr>
      <vt:lpstr>PowerPoint-præsentation</vt:lpstr>
      <vt:lpstr> </vt:lpstr>
      <vt:lpstr> </vt:lpstr>
      <vt:lpstr> </vt:lpstr>
      <vt:lpstr> </vt:lpstr>
      <vt:lpstr>PowerPoint-præsentation</vt:lpstr>
      <vt:lpstr>Bæredygtige uddannelser </vt:lpstr>
      <vt:lpstr>Hvad tænker i? </vt:lpstr>
      <vt:lpstr>Spørgsmål </vt:lpstr>
      <vt:lpstr>Allan V. Kristiansen, UCRS</vt:lpstr>
      <vt:lpstr>Allans noter</vt:lpstr>
      <vt:lpstr>Jonas’ noter</vt:lpstr>
      <vt:lpstr>Stig H-K- Jensen, TEC</vt:lpstr>
      <vt:lpstr>    Elbilteknikkeruddannelsen </vt:lpstr>
      <vt:lpstr>Adgangskrav </vt:lpstr>
      <vt:lpstr>Uddannelsesaftale </vt:lpstr>
      <vt:lpstr>Uddannelsens længde og indhold</vt:lpstr>
      <vt:lpstr>Personvognsuddannelsen vs Elbilteknikkeruddannelsen</vt:lpstr>
      <vt:lpstr>Uddannelsesplan for Elbilteknikkeruddannelsen</vt:lpstr>
      <vt:lpstr>Hvordan arbejder man på uddannelsen</vt:lpstr>
      <vt:lpstr>Eksamen og bevis</vt:lpstr>
      <vt:lpstr>Torben Pihler, IVECO</vt:lpstr>
      <vt:lpstr>TEC erfa-dag 9. oktober 2024 </vt:lpstr>
      <vt:lpstr>electrification</vt:lpstr>
      <vt:lpstr>elbilteknikeruddannelsen</vt:lpstr>
      <vt:lpstr>elbilteknikeruddannelsen</vt:lpstr>
      <vt:lpstr>elbilteknikeruddannelsen</vt:lpstr>
      <vt:lpstr>elbilteknikeruddannelsen</vt:lpstr>
      <vt:lpstr>elbilteknikeruddannelsen</vt:lpstr>
      <vt:lpstr>elbilteknikeruddannelsen</vt:lpstr>
      <vt:lpstr>elbilteknikeruddannelsen</vt:lpstr>
      <vt:lpstr>elbilteknikeruddannelsen</vt:lpstr>
      <vt:lpstr>elbilteknikeruddannelsen</vt:lpstr>
      <vt:lpstr>Gunnar Rohde, TI</vt:lpstr>
      <vt:lpstr>Elektrisk Fremdrift</vt:lpstr>
      <vt:lpstr>Virke og virkelyst i verdensklasse</vt:lpstr>
      <vt:lpstr>Center for grønne energisystemer</vt:lpstr>
      <vt:lpstr>Energisystemet i går, i dag og i morgen</vt:lpstr>
      <vt:lpstr>Energisystemet i går, i dag og i morgen</vt:lpstr>
      <vt:lpstr>Hvilken andel har transportsektoren?</vt:lpstr>
      <vt:lpstr>Der er mange muligheder for elektrificering</vt:lpstr>
      <vt:lpstr>Forskellen ligger i virkningsgraden</vt:lpstr>
      <vt:lpstr>Hvad er der godt ved brændstof?</vt:lpstr>
      <vt:lpstr>Hvad skal der til at køre 100 km/t?</vt:lpstr>
      <vt:lpstr>Konklusion</vt:lpstr>
      <vt:lpstr>It’s all about innovation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 er blevet KLImaerhvervsskole</dc:title>
  <dc:subject>TEC 16:9</dc:subject>
  <dc:creator>Morten Emborg</dc:creator>
  <cp:lastModifiedBy>Lars Toftlund Andreasen</cp:lastModifiedBy>
  <cp:revision>6</cp:revision>
  <dcterms:created xsi:type="dcterms:W3CDTF">2024-09-24T07:46:49Z</dcterms:created>
  <dcterms:modified xsi:type="dcterms:W3CDTF">2024-10-10T10:50:33Z</dcterms:modified>
</cp:coreProperties>
</file>